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notesSlides/notesSlide2.xml" ContentType="application/vnd.openxmlformats-officedocument.presentationml.notesSlide+xml"/>
  <Override PartName="/ppt/diagrams/colors1.xml" ContentType="application/vnd.openxmlformats-officedocument.drawingml.diagramColors+xml"/>
  <Override PartName="/ppt/diagrams/quickStyle4.xml" ContentType="application/vnd.openxmlformats-officedocument.drawingml.diagramStyl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notesMasters/notesMaster1.xml" ContentType="application/vnd.openxmlformats-officedocument.presentationml.notesMaster+xml"/>
  <Override PartName="/ppt/diagrams/layout7.xml" ContentType="application/vnd.openxmlformats-officedocument.drawingml.diagramLayout+xml"/>
  <Override PartName="/ppt/slides/slide10.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docProps/custom.xml" ContentType="application/vnd.openxmlformats-officedocument.custom-properties+xml"/>
  <Override PartName="/ppt/commentAuthors.xml" ContentType="application/vnd.openxmlformats-officedocument.presentationml.commentAuthors+xml"/>
  <Override PartName="/ppt/diagrams/layout2.xml" ContentType="application/vnd.openxmlformats-officedocument.drawingml.diagramLayout+xml"/>
  <Override PartName="/ppt/diagrams/layout3.xml" ContentType="application/vnd.openxmlformats-officedocument.drawingml.diagramLayout+xml"/>
  <Override PartName="/ppt/diagrams/data4.xml" ContentType="application/vnd.openxmlformats-officedocument.drawingml.diagramData+xml"/>
  <Override PartName="/ppt/diagrams/data5.xml" ContentType="application/vnd.openxmlformats-officedocument.drawingml.diagramData+xml"/>
  <Override PartName="/ppt/notesSlides/notesSlide8.xml" ContentType="application/vnd.openxmlformats-officedocument.presentationml.notesSlide+xml"/>
  <Override PartName="/ppt/diagrams/colors7.xml" ContentType="application/vnd.openxmlformats-officedocument.drawingml.diagramColors+xml"/>
  <Default Extension="gif" ContentType="image/gif"/>
  <Override PartName="/ppt/notesSlides/notesSlide9.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notesSlides/notesSlide6.xml" ContentType="application/vnd.openxmlformats-officedocument.presentationml.notesSlide+xml"/>
  <Override PartName="/ppt/diagrams/colors5.xml" ContentType="application/vnd.openxmlformats-officedocument.drawingml.diagramColors+xml"/>
  <Override PartName="/ppt/notesSlides/notesSlide7.xml" ContentType="application/vnd.openxmlformats-officedocument.presentationml.notesSlide+xml"/>
  <Override PartName="/ppt/diagrams/colors6.xml" ContentType="application/vnd.openxmlformats-officedocument.drawingml.diagramColor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diagrams/data1.xml" ContentType="application/vnd.openxmlformats-officedocument.drawingml.diagramData+xml"/>
  <Override PartName="/ppt/notesSlides/notesSlide4.xml" ContentType="application/vnd.openxmlformats-officedocument.presentationml.notesSlide+xml"/>
  <Override PartName="/ppt/diagrams/colors3.xml" ContentType="application/vnd.openxmlformats-officedocument.drawingml.diagramColors+xml"/>
  <Override PartName="/ppt/notesSlides/notesSlide5.xml" ContentType="application/vnd.openxmlformats-officedocument.presentationml.notesSlide+xml"/>
  <Override PartName="/ppt/diagrams/colors4.xml" ContentType="application/vnd.openxmlformats-officedocument.drawingml.diagramColors+xml"/>
  <Override PartName="/ppt/diagrams/quickStyle6.xml" ContentType="application/vnd.openxmlformats-officedocument.drawingml.diagramStyle+xml"/>
  <Override PartName="/ppt/diagrams/quickStyle7.xml" ContentType="application/vnd.openxmlformats-officedocument.drawingml.diagramStyle+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slides/slide1.xml" ContentType="application/vnd.openxmlformats-officedocument.presentationml.slide+xml"/>
  <Override PartName="/ppt/slideLayouts/slideLayout3.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Layouts/slideLayout1.xml" ContentType="application/vnd.openxmlformats-officedocument.presentationml.slideLayout+xml"/>
  <Override PartName="/ppt/diagrams/layout6.xml" ContentType="application/vnd.openxmlformats-officedocument.drawingml.diagramLayout+xml"/>
  <Override PartName="/docProps/app.xml" ContentType="application/vnd.openxmlformats-officedocument.extended-properties+xml"/>
  <Override PartName="/ppt/diagrams/layout4.xml" ContentType="application/vnd.openxmlformats-officedocument.drawingml.diagramLayout+xml"/>
  <Override PartName="/ppt/diagrams/data7.xml" ContentType="application/vnd.openxmlformats-officedocument.drawingml.diagramData+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5"/>
  </p:notesMasterIdLst>
  <p:handoutMasterIdLst>
    <p:handoutMasterId r:id="rId16"/>
  </p:handoutMasterIdLst>
  <p:sldIdLst>
    <p:sldId id="274" r:id="rId5"/>
    <p:sldId id="286" r:id="rId6"/>
    <p:sldId id="287" r:id="rId7"/>
    <p:sldId id="289" r:id="rId8"/>
    <p:sldId id="291" r:id="rId9"/>
    <p:sldId id="293" r:id="rId10"/>
    <p:sldId id="300" r:id="rId11"/>
    <p:sldId id="301" r:id="rId12"/>
    <p:sldId id="304" r:id="rId13"/>
    <p:sldId id="295"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ecky Pretz" initials="BP" lastIdx="11" clrIdx="0"/>
  <p:cmAuthor id="1" name="Niraj Nagrani" initials="NN" lastIdx="10" clrIdx="1"/>
  <p:cmAuthor id="2" name="Graeme Malcolm" initials="GDM" lastIdx="2" clrIdx="2"/>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C634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4637" autoAdjust="0"/>
    <p:restoredTop sz="77000" autoAdjust="0"/>
  </p:normalViewPr>
  <p:slideViewPr>
    <p:cSldViewPr>
      <p:cViewPr varScale="1">
        <p:scale>
          <a:sx n="84" d="100"/>
          <a:sy n="84" d="100"/>
        </p:scale>
        <p:origin x="-786" y="-78"/>
      </p:cViewPr>
      <p:guideLst>
        <p:guide orient="horz"/>
        <p:guide/>
      </p:guideLst>
    </p:cSldViewPr>
  </p:slideViewPr>
  <p:outlineViewPr>
    <p:cViewPr>
      <p:scale>
        <a:sx n="33" d="100"/>
        <a:sy n="33" d="100"/>
      </p:scale>
      <p:origin x="0" y="1230"/>
    </p:cViewPr>
    <p:sldLst>
      <p:sld r:id="rId1" collapse="1"/>
    </p:sldLst>
  </p:outlineViewPr>
  <p:notesTextViewPr>
    <p:cViewPr>
      <p:scale>
        <a:sx n="66" d="100"/>
        <a:sy n="66" d="100"/>
      </p:scale>
      <p:origin x="0" y="0"/>
    </p:cViewPr>
  </p:notesTextViewPr>
  <p:sorterViewPr>
    <p:cViewPr>
      <p:scale>
        <a:sx n="66" d="100"/>
        <a:sy n="66" d="100"/>
      </p:scale>
      <p:origin x="0" y="0"/>
    </p:cViewPr>
  </p:sorterViewPr>
  <p:notesViewPr>
    <p:cSldViewPr>
      <p:cViewPr>
        <p:scale>
          <a:sx n="90" d="100"/>
          <a:sy n="90" d="100"/>
        </p:scale>
        <p:origin x="-1008" y="-7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7D26574-11B0-4A1F-8B31-191678F48CD5}" type="doc">
      <dgm:prSet loTypeId="urn:microsoft.com/office/officeart/2005/8/layout/radial4" loCatId="relationship" qsTypeId="urn:microsoft.com/office/officeart/2005/8/quickstyle/3d2" qsCatId="3D" csTypeId="urn:microsoft.com/office/officeart/2005/8/colors/accent2_3" csCatId="accent2" phldr="1"/>
      <dgm:spPr/>
      <dgm:t>
        <a:bodyPr/>
        <a:lstStyle/>
        <a:p>
          <a:endParaRPr lang="en-GB"/>
        </a:p>
      </dgm:t>
    </dgm:pt>
    <dgm:pt modelId="{9DBC323B-8F20-4C9A-9427-218D1CDDF2EC}">
      <dgm:prSet custT="1"/>
      <dgm:spPr/>
      <dgm:t>
        <a:bodyPr anchor="b" anchorCtr="1"/>
        <a:lstStyle/>
        <a:p>
          <a:pPr algn="ctr" rtl="0"/>
          <a:r>
            <a:rPr lang="en-US" sz="2000" err="1" smtClean="0"/>
            <a:t>Escalabilidad</a:t>
          </a:r>
          <a:r>
            <a:rPr lang="en-US" sz="2000" smtClean="0"/>
            <a:t> a </a:t>
          </a:r>
          <a:r>
            <a:rPr lang="en-US" sz="2000" err="1" smtClean="0"/>
            <a:t>todo</a:t>
          </a:r>
          <a:r>
            <a:rPr lang="en-US" sz="2000" smtClean="0"/>
            <a:t> </a:t>
          </a:r>
          <a:r>
            <a:rPr lang="en-US" sz="2000" err="1" smtClean="0"/>
            <a:t>tamano</a:t>
          </a:r>
          <a:r>
            <a:rPr lang="en-US" sz="2000" smtClean="0"/>
            <a:t> de </a:t>
          </a:r>
          <a:r>
            <a:rPr lang="en-US" sz="2000" err="1" smtClean="0"/>
            <a:t>negocios</a:t>
          </a:r>
          <a:endParaRPr lang="en-GB" sz="2000"/>
        </a:p>
      </dgm:t>
    </dgm:pt>
    <dgm:pt modelId="{1746DEF6-D0DD-4E2E-B44E-2AC8531C4C35}" type="parTrans" cxnId="{F6894F09-6AA4-4DF4-A7D4-9B2B49F893F6}">
      <dgm:prSet/>
      <dgm:spPr/>
      <dgm:t>
        <a:bodyPr/>
        <a:lstStyle/>
        <a:p>
          <a:pPr algn="l"/>
          <a:endParaRPr lang="en-GB"/>
        </a:p>
      </dgm:t>
    </dgm:pt>
    <dgm:pt modelId="{67FEFA7C-AC4F-418B-976B-1E46045E0ABB}" type="sibTrans" cxnId="{F6894F09-6AA4-4DF4-A7D4-9B2B49F893F6}">
      <dgm:prSet/>
      <dgm:spPr/>
      <dgm:t>
        <a:bodyPr/>
        <a:lstStyle/>
        <a:p>
          <a:pPr algn="l"/>
          <a:endParaRPr lang="en-GB"/>
        </a:p>
      </dgm:t>
    </dgm:pt>
    <dgm:pt modelId="{C8910446-58BC-455D-9287-1DF7CC2C66DB}">
      <dgm:prSet custT="1"/>
      <dgm:spPr/>
      <dgm:t>
        <a:bodyPr anchor="b" anchorCtr="1"/>
        <a:lstStyle/>
        <a:p>
          <a:pPr algn="ctr" rtl="0"/>
          <a:r>
            <a:rPr lang="en-US" sz="2000" err="1" smtClean="0"/>
            <a:t>Seguridad</a:t>
          </a:r>
          <a:endParaRPr lang="en-GB" sz="2000"/>
        </a:p>
      </dgm:t>
    </dgm:pt>
    <dgm:pt modelId="{050C0EE6-D050-4733-BF56-A5A636D0DFB4}" type="parTrans" cxnId="{98C7B7AF-BE34-4A01-A815-05A81116937F}">
      <dgm:prSet/>
      <dgm:spPr/>
      <dgm:t>
        <a:bodyPr/>
        <a:lstStyle/>
        <a:p>
          <a:pPr algn="l"/>
          <a:endParaRPr lang="en-GB"/>
        </a:p>
      </dgm:t>
    </dgm:pt>
    <dgm:pt modelId="{CBCF7002-4DF6-4272-A182-8A2AF6E8D837}" type="sibTrans" cxnId="{98C7B7AF-BE34-4A01-A815-05A81116937F}">
      <dgm:prSet/>
      <dgm:spPr/>
      <dgm:t>
        <a:bodyPr/>
        <a:lstStyle/>
        <a:p>
          <a:pPr algn="l"/>
          <a:endParaRPr lang="en-GB"/>
        </a:p>
      </dgm:t>
    </dgm:pt>
    <dgm:pt modelId="{9C693F6F-4AAB-4782-BEFE-42767E9DA94F}">
      <dgm:prSet custT="1"/>
      <dgm:spPr/>
      <dgm:t>
        <a:bodyPr anchor="b" anchorCtr="1"/>
        <a:lstStyle/>
        <a:p>
          <a:pPr algn="ctr" rtl="0"/>
          <a:r>
            <a:rPr lang="en-US" sz="2000" err="1" smtClean="0"/>
            <a:t>Reduccion</a:t>
          </a:r>
          <a:r>
            <a:rPr lang="en-US" sz="2000" smtClean="0"/>
            <a:t> </a:t>
          </a:r>
          <a:r>
            <a:rPr lang="en-US" sz="2000" i="1" smtClean="0"/>
            <a:t>overhead</a:t>
          </a:r>
          <a:r>
            <a:rPr lang="en-US" sz="2000" i="0" smtClean="0"/>
            <a:t> </a:t>
          </a:r>
          <a:r>
            <a:rPr lang="en-US" sz="2000" i="0" err="1" smtClean="0"/>
            <a:t>administrativo</a:t>
          </a:r>
          <a:endParaRPr lang="en-US" sz="2000"/>
        </a:p>
      </dgm:t>
    </dgm:pt>
    <dgm:pt modelId="{2FA2B9AE-FE9B-443C-997F-072BE1CE30BF}" type="parTrans" cxnId="{8CF567BD-E0D5-4343-94DF-5C6384C88E8E}">
      <dgm:prSet/>
      <dgm:spPr/>
      <dgm:t>
        <a:bodyPr/>
        <a:lstStyle/>
        <a:p>
          <a:pPr algn="l"/>
          <a:endParaRPr lang="en-GB"/>
        </a:p>
      </dgm:t>
    </dgm:pt>
    <dgm:pt modelId="{9C3C0EEE-EC3C-468B-BC56-9CE0FAEE33E0}" type="sibTrans" cxnId="{8CF567BD-E0D5-4343-94DF-5C6384C88E8E}">
      <dgm:prSet/>
      <dgm:spPr/>
      <dgm:t>
        <a:bodyPr/>
        <a:lstStyle/>
        <a:p>
          <a:pPr algn="l"/>
          <a:endParaRPr lang="en-GB"/>
        </a:p>
      </dgm:t>
    </dgm:pt>
    <dgm:pt modelId="{7DB23DE2-9E6F-4862-963C-FF8D2F393429}">
      <dgm:prSet custT="1"/>
      <dgm:spPr/>
      <dgm:t>
        <a:bodyPr anchor="b" anchorCtr="1"/>
        <a:lstStyle/>
        <a:p>
          <a:pPr algn="ctr" rtl="0"/>
          <a:r>
            <a:rPr lang="en-US" sz="2000" smtClean="0"/>
            <a:t>Baja </a:t>
          </a:r>
          <a:r>
            <a:rPr lang="en-US" sz="2000" err="1" smtClean="0"/>
            <a:t>dramatica</a:t>
          </a:r>
          <a:r>
            <a:rPr lang="en-US" sz="2000" smtClean="0"/>
            <a:t> de </a:t>
          </a:r>
          <a:r>
            <a:rPr lang="en-US" sz="2000" i="1" smtClean="0"/>
            <a:t>downtime</a:t>
          </a:r>
          <a:endParaRPr lang="en-GB" sz="2000" i="1"/>
        </a:p>
      </dgm:t>
    </dgm:pt>
    <dgm:pt modelId="{34DDED38-F991-4F63-92FB-B7E053142D7C}" type="parTrans" cxnId="{C054686B-D585-48D9-8DE9-9530F5AAAF1F}">
      <dgm:prSet/>
      <dgm:spPr/>
      <dgm:t>
        <a:bodyPr/>
        <a:lstStyle/>
        <a:p>
          <a:pPr algn="l"/>
          <a:endParaRPr lang="en-US"/>
        </a:p>
      </dgm:t>
    </dgm:pt>
    <dgm:pt modelId="{9AF94CF5-1C55-45BC-A613-B562E1EE10C5}" type="sibTrans" cxnId="{C054686B-D585-48D9-8DE9-9530F5AAAF1F}">
      <dgm:prSet/>
      <dgm:spPr/>
      <dgm:t>
        <a:bodyPr/>
        <a:lstStyle/>
        <a:p>
          <a:pPr algn="l"/>
          <a:endParaRPr lang="en-US"/>
        </a:p>
      </dgm:t>
    </dgm:pt>
    <dgm:pt modelId="{7498FD50-3048-4440-A1C4-7AEF38FA03AF}">
      <dgm:prSet/>
      <dgm:spPr/>
      <dgm:t>
        <a:bodyPr/>
        <a:lstStyle/>
        <a:p>
          <a:pPr algn="l" rtl="0"/>
          <a:r>
            <a:rPr lang="en-GB" smtClean="0"/>
            <a:t> </a:t>
          </a:r>
          <a:endParaRPr lang="en-GB"/>
        </a:p>
      </dgm:t>
    </dgm:pt>
    <dgm:pt modelId="{46D53E95-2E3B-4E48-AC21-ABED0217B444}" type="parTrans" cxnId="{3E77B327-5FAE-41EA-97BB-8F2C2BDC8459}">
      <dgm:prSet/>
      <dgm:spPr/>
      <dgm:t>
        <a:bodyPr/>
        <a:lstStyle/>
        <a:p>
          <a:endParaRPr lang="en-GB"/>
        </a:p>
      </dgm:t>
    </dgm:pt>
    <dgm:pt modelId="{9D5A107D-0DE9-4BE1-98CF-7E80B8863335}" type="sibTrans" cxnId="{3E77B327-5FAE-41EA-97BB-8F2C2BDC8459}">
      <dgm:prSet/>
      <dgm:spPr/>
      <dgm:t>
        <a:bodyPr/>
        <a:lstStyle/>
        <a:p>
          <a:endParaRPr lang="en-GB"/>
        </a:p>
      </dgm:t>
    </dgm:pt>
    <dgm:pt modelId="{3580CFDE-8A8D-4A43-A9C5-640A01888C17}" type="pres">
      <dgm:prSet presAssocID="{A7D26574-11B0-4A1F-8B31-191678F48CD5}" presName="cycle" presStyleCnt="0">
        <dgm:presLayoutVars>
          <dgm:chMax val="1"/>
          <dgm:dir/>
          <dgm:animLvl val="ctr"/>
          <dgm:resizeHandles val="exact"/>
        </dgm:presLayoutVars>
      </dgm:prSet>
      <dgm:spPr/>
      <dgm:t>
        <a:bodyPr/>
        <a:lstStyle/>
        <a:p>
          <a:endParaRPr lang="en-GB"/>
        </a:p>
      </dgm:t>
    </dgm:pt>
    <dgm:pt modelId="{65DE87D0-3756-4534-A7D4-96BBE9E71B0B}" type="pres">
      <dgm:prSet presAssocID="{7498FD50-3048-4440-A1C4-7AEF38FA03AF}" presName="centerShape" presStyleLbl="node0" presStyleIdx="0" presStyleCnt="1"/>
      <dgm:spPr/>
      <dgm:t>
        <a:bodyPr/>
        <a:lstStyle/>
        <a:p>
          <a:endParaRPr lang="en-GB"/>
        </a:p>
      </dgm:t>
    </dgm:pt>
    <dgm:pt modelId="{B6230627-A988-4CF9-BB2D-DED20AC0E103}" type="pres">
      <dgm:prSet presAssocID="{1746DEF6-D0DD-4E2E-B44E-2AC8531C4C35}" presName="parTrans" presStyleLbl="bgSibTrans2D1" presStyleIdx="0" presStyleCnt="4"/>
      <dgm:spPr/>
      <dgm:t>
        <a:bodyPr/>
        <a:lstStyle/>
        <a:p>
          <a:endParaRPr lang="en-GB"/>
        </a:p>
      </dgm:t>
    </dgm:pt>
    <dgm:pt modelId="{98FAD7D1-BDD9-430B-AC53-FAA29F08F850}" type="pres">
      <dgm:prSet presAssocID="{9DBC323B-8F20-4C9A-9427-218D1CDDF2EC}" presName="node" presStyleLbl="node1" presStyleIdx="0" presStyleCnt="4">
        <dgm:presLayoutVars>
          <dgm:bulletEnabled val="1"/>
        </dgm:presLayoutVars>
      </dgm:prSet>
      <dgm:spPr/>
      <dgm:t>
        <a:bodyPr/>
        <a:lstStyle/>
        <a:p>
          <a:endParaRPr lang="en-GB"/>
        </a:p>
      </dgm:t>
    </dgm:pt>
    <dgm:pt modelId="{B5740FF7-1039-4CD8-8EBB-66E2CF1AC64B}" type="pres">
      <dgm:prSet presAssocID="{34DDED38-F991-4F63-92FB-B7E053142D7C}" presName="parTrans" presStyleLbl="bgSibTrans2D1" presStyleIdx="1" presStyleCnt="4"/>
      <dgm:spPr/>
      <dgm:t>
        <a:bodyPr/>
        <a:lstStyle/>
        <a:p>
          <a:endParaRPr lang="en-GB"/>
        </a:p>
      </dgm:t>
    </dgm:pt>
    <dgm:pt modelId="{FB6DFE5B-231C-4503-8C05-37CD47CDEE31}" type="pres">
      <dgm:prSet presAssocID="{7DB23DE2-9E6F-4862-963C-FF8D2F393429}" presName="node" presStyleLbl="node1" presStyleIdx="1" presStyleCnt="4">
        <dgm:presLayoutVars>
          <dgm:bulletEnabled val="1"/>
        </dgm:presLayoutVars>
      </dgm:prSet>
      <dgm:spPr/>
      <dgm:t>
        <a:bodyPr/>
        <a:lstStyle/>
        <a:p>
          <a:endParaRPr lang="en-GB"/>
        </a:p>
      </dgm:t>
    </dgm:pt>
    <dgm:pt modelId="{BDDF47D6-8BDA-4D46-8291-E72AD7787A17}" type="pres">
      <dgm:prSet presAssocID="{050C0EE6-D050-4733-BF56-A5A636D0DFB4}" presName="parTrans" presStyleLbl="bgSibTrans2D1" presStyleIdx="2" presStyleCnt="4"/>
      <dgm:spPr/>
      <dgm:t>
        <a:bodyPr/>
        <a:lstStyle/>
        <a:p>
          <a:endParaRPr lang="en-GB"/>
        </a:p>
      </dgm:t>
    </dgm:pt>
    <dgm:pt modelId="{909541ED-B0F8-496B-8007-EE0C7ED2F4BC}" type="pres">
      <dgm:prSet presAssocID="{C8910446-58BC-455D-9287-1DF7CC2C66DB}" presName="node" presStyleLbl="node1" presStyleIdx="2" presStyleCnt="4">
        <dgm:presLayoutVars>
          <dgm:bulletEnabled val="1"/>
        </dgm:presLayoutVars>
      </dgm:prSet>
      <dgm:spPr/>
      <dgm:t>
        <a:bodyPr/>
        <a:lstStyle/>
        <a:p>
          <a:endParaRPr lang="en-GB"/>
        </a:p>
      </dgm:t>
    </dgm:pt>
    <dgm:pt modelId="{8F2D4483-6E9D-4601-A8A5-1CC76E72152C}" type="pres">
      <dgm:prSet presAssocID="{2FA2B9AE-FE9B-443C-997F-072BE1CE30BF}" presName="parTrans" presStyleLbl="bgSibTrans2D1" presStyleIdx="3" presStyleCnt="4"/>
      <dgm:spPr/>
      <dgm:t>
        <a:bodyPr/>
        <a:lstStyle/>
        <a:p>
          <a:endParaRPr lang="en-GB"/>
        </a:p>
      </dgm:t>
    </dgm:pt>
    <dgm:pt modelId="{26645620-A5D7-4641-86C2-3A2AC6ADC1AA}" type="pres">
      <dgm:prSet presAssocID="{9C693F6F-4AAB-4782-BEFE-42767E9DA94F}" presName="node" presStyleLbl="node1" presStyleIdx="3" presStyleCnt="4">
        <dgm:presLayoutVars>
          <dgm:bulletEnabled val="1"/>
        </dgm:presLayoutVars>
      </dgm:prSet>
      <dgm:spPr/>
      <dgm:t>
        <a:bodyPr/>
        <a:lstStyle/>
        <a:p>
          <a:endParaRPr lang="en-GB"/>
        </a:p>
      </dgm:t>
    </dgm:pt>
  </dgm:ptLst>
  <dgm:cxnLst>
    <dgm:cxn modelId="{F6894F09-6AA4-4DF4-A7D4-9B2B49F893F6}" srcId="{7498FD50-3048-4440-A1C4-7AEF38FA03AF}" destId="{9DBC323B-8F20-4C9A-9427-218D1CDDF2EC}" srcOrd="0" destOrd="0" parTransId="{1746DEF6-D0DD-4E2E-B44E-2AC8531C4C35}" sibTransId="{67FEFA7C-AC4F-418B-976B-1E46045E0ABB}"/>
    <dgm:cxn modelId="{3630D884-58BE-40AA-B408-31055AB4DAFF}" type="presOf" srcId="{9C693F6F-4AAB-4782-BEFE-42767E9DA94F}" destId="{26645620-A5D7-4641-86C2-3A2AC6ADC1AA}" srcOrd="0" destOrd="0" presId="urn:microsoft.com/office/officeart/2005/8/layout/radial4"/>
    <dgm:cxn modelId="{D0517518-887A-4D16-B0A5-FED227002B4A}" type="presOf" srcId="{7DB23DE2-9E6F-4862-963C-FF8D2F393429}" destId="{FB6DFE5B-231C-4503-8C05-37CD47CDEE31}" srcOrd="0" destOrd="0" presId="urn:microsoft.com/office/officeart/2005/8/layout/radial4"/>
    <dgm:cxn modelId="{3E77B327-5FAE-41EA-97BB-8F2C2BDC8459}" srcId="{A7D26574-11B0-4A1F-8B31-191678F48CD5}" destId="{7498FD50-3048-4440-A1C4-7AEF38FA03AF}" srcOrd="0" destOrd="0" parTransId="{46D53E95-2E3B-4E48-AC21-ABED0217B444}" sibTransId="{9D5A107D-0DE9-4BE1-98CF-7E80B8863335}"/>
    <dgm:cxn modelId="{C054686B-D585-48D9-8DE9-9530F5AAAF1F}" srcId="{7498FD50-3048-4440-A1C4-7AEF38FA03AF}" destId="{7DB23DE2-9E6F-4862-963C-FF8D2F393429}" srcOrd="1" destOrd="0" parTransId="{34DDED38-F991-4F63-92FB-B7E053142D7C}" sibTransId="{9AF94CF5-1C55-45BC-A613-B562E1EE10C5}"/>
    <dgm:cxn modelId="{935B817E-6926-4537-8495-AD7C3A2EDDE4}" type="presOf" srcId="{C8910446-58BC-455D-9287-1DF7CC2C66DB}" destId="{909541ED-B0F8-496B-8007-EE0C7ED2F4BC}" srcOrd="0" destOrd="0" presId="urn:microsoft.com/office/officeart/2005/8/layout/radial4"/>
    <dgm:cxn modelId="{78E5FDA2-E3B0-46B0-B332-5CC5B128E834}" type="presOf" srcId="{A7D26574-11B0-4A1F-8B31-191678F48CD5}" destId="{3580CFDE-8A8D-4A43-A9C5-640A01888C17}" srcOrd="0" destOrd="0" presId="urn:microsoft.com/office/officeart/2005/8/layout/radial4"/>
    <dgm:cxn modelId="{A23E413D-207F-468E-ABD0-FA2484F59F81}" type="presOf" srcId="{2FA2B9AE-FE9B-443C-997F-072BE1CE30BF}" destId="{8F2D4483-6E9D-4601-A8A5-1CC76E72152C}" srcOrd="0" destOrd="0" presId="urn:microsoft.com/office/officeart/2005/8/layout/radial4"/>
    <dgm:cxn modelId="{94ABC3C5-51FF-442E-B0C8-5B06F72339B3}" type="presOf" srcId="{7498FD50-3048-4440-A1C4-7AEF38FA03AF}" destId="{65DE87D0-3756-4534-A7D4-96BBE9E71B0B}" srcOrd="0" destOrd="0" presId="urn:microsoft.com/office/officeart/2005/8/layout/radial4"/>
    <dgm:cxn modelId="{24D155AF-DF13-4063-BD32-885C59734BB1}" type="presOf" srcId="{1746DEF6-D0DD-4E2E-B44E-2AC8531C4C35}" destId="{B6230627-A988-4CF9-BB2D-DED20AC0E103}" srcOrd="0" destOrd="0" presId="urn:microsoft.com/office/officeart/2005/8/layout/radial4"/>
    <dgm:cxn modelId="{89927A42-8B0C-4022-A8DF-4AC8C074053E}" type="presOf" srcId="{9DBC323B-8F20-4C9A-9427-218D1CDDF2EC}" destId="{98FAD7D1-BDD9-430B-AC53-FAA29F08F850}" srcOrd="0" destOrd="0" presId="urn:microsoft.com/office/officeart/2005/8/layout/radial4"/>
    <dgm:cxn modelId="{8EC698B2-242B-4736-9805-08F022D6BA7E}" type="presOf" srcId="{34DDED38-F991-4F63-92FB-B7E053142D7C}" destId="{B5740FF7-1039-4CD8-8EBB-66E2CF1AC64B}" srcOrd="0" destOrd="0" presId="urn:microsoft.com/office/officeart/2005/8/layout/radial4"/>
    <dgm:cxn modelId="{98C7B7AF-BE34-4A01-A815-05A81116937F}" srcId="{7498FD50-3048-4440-A1C4-7AEF38FA03AF}" destId="{C8910446-58BC-455D-9287-1DF7CC2C66DB}" srcOrd="2" destOrd="0" parTransId="{050C0EE6-D050-4733-BF56-A5A636D0DFB4}" sibTransId="{CBCF7002-4DF6-4272-A182-8A2AF6E8D837}"/>
    <dgm:cxn modelId="{8CF567BD-E0D5-4343-94DF-5C6384C88E8E}" srcId="{7498FD50-3048-4440-A1C4-7AEF38FA03AF}" destId="{9C693F6F-4AAB-4782-BEFE-42767E9DA94F}" srcOrd="3" destOrd="0" parTransId="{2FA2B9AE-FE9B-443C-997F-072BE1CE30BF}" sibTransId="{9C3C0EEE-EC3C-468B-BC56-9CE0FAEE33E0}"/>
    <dgm:cxn modelId="{44EE1321-8B63-47BF-A518-87718CEB6184}" type="presOf" srcId="{050C0EE6-D050-4733-BF56-A5A636D0DFB4}" destId="{BDDF47D6-8BDA-4D46-8291-E72AD7787A17}" srcOrd="0" destOrd="0" presId="urn:microsoft.com/office/officeart/2005/8/layout/radial4"/>
    <dgm:cxn modelId="{832984AC-E0F3-4859-B073-55705918492C}" type="presParOf" srcId="{3580CFDE-8A8D-4A43-A9C5-640A01888C17}" destId="{65DE87D0-3756-4534-A7D4-96BBE9E71B0B}" srcOrd="0" destOrd="0" presId="urn:microsoft.com/office/officeart/2005/8/layout/radial4"/>
    <dgm:cxn modelId="{71C05FE8-299B-4B0A-A2B5-814772C57D1D}" type="presParOf" srcId="{3580CFDE-8A8D-4A43-A9C5-640A01888C17}" destId="{B6230627-A988-4CF9-BB2D-DED20AC0E103}" srcOrd="1" destOrd="0" presId="urn:microsoft.com/office/officeart/2005/8/layout/radial4"/>
    <dgm:cxn modelId="{ED0AA8AE-BEDA-461F-AD04-E0CD3FC9C162}" type="presParOf" srcId="{3580CFDE-8A8D-4A43-A9C5-640A01888C17}" destId="{98FAD7D1-BDD9-430B-AC53-FAA29F08F850}" srcOrd="2" destOrd="0" presId="urn:microsoft.com/office/officeart/2005/8/layout/radial4"/>
    <dgm:cxn modelId="{50B140C1-C242-4E18-B060-9DA7AC6E2249}" type="presParOf" srcId="{3580CFDE-8A8D-4A43-A9C5-640A01888C17}" destId="{B5740FF7-1039-4CD8-8EBB-66E2CF1AC64B}" srcOrd="3" destOrd="0" presId="urn:microsoft.com/office/officeart/2005/8/layout/radial4"/>
    <dgm:cxn modelId="{B4CEA4DC-7C4B-457A-B688-FF9568C6B78C}" type="presParOf" srcId="{3580CFDE-8A8D-4A43-A9C5-640A01888C17}" destId="{FB6DFE5B-231C-4503-8C05-37CD47CDEE31}" srcOrd="4" destOrd="0" presId="urn:microsoft.com/office/officeart/2005/8/layout/radial4"/>
    <dgm:cxn modelId="{E2B962F9-CE1C-4587-A760-3357158BE1A8}" type="presParOf" srcId="{3580CFDE-8A8D-4A43-A9C5-640A01888C17}" destId="{BDDF47D6-8BDA-4D46-8291-E72AD7787A17}" srcOrd="5" destOrd="0" presId="urn:microsoft.com/office/officeart/2005/8/layout/radial4"/>
    <dgm:cxn modelId="{983AC0C8-CD73-4EF5-A644-42BC9FF8D42B}" type="presParOf" srcId="{3580CFDE-8A8D-4A43-A9C5-640A01888C17}" destId="{909541ED-B0F8-496B-8007-EE0C7ED2F4BC}" srcOrd="6" destOrd="0" presId="urn:microsoft.com/office/officeart/2005/8/layout/radial4"/>
    <dgm:cxn modelId="{88288F7B-42E5-4F4C-AD72-5E3AA2A77B2B}" type="presParOf" srcId="{3580CFDE-8A8D-4A43-A9C5-640A01888C17}" destId="{8F2D4483-6E9D-4601-A8A5-1CC76E72152C}" srcOrd="7" destOrd="0" presId="urn:microsoft.com/office/officeart/2005/8/layout/radial4"/>
    <dgm:cxn modelId="{769A655A-4CB6-47A3-90B2-0F4F7D22F671}" type="presParOf" srcId="{3580CFDE-8A8D-4A43-A9C5-640A01888C17}" destId="{26645620-A5D7-4641-86C2-3A2AC6ADC1AA}" srcOrd="8" destOrd="0" presId="urn:microsoft.com/office/officeart/2005/8/layout/radial4"/>
  </dgm:cxnLst>
  <dgm:bg/>
  <dgm:whole/>
</dgm:dataModel>
</file>

<file path=ppt/diagrams/data2.xml><?xml version="1.0" encoding="utf-8"?>
<dgm:dataModel xmlns:dgm="http://schemas.openxmlformats.org/drawingml/2006/diagram" xmlns:a="http://schemas.openxmlformats.org/drawingml/2006/main">
  <dgm:ptLst>
    <dgm:pt modelId="{FCBF3B3E-C705-4CF8-AAEE-02CDCD807E3B}" type="doc">
      <dgm:prSet loTypeId="urn:microsoft.com/office/officeart/2005/8/layout/radial2" loCatId="relationship" qsTypeId="urn:microsoft.com/office/officeart/2005/8/quickstyle/3d1" qsCatId="3D" csTypeId="urn:microsoft.com/office/officeart/2005/8/colors/accent2_3" csCatId="accent2" phldr="1"/>
      <dgm:spPr/>
      <dgm:t>
        <a:bodyPr/>
        <a:lstStyle/>
        <a:p>
          <a:endParaRPr lang="en-GB"/>
        </a:p>
      </dgm:t>
    </dgm:pt>
    <dgm:pt modelId="{CC91C128-40B4-4E30-96EE-ED8F0932BF49}">
      <dgm:prSet custT="1"/>
      <dgm:spPr/>
      <dgm:t>
        <a:bodyPr anchor="b" anchorCtr="1"/>
        <a:lstStyle/>
        <a:p>
          <a:pPr rtl="0"/>
          <a:r>
            <a:rPr lang="en-GB" sz="1600" err="1" smtClean="0">
              <a:effectLst>
                <a:outerShdw blurRad="38100" dist="38100" dir="2700000" algn="tl">
                  <a:srgbClr val="000000">
                    <a:alpha val="43137"/>
                  </a:srgbClr>
                </a:outerShdw>
              </a:effectLst>
            </a:rPr>
            <a:t>Almacenamiento</a:t>
          </a:r>
          <a:r>
            <a:rPr lang="en-GB" sz="1600" smtClean="0">
              <a:effectLst>
                <a:outerShdw blurRad="38100" dist="38100" dir="2700000" algn="tl">
                  <a:srgbClr val="000000">
                    <a:alpha val="43137"/>
                  </a:srgbClr>
                </a:outerShdw>
              </a:effectLst>
            </a:rPr>
            <a:t> </a:t>
          </a:r>
          <a:r>
            <a:rPr lang="en-GB" sz="1600" err="1" smtClean="0">
              <a:effectLst>
                <a:outerShdw blurRad="38100" dist="38100" dir="2700000" algn="tl">
                  <a:srgbClr val="000000">
                    <a:alpha val="43137"/>
                  </a:srgbClr>
                </a:outerShdw>
              </a:effectLst>
            </a:rPr>
            <a:t>eficiente</a:t>
          </a:r>
          <a:endParaRPr lang="en-GB" sz="1600">
            <a:effectLst>
              <a:outerShdw blurRad="38100" dist="38100" dir="2700000" algn="tl">
                <a:srgbClr val="000000">
                  <a:alpha val="43137"/>
                </a:srgbClr>
              </a:outerShdw>
            </a:effectLst>
          </a:endParaRPr>
        </a:p>
      </dgm:t>
    </dgm:pt>
    <dgm:pt modelId="{21A76449-5762-464C-A824-41884ED9925C}" type="parTrans" cxnId="{263781E6-54F1-41C8-BD9E-A4EF98F52422}">
      <dgm:prSet/>
      <dgm:spPr/>
      <dgm:t>
        <a:bodyPr/>
        <a:lstStyle/>
        <a:p>
          <a:endParaRPr lang="en-GB"/>
        </a:p>
      </dgm:t>
    </dgm:pt>
    <dgm:pt modelId="{DCCBB238-E323-4B19-82A0-4AACF3FBF37E}" type="sibTrans" cxnId="{263781E6-54F1-41C8-BD9E-A4EF98F52422}">
      <dgm:prSet/>
      <dgm:spPr/>
      <dgm:t>
        <a:bodyPr/>
        <a:lstStyle/>
        <a:p>
          <a:endParaRPr lang="en-GB"/>
        </a:p>
      </dgm:t>
    </dgm:pt>
    <dgm:pt modelId="{15412AAA-F79E-4523-ABBE-56EA15F1472F}">
      <dgm:prSet custT="1"/>
      <dgm:spPr/>
      <dgm:t>
        <a:bodyPr anchor="b" anchorCtr="1"/>
        <a:lstStyle/>
        <a:p>
          <a:pPr rtl="0"/>
          <a:r>
            <a:rPr lang="en-GB" sz="1600" err="1" smtClean="0">
              <a:effectLst>
                <a:outerShdw blurRad="38100" dist="38100" dir="2700000" algn="tl">
                  <a:srgbClr val="000000">
                    <a:alpha val="43137"/>
                  </a:srgbClr>
                </a:outerShdw>
              </a:effectLst>
            </a:rPr>
            <a:t>Utilizacion</a:t>
          </a:r>
          <a:r>
            <a:rPr lang="en-GB" sz="1600" smtClean="0">
              <a:effectLst>
                <a:outerShdw blurRad="38100" dist="38100" dir="2700000" algn="tl">
                  <a:srgbClr val="000000">
                    <a:alpha val="43137"/>
                  </a:srgbClr>
                </a:outerShdw>
              </a:effectLst>
            </a:rPr>
            <a:t> </a:t>
          </a:r>
          <a:r>
            <a:rPr lang="en-GB" sz="1600" err="1" smtClean="0">
              <a:effectLst>
                <a:outerShdw blurRad="38100" dist="38100" dir="2700000" algn="tl">
                  <a:srgbClr val="000000">
                    <a:alpha val="43137"/>
                  </a:srgbClr>
                </a:outerShdw>
              </a:effectLst>
            </a:rPr>
            <a:t>eficiente</a:t>
          </a:r>
          <a:r>
            <a:rPr lang="en-GB" sz="1600" smtClean="0">
              <a:effectLst>
                <a:outerShdw blurRad="38100" dist="38100" dir="2700000" algn="tl">
                  <a:srgbClr val="000000">
                    <a:alpha val="43137"/>
                  </a:srgbClr>
                </a:outerShdw>
              </a:effectLst>
            </a:rPr>
            <a:t> de </a:t>
          </a:r>
          <a:r>
            <a:rPr lang="en-GB" sz="1600" err="1" smtClean="0">
              <a:effectLst>
                <a:outerShdw blurRad="38100" dist="38100" dir="2700000" algn="tl">
                  <a:srgbClr val="000000">
                    <a:alpha val="43137"/>
                  </a:srgbClr>
                </a:outerShdw>
              </a:effectLst>
            </a:rPr>
            <a:t>memoria</a:t>
          </a:r>
          <a:endParaRPr lang="en-GB" sz="1600">
            <a:effectLst>
              <a:outerShdw blurRad="38100" dist="38100" dir="2700000" algn="tl">
                <a:srgbClr val="000000">
                  <a:alpha val="43137"/>
                </a:srgbClr>
              </a:outerShdw>
            </a:effectLst>
          </a:endParaRPr>
        </a:p>
      </dgm:t>
    </dgm:pt>
    <dgm:pt modelId="{48C2120D-B195-4479-BDED-C9AFA93DA57F}" type="parTrans" cxnId="{15F744BC-8086-4E96-9FCA-FB7302C042BC}">
      <dgm:prSet/>
      <dgm:spPr/>
      <dgm:t>
        <a:bodyPr/>
        <a:lstStyle/>
        <a:p>
          <a:endParaRPr lang="en-GB"/>
        </a:p>
      </dgm:t>
    </dgm:pt>
    <dgm:pt modelId="{CEB38CCA-1997-464E-B3EE-13A555234D6C}" type="sibTrans" cxnId="{15F744BC-8086-4E96-9FCA-FB7302C042BC}">
      <dgm:prSet/>
      <dgm:spPr/>
      <dgm:t>
        <a:bodyPr/>
        <a:lstStyle/>
        <a:p>
          <a:endParaRPr lang="en-GB"/>
        </a:p>
      </dgm:t>
    </dgm:pt>
    <dgm:pt modelId="{B7566C55-0B21-4F57-BBE0-E020A06E8C7D}">
      <dgm:prSet custT="1"/>
      <dgm:spPr/>
      <dgm:t>
        <a:bodyPr anchor="b" anchorCtr="1"/>
        <a:lstStyle/>
        <a:p>
          <a:pPr rtl="0"/>
          <a:r>
            <a:rPr lang="en-GB" sz="1600" err="1" smtClean="0">
              <a:effectLst>
                <a:outerShdw blurRad="38100" dist="38100" dir="2700000" algn="tl">
                  <a:srgbClr val="000000">
                    <a:alpha val="43137"/>
                  </a:srgbClr>
                </a:outerShdw>
              </a:effectLst>
            </a:rPr>
            <a:t>Rendimiento</a:t>
          </a:r>
          <a:r>
            <a:rPr lang="en-GB" sz="1600" smtClean="0">
              <a:effectLst>
                <a:outerShdw blurRad="38100" dist="38100" dir="2700000" algn="tl">
                  <a:srgbClr val="000000">
                    <a:alpha val="43137"/>
                  </a:srgbClr>
                </a:outerShdw>
              </a:effectLst>
            </a:rPr>
            <a:t> </a:t>
          </a:r>
          <a:r>
            <a:rPr lang="en-GB" sz="1600" err="1" smtClean="0">
              <a:effectLst>
                <a:outerShdw blurRad="38100" dist="38100" dir="2700000" algn="tl">
                  <a:srgbClr val="000000">
                    <a:alpha val="43137"/>
                  </a:srgbClr>
                </a:outerShdw>
              </a:effectLst>
            </a:rPr>
            <a:t>balanceado</a:t>
          </a:r>
          <a:endParaRPr lang="en-GB" sz="1600">
            <a:effectLst>
              <a:outerShdw blurRad="38100" dist="38100" dir="2700000" algn="tl">
                <a:srgbClr val="000000">
                  <a:alpha val="43137"/>
                </a:srgbClr>
              </a:outerShdw>
            </a:effectLst>
          </a:endParaRPr>
        </a:p>
      </dgm:t>
    </dgm:pt>
    <dgm:pt modelId="{1764A051-51A8-40D4-8487-099A7180CC38}" type="parTrans" cxnId="{16E4E6C3-BBF2-4DB5-AA35-613B2209EBA5}">
      <dgm:prSet/>
      <dgm:spPr/>
      <dgm:t>
        <a:bodyPr/>
        <a:lstStyle/>
        <a:p>
          <a:endParaRPr lang="en-GB"/>
        </a:p>
      </dgm:t>
    </dgm:pt>
    <dgm:pt modelId="{911BD385-7161-45F8-9AEE-BB68CEEA0366}" type="sibTrans" cxnId="{16E4E6C3-BBF2-4DB5-AA35-613B2209EBA5}">
      <dgm:prSet/>
      <dgm:spPr/>
      <dgm:t>
        <a:bodyPr/>
        <a:lstStyle/>
        <a:p>
          <a:endParaRPr lang="en-GB"/>
        </a:p>
      </dgm:t>
    </dgm:pt>
    <dgm:pt modelId="{3394BB60-A63F-455D-8C82-B694F8D7E971}">
      <dgm:prSet custT="1"/>
      <dgm:spPr/>
      <dgm:t>
        <a:bodyPr anchor="b" anchorCtr="1"/>
        <a:lstStyle/>
        <a:p>
          <a:pPr rtl="0"/>
          <a:r>
            <a:rPr lang="en-GB" sz="1600" err="1" smtClean="0">
              <a:effectLst>
                <a:outerShdw blurRad="38100" dist="38100" dir="2700000" algn="tl">
                  <a:srgbClr val="000000">
                    <a:alpha val="43137"/>
                  </a:srgbClr>
                </a:outerShdw>
              </a:effectLst>
            </a:rPr>
            <a:t>Concurrencia</a:t>
          </a:r>
          <a:r>
            <a:rPr lang="en-GB" sz="1600" smtClean="0">
              <a:effectLst>
                <a:outerShdw blurRad="38100" dist="38100" dir="2700000" algn="tl">
                  <a:srgbClr val="000000">
                    <a:alpha val="43137"/>
                  </a:srgbClr>
                </a:outerShdw>
              </a:effectLst>
            </a:rPr>
            <a:t> optima</a:t>
          </a:r>
          <a:endParaRPr lang="en-GB" sz="1600">
            <a:effectLst>
              <a:outerShdw blurRad="38100" dist="38100" dir="2700000" algn="tl">
                <a:srgbClr val="000000">
                  <a:alpha val="43137"/>
                </a:srgbClr>
              </a:outerShdw>
            </a:effectLst>
          </a:endParaRPr>
        </a:p>
      </dgm:t>
    </dgm:pt>
    <dgm:pt modelId="{B69F7342-71D4-42AD-8535-1C29077A1106}" type="parTrans" cxnId="{727FBF07-A0F2-4063-8397-12576E475E14}">
      <dgm:prSet/>
      <dgm:spPr/>
      <dgm:t>
        <a:bodyPr/>
        <a:lstStyle/>
        <a:p>
          <a:endParaRPr lang="en-GB"/>
        </a:p>
      </dgm:t>
    </dgm:pt>
    <dgm:pt modelId="{939FCA88-BDEB-40E5-BD14-C4E26CC21270}" type="sibTrans" cxnId="{727FBF07-A0F2-4063-8397-12576E475E14}">
      <dgm:prSet/>
      <dgm:spPr/>
      <dgm:t>
        <a:bodyPr/>
        <a:lstStyle/>
        <a:p>
          <a:endParaRPr lang="en-GB"/>
        </a:p>
      </dgm:t>
    </dgm:pt>
    <dgm:pt modelId="{D9CC4C1F-C413-4ACD-8E04-3FF9BB2A8970}" type="pres">
      <dgm:prSet presAssocID="{FCBF3B3E-C705-4CF8-AAEE-02CDCD807E3B}" presName="composite" presStyleCnt="0">
        <dgm:presLayoutVars>
          <dgm:chMax val="5"/>
          <dgm:dir/>
          <dgm:animLvl val="ctr"/>
          <dgm:resizeHandles val="exact"/>
        </dgm:presLayoutVars>
      </dgm:prSet>
      <dgm:spPr/>
      <dgm:t>
        <a:bodyPr/>
        <a:lstStyle/>
        <a:p>
          <a:endParaRPr lang="en-GB"/>
        </a:p>
      </dgm:t>
    </dgm:pt>
    <dgm:pt modelId="{1E325660-3BA9-41B5-BC83-C9CC261718B4}" type="pres">
      <dgm:prSet presAssocID="{FCBF3B3E-C705-4CF8-AAEE-02CDCD807E3B}" presName="cycle" presStyleCnt="0"/>
      <dgm:spPr/>
    </dgm:pt>
    <dgm:pt modelId="{4F533C41-04CF-4FD6-B42D-122B15CC8C1C}" type="pres">
      <dgm:prSet presAssocID="{FCBF3B3E-C705-4CF8-AAEE-02CDCD807E3B}" presName="centerShape" presStyleCnt="0"/>
      <dgm:spPr/>
    </dgm:pt>
    <dgm:pt modelId="{9E0BF121-0602-4795-A96C-7FC40939DBB4}" type="pres">
      <dgm:prSet presAssocID="{FCBF3B3E-C705-4CF8-AAEE-02CDCD807E3B}" presName="connSite" presStyleLbl="node1" presStyleIdx="0" presStyleCnt="5"/>
      <dgm:spPr/>
    </dgm:pt>
    <dgm:pt modelId="{6E1133AF-AD53-4DCB-AAD4-F9BA2B6758A6}" type="pres">
      <dgm:prSet presAssocID="{FCBF3B3E-C705-4CF8-AAEE-02CDCD807E3B}" presName="visible" presStyleLbl="node1" presStyleIdx="0" presStyleCnt="5" custScaleX="144909" custScaleY="143340"/>
      <dgm:spPr/>
    </dgm:pt>
    <dgm:pt modelId="{821B4332-F9CF-4BE8-885D-A51F2B06A1F9}" type="pres">
      <dgm:prSet presAssocID="{21A76449-5762-464C-A824-41884ED9925C}" presName="Name25" presStyleLbl="parChTrans1D1" presStyleIdx="0" presStyleCnt="4"/>
      <dgm:spPr/>
      <dgm:t>
        <a:bodyPr/>
        <a:lstStyle/>
        <a:p>
          <a:endParaRPr lang="en-GB"/>
        </a:p>
      </dgm:t>
    </dgm:pt>
    <dgm:pt modelId="{0131069C-0B22-417A-8F2A-7A27D883E7C9}" type="pres">
      <dgm:prSet presAssocID="{CC91C128-40B4-4E30-96EE-ED8F0932BF49}" presName="node" presStyleCnt="0"/>
      <dgm:spPr/>
    </dgm:pt>
    <dgm:pt modelId="{51E4B231-B8BF-438D-B71D-7BF6727AEE9F}" type="pres">
      <dgm:prSet presAssocID="{CC91C128-40B4-4E30-96EE-ED8F0932BF49}" presName="parentNode" presStyleLbl="node1" presStyleIdx="1" presStyleCnt="5" custScaleX="196589" custScaleY="181698" custLinFactNeighborX="90756" custLinFactNeighborY="16788">
        <dgm:presLayoutVars>
          <dgm:chMax val="1"/>
          <dgm:bulletEnabled val="1"/>
        </dgm:presLayoutVars>
      </dgm:prSet>
      <dgm:spPr/>
      <dgm:t>
        <a:bodyPr/>
        <a:lstStyle/>
        <a:p>
          <a:endParaRPr lang="en-GB"/>
        </a:p>
      </dgm:t>
    </dgm:pt>
    <dgm:pt modelId="{B324EA15-68CA-4216-9F16-F59C24BFC74A}" type="pres">
      <dgm:prSet presAssocID="{CC91C128-40B4-4E30-96EE-ED8F0932BF49}" presName="childNode" presStyleLbl="revTx" presStyleIdx="0" presStyleCnt="0">
        <dgm:presLayoutVars>
          <dgm:bulletEnabled val="1"/>
        </dgm:presLayoutVars>
      </dgm:prSet>
      <dgm:spPr/>
    </dgm:pt>
    <dgm:pt modelId="{B20C9BDF-6E51-4256-B772-76D323416E25}" type="pres">
      <dgm:prSet presAssocID="{48C2120D-B195-4479-BDED-C9AFA93DA57F}" presName="Name25" presStyleLbl="parChTrans1D1" presStyleIdx="1" presStyleCnt="4"/>
      <dgm:spPr/>
      <dgm:t>
        <a:bodyPr/>
        <a:lstStyle/>
        <a:p>
          <a:endParaRPr lang="en-GB"/>
        </a:p>
      </dgm:t>
    </dgm:pt>
    <dgm:pt modelId="{AFEEA33A-F587-4F3D-A904-DC87C7FD56F2}" type="pres">
      <dgm:prSet presAssocID="{15412AAA-F79E-4523-ABBE-56EA15F1472F}" presName="node" presStyleCnt="0"/>
      <dgm:spPr/>
    </dgm:pt>
    <dgm:pt modelId="{292FA4C0-16DB-41BC-B438-8E8B4E623AE4}" type="pres">
      <dgm:prSet presAssocID="{15412AAA-F79E-4523-ABBE-56EA15F1472F}" presName="parentNode" presStyleLbl="node1" presStyleIdx="2" presStyleCnt="5" custScaleX="180965" custScaleY="181698" custLinFactX="100000" custLinFactNeighborX="113977" custLinFactNeighborY="-27480">
        <dgm:presLayoutVars>
          <dgm:chMax val="1"/>
          <dgm:bulletEnabled val="1"/>
        </dgm:presLayoutVars>
      </dgm:prSet>
      <dgm:spPr/>
      <dgm:t>
        <a:bodyPr/>
        <a:lstStyle/>
        <a:p>
          <a:endParaRPr lang="en-GB"/>
        </a:p>
      </dgm:t>
    </dgm:pt>
    <dgm:pt modelId="{908E1FFB-97EC-42EF-BB23-9338438BFA35}" type="pres">
      <dgm:prSet presAssocID="{15412AAA-F79E-4523-ABBE-56EA15F1472F}" presName="childNode" presStyleLbl="revTx" presStyleIdx="0" presStyleCnt="0">
        <dgm:presLayoutVars>
          <dgm:bulletEnabled val="1"/>
        </dgm:presLayoutVars>
      </dgm:prSet>
      <dgm:spPr/>
    </dgm:pt>
    <dgm:pt modelId="{62579B45-198B-43C5-97A4-250A7934AE12}" type="pres">
      <dgm:prSet presAssocID="{1764A051-51A8-40D4-8487-099A7180CC38}" presName="Name25" presStyleLbl="parChTrans1D1" presStyleIdx="2" presStyleCnt="4"/>
      <dgm:spPr/>
      <dgm:t>
        <a:bodyPr/>
        <a:lstStyle/>
        <a:p>
          <a:endParaRPr lang="en-GB"/>
        </a:p>
      </dgm:t>
    </dgm:pt>
    <dgm:pt modelId="{82E2B545-AC2D-44D5-AA74-2B1B04899EA7}" type="pres">
      <dgm:prSet presAssocID="{B7566C55-0B21-4F57-BBE0-E020A06E8C7D}" presName="node" presStyleCnt="0"/>
      <dgm:spPr/>
    </dgm:pt>
    <dgm:pt modelId="{02C1F6F2-E3BF-4DAC-B2D0-ECD62D4B4755}" type="pres">
      <dgm:prSet presAssocID="{B7566C55-0B21-4F57-BBE0-E020A06E8C7D}" presName="parentNode" presStyleLbl="node1" presStyleIdx="3" presStyleCnt="5" custScaleX="180965" custScaleY="181698" custLinFactX="100000" custLinFactNeighborX="130007" custLinFactNeighborY="40916">
        <dgm:presLayoutVars>
          <dgm:chMax val="1"/>
          <dgm:bulletEnabled val="1"/>
        </dgm:presLayoutVars>
      </dgm:prSet>
      <dgm:spPr/>
      <dgm:t>
        <a:bodyPr/>
        <a:lstStyle/>
        <a:p>
          <a:endParaRPr lang="en-GB"/>
        </a:p>
      </dgm:t>
    </dgm:pt>
    <dgm:pt modelId="{58D46509-6891-40FE-A11F-BB3112BDF086}" type="pres">
      <dgm:prSet presAssocID="{B7566C55-0B21-4F57-BBE0-E020A06E8C7D}" presName="childNode" presStyleLbl="revTx" presStyleIdx="0" presStyleCnt="0">
        <dgm:presLayoutVars>
          <dgm:bulletEnabled val="1"/>
        </dgm:presLayoutVars>
      </dgm:prSet>
      <dgm:spPr/>
    </dgm:pt>
    <dgm:pt modelId="{F5397105-AB66-4928-B842-DC1E977E4B46}" type="pres">
      <dgm:prSet presAssocID="{B69F7342-71D4-42AD-8535-1C29077A1106}" presName="Name25" presStyleLbl="parChTrans1D1" presStyleIdx="3" presStyleCnt="4"/>
      <dgm:spPr/>
      <dgm:t>
        <a:bodyPr/>
        <a:lstStyle/>
        <a:p>
          <a:endParaRPr lang="en-GB"/>
        </a:p>
      </dgm:t>
    </dgm:pt>
    <dgm:pt modelId="{EDFAC3EB-8A66-4190-93AF-D0C963DBE2F7}" type="pres">
      <dgm:prSet presAssocID="{3394BB60-A63F-455D-8C82-B694F8D7E971}" presName="node" presStyleCnt="0"/>
      <dgm:spPr/>
    </dgm:pt>
    <dgm:pt modelId="{CBD877DC-51FC-4189-9B53-C94EE7547D83}" type="pres">
      <dgm:prSet presAssocID="{3394BB60-A63F-455D-8C82-B694F8D7E971}" presName="parentNode" presStyleLbl="node1" presStyleIdx="4" presStyleCnt="5" custScaleX="180965" custScaleY="181698" custLinFactNeighborX="98823" custLinFactNeighborY="4776">
        <dgm:presLayoutVars>
          <dgm:chMax val="1"/>
          <dgm:bulletEnabled val="1"/>
        </dgm:presLayoutVars>
      </dgm:prSet>
      <dgm:spPr/>
      <dgm:t>
        <a:bodyPr/>
        <a:lstStyle/>
        <a:p>
          <a:endParaRPr lang="en-GB"/>
        </a:p>
      </dgm:t>
    </dgm:pt>
    <dgm:pt modelId="{D21DDA53-6E84-46DE-8E74-AB551FFBF20A}" type="pres">
      <dgm:prSet presAssocID="{3394BB60-A63F-455D-8C82-B694F8D7E971}" presName="childNode" presStyleLbl="revTx" presStyleIdx="0" presStyleCnt="0">
        <dgm:presLayoutVars>
          <dgm:bulletEnabled val="1"/>
        </dgm:presLayoutVars>
      </dgm:prSet>
      <dgm:spPr/>
    </dgm:pt>
  </dgm:ptLst>
  <dgm:cxnLst>
    <dgm:cxn modelId="{727FBF07-A0F2-4063-8397-12576E475E14}" srcId="{FCBF3B3E-C705-4CF8-AAEE-02CDCD807E3B}" destId="{3394BB60-A63F-455D-8C82-B694F8D7E971}" srcOrd="3" destOrd="0" parTransId="{B69F7342-71D4-42AD-8535-1C29077A1106}" sibTransId="{939FCA88-BDEB-40E5-BD14-C4E26CC21270}"/>
    <dgm:cxn modelId="{263781E6-54F1-41C8-BD9E-A4EF98F52422}" srcId="{FCBF3B3E-C705-4CF8-AAEE-02CDCD807E3B}" destId="{CC91C128-40B4-4E30-96EE-ED8F0932BF49}" srcOrd="0" destOrd="0" parTransId="{21A76449-5762-464C-A824-41884ED9925C}" sibTransId="{DCCBB238-E323-4B19-82A0-4AACF3FBF37E}"/>
    <dgm:cxn modelId="{04842115-095F-44D3-920B-966DF40F0B6B}" type="presOf" srcId="{48C2120D-B195-4479-BDED-C9AFA93DA57F}" destId="{B20C9BDF-6E51-4256-B772-76D323416E25}" srcOrd="0" destOrd="0" presId="urn:microsoft.com/office/officeart/2005/8/layout/radial2"/>
    <dgm:cxn modelId="{16E4E6C3-BBF2-4DB5-AA35-613B2209EBA5}" srcId="{FCBF3B3E-C705-4CF8-AAEE-02CDCD807E3B}" destId="{B7566C55-0B21-4F57-BBE0-E020A06E8C7D}" srcOrd="2" destOrd="0" parTransId="{1764A051-51A8-40D4-8487-099A7180CC38}" sibTransId="{911BD385-7161-45F8-9AEE-BB68CEEA0366}"/>
    <dgm:cxn modelId="{410C7FA2-63DA-4999-80BB-922CE44639DA}" type="presOf" srcId="{21A76449-5762-464C-A824-41884ED9925C}" destId="{821B4332-F9CF-4BE8-885D-A51F2B06A1F9}" srcOrd="0" destOrd="0" presId="urn:microsoft.com/office/officeart/2005/8/layout/radial2"/>
    <dgm:cxn modelId="{4E29F682-9436-4BB5-A158-77F996501BA3}" type="presOf" srcId="{B69F7342-71D4-42AD-8535-1C29077A1106}" destId="{F5397105-AB66-4928-B842-DC1E977E4B46}" srcOrd="0" destOrd="0" presId="urn:microsoft.com/office/officeart/2005/8/layout/radial2"/>
    <dgm:cxn modelId="{2FAF9559-E28F-45A1-96C9-6E3A0B67B67C}" type="presOf" srcId="{B7566C55-0B21-4F57-BBE0-E020A06E8C7D}" destId="{02C1F6F2-E3BF-4DAC-B2D0-ECD62D4B4755}" srcOrd="0" destOrd="0" presId="urn:microsoft.com/office/officeart/2005/8/layout/radial2"/>
    <dgm:cxn modelId="{178CF20A-1F6F-400D-AADE-EB6755B35F00}" type="presOf" srcId="{CC91C128-40B4-4E30-96EE-ED8F0932BF49}" destId="{51E4B231-B8BF-438D-B71D-7BF6727AEE9F}" srcOrd="0" destOrd="0" presId="urn:microsoft.com/office/officeart/2005/8/layout/radial2"/>
    <dgm:cxn modelId="{DC4C800F-13CF-44FA-AD74-2B1B7C6A41FF}" type="presOf" srcId="{1764A051-51A8-40D4-8487-099A7180CC38}" destId="{62579B45-198B-43C5-97A4-250A7934AE12}" srcOrd="0" destOrd="0" presId="urn:microsoft.com/office/officeart/2005/8/layout/radial2"/>
    <dgm:cxn modelId="{E85A7E7C-6FC5-40AF-9131-4E565A5C49B2}" type="presOf" srcId="{15412AAA-F79E-4523-ABBE-56EA15F1472F}" destId="{292FA4C0-16DB-41BC-B438-8E8B4E623AE4}" srcOrd="0" destOrd="0" presId="urn:microsoft.com/office/officeart/2005/8/layout/radial2"/>
    <dgm:cxn modelId="{15F744BC-8086-4E96-9FCA-FB7302C042BC}" srcId="{FCBF3B3E-C705-4CF8-AAEE-02CDCD807E3B}" destId="{15412AAA-F79E-4523-ABBE-56EA15F1472F}" srcOrd="1" destOrd="0" parTransId="{48C2120D-B195-4479-BDED-C9AFA93DA57F}" sibTransId="{CEB38CCA-1997-464E-B3EE-13A555234D6C}"/>
    <dgm:cxn modelId="{EE314DEC-8600-448A-8EDC-281618C3F8A3}" type="presOf" srcId="{3394BB60-A63F-455D-8C82-B694F8D7E971}" destId="{CBD877DC-51FC-4189-9B53-C94EE7547D83}" srcOrd="0" destOrd="0" presId="urn:microsoft.com/office/officeart/2005/8/layout/radial2"/>
    <dgm:cxn modelId="{F997D702-A203-4BE0-B842-69A46EB40410}" type="presOf" srcId="{FCBF3B3E-C705-4CF8-AAEE-02CDCD807E3B}" destId="{D9CC4C1F-C413-4ACD-8E04-3FF9BB2A8970}" srcOrd="0" destOrd="0" presId="urn:microsoft.com/office/officeart/2005/8/layout/radial2"/>
    <dgm:cxn modelId="{38F787A8-9A9B-46D7-904F-93EF9B32459F}" type="presParOf" srcId="{D9CC4C1F-C413-4ACD-8E04-3FF9BB2A8970}" destId="{1E325660-3BA9-41B5-BC83-C9CC261718B4}" srcOrd="0" destOrd="0" presId="urn:microsoft.com/office/officeart/2005/8/layout/radial2"/>
    <dgm:cxn modelId="{802BCEF6-6DE4-4514-91BE-83DE07DE2096}" type="presParOf" srcId="{1E325660-3BA9-41B5-BC83-C9CC261718B4}" destId="{4F533C41-04CF-4FD6-B42D-122B15CC8C1C}" srcOrd="0" destOrd="0" presId="urn:microsoft.com/office/officeart/2005/8/layout/radial2"/>
    <dgm:cxn modelId="{6CACCCCE-062B-4D76-B2ED-3300C17C5C5F}" type="presParOf" srcId="{4F533C41-04CF-4FD6-B42D-122B15CC8C1C}" destId="{9E0BF121-0602-4795-A96C-7FC40939DBB4}" srcOrd="0" destOrd="0" presId="urn:microsoft.com/office/officeart/2005/8/layout/radial2"/>
    <dgm:cxn modelId="{FC015960-CFD8-4A1D-9E36-12984FA384E2}" type="presParOf" srcId="{4F533C41-04CF-4FD6-B42D-122B15CC8C1C}" destId="{6E1133AF-AD53-4DCB-AAD4-F9BA2B6758A6}" srcOrd="1" destOrd="0" presId="urn:microsoft.com/office/officeart/2005/8/layout/radial2"/>
    <dgm:cxn modelId="{279C43C0-8459-4C14-920D-B291434D41ED}" type="presParOf" srcId="{1E325660-3BA9-41B5-BC83-C9CC261718B4}" destId="{821B4332-F9CF-4BE8-885D-A51F2B06A1F9}" srcOrd="1" destOrd="0" presId="urn:microsoft.com/office/officeart/2005/8/layout/radial2"/>
    <dgm:cxn modelId="{0AB5DEAC-ADDE-4676-9670-EE52DD7864D3}" type="presParOf" srcId="{1E325660-3BA9-41B5-BC83-C9CC261718B4}" destId="{0131069C-0B22-417A-8F2A-7A27D883E7C9}" srcOrd="2" destOrd="0" presId="urn:microsoft.com/office/officeart/2005/8/layout/radial2"/>
    <dgm:cxn modelId="{E3BF0EA7-8ECC-40A5-8242-9AF1B7DB3D31}" type="presParOf" srcId="{0131069C-0B22-417A-8F2A-7A27D883E7C9}" destId="{51E4B231-B8BF-438D-B71D-7BF6727AEE9F}" srcOrd="0" destOrd="0" presId="urn:microsoft.com/office/officeart/2005/8/layout/radial2"/>
    <dgm:cxn modelId="{54860523-BEB7-454B-9239-BFEB0F1FBD87}" type="presParOf" srcId="{0131069C-0B22-417A-8F2A-7A27D883E7C9}" destId="{B324EA15-68CA-4216-9F16-F59C24BFC74A}" srcOrd="1" destOrd="0" presId="urn:microsoft.com/office/officeart/2005/8/layout/radial2"/>
    <dgm:cxn modelId="{F848AB15-C1AD-4689-826F-A4EDBE80145F}" type="presParOf" srcId="{1E325660-3BA9-41B5-BC83-C9CC261718B4}" destId="{B20C9BDF-6E51-4256-B772-76D323416E25}" srcOrd="3" destOrd="0" presId="urn:microsoft.com/office/officeart/2005/8/layout/radial2"/>
    <dgm:cxn modelId="{DB61D622-BE33-4AFC-BD51-6E4E0FB61651}" type="presParOf" srcId="{1E325660-3BA9-41B5-BC83-C9CC261718B4}" destId="{AFEEA33A-F587-4F3D-A904-DC87C7FD56F2}" srcOrd="4" destOrd="0" presId="urn:microsoft.com/office/officeart/2005/8/layout/radial2"/>
    <dgm:cxn modelId="{48D8F838-4A6D-4770-946F-2F090E62FCAE}" type="presParOf" srcId="{AFEEA33A-F587-4F3D-A904-DC87C7FD56F2}" destId="{292FA4C0-16DB-41BC-B438-8E8B4E623AE4}" srcOrd="0" destOrd="0" presId="urn:microsoft.com/office/officeart/2005/8/layout/radial2"/>
    <dgm:cxn modelId="{8623851B-BD7C-4FF6-B2D5-4BD49B8812C2}" type="presParOf" srcId="{AFEEA33A-F587-4F3D-A904-DC87C7FD56F2}" destId="{908E1FFB-97EC-42EF-BB23-9338438BFA35}" srcOrd="1" destOrd="0" presId="urn:microsoft.com/office/officeart/2005/8/layout/radial2"/>
    <dgm:cxn modelId="{256D3CAA-94E8-45B4-890E-765948C54096}" type="presParOf" srcId="{1E325660-3BA9-41B5-BC83-C9CC261718B4}" destId="{62579B45-198B-43C5-97A4-250A7934AE12}" srcOrd="5" destOrd="0" presId="urn:microsoft.com/office/officeart/2005/8/layout/radial2"/>
    <dgm:cxn modelId="{1599C81A-FDE8-45D3-84FF-DB0DAB84FE3A}" type="presParOf" srcId="{1E325660-3BA9-41B5-BC83-C9CC261718B4}" destId="{82E2B545-AC2D-44D5-AA74-2B1B04899EA7}" srcOrd="6" destOrd="0" presId="urn:microsoft.com/office/officeart/2005/8/layout/radial2"/>
    <dgm:cxn modelId="{FB57DDFF-A67D-4567-ACCB-2F346C70946B}" type="presParOf" srcId="{82E2B545-AC2D-44D5-AA74-2B1B04899EA7}" destId="{02C1F6F2-E3BF-4DAC-B2D0-ECD62D4B4755}" srcOrd="0" destOrd="0" presId="urn:microsoft.com/office/officeart/2005/8/layout/radial2"/>
    <dgm:cxn modelId="{63ECFDDF-28C1-4996-8116-BBAC04397BEB}" type="presParOf" srcId="{82E2B545-AC2D-44D5-AA74-2B1B04899EA7}" destId="{58D46509-6891-40FE-A11F-BB3112BDF086}" srcOrd="1" destOrd="0" presId="urn:microsoft.com/office/officeart/2005/8/layout/radial2"/>
    <dgm:cxn modelId="{98F3B72C-0CA1-41E4-9CE8-EA2590FA4254}" type="presParOf" srcId="{1E325660-3BA9-41B5-BC83-C9CC261718B4}" destId="{F5397105-AB66-4928-B842-DC1E977E4B46}" srcOrd="7" destOrd="0" presId="urn:microsoft.com/office/officeart/2005/8/layout/radial2"/>
    <dgm:cxn modelId="{022F579D-FC14-438E-9A2F-A5D9C7E74042}" type="presParOf" srcId="{1E325660-3BA9-41B5-BC83-C9CC261718B4}" destId="{EDFAC3EB-8A66-4190-93AF-D0C963DBE2F7}" srcOrd="8" destOrd="0" presId="urn:microsoft.com/office/officeart/2005/8/layout/radial2"/>
    <dgm:cxn modelId="{92A12DEE-C9C5-4847-8E9F-9B2030732CF2}" type="presParOf" srcId="{EDFAC3EB-8A66-4190-93AF-D0C963DBE2F7}" destId="{CBD877DC-51FC-4189-9B53-C94EE7547D83}" srcOrd="0" destOrd="0" presId="urn:microsoft.com/office/officeart/2005/8/layout/radial2"/>
    <dgm:cxn modelId="{D56216AF-9CD2-4860-9BD2-893D2FB21499}" type="presParOf" srcId="{EDFAC3EB-8A66-4190-93AF-D0C963DBE2F7}" destId="{D21DDA53-6E84-46DE-8E74-AB551FFBF20A}" srcOrd="1" destOrd="0" presId="urn:microsoft.com/office/officeart/2005/8/layout/radial2"/>
  </dgm:cxnLst>
  <dgm:bg/>
  <dgm:whole/>
</dgm:dataModel>
</file>

<file path=ppt/diagrams/data3.xml><?xml version="1.0" encoding="utf-8"?>
<dgm:dataModel xmlns:dgm="http://schemas.openxmlformats.org/drawingml/2006/diagram" xmlns:a="http://schemas.openxmlformats.org/drawingml/2006/main">
  <dgm:ptLst>
    <dgm:pt modelId="{FCBF3B3E-C705-4CF8-AAEE-02CDCD807E3B}" type="doc">
      <dgm:prSet loTypeId="urn:microsoft.com/office/officeart/2005/8/layout/radial2" loCatId="relationship" qsTypeId="urn:microsoft.com/office/officeart/2005/8/quickstyle/3d1" qsCatId="3D" csTypeId="urn:microsoft.com/office/officeart/2005/8/colors/accent2_3" csCatId="accent2" phldr="1"/>
      <dgm:spPr/>
      <dgm:t>
        <a:bodyPr/>
        <a:lstStyle/>
        <a:p>
          <a:endParaRPr lang="en-GB"/>
        </a:p>
      </dgm:t>
    </dgm:pt>
    <dgm:pt modelId="{CC91C128-40B4-4E30-96EE-ED8F0932BF49}">
      <dgm:prSet custT="1"/>
      <dgm:spPr/>
      <dgm:t>
        <a:bodyPr anchor="b" anchorCtr="1"/>
        <a:lstStyle/>
        <a:p>
          <a:pPr rtl="0"/>
          <a:r>
            <a:rPr lang="en-GB" sz="1600" i="1" smtClean="0">
              <a:effectLst>
                <a:outerShdw blurRad="38100" dist="38100" dir="2700000" algn="tl">
                  <a:srgbClr val="000000">
                    <a:alpha val="43137"/>
                  </a:srgbClr>
                </a:outerShdw>
              </a:effectLst>
            </a:rPr>
            <a:t>Database Mirroring</a:t>
          </a:r>
          <a:endParaRPr lang="en-GB" sz="1600" i="1">
            <a:effectLst>
              <a:outerShdw blurRad="38100" dist="38100" dir="2700000" algn="tl">
                <a:srgbClr val="000000">
                  <a:alpha val="43137"/>
                </a:srgbClr>
              </a:outerShdw>
            </a:effectLst>
          </a:endParaRPr>
        </a:p>
      </dgm:t>
    </dgm:pt>
    <dgm:pt modelId="{21A76449-5762-464C-A824-41884ED9925C}" type="parTrans" cxnId="{263781E6-54F1-41C8-BD9E-A4EF98F52422}">
      <dgm:prSet/>
      <dgm:spPr/>
      <dgm:t>
        <a:bodyPr/>
        <a:lstStyle/>
        <a:p>
          <a:endParaRPr lang="en-GB"/>
        </a:p>
      </dgm:t>
    </dgm:pt>
    <dgm:pt modelId="{DCCBB238-E323-4B19-82A0-4AACF3FBF37E}" type="sibTrans" cxnId="{263781E6-54F1-41C8-BD9E-A4EF98F52422}">
      <dgm:prSet/>
      <dgm:spPr/>
      <dgm:t>
        <a:bodyPr/>
        <a:lstStyle/>
        <a:p>
          <a:endParaRPr lang="en-GB"/>
        </a:p>
      </dgm:t>
    </dgm:pt>
    <dgm:pt modelId="{15412AAA-F79E-4523-ABBE-56EA15F1472F}">
      <dgm:prSet custT="1"/>
      <dgm:spPr/>
      <dgm:t>
        <a:bodyPr anchor="b" anchorCtr="1"/>
        <a:lstStyle/>
        <a:p>
          <a:pPr rtl="0"/>
          <a:r>
            <a:rPr lang="en-GB" sz="1600" i="1" smtClean="0">
              <a:effectLst>
                <a:outerShdw blurRad="38100" dist="38100" dir="2700000" algn="tl">
                  <a:srgbClr val="000000">
                    <a:alpha val="43137"/>
                  </a:srgbClr>
                </a:outerShdw>
              </a:effectLst>
            </a:rPr>
            <a:t>Failover Clustering</a:t>
          </a:r>
          <a:endParaRPr lang="en-GB" sz="1600" i="1">
            <a:effectLst>
              <a:outerShdw blurRad="38100" dist="38100" dir="2700000" algn="tl">
                <a:srgbClr val="000000">
                  <a:alpha val="43137"/>
                </a:srgbClr>
              </a:outerShdw>
            </a:effectLst>
          </a:endParaRPr>
        </a:p>
      </dgm:t>
    </dgm:pt>
    <dgm:pt modelId="{48C2120D-B195-4479-BDED-C9AFA93DA57F}" type="parTrans" cxnId="{15F744BC-8086-4E96-9FCA-FB7302C042BC}">
      <dgm:prSet/>
      <dgm:spPr/>
      <dgm:t>
        <a:bodyPr/>
        <a:lstStyle/>
        <a:p>
          <a:endParaRPr lang="en-GB"/>
        </a:p>
      </dgm:t>
    </dgm:pt>
    <dgm:pt modelId="{CEB38CCA-1997-464E-B3EE-13A555234D6C}" type="sibTrans" cxnId="{15F744BC-8086-4E96-9FCA-FB7302C042BC}">
      <dgm:prSet/>
      <dgm:spPr/>
      <dgm:t>
        <a:bodyPr/>
        <a:lstStyle/>
        <a:p>
          <a:endParaRPr lang="en-GB"/>
        </a:p>
      </dgm:t>
    </dgm:pt>
    <dgm:pt modelId="{B7566C55-0B21-4F57-BBE0-E020A06E8C7D}">
      <dgm:prSet custT="1"/>
      <dgm:spPr/>
      <dgm:t>
        <a:bodyPr anchor="b" anchorCtr="1"/>
        <a:lstStyle/>
        <a:p>
          <a:pPr rtl="0"/>
          <a:r>
            <a:rPr lang="en-GB" sz="1600" err="1" smtClean="0">
              <a:effectLst>
                <a:outerShdw blurRad="38100" dist="38100" dir="2700000" algn="tl">
                  <a:srgbClr val="000000">
                    <a:alpha val="43137"/>
                  </a:srgbClr>
                </a:outerShdw>
              </a:effectLst>
            </a:rPr>
            <a:t>Replicacion</a:t>
          </a:r>
          <a:endParaRPr lang="en-GB" sz="1600">
            <a:effectLst>
              <a:outerShdw blurRad="38100" dist="38100" dir="2700000" algn="tl">
                <a:srgbClr val="000000">
                  <a:alpha val="43137"/>
                </a:srgbClr>
              </a:outerShdw>
            </a:effectLst>
          </a:endParaRPr>
        </a:p>
      </dgm:t>
    </dgm:pt>
    <dgm:pt modelId="{1764A051-51A8-40D4-8487-099A7180CC38}" type="parTrans" cxnId="{16E4E6C3-BBF2-4DB5-AA35-613B2209EBA5}">
      <dgm:prSet/>
      <dgm:spPr/>
      <dgm:t>
        <a:bodyPr/>
        <a:lstStyle/>
        <a:p>
          <a:endParaRPr lang="en-GB"/>
        </a:p>
      </dgm:t>
    </dgm:pt>
    <dgm:pt modelId="{911BD385-7161-45F8-9AEE-BB68CEEA0366}" type="sibTrans" cxnId="{16E4E6C3-BBF2-4DB5-AA35-613B2209EBA5}">
      <dgm:prSet/>
      <dgm:spPr/>
      <dgm:t>
        <a:bodyPr/>
        <a:lstStyle/>
        <a:p>
          <a:endParaRPr lang="en-GB"/>
        </a:p>
      </dgm:t>
    </dgm:pt>
    <dgm:pt modelId="{3394BB60-A63F-455D-8C82-B694F8D7E971}">
      <dgm:prSet custT="1"/>
      <dgm:spPr/>
      <dgm:t>
        <a:bodyPr anchor="b" anchorCtr="1"/>
        <a:lstStyle/>
        <a:p>
          <a:pPr rtl="0"/>
          <a:r>
            <a:rPr lang="en-GB" sz="1600" err="1" smtClean="0">
              <a:effectLst>
                <a:outerShdw blurRad="38100" dist="38100" dir="2700000" algn="tl">
                  <a:srgbClr val="000000">
                    <a:alpha val="43137"/>
                  </a:srgbClr>
                </a:outerShdw>
              </a:effectLst>
            </a:rPr>
            <a:t>Operaciones</a:t>
          </a:r>
          <a:r>
            <a:rPr lang="en-GB" sz="1600" smtClean="0">
              <a:effectLst>
                <a:outerShdw blurRad="38100" dist="38100" dir="2700000" algn="tl">
                  <a:srgbClr val="000000">
                    <a:alpha val="43137"/>
                  </a:srgbClr>
                </a:outerShdw>
              </a:effectLst>
            </a:rPr>
            <a:t> en </a:t>
          </a:r>
          <a:r>
            <a:rPr lang="en-GB" sz="1600" err="1" smtClean="0">
              <a:effectLst>
                <a:outerShdw blurRad="38100" dist="38100" dir="2700000" algn="tl">
                  <a:srgbClr val="000000">
                    <a:alpha val="43137"/>
                  </a:srgbClr>
                </a:outerShdw>
              </a:effectLst>
            </a:rPr>
            <a:t>linea</a:t>
          </a:r>
          <a:endParaRPr lang="en-GB" sz="1600">
            <a:effectLst>
              <a:outerShdw blurRad="38100" dist="38100" dir="2700000" algn="tl">
                <a:srgbClr val="000000">
                  <a:alpha val="43137"/>
                </a:srgbClr>
              </a:outerShdw>
            </a:effectLst>
          </a:endParaRPr>
        </a:p>
      </dgm:t>
    </dgm:pt>
    <dgm:pt modelId="{B69F7342-71D4-42AD-8535-1C29077A1106}" type="parTrans" cxnId="{727FBF07-A0F2-4063-8397-12576E475E14}">
      <dgm:prSet/>
      <dgm:spPr/>
      <dgm:t>
        <a:bodyPr/>
        <a:lstStyle/>
        <a:p>
          <a:endParaRPr lang="en-GB"/>
        </a:p>
      </dgm:t>
    </dgm:pt>
    <dgm:pt modelId="{939FCA88-BDEB-40E5-BD14-C4E26CC21270}" type="sibTrans" cxnId="{727FBF07-A0F2-4063-8397-12576E475E14}">
      <dgm:prSet/>
      <dgm:spPr/>
      <dgm:t>
        <a:bodyPr/>
        <a:lstStyle/>
        <a:p>
          <a:endParaRPr lang="en-GB"/>
        </a:p>
      </dgm:t>
    </dgm:pt>
    <dgm:pt modelId="{D9CC4C1F-C413-4ACD-8E04-3FF9BB2A8970}" type="pres">
      <dgm:prSet presAssocID="{FCBF3B3E-C705-4CF8-AAEE-02CDCD807E3B}" presName="composite" presStyleCnt="0">
        <dgm:presLayoutVars>
          <dgm:chMax val="5"/>
          <dgm:dir/>
          <dgm:animLvl val="ctr"/>
          <dgm:resizeHandles val="exact"/>
        </dgm:presLayoutVars>
      </dgm:prSet>
      <dgm:spPr/>
      <dgm:t>
        <a:bodyPr/>
        <a:lstStyle/>
        <a:p>
          <a:endParaRPr lang="en-GB"/>
        </a:p>
      </dgm:t>
    </dgm:pt>
    <dgm:pt modelId="{1E325660-3BA9-41B5-BC83-C9CC261718B4}" type="pres">
      <dgm:prSet presAssocID="{FCBF3B3E-C705-4CF8-AAEE-02CDCD807E3B}" presName="cycle" presStyleCnt="0"/>
      <dgm:spPr/>
    </dgm:pt>
    <dgm:pt modelId="{4F533C41-04CF-4FD6-B42D-122B15CC8C1C}" type="pres">
      <dgm:prSet presAssocID="{FCBF3B3E-C705-4CF8-AAEE-02CDCD807E3B}" presName="centerShape" presStyleCnt="0"/>
      <dgm:spPr/>
    </dgm:pt>
    <dgm:pt modelId="{9E0BF121-0602-4795-A96C-7FC40939DBB4}" type="pres">
      <dgm:prSet presAssocID="{FCBF3B3E-C705-4CF8-AAEE-02CDCD807E3B}" presName="connSite" presStyleLbl="node1" presStyleIdx="0" presStyleCnt="5"/>
      <dgm:spPr/>
    </dgm:pt>
    <dgm:pt modelId="{6E1133AF-AD53-4DCB-AAD4-F9BA2B6758A6}" type="pres">
      <dgm:prSet presAssocID="{FCBF3B3E-C705-4CF8-AAEE-02CDCD807E3B}" presName="visible" presStyleLbl="node1" presStyleIdx="0" presStyleCnt="5" custScaleX="144909" custScaleY="143340"/>
      <dgm:spPr/>
    </dgm:pt>
    <dgm:pt modelId="{821B4332-F9CF-4BE8-885D-A51F2B06A1F9}" type="pres">
      <dgm:prSet presAssocID="{21A76449-5762-464C-A824-41884ED9925C}" presName="Name25" presStyleLbl="parChTrans1D1" presStyleIdx="0" presStyleCnt="4"/>
      <dgm:spPr/>
      <dgm:t>
        <a:bodyPr/>
        <a:lstStyle/>
        <a:p>
          <a:endParaRPr lang="en-GB"/>
        </a:p>
      </dgm:t>
    </dgm:pt>
    <dgm:pt modelId="{0131069C-0B22-417A-8F2A-7A27D883E7C9}" type="pres">
      <dgm:prSet presAssocID="{CC91C128-40B4-4E30-96EE-ED8F0932BF49}" presName="node" presStyleCnt="0"/>
      <dgm:spPr/>
    </dgm:pt>
    <dgm:pt modelId="{51E4B231-B8BF-438D-B71D-7BF6727AEE9F}" type="pres">
      <dgm:prSet presAssocID="{CC91C128-40B4-4E30-96EE-ED8F0932BF49}" presName="parentNode" presStyleLbl="node1" presStyleIdx="1" presStyleCnt="5" custScaleX="180965" custScaleY="181698" custLinFactNeighborX="90756" custLinFactNeighborY="16788">
        <dgm:presLayoutVars>
          <dgm:chMax val="1"/>
          <dgm:bulletEnabled val="1"/>
        </dgm:presLayoutVars>
      </dgm:prSet>
      <dgm:spPr/>
      <dgm:t>
        <a:bodyPr/>
        <a:lstStyle/>
        <a:p>
          <a:endParaRPr lang="en-GB"/>
        </a:p>
      </dgm:t>
    </dgm:pt>
    <dgm:pt modelId="{B324EA15-68CA-4216-9F16-F59C24BFC74A}" type="pres">
      <dgm:prSet presAssocID="{CC91C128-40B4-4E30-96EE-ED8F0932BF49}" presName="childNode" presStyleLbl="revTx" presStyleIdx="0" presStyleCnt="0">
        <dgm:presLayoutVars>
          <dgm:bulletEnabled val="1"/>
        </dgm:presLayoutVars>
      </dgm:prSet>
      <dgm:spPr/>
    </dgm:pt>
    <dgm:pt modelId="{B20C9BDF-6E51-4256-B772-76D323416E25}" type="pres">
      <dgm:prSet presAssocID="{48C2120D-B195-4479-BDED-C9AFA93DA57F}" presName="Name25" presStyleLbl="parChTrans1D1" presStyleIdx="1" presStyleCnt="4"/>
      <dgm:spPr/>
      <dgm:t>
        <a:bodyPr/>
        <a:lstStyle/>
        <a:p>
          <a:endParaRPr lang="en-GB"/>
        </a:p>
      </dgm:t>
    </dgm:pt>
    <dgm:pt modelId="{AFEEA33A-F587-4F3D-A904-DC87C7FD56F2}" type="pres">
      <dgm:prSet presAssocID="{15412AAA-F79E-4523-ABBE-56EA15F1472F}" presName="node" presStyleCnt="0"/>
      <dgm:spPr/>
    </dgm:pt>
    <dgm:pt modelId="{292FA4C0-16DB-41BC-B438-8E8B4E623AE4}" type="pres">
      <dgm:prSet presAssocID="{15412AAA-F79E-4523-ABBE-56EA15F1472F}" presName="parentNode" presStyleLbl="node1" presStyleIdx="2" presStyleCnt="5" custScaleX="180965" custScaleY="181698" custLinFactX="100000" custLinFactNeighborX="113977" custLinFactNeighborY="-27480">
        <dgm:presLayoutVars>
          <dgm:chMax val="1"/>
          <dgm:bulletEnabled val="1"/>
        </dgm:presLayoutVars>
      </dgm:prSet>
      <dgm:spPr/>
      <dgm:t>
        <a:bodyPr/>
        <a:lstStyle/>
        <a:p>
          <a:endParaRPr lang="en-GB"/>
        </a:p>
      </dgm:t>
    </dgm:pt>
    <dgm:pt modelId="{908E1FFB-97EC-42EF-BB23-9338438BFA35}" type="pres">
      <dgm:prSet presAssocID="{15412AAA-F79E-4523-ABBE-56EA15F1472F}" presName="childNode" presStyleLbl="revTx" presStyleIdx="0" presStyleCnt="0">
        <dgm:presLayoutVars>
          <dgm:bulletEnabled val="1"/>
        </dgm:presLayoutVars>
      </dgm:prSet>
      <dgm:spPr/>
    </dgm:pt>
    <dgm:pt modelId="{62579B45-198B-43C5-97A4-250A7934AE12}" type="pres">
      <dgm:prSet presAssocID="{1764A051-51A8-40D4-8487-099A7180CC38}" presName="Name25" presStyleLbl="parChTrans1D1" presStyleIdx="2" presStyleCnt="4"/>
      <dgm:spPr/>
      <dgm:t>
        <a:bodyPr/>
        <a:lstStyle/>
        <a:p>
          <a:endParaRPr lang="en-GB"/>
        </a:p>
      </dgm:t>
    </dgm:pt>
    <dgm:pt modelId="{82E2B545-AC2D-44D5-AA74-2B1B04899EA7}" type="pres">
      <dgm:prSet presAssocID="{B7566C55-0B21-4F57-BBE0-E020A06E8C7D}" presName="node" presStyleCnt="0"/>
      <dgm:spPr/>
    </dgm:pt>
    <dgm:pt modelId="{02C1F6F2-E3BF-4DAC-B2D0-ECD62D4B4755}" type="pres">
      <dgm:prSet presAssocID="{B7566C55-0B21-4F57-BBE0-E020A06E8C7D}" presName="parentNode" presStyleLbl="node1" presStyleIdx="3" presStyleCnt="5" custScaleX="180965" custScaleY="181698" custLinFactX="100000" custLinFactNeighborX="130007" custLinFactNeighborY="40916">
        <dgm:presLayoutVars>
          <dgm:chMax val="1"/>
          <dgm:bulletEnabled val="1"/>
        </dgm:presLayoutVars>
      </dgm:prSet>
      <dgm:spPr/>
      <dgm:t>
        <a:bodyPr/>
        <a:lstStyle/>
        <a:p>
          <a:endParaRPr lang="en-GB"/>
        </a:p>
      </dgm:t>
    </dgm:pt>
    <dgm:pt modelId="{58D46509-6891-40FE-A11F-BB3112BDF086}" type="pres">
      <dgm:prSet presAssocID="{B7566C55-0B21-4F57-BBE0-E020A06E8C7D}" presName="childNode" presStyleLbl="revTx" presStyleIdx="0" presStyleCnt="0">
        <dgm:presLayoutVars>
          <dgm:bulletEnabled val="1"/>
        </dgm:presLayoutVars>
      </dgm:prSet>
      <dgm:spPr/>
    </dgm:pt>
    <dgm:pt modelId="{F5397105-AB66-4928-B842-DC1E977E4B46}" type="pres">
      <dgm:prSet presAssocID="{B69F7342-71D4-42AD-8535-1C29077A1106}" presName="Name25" presStyleLbl="parChTrans1D1" presStyleIdx="3" presStyleCnt="4"/>
      <dgm:spPr/>
      <dgm:t>
        <a:bodyPr/>
        <a:lstStyle/>
        <a:p>
          <a:endParaRPr lang="en-GB"/>
        </a:p>
      </dgm:t>
    </dgm:pt>
    <dgm:pt modelId="{EDFAC3EB-8A66-4190-93AF-D0C963DBE2F7}" type="pres">
      <dgm:prSet presAssocID="{3394BB60-A63F-455D-8C82-B694F8D7E971}" presName="node" presStyleCnt="0"/>
      <dgm:spPr/>
    </dgm:pt>
    <dgm:pt modelId="{CBD877DC-51FC-4189-9B53-C94EE7547D83}" type="pres">
      <dgm:prSet presAssocID="{3394BB60-A63F-455D-8C82-B694F8D7E971}" presName="parentNode" presStyleLbl="node1" presStyleIdx="4" presStyleCnt="5" custScaleX="180965" custScaleY="181698" custLinFactNeighborX="98823" custLinFactNeighborY="4776">
        <dgm:presLayoutVars>
          <dgm:chMax val="1"/>
          <dgm:bulletEnabled val="1"/>
        </dgm:presLayoutVars>
      </dgm:prSet>
      <dgm:spPr/>
      <dgm:t>
        <a:bodyPr/>
        <a:lstStyle/>
        <a:p>
          <a:endParaRPr lang="en-GB"/>
        </a:p>
      </dgm:t>
    </dgm:pt>
    <dgm:pt modelId="{D21DDA53-6E84-46DE-8E74-AB551FFBF20A}" type="pres">
      <dgm:prSet presAssocID="{3394BB60-A63F-455D-8C82-B694F8D7E971}" presName="childNode" presStyleLbl="revTx" presStyleIdx="0" presStyleCnt="0">
        <dgm:presLayoutVars>
          <dgm:bulletEnabled val="1"/>
        </dgm:presLayoutVars>
      </dgm:prSet>
      <dgm:spPr/>
    </dgm:pt>
  </dgm:ptLst>
  <dgm:cxnLst>
    <dgm:cxn modelId="{727FBF07-A0F2-4063-8397-12576E475E14}" srcId="{FCBF3B3E-C705-4CF8-AAEE-02CDCD807E3B}" destId="{3394BB60-A63F-455D-8C82-B694F8D7E971}" srcOrd="3" destOrd="0" parTransId="{B69F7342-71D4-42AD-8535-1C29077A1106}" sibTransId="{939FCA88-BDEB-40E5-BD14-C4E26CC21270}"/>
    <dgm:cxn modelId="{E92307A6-FDD3-4B48-BC3D-B6D8D653DE7B}" type="presOf" srcId="{15412AAA-F79E-4523-ABBE-56EA15F1472F}" destId="{292FA4C0-16DB-41BC-B438-8E8B4E623AE4}" srcOrd="0" destOrd="0" presId="urn:microsoft.com/office/officeart/2005/8/layout/radial2"/>
    <dgm:cxn modelId="{263781E6-54F1-41C8-BD9E-A4EF98F52422}" srcId="{FCBF3B3E-C705-4CF8-AAEE-02CDCD807E3B}" destId="{CC91C128-40B4-4E30-96EE-ED8F0932BF49}" srcOrd="0" destOrd="0" parTransId="{21A76449-5762-464C-A824-41884ED9925C}" sibTransId="{DCCBB238-E323-4B19-82A0-4AACF3FBF37E}"/>
    <dgm:cxn modelId="{11A6BBAE-50C4-495D-BFB3-100AB695A520}" type="presOf" srcId="{21A76449-5762-464C-A824-41884ED9925C}" destId="{821B4332-F9CF-4BE8-885D-A51F2B06A1F9}" srcOrd="0" destOrd="0" presId="urn:microsoft.com/office/officeart/2005/8/layout/radial2"/>
    <dgm:cxn modelId="{A2CE6461-BE56-4A33-845E-1D6D835A4758}" type="presOf" srcId="{B69F7342-71D4-42AD-8535-1C29077A1106}" destId="{F5397105-AB66-4928-B842-DC1E977E4B46}" srcOrd="0" destOrd="0" presId="urn:microsoft.com/office/officeart/2005/8/layout/radial2"/>
    <dgm:cxn modelId="{16E4E6C3-BBF2-4DB5-AA35-613B2209EBA5}" srcId="{FCBF3B3E-C705-4CF8-AAEE-02CDCD807E3B}" destId="{B7566C55-0B21-4F57-BBE0-E020A06E8C7D}" srcOrd="2" destOrd="0" parTransId="{1764A051-51A8-40D4-8487-099A7180CC38}" sibTransId="{911BD385-7161-45F8-9AEE-BB68CEEA0366}"/>
    <dgm:cxn modelId="{985A0D92-E715-4020-8A5F-D732C5EE6D15}" type="presOf" srcId="{1764A051-51A8-40D4-8487-099A7180CC38}" destId="{62579B45-198B-43C5-97A4-250A7934AE12}" srcOrd="0" destOrd="0" presId="urn:microsoft.com/office/officeart/2005/8/layout/radial2"/>
    <dgm:cxn modelId="{0CA2767D-9571-4FFF-B045-D4DF0BA66D14}" type="presOf" srcId="{B7566C55-0B21-4F57-BBE0-E020A06E8C7D}" destId="{02C1F6F2-E3BF-4DAC-B2D0-ECD62D4B4755}" srcOrd="0" destOrd="0" presId="urn:microsoft.com/office/officeart/2005/8/layout/radial2"/>
    <dgm:cxn modelId="{9A143858-30A0-4ADF-BE4F-CA5BF657541D}" type="presOf" srcId="{3394BB60-A63F-455D-8C82-B694F8D7E971}" destId="{CBD877DC-51FC-4189-9B53-C94EE7547D83}" srcOrd="0" destOrd="0" presId="urn:microsoft.com/office/officeart/2005/8/layout/radial2"/>
    <dgm:cxn modelId="{4BB61847-D093-4E27-BC1B-EAE553118222}" type="presOf" srcId="{FCBF3B3E-C705-4CF8-AAEE-02CDCD807E3B}" destId="{D9CC4C1F-C413-4ACD-8E04-3FF9BB2A8970}" srcOrd="0" destOrd="0" presId="urn:microsoft.com/office/officeart/2005/8/layout/radial2"/>
    <dgm:cxn modelId="{15F744BC-8086-4E96-9FCA-FB7302C042BC}" srcId="{FCBF3B3E-C705-4CF8-AAEE-02CDCD807E3B}" destId="{15412AAA-F79E-4523-ABBE-56EA15F1472F}" srcOrd="1" destOrd="0" parTransId="{48C2120D-B195-4479-BDED-C9AFA93DA57F}" sibTransId="{CEB38CCA-1997-464E-B3EE-13A555234D6C}"/>
    <dgm:cxn modelId="{C9B21DD7-ECF3-4793-A543-01802EB9DFD6}" type="presOf" srcId="{CC91C128-40B4-4E30-96EE-ED8F0932BF49}" destId="{51E4B231-B8BF-438D-B71D-7BF6727AEE9F}" srcOrd="0" destOrd="0" presId="urn:microsoft.com/office/officeart/2005/8/layout/radial2"/>
    <dgm:cxn modelId="{7394FA57-9D1E-435E-AEC3-AF01A78EBB03}" type="presOf" srcId="{48C2120D-B195-4479-BDED-C9AFA93DA57F}" destId="{B20C9BDF-6E51-4256-B772-76D323416E25}" srcOrd="0" destOrd="0" presId="urn:microsoft.com/office/officeart/2005/8/layout/radial2"/>
    <dgm:cxn modelId="{ACF35C29-0616-432D-9A4B-49DC3445B8C0}" type="presParOf" srcId="{D9CC4C1F-C413-4ACD-8E04-3FF9BB2A8970}" destId="{1E325660-3BA9-41B5-BC83-C9CC261718B4}" srcOrd="0" destOrd="0" presId="urn:microsoft.com/office/officeart/2005/8/layout/radial2"/>
    <dgm:cxn modelId="{040ED56B-FF07-405F-BE29-D9A61330FFDE}" type="presParOf" srcId="{1E325660-3BA9-41B5-BC83-C9CC261718B4}" destId="{4F533C41-04CF-4FD6-B42D-122B15CC8C1C}" srcOrd="0" destOrd="0" presId="urn:microsoft.com/office/officeart/2005/8/layout/radial2"/>
    <dgm:cxn modelId="{B9B87B78-C6AA-41C0-9702-6F694B0E1B67}" type="presParOf" srcId="{4F533C41-04CF-4FD6-B42D-122B15CC8C1C}" destId="{9E0BF121-0602-4795-A96C-7FC40939DBB4}" srcOrd="0" destOrd="0" presId="urn:microsoft.com/office/officeart/2005/8/layout/radial2"/>
    <dgm:cxn modelId="{85CC7742-86E7-40EB-818A-35C3425E59D4}" type="presParOf" srcId="{4F533C41-04CF-4FD6-B42D-122B15CC8C1C}" destId="{6E1133AF-AD53-4DCB-AAD4-F9BA2B6758A6}" srcOrd="1" destOrd="0" presId="urn:microsoft.com/office/officeart/2005/8/layout/radial2"/>
    <dgm:cxn modelId="{AC480B34-C452-4AAD-8AB8-4FD0BFFFD27A}" type="presParOf" srcId="{1E325660-3BA9-41B5-BC83-C9CC261718B4}" destId="{821B4332-F9CF-4BE8-885D-A51F2B06A1F9}" srcOrd="1" destOrd="0" presId="urn:microsoft.com/office/officeart/2005/8/layout/radial2"/>
    <dgm:cxn modelId="{10B9BC81-C9E8-4A3D-B9CD-2DBC270EFAC1}" type="presParOf" srcId="{1E325660-3BA9-41B5-BC83-C9CC261718B4}" destId="{0131069C-0B22-417A-8F2A-7A27D883E7C9}" srcOrd="2" destOrd="0" presId="urn:microsoft.com/office/officeart/2005/8/layout/radial2"/>
    <dgm:cxn modelId="{E7300B0A-E844-429A-ADEA-99AD9A372459}" type="presParOf" srcId="{0131069C-0B22-417A-8F2A-7A27D883E7C9}" destId="{51E4B231-B8BF-438D-B71D-7BF6727AEE9F}" srcOrd="0" destOrd="0" presId="urn:microsoft.com/office/officeart/2005/8/layout/radial2"/>
    <dgm:cxn modelId="{7C2F8561-1E7B-46C6-A91D-45FD978C3F03}" type="presParOf" srcId="{0131069C-0B22-417A-8F2A-7A27D883E7C9}" destId="{B324EA15-68CA-4216-9F16-F59C24BFC74A}" srcOrd="1" destOrd="0" presId="urn:microsoft.com/office/officeart/2005/8/layout/radial2"/>
    <dgm:cxn modelId="{8A1F78F4-240F-47B6-8960-262C35CDB873}" type="presParOf" srcId="{1E325660-3BA9-41B5-BC83-C9CC261718B4}" destId="{B20C9BDF-6E51-4256-B772-76D323416E25}" srcOrd="3" destOrd="0" presId="urn:microsoft.com/office/officeart/2005/8/layout/radial2"/>
    <dgm:cxn modelId="{D9289B84-2181-49BD-8D74-7B8CCA843CE3}" type="presParOf" srcId="{1E325660-3BA9-41B5-BC83-C9CC261718B4}" destId="{AFEEA33A-F587-4F3D-A904-DC87C7FD56F2}" srcOrd="4" destOrd="0" presId="urn:microsoft.com/office/officeart/2005/8/layout/radial2"/>
    <dgm:cxn modelId="{ACE4AEC9-8819-4C8A-910A-34F21F54683E}" type="presParOf" srcId="{AFEEA33A-F587-4F3D-A904-DC87C7FD56F2}" destId="{292FA4C0-16DB-41BC-B438-8E8B4E623AE4}" srcOrd="0" destOrd="0" presId="urn:microsoft.com/office/officeart/2005/8/layout/radial2"/>
    <dgm:cxn modelId="{C5770E69-A84F-4FEE-9646-FF044106D838}" type="presParOf" srcId="{AFEEA33A-F587-4F3D-A904-DC87C7FD56F2}" destId="{908E1FFB-97EC-42EF-BB23-9338438BFA35}" srcOrd="1" destOrd="0" presId="urn:microsoft.com/office/officeart/2005/8/layout/radial2"/>
    <dgm:cxn modelId="{5167A950-BD1D-4709-B900-200A79B03386}" type="presParOf" srcId="{1E325660-3BA9-41B5-BC83-C9CC261718B4}" destId="{62579B45-198B-43C5-97A4-250A7934AE12}" srcOrd="5" destOrd="0" presId="urn:microsoft.com/office/officeart/2005/8/layout/radial2"/>
    <dgm:cxn modelId="{A8BCCA20-89A0-49D8-A153-B974BE4D2BC3}" type="presParOf" srcId="{1E325660-3BA9-41B5-BC83-C9CC261718B4}" destId="{82E2B545-AC2D-44D5-AA74-2B1B04899EA7}" srcOrd="6" destOrd="0" presId="urn:microsoft.com/office/officeart/2005/8/layout/radial2"/>
    <dgm:cxn modelId="{AAC931E9-28F6-4995-8DCA-9759EBEF9A54}" type="presParOf" srcId="{82E2B545-AC2D-44D5-AA74-2B1B04899EA7}" destId="{02C1F6F2-E3BF-4DAC-B2D0-ECD62D4B4755}" srcOrd="0" destOrd="0" presId="urn:microsoft.com/office/officeart/2005/8/layout/radial2"/>
    <dgm:cxn modelId="{C4415B48-8CE7-4279-8DD0-9BB77A19E871}" type="presParOf" srcId="{82E2B545-AC2D-44D5-AA74-2B1B04899EA7}" destId="{58D46509-6891-40FE-A11F-BB3112BDF086}" srcOrd="1" destOrd="0" presId="urn:microsoft.com/office/officeart/2005/8/layout/radial2"/>
    <dgm:cxn modelId="{1B71F154-E7FE-48CE-B788-147F36DF9273}" type="presParOf" srcId="{1E325660-3BA9-41B5-BC83-C9CC261718B4}" destId="{F5397105-AB66-4928-B842-DC1E977E4B46}" srcOrd="7" destOrd="0" presId="urn:microsoft.com/office/officeart/2005/8/layout/radial2"/>
    <dgm:cxn modelId="{34CB9042-DD42-4367-866A-17C998EC1F44}" type="presParOf" srcId="{1E325660-3BA9-41B5-BC83-C9CC261718B4}" destId="{EDFAC3EB-8A66-4190-93AF-D0C963DBE2F7}" srcOrd="8" destOrd="0" presId="urn:microsoft.com/office/officeart/2005/8/layout/radial2"/>
    <dgm:cxn modelId="{31B5418D-7A01-4FF6-B882-867AA2B47369}" type="presParOf" srcId="{EDFAC3EB-8A66-4190-93AF-D0C963DBE2F7}" destId="{CBD877DC-51FC-4189-9B53-C94EE7547D83}" srcOrd="0" destOrd="0" presId="urn:microsoft.com/office/officeart/2005/8/layout/radial2"/>
    <dgm:cxn modelId="{1A8180CE-586E-4937-8B1C-CF827EE4F4A6}" type="presParOf" srcId="{EDFAC3EB-8A66-4190-93AF-D0C963DBE2F7}" destId="{D21DDA53-6E84-46DE-8E74-AB551FFBF20A}" srcOrd="1" destOrd="0" presId="urn:microsoft.com/office/officeart/2005/8/layout/radial2"/>
  </dgm:cxnLst>
  <dgm:bg/>
  <dgm:whole/>
</dgm:dataModel>
</file>

<file path=ppt/diagrams/data4.xml><?xml version="1.0" encoding="utf-8"?>
<dgm:dataModel xmlns:dgm="http://schemas.openxmlformats.org/drawingml/2006/diagram" xmlns:a="http://schemas.openxmlformats.org/drawingml/2006/main">
  <dgm:ptLst>
    <dgm:pt modelId="{FCBF3B3E-C705-4CF8-AAEE-02CDCD807E3B}" type="doc">
      <dgm:prSet loTypeId="urn:microsoft.com/office/officeart/2005/8/layout/radial2" loCatId="relationship" qsTypeId="urn:microsoft.com/office/officeart/2005/8/quickstyle/3d1" qsCatId="3D" csTypeId="urn:microsoft.com/office/officeart/2005/8/colors/accent2_3" csCatId="accent2" phldr="1"/>
      <dgm:spPr/>
      <dgm:t>
        <a:bodyPr/>
        <a:lstStyle/>
        <a:p>
          <a:endParaRPr lang="en-GB"/>
        </a:p>
      </dgm:t>
    </dgm:pt>
    <dgm:pt modelId="{CC91C128-40B4-4E30-96EE-ED8F0932BF49}">
      <dgm:prSet custT="1"/>
      <dgm:spPr/>
      <dgm:t>
        <a:bodyPr anchor="b" anchorCtr="1"/>
        <a:lstStyle/>
        <a:p>
          <a:pPr rtl="0"/>
          <a:r>
            <a:rPr lang="en-GB" sz="1600" err="1" smtClean="0">
              <a:effectLst>
                <a:outerShdw blurRad="38100" dist="38100" dir="2700000" algn="tl">
                  <a:srgbClr val="000000">
                    <a:alpha val="43137"/>
                  </a:srgbClr>
                </a:outerShdw>
              </a:effectLst>
            </a:rPr>
            <a:t>Autenticacion</a:t>
          </a:r>
          <a:r>
            <a:rPr lang="en-GB" sz="1600" smtClean="0">
              <a:effectLst>
                <a:outerShdw blurRad="38100" dist="38100" dir="2700000" algn="tl">
                  <a:srgbClr val="000000">
                    <a:alpha val="43137"/>
                  </a:srgbClr>
                </a:outerShdw>
              </a:effectLst>
            </a:rPr>
            <a:t> y </a:t>
          </a:r>
          <a:r>
            <a:rPr lang="en-GB" sz="1600" err="1" smtClean="0">
              <a:effectLst>
                <a:outerShdw blurRad="38100" dist="38100" dir="2700000" algn="tl">
                  <a:srgbClr val="000000">
                    <a:alpha val="43137"/>
                  </a:srgbClr>
                </a:outerShdw>
              </a:effectLst>
            </a:rPr>
            <a:t>autorizacion</a:t>
          </a:r>
          <a:endParaRPr lang="en-GB" sz="1600">
            <a:effectLst>
              <a:outerShdw blurRad="38100" dist="38100" dir="2700000" algn="tl">
                <a:srgbClr val="000000">
                  <a:alpha val="43137"/>
                </a:srgbClr>
              </a:outerShdw>
            </a:effectLst>
          </a:endParaRPr>
        </a:p>
      </dgm:t>
    </dgm:pt>
    <dgm:pt modelId="{21A76449-5762-464C-A824-41884ED9925C}" type="parTrans" cxnId="{263781E6-54F1-41C8-BD9E-A4EF98F52422}">
      <dgm:prSet/>
      <dgm:spPr/>
      <dgm:t>
        <a:bodyPr/>
        <a:lstStyle/>
        <a:p>
          <a:endParaRPr lang="en-GB"/>
        </a:p>
      </dgm:t>
    </dgm:pt>
    <dgm:pt modelId="{DCCBB238-E323-4B19-82A0-4AACF3FBF37E}" type="sibTrans" cxnId="{263781E6-54F1-41C8-BD9E-A4EF98F52422}">
      <dgm:prSet/>
      <dgm:spPr/>
      <dgm:t>
        <a:bodyPr/>
        <a:lstStyle/>
        <a:p>
          <a:endParaRPr lang="en-GB"/>
        </a:p>
      </dgm:t>
    </dgm:pt>
    <dgm:pt modelId="{15412AAA-F79E-4523-ABBE-56EA15F1472F}">
      <dgm:prSet custT="1"/>
      <dgm:spPr/>
      <dgm:t>
        <a:bodyPr anchor="b" anchorCtr="1"/>
        <a:lstStyle/>
        <a:p>
          <a:pPr rtl="0"/>
          <a:r>
            <a:rPr lang="en-GB" sz="1600" err="1" smtClean="0">
              <a:effectLst>
                <a:outerShdw blurRad="38100" dist="38100" dir="2700000" algn="tl">
                  <a:srgbClr val="000000">
                    <a:alpha val="43137"/>
                  </a:srgbClr>
                </a:outerShdw>
              </a:effectLst>
            </a:rPr>
            <a:t>Reduccion</a:t>
          </a:r>
          <a:r>
            <a:rPr lang="en-GB" sz="1600" smtClean="0">
              <a:effectLst>
                <a:outerShdw blurRad="38100" dist="38100" dir="2700000" algn="tl">
                  <a:srgbClr val="000000">
                    <a:alpha val="43137"/>
                  </a:srgbClr>
                </a:outerShdw>
              </a:effectLst>
            </a:rPr>
            <a:t> de area </a:t>
          </a:r>
          <a:r>
            <a:rPr lang="en-GB" sz="1600" err="1" smtClean="0">
              <a:effectLst>
                <a:outerShdw blurRad="38100" dist="38100" dir="2700000" algn="tl">
                  <a:srgbClr val="000000">
                    <a:alpha val="43137"/>
                  </a:srgbClr>
                </a:outerShdw>
              </a:effectLst>
            </a:rPr>
            <a:t>expuesta</a:t>
          </a:r>
          <a:endParaRPr lang="en-GB" sz="1600">
            <a:effectLst>
              <a:outerShdw blurRad="38100" dist="38100" dir="2700000" algn="tl">
                <a:srgbClr val="000000">
                  <a:alpha val="43137"/>
                </a:srgbClr>
              </a:outerShdw>
            </a:effectLst>
          </a:endParaRPr>
        </a:p>
      </dgm:t>
    </dgm:pt>
    <dgm:pt modelId="{48C2120D-B195-4479-BDED-C9AFA93DA57F}" type="parTrans" cxnId="{15F744BC-8086-4E96-9FCA-FB7302C042BC}">
      <dgm:prSet/>
      <dgm:spPr/>
      <dgm:t>
        <a:bodyPr/>
        <a:lstStyle/>
        <a:p>
          <a:endParaRPr lang="en-GB"/>
        </a:p>
      </dgm:t>
    </dgm:pt>
    <dgm:pt modelId="{CEB38CCA-1997-464E-B3EE-13A555234D6C}" type="sibTrans" cxnId="{15F744BC-8086-4E96-9FCA-FB7302C042BC}">
      <dgm:prSet/>
      <dgm:spPr/>
      <dgm:t>
        <a:bodyPr/>
        <a:lstStyle/>
        <a:p>
          <a:endParaRPr lang="en-GB"/>
        </a:p>
      </dgm:t>
    </dgm:pt>
    <dgm:pt modelId="{B7566C55-0B21-4F57-BBE0-E020A06E8C7D}">
      <dgm:prSet custT="1"/>
      <dgm:spPr/>
      <dgm:t>
        <a:bodyPr anchor="b" anchorCtr="1"/>
        <a:lstStyle/>
        <a:p>
          <a:pPr rtl="0"/>
          <a:r>
            <a:rPr lang="en-GB" sz="1600" smtClean="0">
              <a:effectLst>
                <a:outerShdw blurRad="38100" dist="38100" dir="2700000" algn="tl">
                  <a:srgbClr val="000000">
                    <a:alpha val="43137"/>
                  </a:srgbClr>
                </a:outerShdw>
              </a:effectLst>
            </a:rPr>
            <a:t>Auditoria </a:t>
          </a:r>
          <a:r>
            <a:rPr lang="en-GB" sz="1600" err="1" smtClean="0">
              <a:effectLst>
                <a:outerShdw blurRad="38100" dist="38100" dir="2700000" algn="tl">
                  <a:srgbClr val="000000">
                    <a:alpha val="43137"/>
                  </a:srgbClr>
                </a:outerShdw>
              </a:effectLst>
            </a:rPr>
            <a:t>completa</a:t>
          </a:r>
          <a:endParaRPr lang="en-GB" sz="1600">
            <a:effectLst>
              <a:outerShdw blurRad="38100" dist="38100" dir="2700000" algn="tl">
                <a:srgbClr val="000000">
                  <a:alpha val="43137"/>
                </a:srgbClr>
              </a:outerShdw>
            </a:effectLst>
          </a:endParaRPr>
        </a:p>
      </dgm:t>
    </dgm:pt>
    <dgm:pt modelId="{1764A051-51A8-40D4-8487-099A7180CC38}" type="parTrans" cxnId="{16E4E6C3-BBF2-4DB5-AA35-613B2209EBA5}">
      <dgm:prSet/>
      <dgm:spPr/>
      <dgm:t>
        <a:bodyPr/>
        <a:lstStyle/>
        <a:p>
          <a:endParaRPr lang="en-GB"/>
        </a:p>
      </dgm:t>
    </dgm:pt>
    <dgm:pt modelId="{911BD385-7161-45F8-9AEE-BB68CEEA0366}" type="sibTrans" cxnId="{16E4E6C3-BBF2-4DB5-AA35-613B2209EBA5}">
      <dgm:prSet/>
      <dgm:spPr/>
      <dgm:t>
        <a:bodyPr/>
        <a:lstStyle/>
        <a:p>
          <a:endParaRPr lang="en-GB"/>
        </a:p>
      </dgm:t>
    </dgm:pt>
    <dgm:pt modelId="{3394BB60-A63F-455D-8C82-B694F8D7E971}">
      <dgm:prSet custT="1"/>
      <dgm:spPr/>
      <dgm:t>
        <a:bodyPr anchor="b" anchorCtr="1"/>
        <a:lstStyle/>
        <a:p>
          <a:pPr rtl="0"/>
          <a:r>
            <a:rPr lang="en-GB" sz="1600" err="1" smtClean="0">
              <a:effectLst>
                <a:outerShdw blurRad="38100" dist="38100" dir="2700000" algn="tl">
                  <a:srgbClr val="000000">
                    <a:alpha val="43137"/>
                  </a:srgbClr>
                </a:outerShdw>
              </a:effectLst>
            </a:rPr>
            <a:t>Encripcion</a:t>
          </a:r>
          <a:r>
            <a:rPr lang="en-GB" sz="1600" smtClean="0">
              <a:effectLst>
                <a:outerShdw blurRad="38100" dist="38100" dir="2700000" algn="tl">
                  <a:srgbClr val="000000">
                    <a:alpha val="43137"/>
                  </a:srgbClr>
                </a:outerShdw>
              </a:effectLst>
            </a:rPr>
            <a:t> </a:t>
          </a:r>
          <a:r>
            <a:rPr lang="en-GB" sz="1600" err="1" smtClean="0">
              <a:effectLst>
                <a:outerShdw blurRad="38100" dist="38100" dir="2700000" algn="tl">
                  <a:srgbClr val="000000">
                    <a:alpha val="43137"/>
                  </a:srgbClr>
                </a:outerShdw>
              </a:effectLst>
            </a:rPr>
            <a:t>nativa</a:t>
          </a:r>
          <a:endParaRPr lang="en-GB" sz="1600">
            <a:effectLst>
              <a:outerShdw blurRad="38100" dist="38100" dir="2700000" algn="tl">
                <a:srgbClr val="000000">
                  <a:alpha val="43137"/>
                </a:srgbClr>
              </a:outerShdw>
            </a:effectLst>
          </a:endParaRPr>
        </a:p>
      </dgm:t>
    </dgm:pt>
    <dgm:pt modelId="{B69F7342-71D4-42AD-8535-1C29077A1106}" type="parTrans" cxnId="{727FBF07-A0F2-4063-8397-12576E475E14}">
      <dgm:prSet/>
      <dgm:spPr/>
      <dgm:t>
        <a:bodyPr/>
        <a:lstStyle/>
        <a:p>
          <a:endParaRPr lang="en-GB"/>
        </a:p>
      </dgm:t>
    </dgm:pt>
    <dgm:pt modelId="{939FCA88-BDEB-40E5-BD14-C4E26CC21270}" type="sibTrans" cxnId="{727FBF07-A0F2-4063-8397-12576E475E14}">
      <dgm:prSet/>
      <dgm:spPr/>
      <dgm:t>
        <a:bodyPr/>
        <a:lstStyle/>
        <a:p>
          <a:endParaRPr lang="en-GB"/>
        </a:p>
      </dgm:t>
    </dgm:pt>
    <dgm:pt modelId="{D9CC4C1F-C413-4ACD-8E04-3FF9BB2A8970}" type="pres">
      <dgm:prSet presAssocID="{FCBF3B3E-C705-4CF8-AAEE-02CDCD807E3B}" presName="composite" presStyleCnt="0">
        <dgm:presLayoutVars>
          <dgm:chMax val="5"/>
          <dgm:dir/>
          <dgm:animLvl val="ctr"/>
          <dgm:resizeHandles val="exact"/>
        </dgm:presLayoutVars>
      </dgm:prSet>
      <dgm:spPr/>
      <dgm:t>
        <a:bodyPr/>
        <a:lstStyle/>
        <a:p>
          <a:endParaRPr lang="en-GB"/>
        </a:p>
      </dgm:t>
    </dgm:pt>
    <dgm:pt modelId="{1E325660-3BA9-41B5-BC83-C9CC261718B4}" type="pres">
      <dgm:prSet presAssocID="{FCBF3B3E-C705-4CF8-AAEE-02CDCD807E3B}" presName="cycle" presStyleCnt="0"/>
      <dgm:spPr/>
    </dgm:pt>
    <dgm:pt modelId="{4F533C41-04CF-4FD6-B42D-122B15CC8C1C}" type="pres">
      <dgm:prSet presAssocID="{FCBF3B3E-C705-4CF8-AAEE-02CDCD807E3B}" presName="centerShape" presStyleCnt="0"/>
      <dgm:spPr/>
    </dgm:pt>
    <dgm:pt modelId="{9E0BF121-0602-4795-A96C-7FC40939DBB4}" type="pres">
      <dgm:prSet presAssocID="{FCBF3B3E-C705-4CF8-AAEE-02CDCD807E3B}" presName="connSite" presStyleLbl="node1" presStyleIdx="0" presStyleCnt="5"/>
      <dgm:spPr/>
    </dgm:pt>
    <dgm:pt modelId="{6E1133AF-AD53-4DCB-AAD4-F9BA2B6758A6}" type="pres">
      <dgm:prSet presAssocID="{FCBF3B3E-C705-4CF8-AAEE-02CDCD807E3B}" presName="visible" presStyleLbl="node1" presStyleIdx="0" presStyleCnt="5" custScaleX="144909" custScaleY="143340"/>
      <dgm:spPr/>
    </dgm:pt>
    <dgm:pt modelId="{821B4332-F9CF-4BE8-885D-A51F2B06A1F9}" type="pres">
      <dgm:prSet presAssocID="{21A76449-5762-464C-A824-41884ED9925C}" presName="Name25" presStyleLbl="parChTrans1D1" presStyleIdx="0" presStyleCnt="4"/>
      <dgm:spPr/>
      <dgm:t>
        <a:bodyPr/>
        <a:lstStyle/>
        <a:p>
          <a:endParaRPr lang="en-GB"/>
        </a:p>
      </dgm:t>
    </dgm:pt>
    <dgm:pt modelId="{0131069C-0B22-417A-8F2A-7A27D883E7C9}" type="pres">
      <dgm:prSet presAssocID="{CC91C128-40B4-4E30-96EE-ED8F0932BF49}" presName="node" presStyleCnt="0"/>
      <dgm:spPr/>
    </dgm:pt>
    <dgm:pt modelId="{51E4B231-B8BF-438D-B71D-7BF6727AEE9F}" type="pres">
      <dgm:prSet presAssocID="{CC91C128-40B4-4E30-96EE-ED8F0932BF49}" presName="parentNode" presStyleLbl="node1" presStyleIdx="1" presStyleCnt="5" custScaleX="180965" custScaleY="181698" custLinFactNeighborX="90756" custLinFactNeighborY="16788">
        <dgm:presLayoutVars>
          <dgm:chMax val="1"/>
          <dgm:bulletEnabled val="1"/>
        </dgm:presLayoutVars>
      </dgm:prSet>
      <dgm:spPr/>
      <dgm:t>
        <a:bodyPr/>
        <a:lstStyle/>
        <a:p>
          <a:endParaRPr lang="en-GB"/>
        </a:p>
      </dgm:t>
    </dgm:pt>
    <dgm:pt modelId="{B324EA15-68CA-4216-9F16-F59C24BFC74A}" type="pres">
      <dgm:prSet presAssocID="{CC91C128-40B4-4E30-96EE-ED8F0932BF49}" presName="childNode" presStyleLbl="revTx" presStyleIdx="0" presStyleCnt="0">
        <dgm:presLayoutVars>
          <dgm:bulletEnabled val="1"/>
        </dgm:presLayoutVars>
      </dgm:prSet>
      <dgm:spPr/>
    </dgm:pt>
    <dgm:pt modelId="{B20C9BDF-6E51-4256-B772-76D323416E25}" type="pres">
      <dgm:prSet presAssocID="{48C2120D-B195-4479-BDED-C9AFA93DA57F}" presName="Name25" presStyleLbl="parChTrans1D1" presStyleIdx="1" presStyleCnt="4"/>
      <dgm:spPr/>
      <dgm:t>
        <a:bodyPr/>
        <a:lstStyle/>
        <a:p>
          <a:endParaRPr lang="en-GB"/>
        </a:p>
      </dgm:t>
    </dgm:pt>
    <dgm:pt modelId="{AFEEA33A-F587-4F3D-A904-DC87C7FD56F2}" type="pres">
      <dgm:prSet presAssocID="{15412AAA-F79E-4523-ABBE-56EA15F1472F}" presName="node" presStyleCnt="0"/>
      <dgm:spPr/>
    </dgm:pt>
    <dgm:pt modelId="{292FA4C0-16DB-41BC-B438-8E8B4E623AE4}" type="pres">
      <dgm:prSet presAssocID="{15412AAA-F79E-4523-ABBE-56EA15F1472F}" presName="parentNode" presStyleLbl="node1" presStyleIdx="2" presStyleCnt="5" custScaleX="180965" custScaleY="181698" custLinFactX="100000" custLinFactNeighborX="113977" custLinFactNeighborY="-27480">
        <dgm:presLayoutVars>
          <dgm:chMax val="1"/>
          <dgm:bulletEnabled val="1"/>
        </dgm:presLayoutVars>
      </dgm:prSet>
      <dgm:spPr/>
      <dgm:t>
        <a:bodyPr/>
        <a:lstStyle/>
        <a:p>
          <a:endParaRPr lang="en-GB"/>
        </a:p>
      </dgm:t>
    </dgm:pt>
    <dgm:pt modelId="{908E1FFB-97EC-42EF-BB23-9338438BFA35}" type="pres">
      <dgm:prSet presAssocID="{15412AAA-F79E-4523-ABBE-56EA15F1472F}" presName="childNode" presStyleLbl="revTx" presStyleIdx="0" presStyleCnt="0">
        <dgm:presLayoutVars>
          <dgm:bulletEnabled val="1"/>
        </dgm:presLayoutVars>
      </dgm:prSet>
      <dgm:spPr/>
    </dgm:pt>
    <dgm:pt modelId="{62579B45-198B-43C5-97A4-250A7934AE12}" type="pres">
      <dgm:prSet presAssocID="{1764A051-51A8-40D4-8487-099A7180CC38}" presName="Name25" presStyleLbl="parChTrans1D1" presStyleIdx="2" presStyleCnt="4"/>
      <dgm:spPr/>
      <dgm:t>
        <a:bodyPr/>
        <a:lstStyle/>
        <a:p>
          <a:endParaRPr lang="en-GB"/>
        </a:p>
      </dgm:t>
    </dgm:pt>
    <dgm:pt modelId="{82E2B545-AC2D-44D5-AA74-2B1B04899EA7}" type="pres">
      <dgm:prSet presAssocID="{B7566C55-0B21-4F57-BBE0-E020A06E8C7D}" presName="node" presStyleCnt="0"/>
      <dgm:spPr/>
    </dgm:pt>
    <dgm:pt modelId="{02C1F6F2-E3BF-4DAC-B2D0-ECD62D4B4755}" type="pres">
      <dgm:prSet presAssocID="{B7566C55-0B21-4F57-BBE0-E020A06E8C7D}" presName="parentNode" presStyleLbl="node1" presStyleIdx="3" presStyleCnt="5" custScaleX="180965" custScaleY="181698" custLinFactX="100000" custLinFactNeighborX="130007" custLinFactNeighborY="40916">
        <dgm:presLayoutVars>
          <dgm:chMax val="1"/>
          <dgm:bulletEnabled val="1"/>
        </dgm:presLayoutVars>
      </dgm:prSet>
      <dgm:spPr/>
      <dgm:t>
        <a:bodyPr/>
        <a:lstStyle/>
        <a:p>
          <a:endParaRPr lang="en-GB"/>
        </a:p>
      </dgm:t>
    </dgm:pt>
    <dgm:pt modelId="{58D46509-6891-40FE-A11F-BB3112BDF086}" type="pres">
      <dgm:prSet presAssocID="{B7566C55-0B21-4F57-BBE0-E020A06E8C7D}" presName="childNode" presStyleLbl="revTx" presStyleIdx="0" presStyleCnt="0">
        <dgm:presLayoutVars>
          <dgm:bulletEnabled val="1"/>
        </dgm:presLayoutVars>
      </dgm:prSet>
      <dgm:spPr/>
    </dgm:pt>
    <dgm:pt modelId="{F5397105-AB66-4928-B842-DC1E977E4B46}" type="pres">
      <dgm:prSet presAssocID="{B69F7342-71D4-42AD-8535-1C29077A1106}" presName="Name25" presStyleLbl="parChTrans1D1" presStyleIdx="3" presStyleCnt="4"/>
      <dgm:spPr/>
      <dgm:t>
        <a:bodyPr/>
        <a:lstStyle/>
        <a:p>
          <a:endParaRPr lang="en-GB"/>
        </a:p>
      </dgm:t>
    </dgm:pt>
    <dgm:pt modelId="{EDFAC3EB-8A66-4190-93AF-D0C963DBE2F7}" type="pres">
      <dgm:prSet presAssocID="{3394BB60-A63F-455D-8C82-B694F8D7E971}" presName="node" presStyleCnt="0"/>
      <dgm:spPr/>
    </dgm:pt>
    <dgm:pt modelId="{CBD877DC-51FC-4189-9B53-C94EE7547D83}" type="pres">
      <dgm:prSet presAssocID="{3394BB60-A63F-455D-8C82-B694F8D7E971}" presName="parentNode" presStyleLbl="node1" presStyleIdx="4" presStyleCnt="5" custScaleX="180965" custScaleY="181698" custLinFactNeighborX="98823" custLinFactNeighborY="4776">
        <dgm:presLayoutVars>
          <dgm:chMax val="1"/>
          <dgm:bulletEnabled val="1"/>
        </dgm:presLayoutVars>
      </dgm:prSet>
      <dgm:spPr/>
      <dgm:t>
        <a:bodyPr/>
        <a:lstStyle/>
        <a:p>
          <a:endParaRPr lang="en-GB"/>
        </a:p>
      </dgm:t>
    </dgm:pt>
    <dgm:pt modelId="{D21DDA53-6E84-46DE-8E74-AB551FFBF20A}" type="pres">
      <dgm:prSet presAssocID="{3394BB60-A63F-455D-8C82-B694F8D7E971}" presName="childNode" presStyleLbl="revTx" presStyleIdx="0" presStyleCnt="0">
        <dgm:presLayoutVars>
          <dgm:bulletEnabled val="1"/>
        </dgm:presLayoutVars>
      </dgm:prSet>
      <dgm:spPr/>
    </dgm:pt>
  </dgm:ptLst>
  <dgm:cxnLst>
    <dgm:cxn modelId="{727FBF07-A0F2-4063-8397-12576E475E14}" srcId="{FCBF3B3E-C705-4CF8-AAEE-02CDCD807E3B}" destId="{3394BB60-A63F-455D-8C82-B694F8D7E971}" srcOrd="3" destOrd="0" parTransId="{B69F7342-71D4-42AD-8535-1C29077A1106}" sibTransId="{939FCA88-BDEB-40E5-BD14-C4E26CC21270}"/>
    <dgm:cxn modelId="{263781E6-54F1-41C8-BD9E-A4EF98F52422}" srcId="{FCBF3B3E-C705-4CF8-AAEE-02CDCD807E3B}" destId="{CC91C128-40B4-4E30-96EE-ED8F0932BF49}" srcOrd="0" destOrd="0" parTransId="{21A76449-5762-464C-A824-41884ED9925C}" sibTransId="{DCCBB238-E323-4B19-82A0-4AACF3FBF37E}"/>
    <dgm:cxn modelId="{A85FF371-6FD0-4771-9AF2-02CA33AD8980}" type="presOf" srcId="{15412AAA-F79E-4523-ABBE-56EA15F1472F}" destId="{292FA4C0-16DB-41BC-B438-8E8B4E623AE4}" srcOrd="0" destOrd="0" presId="urn:microsoft.com/office/officeart/2005/8/layout/radial2"/>
    <dgm:cxn modelId="{55DF2A01-6EEB-4990-87B3-92A536D4B5E0}" type="presOf" srcId="{48C2120D-B195-4479-BDED-C9AFA93DA57F}" destId="{B20C9BDF-6E51-4256-B772-76D323416E25}" srcOrd="0" destOrd="0" presId="urn:microsoft.com/office/officeart/2005/8/layout/radial2"/>
    <dgm:cxn modelId="{F098EFEB-49C5-42D8-B1F3-E7A902CC88AC}" type="presOf" srcId="{B7566C55-0B21-4F57-BBE0-E020A06E8C7D}" destId="{02C1F6F2-E3BF-4DAC-B2D0-ECD62D4B4755}" srcOrd="0" destOrd="0" presId="urn:microsoft.com/office/officeart/2005/8/layout/radial2"/>
    <dgm:cxn modelId="{44BEB7C6-8B25-480C-9880-6181F5CF8C81}" type="presOf" srcId="{B69F7342-71D4-42AD-8535-1C29077A1106}" destId="{F5397105-AB66-4928-B842-DC1E977E4B46}" srcOrd="0" destOrd="0" presId="urn:microsoft.com/office/officeart/2005/8/layout/radial2"/>
    <dgm:cxn modelId="{B380A796-5905-4868-862A-6B358CA2965C}" type="presOf" srcId="{CC91C128-40B4-4E30-96EE-ED8F0932BF49}" destId="{51E4B231-B8BF-438D-B71D-7BF6727AEE9F}" srcOrd="0" destOrd="0" presId="urn:microsoft.com/office/officeart/2005/8/layout/radial2"/>
    <dgm:cxn modelId="{16E4E6C3-BBF2-4DB5-AA35-613B2209EBA5}" srcId="{FCBF3B3E-C705-4CF8-AAEE-02CDCD807E3B}" destId="{B7566C55-0B21-4F57-BBE0-E020A06E8C7D}" srcOrd="2" destOrd="0" parTransId="{1764A051-51A8-40D4-8487-099A7180CC38}" sibTransId="{911BD385-7161-45F8-9AEE-BB68CEEA0366}"/>
    <dgm:cxn modelId="{4B346D79-7A5B-4838-9EC7-1428315B7CB7}" type="presOf" srcId="{21A76449-5762-464C-A824-41884ED9925C}" destId="{821B4332-F9CF-4BE8-885D-A51F2B06A1F9}" srcOrd="0" destOrd="0" presId="urn:microsoft.com/office/officeart/2005/8/layout/radial2"/>
    <dgm:cxn modelId="{15F744BC-8086-4E96-9FCA-FB7302C042BC}" srcId="{FCBF3B3E-C705-4CF8-AAEE-02CDCD807E3B}" destId="{15412AAA-F79E-4523-ABBE-56EA15F1472F}" srcOrd="1" destOrd="0" parTransId="{48C2120D-B195-4479-BDED-C9AFA93DA57F}" sibTransId="{CEB38CCA-1997-464E-B3EE-13A555234D6C}"/>
    <dgm:cxn modelId="{89075476-E635-4244-9334-0781E9D9CA09}" type="presOf" srcId="{FCBF3B3E-C705-4CF8-AAEE-02CDCD807E3B}" destId="{D9CC4C1F-C413-4ACD-8E04-3FF9BB2A8970}" srcOrd="0" destOrd="0" presId="urn:microsoft.com/office/officeart/2005/8/layout/radial2"/>
    <dgm:cxn modelId="{C463A35C-64DA-4328-9376-A286D9E03408}" type="presOf" srcId="{3394BB60-A63F-455D-8C82-B694F8D7E971}" destId="{CBD877DC-51FC-4189-9B53-C94EE7547D83}" srcOrd="0" destOrd="0" presId="urn:microsoft.com/office/officeart/2005/8/layout/radial2"/>
    <dgm:cxn modelId="{B0C65C4E-450D-4AF6-ACED-34674E87AB83}" type="presOf" srcId="{1764A051-51A8-40D4-8487-099A7180CC38}" destId="{62579B45-198B-43C5-97A4-250A7934AE12}" srcOrd="0" destOrd="0" presId="urn:microsoft.com/office/officeart/2005/8/layout/radial2"/>
    <dgm:cxn modelId="{7060CE9F-AA71-47C6-A9A2-445E49B0696C}" type="presParOf" srcId="{D9CC4C1F-C413-4ACD-8E04-3FF9BB2A8970}" destId="{1E325660-3BA9-41B5-BC83-C9CC261718B4}" srcOrd="0" destOrd="0" presId="urn:microsoft.com/office/officeart/2005/8/layout/radial2"/>
    <dgm:cxn modelId="{DB80AD66-C0C7-4AF9-81D5-AC1160422D40}" type="presParOf" srcId="{1E325660-3BA9-41B5-BC83-C9CC261718B4}" destId="{4F533C41-04CF-4FD6-B42D-122B15CC8C1C}" srcOrd="0" destOrd="0" presId="urn:microsoft.com/office/officeart/2005/8/layout/radial2"/>
    <dgm:cxn modelId="{12628B74-F896-4596-8CA7-0D6C539EF369}" type="presParOf" srcId="{4F533C41-04CF-4FD6-B42D-122B15CC8C1C}" destId="{9E0BF121-0602-4795-A96C-7FC40939DBB4}" srcOrd="0" destOrd="0" presId="urn:microsoft.com/office/officeart/2005/8/layout/radial2"/>
    <dgm:cxn modelId="{60677969-CA7A-41E9-8E2C-DC25912896FB}" type="presParOf" srcId="{4F533C41-04CF-4FD6-B42D-122B15CC8C1C}" destId="{6E1133AF-AD53-4DCB-AAD4-F9BA2B6758A6}" srcOrd="1" destOrd="0" presId="urn:microsoft.com/office/officeart/2005/8/layout/radial2"/>
    <dgm:cxn modelId="{3D7CECB4-AEE1-409E-A7B8-13FB4697B129}" type="presParOf" srcId="{1E325660-3BA9-41B5-BC83-C9CC261718B4}" destId="{821B4332-F9CF-4BE8-885D-A51F2B06A1F9}" srcOrd="1" destOrd="0" presId="urn:microsoft.com/office/officeart/2005/8/layout/radial2"/>
    <dgm:cxn modelId="{50832877-AF59-48E0-9244-51515039378B}" type="presParOf" srcId="{1E325660-3BA9-41B5-BC83-C9CC261718B4}" destId="{0131069C-0B22-417A-8F2A-7A27D883E7C9}" srcOrd="2" destOrd="0" presId="urn:microsoft.com/office/officeart/2005/8/layout/radial2"/>
    <dgm:cxn modelId="{A10C88EC-75DB-4520-A693-170B42EF6CA8}" type="presParOf" srcId="{0131069C-0B22-417A-8F2A-7A27D883E7C9}" destId="{51E4B231-B8BF-438D-B71D-7BF6727AEE9F}" srcOrd="0" destOrd="0" presId="urn:microsoft.com/office/officeart/2005/8/layout/radial2"/>
    <dgm:cxn modelId="{5AB2007D-5E99-4139-8288-EC88C3149DB9}" type="presParOf" srcId="{0131069C-0B22-417A-8F2A-7A27D883E7C9}" destId="{B324EA15-68CA-4216-9F16-F59C24BFC74A}" srcOrd="1" destOrd="0" presId="urn:microsoft.com/office/officeart/2005/8/layout/radial2"/>
    <dgm:cxn modelId="{84726A5E-711F-49EE-8424-22B1B716078F}" type="presParOf" srcId="{1E325660-3BA9-41B5-BC83-C9CC261718B4}" destId="{B20C9BDF-6E51-4256-B772-76D323416E25}" srcOrd="3" destOrd="0" presId="urn:microsoft.com/office/officeart/2005/8/layout/radial2"/>
    <dgm:cxn modelId="{C11985A9-B469-434F-B579-3DEF5D063166}" type="presParOf" srcId="{1E325660-3BA9-41B5-BC83-C9CC261718B4}" destId="{AFEEA33A-F587-4F3D-A904-DC87C7FD56F2}" srcOrd="4" destOrd="0" presId="urn:microsoft.com/office/officeart/2005/8/layout/radial2"/>
    <dgm:cxn modelId="{D218450B-12B5-456C-AA95-DE54F1702394}" type="presParOf" srcId="{AFEEA33A-F587-4F3D-A904-DC87C7FD56F2}" destId="{292FA4C0-16DB-41BC-B438-8E8B4E623AE4}" srcOrd="0" destOrd="0" presId="urn:microsoft.com/office/officeart/2005/8/layout/radial2"/>
    <dgm:cxn modelId="{17E0053F-DF8B-43D8-B40B-36931C2FA851}" type="presParOf" srcId="{AFEEA33A-F587-4F3D-A904-DC87C7FD56F2}" destId="{908E1FFB-97EC-42EF-BB23-9338438BFA35}" srcOrd="1" destOrd="0" presId="urn:microsoft.com/office/officeart/2005/8/layout/radial2"/>
    <dgm:cxn modelId="{5D86E0A8-3400-46EC-A709-B290224F0A56}" type="presParOf" srcId="{1E325660-3BA9-41B5-BC83-C9CC261718B4}" destId="{62579B45-198B-43C5-97A4-250A7934AE12}" srcOrd="5" destOrd="0" presId="urn:microsoft.com/office/officeart/2005/8/layout/radial2"/>
    <dgm:cxn modelId="{EBF92A2E-26E1-4B05-BD9D-7AB173FDBBF5}" type="presParOf" srcId="{1E325660-3BA9-41B5-BC83-C9CC261718B4}" destId="{82E2B545-AC2D-44D5-AA74-2B1B04899EA7}" srcOrd="6" destOrd="0" presId="urn:microsoft.com/office/officeart/2005/8/layout/radial2"/>
    <dgm:cxn modelId="{2EBD5DA5-5BB0-40FB-8D81-99A311953034}" type="presParOf" srcId="{82E2B545-AC2D-44D5-AA74-2B1B04899EA7}" destId="{02C1F6F2-E3BF-4DAC-B2D0-ECD62D4B4755}" srcOrd="0" destOrd="0" presId="urn:microsoft.com/office/officeart/2005/8/layout/radial2"/>
    <dgm:cxn modelId="{225D2BDC-C7DF-41BB-9155-FDFADCC70595}" type="presParOf" srcId="{82E2B545-AC2D-44D5-AA74-2B1B04899EA7}" destId="{58D46509-6891-40FE-A11F-BB3112BDF086}" srcOrd="1" destOrd="0" presId="urn:microsoft.com/office/officeart/2005/8/layout/radial2"/>
    <dgm:cxn modelId="{76B5A9E7-033A-46DF-801A-825A8AB2E297}" type="presParOf" srcId="{1E325660-3BA9-41B5-BC83-C9CC261718B4}" destId="{F5397105-AB66-4928-B842-DC1E977E4B46}" srcOrd="7" destOrd="0" presId="urn:microsoft.com/office/officeart/2005/8/layout/radial2"/>
    <dgm:cxn modelId="{A671BB90-96F8-4000-A288-D83A5FD54EA5}" type="presParOf" srcId="{1E325660-3BA9-41B5-BC83-C9CC261718B4}" destId="{EDFAC3EB-8A66-4190-93AF-D0C963DBE2F7}" srcOrd="8" destOrd="0" presId="urn:microsoft.com/office/officeart/2005/8/layout/radial2"/>
    <dgm:cxn modelId="{F0A6DCE6-8427-4B95-973C-10109ACCEA15}" type="presParOf" srcId="{EDFAC3EB-8A66-4190-93AF-D0C963DBE2F7}" destId="{CBD877DC-51FC-4189-9B53-C94EE7547D83}" srcOrd="0" destOrd="0" presId="urn:microsoft.com/office/officeart/2005/8/layout/radial2"/>
    <dgm:cxn modelId="{A6F5237C-2A4F-4372-97D8-2F10796D9D2F}" type="presParOf" srcId="{EDFAC3EB-8A66-4190-93AF-D0C963DBE2F7}" destId="{D21DDA53-6E84-46DE-8E74-AB551FFBF20A}" srcOrd="1" destOrd="0" presId="urn:microsoft.com/office/officeart/2005/8/layout/radial2"/>
  </dgm:cxnLst>
  <dgm:bg/>
  <dgm:whole/>
</dgm:dataModel>
</file>

<file path=ppt/diagrams/data5.xml><?xml version="1.0" encoding="utf-8"?>
<dgm:dataModel xmlns:dgm="http://schemas.openxmlformats.org/drawingml/2006/diagram" xmlns:a="http://schemas.openxmlformats.org/drawingml/2006/main">
  <dgm:ptLst>
    <dgm:pt modelId="{FCBF3B3E-C705-4CF8-AAEE-02CDCD807E3B}" type="doc">
      <dgm:prSet loTypeId="urn:microsoft.com/office/officeart/2005/8/layout/radial2" loCatId="relationship" qsTypeId="urn:microsoft.com/office/officeart/2005/8/quickstyle/3d1" qsCatId="3D" csTypeId="urn:microsoft.com/office/officeart/2005/8/colors/accent2_3" csCatId="accent2" phldr="1"/>
      <dgm:spPr/>
      <dgm:t>
        <a:bodyPr/>
        <a:lstStyle/>
        <a:p>
          <a:endParaRPr lang="en-GB"/>
        </a:p>
      </dgm:t>
    </dgm:pt>
    <dgm:pt modelId="{CC91C128-40B4-4E30-96EE-ED8F0932BF49}">
      <dgm:prSet custT="1"/>
      <dgm:spPr/>
      <dgm:t>
        <a:bodyPr anchor="b" anchorCtr="1"/>
        <a:lstStyle/>
        <a:p>
          <a:pPr rtl="0"/>
          <a:r>
            <a:rPr lang="en-GB" sz="1600" err="1" smtClean="0">
              <a:effectLst>
                <a:outerShdw blurRad="38100" dist="38100" dir="2700000" algn="tl">
                  <a:srgbClr val="000000">
                    <a:alpha val="43137"/>
                  </a:srgbClr>
                </a:outerShdw>
              </a:effectLst>
            </a:rPr>
            <a:t>Administracion</a:t>
          </a:r>
          <a:r>
            <a:rPr lang="en-GB" sz="1600" smtClean="0">
              <a:effectLst>
                <a:outerShdw blurRad="38100" dist="38100" dir="2700000" algn="tl">
                  <a:srgbClr val="000000">
                    <a:alpha val="43137"/>
                  </a:srgbClr>
                </a:outerShdw>
              </a:effectLst>
            </a:rPr>
            <a:t> </a:t>
          </a:r>
          <a:r>
            <a:rPr lang="en-GB" sz="1600" err="1" smtClean="0">
              <a:effectLst>
                <a:outerShdw blurRad="38100" dist="38100" dir="2700000" algn="tl">
                  <a:srgbClr val="000000">
                    <a:alpha val="43137"/>
                  </a:srgbClr>
                </a:outerShdw>
              </a:effectLst>
            </a:rPr>
            <a:t>centralizada</a:t>
          </a:r>
          <a:endParaRPr lang="en-GB" sz="1600">
            <a:effectLst>
              <a:outerShdw blurRad="38100" dist="38100" dir="2700000" algn="tl">
                <a:srgbClr val="000000">
                  <a:alpha val="43137"/>
                </a:srgbClr>
              </a:outerShdw>
            </a:effectLst>
          </a:endParaRPr>
        </a:p>
      </dgm:t>
    </dgm:pt>
    <dgm:pt modelId="{21A76449-5762-464C-A824-41884ED9925C}" type="parTrans" cxnId="{263781E6-54F1-41C8-BD9E-A4EF98F52422}">
      <dgm:prSet/>
      <dgm:spPr/>
      <dgm:t>
        <a:bodyPr/>
        <a:lstStyle/>
        <a:p>
          <a:endParaRPr lang="en-GB"/>
        </a:p>
      </dgm:t>
    </dgm:pt>
    <dgm:pt modelId="{DCCBB238-E323-4B19-82A0-4AACF3FBF37E}" type="sibTrans" cxnId="{263781E6-54F1-41C8-BD9E-A4EF98F52422}">
      <dgm:prSet/>
      <dgm:spPr/>
      <dgm:t>
        <a:bodyPr/>
        <a:lstStyle/>
        <a:p>
          <a:endParaRPr lang="en-GB"/>
        </a:p>
      </dgm:t>
    </dgm:pt>
    <dgm:pt modelId="{15412AAA-F79E-4523-ABBE-56EA15F1472F}">
      <dgm:prSet custT="1"/>
      <dgm:spPr/>
      <dgm:t>
        <a:bodyPr anchor="b" anchorCtr="1"/>
        <a:lstStyle/>
        <a:p>
          <a:pPr rtl="0"/>
          <a:r>
            <a:rPr lang="en-GB" sz="1600" err="1" smtClean="0">
              <a:effectLst>
                <a:outerShdw blurRad="38100" dist="38100" dir="2700000" algn="tl">
                  <a:srgbClr val="000000">
                    <a:alpha val="43137"/>
                  </a:srgbClr>
                </a:outerShdw>
              </a:effectLst>
            </a:rPr>
            <a:t>Operaciones</a:t>
          </a:r>
          <a:r>
            <a:rPr lang="en-GB" sz="1600" smtClean="0">
              <a:effectLst>
                <a:outerShdw blurRad="38100" dist="38100" dir="2700000" algn="tl">
                  <a:srgbClr val="000000">
                    <a:alpha val="43137"/>
                  </a:srgbClr>
                </a:outerShdw>
              </a:effectLst>
            </a:rPr>
            <a:t> </a:t>
          </a:r>
          <a:r>
            <a:rPr lang="en-GB" sz="1600" err="1" smtClean="0">
              <a:effectLst>
                <a:outerShdw blurRad="38100" dist="38100" dir="2700000" algn="tl">
                  <a:srgbClr val="000000">
                    <a:alpha val="43137"/>
                  </a:srgbClr>
                </a:outerShdw>
              </a:effectLst>
            </a:rPr>
            <a:t>automatizadas</a:t>
          </a:r>
          <a:endParaRPr lang="en-GB" sz="1600">
            <a:effectLst>
              <a:outerShdw blurRad="38100" dist="38100" dir="2700000" algn="tl">
                <a:srgbClr val="000000">
                  <a:alpha val="43137"/>
                </a:srgbClr>
              </a:outerShdw>
            </a:effectLst>
          </a:endParaRPr>
        </a:p>
      </dgm:t>
    </dgm:pt>
    <dgm:pt modelId="{48C2120D-B195-4479-BDED-C9AFA93DA57F}" type="parTrans" cxnId="{15F744BC-8086-4E96-9FCA-FB7302C042BC}">
      <dgm:prSet/>
      <dgm:spPr/>
      <dgm:t>
        <a:bodyPr/>
        <a:lstStyle/>
        <a:p>
          <a:endParaRPr lang="en-GB"/>
        </a:p>
      </dgm:t>
    </dgm:pt>
    <dgm:pt modelId="{CEB38CCA-1997-464E-B3EE-13A555234D6C}" type="sibTrans" cxnId="{15F744BC-8086-4E96-9FCA-FB7302C042BC}">
      <dgm:prSet/>
      <dgm:spPr/>
      <dgm:t>
        <a:bodyPr/>
        <a:lstStyle/>
        <a:p>
          <a:endParaRPr lang="en-GB"/>
        </a:p>
      </dgm:t>
    </dgm:pt>
    <dgm:pt modelId="{B7566C55-0B21-4F57-BBE0-E020A06E8C7D}">
      <dgm:prSet custT="1"/>
      <dgm:spPr/>
      <dgm:t>
        <a:bodyPr anchor="b" anchorCtr="1"/>
        <a:lstStyle/>
        <a:p>
          <a:pPr rtl="0"/>
          <a:r>
            <a:rPr lang="en-GB" sz="1600" err="1" smtClean="0">
              <a:effectLst>
                <a:outerShdw blurRad="38100" dist="38100" dir="2700000" algn="tl">
                  <a:srgbClr val="000000">
                    <a:alpha val="43137"/>
                  </a:srgbClr>
                </a:outerShdw>
              </a:effectLst>
            </a:rPr>
            <a:t>Administracion</a:t>
          </a:r>
          <a:r>
            <a:rPr lang="en-GB" sz="1600" smtClean="0">
              <a:effectLst>
                <a:outerShdw blurRad="38100" dist="38100" dir="2700000" algn="tl">
                  <a:srgbClr val="000000">
                    <a:alpha val="43137"/>
                  </a:srgbClr>
                </a:outerShdw>
              </a:effectLst>
            </a:rPr>
            <a:t> con </a:t>
          </a:r>
          <a:r>
            <a:rPr lang="en-GB" sz="1600" err="1" smtClean="0">
              <a:effectLst>
                <a:outerShdw blurRad="38100" dist="38100" dir="2700000" algn="tl">
                  <a:srgbClr val="000000">
                    <a:alpha val="43137"/>
                  </a:srgbClr>
                </a:outerShdw>
              </a:effectLst>
            </a:rPr>
            <a:t>politicas</a:t>
          </a:r>
          <a:endParaRPr lang="en-GB" sz="1600">
            <a:effectLst>
              <a:outerShdw blurRad="38100" dist="38100" dir="2700000" algn="tl">
                <a:srgbClr val="000000">
                  <a:alpha val="43137"/>
                </a:srgbClr>
              </a:outerShdw>
            </a:effectLst>
          </a:endParaRPr>
        </a:p>
      </dgm:t>
    </dgm:pt>
    <dgm:pt modelId="{1764A051-51A8-40D4-8487-099A7180CC38}" type="parTrans" cxnId="{16E4E6C3-BBF2-4DB5-AA35-613B2209EBA5}">
      <dgm:prSet/>
      <dgm:spPr/>
      <dgm:t>
        <a:bodyPr/>
        <a:lstStyle/>
        <a:p>
          <a:endParaRPr lang="en-GB"/>
        </a:p>
      </dgm:t>
    </dgm:pt>
    <dgm:pt modelId="{911BD385-7161-45F8-9AEE-BB68CEEA0366}" type="sibTrans" cxnId="{16E4E6C3-BBF2-4DB5-AA35-613B2209EBA5}">
      <dgm:prSet/>
      <dgm:spPr/>
      <dgm:t>
        <a:bodyPr/>
        <a:lstStyle/>
        <a:p>
          <a:endParaRPr lang="en-GB"/>
        </a:p>
      </dgm:t>
    </dgm:pt>
    <dgm:pt modelId="{3394BB60-A63F-455D-8C82-B694F8D7E971}">
      <dgm:prSet custT="1"/>
      <dgm:spPr/>
      <dgm:t>
        <a:bodyPr anchor="b" anchorCtr="1"/>
        <a:lstStyle/>
        <a:p>
          <a:pPr rtl="0"/>
          <a:r>
            <a:rPr lang="en-GB" sz="1600" err="1" smtClean="0">
              <a:effectLst>
                <a:outerShdw blurRad="38100" dist="38100" dir="2700000" algn="tl">
                  <a:srgbClr val="000000">
                    <a:alpha val="43137"/>
                  </a:srgbClr>
                </a:outerShdw>
              </a:effectLst>
            </a:rPr>
            <a:t>Monitoreo</a:t>
          </a:r>
          <a:r>
            <a:rPr lang="en-GB" sz="1600" smtClean="0">
              <a:effectLst>
                <a:outerShdw blurRad="38100" dist="38100" dir="2700000" algn="tl">
                  <a:srgbClr val="000000">
                    <a:alpha val="43137"/>
                  </a:srgbClr>
                </a:outerShdw>
              </a:effectLst>
            </a:rPr>
            <a:t> </a:t>
          </a:r>
          <a:r>
            <a:rPr lang="en-GB" sz="1600" err="1" smtClean="0">
              <a:effectLst>
                <a:outerShdw blurRad="38100" dist="38100" dir="2700000" algn="tl">
                  <a:srgbClr val="000000">
                    <a:alpha val="43137"/>
                  </a:srgbClr>
                </a:outerShdw>
              </a:effectLst>
            </a:rPr>
            <a:t>consolidado</a:t>
          </a:r>
          <a:endParaRPr lang="en-GB" sz="1600">
            <a:effectLst>
              <a:outerShdw blurRad="38100" dist="38100" dir="2700000" algn="tl">
                <a:srgbClr val="000000">
                  <a:alpha val="43137"/>
                </a:srgbClr>
              </a:outerShdw>
            </a:effectLst>
          </a:endParaRPr>
        </a:p>
      </dgm:t>
    </dgm:pt>
    <dgm:pt modelId="{B69F7342-71D4-42AD-8535-1C29077A1106}" type="parTrans" cxnId="{727FBF07-A0F2-4063-8397-12576E475E14}">
      <dgm:prSet/>
      <dgm:spPr/>
      <dgm:t>
        <a:bodyPr/>
        <a:lstStyle/>
        <a:p>
          <a:endParaRPr lang="en-GB"/>
        </a:p>
      </dgm:t>
    </dgm:pt>
    <dgm:pt modelId="{939FCA88-BDEB-40E5-BD14-C4E26CC21270}" type="sibTrans" cxnId="{727FBF07-A0F2-4063-8397-12576E475E14}">
      <dgm:prSet/>
      <dgm:spPr/>
      <dgm:t>
        <a:bodyPr/>
        <a:lstStyle/>
        <a:p>
          <a:endParaRPr lang="en-GB"/>
        </a:p>
      </dgm:t>
    </dgm:pt>
    <dgm:pt modelId="{D9CC4C1F-C413-4ACD-8E04-3FF9BB2A8970}" type="pres">
      <dgm:prSet presAssocID="{FCBF3B3E-C705-4CF8-AAEE-02CDCD807E3B}" presName="composite" presStyleCnt="0">
        <dgm:presLayoutVars>
          <dgm:chMax val="5"/>
          <dgm:dir/>
          <dgm:animLvl val="ctr"/>
          <dgm:resizeHandles val="exact"/>
        </dgm:presLayoutVars>
      </dgm:prSet>
      <dgm:spPr/>
      <dgm:t>
        <a:bodyPr/>
        <a:lstStyle/>
        <a:p>
          <a:endParaRPr lang="en-GB"/>
        </a:p>
      </dgm:t>
    </dgm:pt>
    <dgm:pt modelId="{1E325660-3BA9-41B5-BC83-C9CC261718B4}" type="pres">
      <dgm:prSet presAssocID="{FCBF3B3E-C705-4CF8-AAEE-02CDCD807E3B}" presName="cycle" presStyleCnt="0"/>
      <dgm:spPr/>
    </dgm:pt>
    <dgm:pt modelId="{4F533C41-04CF-4FD6-B42D-122B15CC8C1C}" type="pres">
      <dgm:prSet presAssocID="{FCBF3B3E-C705-4CF8-AAEE-02CDCD807E3B}" presName="centerShape" presStyleCnt="0"/>
      <dgm:spPr/>
    </dgm:pt>
    <dgm:pt modelId="{9E0BF121-0602-4795-A96C-7FC40939DBB4}" type="pres">
      <dgm:prSet presAssocID="{FCBF3B3E-C705-4CF8-AAEE-02CDCD807E3B}" presName="connSite" presStyleLbl="node1" presStyleIdx="0" presStyleCnt="5"/>
      <dgm:spPr/>
    </dgm:pt>
    <dgm:pt modelId="{6E1133AF-AD53-4DCB-AAD4-F9BA2B6758A6}" type="pres">
      <dgm:prSet presAssocID="{FCBF3B3E-C705-4CF8-AAEE-02CDCD807E3B}" presName="visible" presStyleLbl="node1" presStyleIdx="0" presStyleCnt="5" custScaleX="144909" custScaleY="143340"/>
      <dgm:spPr/>
    </dgm:pt>
    <dgm:pt modelId="{821B4332-F9CF-4BE8-885D-A51F2B06A1F9}" type="pres">
      <dgm:prSet presAssocID="{21A76449-5762-464C-A824-41884ED9925C}" presName="Name25" presStyleLbl="parChTrans1D1" presStyleIdx="0" presStyleCnt="4"/>
      <dgm:spPr/>
      <dgm:t>
        <a:bodyPr/>
        <a:lstStyle/>
        <a:p>
          <a:endParaRPr lang="en-GB"/>
        </a:p>
      </dgm:t>
    </dgm:pt>
    <dgm:pt modelId="{0131069C-0B22-417A-8F2A-7A27D883E7C9}" type="pres">
      <dgm:prSet presAssocID="{CC91C128-40B4-4E30-96EE-ED8F0932BF49}" presName="node" presStyleCnt="0"/>
      <dgm:spPr/>
    </dgm:pt>
    <dgm:pt modelId="{51E4B231-B8BF-438D-B71D-7BF6727AEE9F}" type="pres">
      <dgm:prSet presAssocID="{CC91C128-40B4-4E30-96EE-ED8F0932BF49}" presName="parentNode" presStyleLbl="node1" presStyleIdx="1" presStyleCnt="5" custScaleX="180965" custScaleY="181698" custLinFactNeighborX="90756" custLinFactNeighborY="16788">
        <dgm:presLayoutVars>
          <dgm:chMax val="1"/>
          <dgm:bulletEnabled val="1"/>
        </dgm:presLayoutVars>
      </dgm:prSet>
      <dgm:spPr/>
      <dgm:t>
        <a:bodyPr/>
        <a:lstStyle/>
        <a:p>
          <a:endParaRPr lang="en-GB"/>
        </a:p>
      </dgm:t>
    </dgm:pt>
    <dgm:pt modelId="{B324EA15-68CA-4216-9F16-F59C24BFC74A}" type="pres">
      <dgm:prSet presAssocID="{CC91C128-40B4-4E30-96EE-ED8F0932BF49}" presName="childNode" presStyleLbl="revTx" presStyleIdx="0" presStyleCnt="0">
        <dgm:presLayoutVars>
          <dgm:bulletEnabled val="1"/>
        </dgm:presLayoutVars>
      </dgm:prSet>
      <dgm:spPr/>
    </dgm:pt>
    <dgm:pt modelId="{B20C9BDF-6E51-4256-B772-76D323416E25}" type="pres">
      <dgm:prSet presAssocID="{48C2120D-B195-4479-BDED-C9AFA93DA57F}" presName="Name25" presStyleLbl="parChTrans1D1" presStyleIdx="1" presStyleCnt="4"/>
      <dgm:spPr/>
      <dgm:t>
        <a:bodyPr/>
        <a:lstStyle/>
        <a:p>
          <a:endParaRPr lang="en-GB"/>
        </a:p>
      </dgm:t>
    </dgm:pt>
    <dgm:pt modelId="{AFEEA33A-F587-4F3D-A904-DC87C7FD56F2}" type="pres">
      <dgm:prSet presAssocID="{15412AAA-F79E-4523-ABBE-56EA15F1472F}" presName="node" presStyleCnt="0"/>
      <dgm:spPr/>
    </dgm:pt>
    <dgm:pt modelId="{292FA4C0-16DB-41BC-B438-8E8B4E623AE4}" type="pres">
      <dgm:prSet presAssocID="{15412AAA-F79E-4523-ABBE-56EA15F1472F}" presName="parentNode" presStyleLbl="node1" presStyleIdx="2" presStyleCnt="5" custScaleX="180965" custScaleY="181698" custLinFactX="100000" custLinFactNeighborX="113977" custLinFactNeighborY="-27480">
        <dgm:presLayoutVars>
          <dgm:chMax val="1"/>
          <dgm:bulletEnabled val="1"/>
        </dgm:presLayoutVars>
      </dgm:prSet>
      <dgm:spPr/>
      <dgm:t>
        <a:bodyPr/>
        <a:lstStyle/>
        <a:p>
          <a:endParaRPr lang="en-GB"/>
        </a:p>
      </dgm:t>
    </dgm:pt>
    <dgm:pt modelId="{908E1FFB-97EC-42EF-BB23-9338438BFA35}" type="pres">
      <dgm:prSet presAssocID="{15412AAA-F79E-4523-ABBE-56EA15F1472F}" presName="childNode" presStyleLbl="revTx" presStyleIdx="0" presStyleCnt="0">
        <dgm:presLayoutVars>
          <dgm:bulletEnabled val="1"/>
        </dgm:presLayoutVars>
      </dgm:prSet>
      <dgm:spPr/>
    </dgm:pt>
    <dgm:pt modelId="{62579B45-198B-43C5-97A4-250A7934AE12}" type="pres">
      <dgm:prSet presAssocID="{1764A051-51A8-40D4-8487-099A7180CC38}" presName="Name25" presStyleLbl="parChTrans1D1" presStyleIdx="2" presStyleCnt="4"/>
      <dgm:spPr/>
      <dgm:t>
        <a:bodyPr/>
        <a:lstStyle/>
        <a:p>
          <a:endParaRPr lang="en-GB"/>
        </a:p>
      </dgm:t>
    </dgm:pt>
    <dgm:pt modelId="{82E2B545-AC2D-44D5-AA74-2B1B04899EA7}" type="pres">
      <dgm:prSet presAssocID="{B7566C55-0B21-4F57-BBE0-E020A06E8C7D}" presName="node" presStyleCnt="0"/>
      <dgm:spPr/>
    </dgm:pt>
    <dgm:pt modelId="{02C1F6F2-E3BF-4DAC-B2D0-ECD62D4B4755}" type="pres">
      <dgm:prSet presAssocID="{B7566C55-0B21-4F57-BBE0-E020A06E8C7D}" presName="parentNode" presStyleLbl="node1" presStyleIdx="3" presStyleCnt="5" custScaleX="180965" custScaleY="181698" custLinFactX="100000" custLinFactNeighborX="130007" custLinFactNeighborY="40916">
        <dgm:presLayoutVars>
          <dgm:chMax val="1"/>
          <dgm:bulletEnabled val="1"/>
        </dgm:presLayoutVars>
      </dgm:prSet>
      <dgm:spPr/>
      <dgm:t>
        <a:bodyPr/>
        <a:lstStyle/>
        <a:p>
          <a:endParaRPr lang="en-GB"/>
        </a:p>
      </dgm:t>
    </dgm:pt>
    <dgm:pt modelId="{58D46509-6891-40FE-A11F-BB3112BDF086}" type="pres">
      <dgm:prSet presAssocID="{B7566C55-0B21-4F57-BBE0-E020A06E8C7D}" presName="childNode" presStyleLbl="revTx" presStyleIdx="0" presStyleCnt="0">
        <dgm:presLayoutVars>
          <dgm:bulletEnabled val="1"/>
        </dgm:presLayoutVars>
      </dgm:prSet>
      <dgm:spPr/>
    </dgm:pt>
    <dgm:pt modelId="{F5397105-AB66-4928-B842-DC1E977E4B46}" type="pres">
      <dgm:prSet presAssocID="{B69F7342-71D4-42AD-8535-1C29077A1106}" presName="Name25" presStyleLbl="parChTrans1D1" presStyleIdx="3" presStyleCnt="4"/>
      <dgm:spPr/>
      <dgm:t>
        <a:bodyPr/>
        <a:lstStyle/>
        <a:p>
          <a:endParaRPr lang="en-GB"/>
        </a:p>
      </dgm:t>
    </dgm:pt>
    <dgm:pt modelId="{EDFAC3EB-8A66-4190-93AF-D0C963DBE2F7}" type="pres">
      <dgm:prSet presAssocID="{3394BB60-A63F-455D-8C82-B694F8D7E971}" presName="node" presStyleCnt="0"/>
      <dgm:spPr/>
    </dgm:pt>
    <dgm:pt modelId="{CBD877DC-51FC-4189-9B53-C94EE7547D83}" type="pres">
      <dgm:prSet presAssocID="{3394BB60-A63F-455D-8C82-B694F8D7E971}" presName="parentNode" presStyleLbl="node1" presStyleIdx="4" presStyleCnt="5" custScaleX="180965" custScaleY="181698" custLinFactNeighborX="98823" custLinFactNeighborY="4776">
        <dgm:presLayoutVars>
          <dgm:chMax val="1"/>
          <dgm:bulletEnabled val="1"/>
        </dgm:presLayoutVars>
      </dgm:prSet>
      <dgm:spPr/>
      <dgm:t>
        <a:bodyPr/>
        <a:lstStyle/>
        <a:p>
          <a:endParaRPr lang="en-GB"/>
        </a:p>
      </dgm:t>
    </dgm:pt>
    <dgm:pt modelId="{D21DDA53-6E84-46DE-8E74-AB551FFBF20A}" type="pres">
      <dgm:prSet presAssocID="{3394BB60-A63F-455D-8C82-B694F8D7E971}" presName="childNode" presStyleLbl="revTx" presStyleIdx="0" presStyleCnt="0">
        <dgm:presLayoutVars>
          <dgm:bulletEnabled val="1"/>
        </dgm:presLayoutVars>
      </dgm:prSet>
      <dgm:spPr/>
    </dgm:pt>
  </dgm:ptLst>
  <dgm:cxnLst>
    <dgm:cxn modelId="{727FBF07-A0F2-4063-8397-12576E475E14}" srcId="{FCBF3B3E-C705-4CF8-AAEE-02CDCD807E3B}" destId="{3394BB60-A63F-455D-8C82-B694F8D7E971}" srcOrd="3" destOrd="0" parTransId="{B69F7342-71D4-42AD-8535-1C29077A1106}" sibTransId="{939FCA88-BDEB-40E5-BD14-C4E26CC21270}"/>
    <dgm:cxn modelId="{0E30A132-27DC-4B24-895E-000092FDB310}" type="presOf" srcId="{3394BB60-A63F-455D-8C82-B694F8D7E971}" destId="{CBD877DC-51FC-4189-9B53-C94EE7547D83}" srcOrd="0" destOrd="0" presId="urn:microsoft.com/office/officeart/2005/8/layout/radial2"/>
    <dgm:cxn modelId="{8DA91382-AB64-4B67-A85F-2F9C32855EE9}" type="presOf" srcId="{21A76449-5762-464C-A824-41884ED9925C}" destId="{821B4332-F9CF-4BE8-885D-A51F2B06A1F9}" srcOrd="0" destOrd="0" presId="urn:microsoft.com/office/officeart/2005/8/layout/radial2"/>
    <dgm:cxn modelId="{263781E6-54F1-41C8-BD9E-A4EF98F52422}" srcId="{FCBF3B3E-C705-4CF8-AAEE-02CDCD807E3B}" destId="{CC91C128-40B4-4E30-96EE-ED8F0932BF49}" srcOrd="0" destOrd="0" parTransId="{21A76449-5762-464C-A824-41884ED9925C}" sibTransId="{DCCBB238-E323-4B19-82A0-4AACF3FBF37E}"/>
    <dgm:cxn modelId="{8BCA54C8-46C0-466F-9146-34DD2A0142A3}" type="presOf" srcId="{1764A051-51A8-40D4-8487-099A7180CC38}" destId="{62579B45-198B-43C5-97A4-250A7934AE12}" srcOrd="0" destOrd="0" presId="urn:microsoft.com/office/officeart/2005/8/layout/radial2"/>
    <dgm:cxn modelId="{1D7E9EAA-041A-4E89-BB3A-09FC6DFD732E}" type="presOf" srcId="{15412AAA-F79E-4523-ABBE-56EA15F1472F}" destId="{292FA4C0-16DB-41BC-B438-8E8B4E623AE4}" srcOrd="0" destOrd="0" presId="urn:microsoft.com/office/officeart/2005/8/layout/radial2"/>
    <dgm:cxn modelId="{173341AF-7CDC-427F-B163-6FF0C1403F12}" type="presOf" srcId="{CC91C128-40B4-4E30-96EE-ED8F0932BF49}" destId="{51E4B231-B8BF-438D-B71D-7BF6727AEE9F}" srcOrd="0" destOrd="0" presId="urn:microsoft.com/office/officeart/2005/8/layout/radial2"/>
    <dgm:cxn modelId="{16E4E6C3-BBF2-4DB5-AA35-613B2209EBA5}" srcId="{FCBF3B3E-C705-4CF8-AAEE-02CDCD807E3B}" destId="{B7566C55-0B21-4F57-BBE0-E020A06E8C7D}" srcOrd="2" destOrd="0" parTransId="{1764A051-51A8-40D4-8487-099A7180CC38}" sibTransId="{911BD385-7161-45F8-9AEE-BB68CEEA0366}"/>
    <dgm:cxn modelId="{7AF9DB86-2035-45E5-ABF8-45750CBB4D76}" type="presOf" srcId="{48C2120D-B195-4479-BDED-C9AFA93DA57F}" destId="{B20C9BDF-6E51-4256-B772-76D323416E25}" srcOrd="0" destOrd="0" presId="urn:microsoft.com/office/officeart/2005/8/layout/radial2"/>
    <dgm:cxn modelId="{1496B85B-A104-4ADF-8335-D217E67BB048}" type="presOf" srcId="{B69F7342-71D4-42AD-8535-1C29077A1106}" destId="{F5397105-AB66-4928-B842-DC1E977E4B46}" srcOrd="0" destOrd="0" presId="urn:microsoft.com/office/officeart/2005/8/layout/radial2"/>
    <dgm:cxn modelId="{15F744BC-8086-4E96-9FCA-FB7302C042BC}" srcId="{FCBF3B3E-C705-4CF8-AAEE-02CDCD807E3B}" destId="{15412AAA-F79E-4523-ABBE-56EA15F1472F}" srcOrd="1" destOrd="0" parTransId="{48C2120D-B195-4479-BDED-C9AFA93DA57F}" sibTransId="{CEB38CCA-1997-464E-B3EE-13A555234D6C}"/>
    <dgm:cxn modelId="{D09F500D-F465-4E37-BBBC-A0F5C93304B6}" type="presOf" srcId="{B7566C55-0B21-4F57-BBE0-E020A06E8C7D}" destId="{02C1F6F2-E3BF-4DAC-B2D0-ECD62D4B4755}" srcOrd="0" destOrd="0" presId="urn:microsoft.com/office/officeart/2005/8/layout/radial2"/>
    <dgm:cxn modelId="{E5780994-825A-4051-A7D3-42ABBEEAE4DF}" type="presOf" srcId="{FCBF3B3E-C705-4CF8-AAEE-02CDCD807E3B}" destId="{D9CC4C1F-C413-4ACD-8E04-3FF9BB2A8970}" srcOrd="0" destOrd="0" presId="urn:microsoft.com/office/officeart/2005/8/layout/radial2"/>
    <dgm:cxn modelId="{00914692-C167-4C0D-AB46-926A5A002709}" type="presParOf" srcId="{D9CC4C1F-C413-4ACD-8E04-3FF9BB2A8970}" destId="{1E325660-3BA9-41B5-BC83-C9CC261718B4}" srcOrd="0" destOrd="0" presId="urn:microsoft.com/office/officeart/2005/8/layout/radial2"/>
    <dgm:cxn modelId="{D5491BD2-F165-47BB-91D9-AF3269131881}" type="presParOf" srcId="{1E325660-3BA9-41B5-BC83-C9CC261718B4}" destId="{4F533C41-04CF-4FD6-B42D-122B15CC8C1C}" srcOrd="0" destOrd="0" presId="urn:microsoft.com/office/officeart/2005/8/layout/radial2"/>
    <dgm:cxn modelId="{0E0C5E3E-8499-4F3F-8345-FDCE998C32E9}" type="presParOf" srcId="{4F533C41-04CF-4FD6-B42D-122B15CC8C1C}" destId="{9E0BF121-0602-4795-A96C-7FC40939DBB4}" srcOrd="0" destOrd="0" presId="urn:microsoft.com/office/officeart/2005/8/layout/radial2"/>
    <dgm:cxn modelId="{941ECB5D-FFA8-4C27-A7E1-3EC3A0ADFAF9}" type="presParOf" srcId="{4F533C41-04CF-4FD6-B42D-122B15CC8C1C}" destId="{6E1133AF-AD53-4DCB-AAD4-F9BA2B6758A6}" srcOrd="1" destOrd="0" presId="urn:microsoft.com/office/officeart/2005/8/layout/radial2"/>
    <dgm:cxn modelId="{487C31FA-0214-4C05-B7BD-E4D82C553876}" type="presParOf" srcId="{1E325660-3BA9-41B5-BC83-C9CC261718B4}" destId="{821B4332-F9CF-4BE8-885D-A51F2B06A1F9}" srcOrd="1" destOrd="0" presId="urn:microsoft.com/office/officeart/2005/8/layout/radial2"/>
    <dgm:cxn modelId="{C3CED1A9-796E-460F-A4AA-BC4B424E0CE6}" type="presParOf" srcId="{1E325660-3BA9-41B5-BC83-C9CC261718B4}" destId="{0131069C-0B22-417A-8F2A-7A27D883E7C9}" srcOrd="2" destOrd="0" presId="urn:microsoft.com/office/officeart/2005/8/layout/radial2"/>
    <dgm:cxn modelId="{0F15D34A-8ED2-45B5-B304-EA44408FF530}" type="presParOf" srcId="{0131069C-0B22-417A-8F2A-7A27D883E7C9}" destId="{51E4B231-B8BF-438D-B71D-7BF6727AEE9F}" srcOrd="0" destOrd="0" presId="urn:microsoft.com/office/officeart/2005/8/layout/radial2"/>
    <dgm:cxn modelId="{50C958CF-FAEC-4F27-B5B9-6C71DD00C2C9}" type="presParOf" srcId="{0131069C-0B22-417A-8F2A-7A27D883E7C9}" destId="{B324EA15-68CA-4216-9F16-F59C24BFC74A}" srcOrd="1" destOrd="0" presId="urn:microsoft.com/office/officeart/2005/8/layout/radial2"/>
    <dgm:cxn modelId="{80FBD85C-7D83-4E2E-99F2-DACDC7B41374}" type="presParOf" srcId="{1E325660-3BA9-41B5-BC83-C9CC261718B4}" destId="{B20C9BDF-6E51-4256-B772-76D323416E25}" srcOrd="3" destOrd="0" presId="urn:microsoft.com/office/officeart/2005/8/layout/radial2"/>
    <dgm:cxn modelId="{D26AEB01-DACA-460D-8D57-3D6654AE0777}" type="presParOf" srcId="{1E325660-3BA9-41B5-BC83-C9CC261718B4}" destId="{AFEEA33A-F587-4F3D-A904-DC87C7FD56F2}" srcOrd="4" destOrd="0" presId="urn:microsoft.com/office/officeart/2005/8/layout/radial2"/>
    <dgm:cxn modelId="{3177275E-2912-4FD1-B9A2-F3EA6DFB8CAA}" type="presParOf" srcId="{AFEEA33A-F587-4F3D-A904-DC87C7FD56F2}" destId="{292FA4C0-16DB-41BC-B438-8E8B4E623AE4}" srcOrd="0" destOrd="0" presId="urn:microsoft.com/office/officeart/2005/8/layout/radial2"/>
    <dgm:cxn modelId="{7428FE5A-D721-4F57-8580-6BEC732B1291}" type="presParOf" srcId="{AFEEA33A-F587-4F3D-A904-DC87C7FD56F2}" destId="{908E1FFB-97EC-42EF-BB23-9338438BFA35}" srcOrd="1" destOrd="0" presId="urn:microsoft.com/office/officeart/2005/8/layout/radial2"/>
    <dgm:cxn modelId="{97733BF9-3E45-4564-9CCA-3FBD086C88F2}" type="presParOf" srcId="{1E325660-3BA9-41B5-BC83-C9CC261718B4}" destId="{62579B45-198B-43C5-97A4-250A7934AE12}" srcOrd="5" destOrd="0" presId="urn:microsoft.com/office/officeart/2005/8/layout/radial2"/>
    <dgm:cxn modelId="{88D0297B-ACF7-4F68-826A-F00F3C31288D}" type="presParOf" srcId="{1E325660-3BA9-41B5-BC83-C9CC261718B4}" destId="{82E2B545-AC2D-44D5-AA74-2B1B04899EA7}" srcOrd="6" destOrd="0" presId="urn:microsoft.com/office/officeart/2005/8/layout/radial2"/>
    <dgm:cxn modelId="{5DC1FB8B-F604-4548-B9DB-2ECDA90251A6}" type="presParOf" srcId="{82E2B545-AC2D-44D5-AA74-2B1B04899EA7}" destId="{02C1F6F2-E3BF-4DAC-B2D0-ECD62D4B4755}" srcOrd="0" destOrd="0" presId="urn:microsoft.com/office/officeart/2005/8/layout/radial2"/>
    <dgm:cxn modelId="{FE9BA708-E0F4-4B47-9ECC-69E974AB8B34}" type="presParOf" srcId="{82E2B545-AC2D-44D5-AA74-2B1B04899EA7}" destId="{58D46509-6891-40FE-A11F-BB3112BDF086}" srcOrd="1" destOrd="0" presId="urn:microsoft.com/office/officeart/2005/8/layout/radial2"/>
    <dgm:cxn modelId="{B11460E9-5698-4844-9B80-D56C7B9FB059}" type="presParOf" srcId="{1E325660-3BA9-41B5-BC83-C9CC261718B4}" destId="{F5397105-AB66-4928-B842-DC1E977E4B46}" srcOrd="7" destOrd="0" presId="urn:microsoft.com/office/officeart/2005/8/layout/radial2"/>
    <dgm:cxn modelId="{B3A9E384-DB3C-48E6-9BBB-42074C7B31F4}" type="presParOf" srcId="{1E325660-3BA9-41B5-BC83-C9CC261718B4}" destId="{EDFAC3EB-8A66-4190-93AF-D0C963DBE2F7}" srcOrd="8" destOrd="0" presId="urn:microsoft.com/office/officeart/2005/8/layout/radial2"/>
    <dgm:cxn modelId="{BE9B8A08-0D66-41C0-87EF-CB8332876FE9}" type="presParOf" srcId="{EDFAC3EB-8A66-4190-93AF-D0C963DBE2F7}" destId="{CBD877DC-51FC-4189-9B53-C94EE7547D83}" srcOrd="0" destOrd="0" presId="urn:microsoft.com/office/officeart/2005/8/layout/radial2"/>
    <dgm:cxn modelId="{4C2715F8-E88E-4E96-96B6-F41D93FD6F77}" type="presParOf" srcId="{EDFAC3EB-8A66-4190-93AF-D0C963DBE2F7}" destId="{D21DDA53-6E84-46DE-8E74-AB551FFBF20A}" srcOrd="1" destOrd="0" presId="urn:microsoft.com/office/officeart/2005/8/layout/radial2"/>
  </dgm:cxnLst>
  <dgm:bg/>
  <dgm:whole/>
</dgm:dataModel>
</file>

<file path=ppt/diagrams/data6.xml><?xml version="1.0" encoding="utf-8"?>
<dgm:dataModel xmlns:dgm="http://schemas.openxmlformats.org/drawingml/2006/diagram" xmlns:a="http://schemas.openxmlformats.org/drawingml/2006/main">
  <dgm:ptLst>
    <dgm:pt modelId="{495AC2AE-AC45-4AF2-9B1B-1589F892419F}" type="doc">
      <dgm:prSet loTypeId="urn:microsoft.com/office/officeart/2005/8/layout/cycle4" loCatId="cycle" qsTypeId="urn:microsoft.com/office/officeart/2005/8/quickstyle/3d2" qsCatId="3D" csTypeId="urn:microsoft.com/office/officeart/2005/8/colors/accent2_5" csCatId="accent2" phldr="1"/>
      <dgm:spPr/>
      <dgm:t>
        <a:bodyPr/>
        <a:lstStyle/>
        <a:p>
          <a:endParaRPr lang="en-GB"/>
        </a:p>
      </dgm:t>
    </dgm:pt>
    <dgm:pt modelId="{EC9D37F1-DFCA-4B0D-8ABF-C76C56FB7AB8}">
      <dgm:prSet/>
      <dgm:spPr/>
      <dgm:t>
        <a:bodyPr/>
        <a:lstStyle/>
        <a:p>
          <a:pPr rtl="0"/>
          <a:r>
            <a:rPr lang="en-GB" err="1" smtClean="0"/>
            <a:t>Integracion</a:t>
          </a:r>
          <a:endParaRPr lang="en-GB"/>
        </a:p>
      </dgm:t>
    </dgm:pt>
    <dgm:pt modelId="{3F81F2E6-48BF-448D-A5B8-F5D861FE5868}" type="parTrans" cxnId="{9D187E67-AE99-4D83-BD3C-52F9E9DFCE32}">
      <dgm:prSet/>
      <dgm:spPr/>
      <dgm:t>
        <a:bodyPr/>
        <a:lstStyle/>
        <a:p>
          <a:endParaRPr lang="en-GB"/>
        </a:p>
      </dgm:t>
    </dgm:pt>
    <dgm:pt modelId="{6BE3C8D1-0F14-45A5-8B73-6EF703582221}" type="sibTrans" cxnId="{9D187E67-AE99-4D83-BD3C-52F9E9DFCE32}">
      <dgm:prSet/>
      <dgm:spPr/>
      <dgm:t>
        <a:bodyPr/>
        <a:lstStyle/>
        <a:p>
          <a:endParaRPr lang="en-GB"/>
        </a:p>
      </dgm:t>
    </dgm:pt>
    <dgm:pt modelId="{55F4AD73-9C16-4327-857E-2B09CE7D5DEA}">
      <dgm:prSet/>
      <dgm:spPr/>
      <dgm:t>
        <a:bodyPr/>
        <a:lstStyle/>
        <a:p>
          <a:pPr rtl="0"/>
          <a:r>
            <a:rPr lang="en-GB" err="1" smtClean="0"/>
            <a:t>Analisis</a:t>
          </a:r>
          <a:endParaRPr lang="en-GB"/>
        </a:p>
      </dgm:t>
    </dgm:pt>
    <dgm:pt modelId="{37FEF42C-1FDE-4B76-84CD-1E3A49D3402D}" type="parTrans" cxnId="{FD55E585-E164-4899-A0B8-A561AA96A297}">
      <dgm:prSet/>
      <dgm:spPr/>
      <dgm:t>
        <a:bodyPr/>
        <a:lstStyle/>
        <a:p>
          <a:endParaRPr lang="en-GB"/>
        </a:p>
      </dgm:t>
    </dgm:pt>
    <dgm:pt modelId="{52BF11A6-CD0B-415B-971D-014FE64DA76F}" type="sibTrans" cxnId="{FD55E585-E164-4899-A0B8-A561AA96A297}">
      <dgm:prSet/>
      <dgm:spPr/>
      <dgm:t>
        <a:bodyPr/>
        <a:lstStyle/>
        <a:p>
          <a:endParaRPr lang="en-GB"/>
        </a:p>
      </dgm:t>
    </dgm:pt>
    <dgm:pt modelId="{892787FC-1CBF-424D-BE80-26DC4DC6DA35}">
      <dgm:prSet/>
      <dgm:spPr/>
      <dgm:t>
        <a:bodyPr/>
        <a:lstStyle/>
        <a:p>
          <a:pPr rtl="0"/>
          <a:r>
            <a:rPr lang="en-GB" err="1" smtClean="0"/>
            <a:t>Reportes</a:t>
          </a:r>
          <a:endParaRPr lang="en-GB"/>
        </a:p>
      </dgm:t>
    </dgm:pt>
    <dgm:pt modelId="{3947A93D-BF76-4BFE-9D10-D3649D888D33}" type="parTrans" cxnId="{4414565E-6CF2-4FAA-9C7E-7F3DFF7F9BA4}">
      <dgm:prSet/>
      <dgm:spPr/>
      <dgm:t>
        <a:bodyPr/>
        <a:lstStyle/>
        <a:p>
          <a:endParaRPr lang="en-GB"/>
        </a:p>
      </dgm:t>
    </dgm:pt>
    <dgm:pt modelId="{ADE7FFBC-78C9-4C53-B381-4484D6E95157}" type="sibTrans" cxnId="{4414565E-6CF2-4FAA-9C7E-7F3DFF7F9BA4}">
      <dgm:prSet/>
      <dgm:spPr/>
      <dgm:t>
        <a:bodyPr/>
        <a:lstStyle/>
        <a:p>
          <a:endParaRPr lang="en-GB"/>
        </a:p>
      </dgm:t>
    </dgm:pt>
    <dgm:pt modelId="{E301F602-2CB9-42A1-A013-66935630D92A}">
      <dgm:prSet/>
      <dgm:spPr/>
      <dgm:t>
        <a:bodyPr/>
        <a:lstStyle/>
        <a:p>
          <a:pPr rtl="0"/>
          <a:r>
            <a:rPr lang="en-GB" err="1" smtClean="0"/>
            <a:t>Almacenamiento</a:t>
          </a:r>
          <a:endParaRPr lang="en-GB"/>
        </a:p>
      </dgm:t>
    </dgm:pt>
    <dgm:pt modelId="{9EB328F3-809D-4001-AD3D-F2087B5CFA8B}" type="parTrans" cxnId="{A2537E69-47EE-40A7-9FDB-EAEF78EEEB96}">
      <dgm:prSet/>
      <dgm:spPr/>
      <dgm:t>
        <a:bodyPr/>
        <a:lstStyle/>
        <a:p>
          <a:endParaRPr lang="en-GB"/>
        </a:p>
      </dgm:t>
    </dgm:pt>
    <dgm:pt modelId="{0A73856A-8645-4759-BEA7-1D5BABE1F92A}" type="sibTrans" cxnId="{A2537E69-47EE-40A7-9FDB-EAEF78EEEB96}">
      <dgm:prSet/>
      <dgm:spPr/>
      <dgm:t>
        <a:bodyPr/>
        <a:lstStyle/>
        <a:p>
          <a:endParaRPr lang="en-GB"/>
        </a:p>
      </dgm:t>
    </dgm:pt>
    <dgm:pt modelId="{EA6FAC3F-D236-407C-AE4F-6A5B5CCFBC7A}">
      <dgm:prSet>
        <dgm:style>
          <a:lnRef idx="1">
            <a:schemeClr val="accent5"/>
          </a:lnRef>
          <a:fillRef idx="2">
            <a:schemeClr val="accent5"/>
          </a:fillRef>
          <a:effectRef idx="1">
            <a:schemeClr val="accent5"/>
          </a:effectRef>
          <a:fontRef idx="minor">
            <a:schemeClr val="dk1"/>
          </a:fontRef>
        </dgm:style>
      </dgm:prSet>
      <dgm:spPr/>
      <dgm:t>
        <a:bodyPr/>
        <a:lstStyle/>
        <a:p>
          <a:pPr rtl="0"/>
          <a:r>
            <a:rPr lang="en-GB" smtClean="0"/>
            <a:t>Motor de BD SQL Server</a:t>
          </a:r>
          <a:endParaRPr lang="en-GB"/>
        </a:p>
      </dgm:t>
    </dgm:pt>
    <dgm:pt modelId="{9A74B4E5-9F3A-426E-9558-BD84047CC2F8}" type="parTrans" cxnId="{EEBB3CD2-9820-4592-9165-B5C9DC35F5EA}">
      <dgm:prSet/>
      <dgm:spPr/>
      <dgm:t>
        <a:bodyPr/>
        <a:lstStyle/>
        <a:p>
          <a:endParaRPr lang="en-GB"/>
        </a:p>
      </dgm:t>
    </dgm:pt>
    <dgm:pt modelId="{CBB8F190-3D1E-4CB1-817C-F05E1CA7FB0D}" type="sibTrans" cxnId="{EEBB3CD2-9820-4592-9165-B5C9DC35F5EA}">
      <dgm:prSet/>
      <dgm:spPr/>
      <dgm:t>
        <a:bodyPr/>
        <a:lstStyle/>
        <a:p>
          <a:endParaRPr lang="en-GB"/>
        </a:p>
      </dgm:t>
    </dgm:pt>
    <dgm:pt modelId="{D1635830-5AC9-4095-B986-5A8C3B3E476D}">
      <dgm:prSet>
        <dgm:style>
          <a:lnRef idx="1">
            <a:schemeClr val="accent5"/>
          </a:lnRef>
          <a:fillRef idx="2">
            <a:schemeClr val="accent5"/>
          </a:fillRef>
          <a:effectRef idx="1">
            <a:schemeClr val="accent5"/>
          </a:effectRef>
          <a:fontRef idx="minor">
            <a:schemeClr val="dk1"/>
          </a:fontRef>
        </dgm:style>
      </dgm:prSet>
      <dgm:spPr/>
      <dgm:t>
        <a:bodyPr/>
        <a:lstStyle/>
        <a:p>
          <a:pPr rtl="0"/>
          <a:r>
            <a:rPr lang="en-GB" smtClean="0"/>
            <a:t>SQL Server </a:t>
          </a:r>
          <a:r>
            <a:rPr lang="en-GB" i="1" smtClean="0"/>
            <a:t>Integration Services</a:t>
          </a:r>
          <a:endParaRPr lang="en-GB" i="1"/>
        </a:p>
      </dgm:t>
    </dgm:pt>
    <dgm:pt modelId="{7CF7D235-26F3-4AA6-B30C-0A491B3E3CEF}" type="parTrans" cxnId="{7C9569AE-8F7C-40B1-8D24-CE81F86DF97C}">
      <dgm:prSet/>
      <dgm:spPr/>
      <dgm:t>
        <a:bodyPr/>
        <a:lstStyle/>
        <a:p>
          <a:endParaRPr lang="en-GB"/>
        </a:p>
      </dgm:t>
    </dgm:pt>
    <dgm:pt modelId="{2CF529AF-83EF-463F-847A-2FA7DF8B63EB}" type="sibTrans" cxnId="{7C9569AE-8F7C-40B1-8D24-CE81F86DF97C}">
      <dgm:prSet/>
      <dgm:spPr/>
      <dgm:t>
        <a:bodyPr/>
        <a:lstStyle/>
        <a:p>
          <a:endParaRPr lang="en-GB"/>
        </a:p>
      </dgm:t>
    </dgm:pt>
    <dgm:pt modelId="{5A6E6A12-2115-420C-A896-BA9891435CD6}">
      <dgm:prSet>
        <dgm:style>
          <a:lnRef idx="1">
            <a:schemeClr val="accent5"/>
          </a:lnRef>
          <a:fillRef idx="2">
            <a:schemeClr val="accent5"/>
          </a:fillRef>
          <a:effectRef idx="1">
            <a:schemeClr val="accent5"/>
          </a:effectRef>
          <a:fontRef idx="minor">
            <a:schemeClr val="dk1"/>
          </a:fontRef>
        </dgm:style>
      </dgm:prSet>
      <dgm:spPr/>
      <dgm:t>
        <a:bodyPr/>
        <a:lstStyle/>
        <a:p>
          <a:pPr rtl="0"/>
          <a:r>
            <a:rPr lang="en-GB" smtClean="0"/>
            <a:t>SQL Server </a:t>
          </a:r>
          <a:r>
            <a:rPr lang="en-GB" i="1" smtClean="0"/>
            <a:t>Analysis Services</a:t>
          </a:r>
          <a:endParaRPr lang="en-GB" i="1"/>
        </a:p>
      </dgm:t>
    </dgm:pt>
    <dgm:pt modelId="{F1481EA8-5D9C-40CA-9841-2D29EE3A336E}" type="parTrans" cxnId="{7A09A35D-AE84-44C2-8FCA-164E720A5A7C}">
      <dgm:prSet/>
      <dgm:spPr/>
      <dgm:t>
        <a:bodyPr/>
        <a:lstStyle/>
        <a:p>
          <a:endParaRPr lang="en-GB"/>
        </a:p>
      </dgm:t>
    </dgm:pt>
    <dgm:pt modelId="{EF0FC564-08DD-4DDE-89B5-A5A09E77D1C3}" type="sibTrans" cxnId="{7A09A35D-AE84-44C2-8FCA-164E720A5A7C}">
      <dgm:prSet/>
      <dgm:spPr/>
      <dgm:t>
        <a:bodyPr/>
        <a:lstStyle/>
        <a:p>
          <a:endParaRPr lang="en-GB"/>
        </a:p>
      </dgm:t>
    </dgm:pt>
    <dgm:pt modelId="{DF2AA2B7-7A9D-4376-9315-8A72777E2AE9}">
      <dgm:prSet>
        <dgm:style>
          <a:lnRef idx="1">
            <a:schemeClr val="accent5"/>
          </a:lnRef>
          <a:fillRef idx="2">
            <a:schemeClr val="accent5"/>
          </a:fillRef>
          <a:effectRef idx="1">
            <a:schemeClr val="accent5"/>
          </a:effectRef>
          <a:fontRef idx="minor">
            <a:schemeClr val="dk1"/>
          </a:fontRef>
        </dgm:style>
      </dgm:prSet>
      <dgm:spPr/>
      <dgm:t>
        <a:bodyPr/>
        <a:lstStyle/>
        <a:p>
          <a:pPr rtl="0"/>
          <a:r>
            <a:rPr lang="en-GB" smtClean="0"/>
            <a:t>SQL Server </a:t>
          </a:r>
          <a:r>
            <a:rPr lang="en-GB" i="1" smtClean="0"/>
            <a:t>Reporting Services</a:t>
          </a:r>
          <a:endParaRPr lang="en-GB" i="1"/>
        </a:p>
      </dgm:t>
    </dgm:pt>
    <dgm:pt modelId="{758A3AC3-F2C9-42D9-8E75-D0FB16F8C6E5}" type="parTrans" cxnId="{3E8B546F-D56C-4A2E-A9D5-10B5E9497C04}">
      <dgm:prSet/>
      <dgm:spPr/>
      <dgm:t>
        <a:bodyPr/>
        <a:lstStyle/>
        <a:p>
          <a:endParaRPr lang="en-GB"/>
        </a:p>
      </dgm:t>
    </dgm:pt>
    <dgm:pt modelId="{386549A8-B2E8-4B7B-AF43-E05B5E157BE3}" type="sibTrans" cxnId="{3E8B546F-D56C-4A2E-A9D5-10B5E9497C04}">
      <dgm:prSet/>
      <dgm:spPr/>
      <dgm:t>
        <a:bodyPr/>
        <a:lstStyle/>
        <a:p>
          <a:endParaRPr lang="en-GB"/>
        </a:p>
      </dgm:t>
    </dgm:pt>
    <dgm:pt modelId="{A673F33D-BC55-4EDC-81E9-A81D249BB389}" type="pres">
      <dgm:prSet presAssocID="{495AC2AE-AC45-4AF2-9B1B-1589F892419F}" presName="cycleMatrixDiagram" presStyleCnt="0">
        <dgm:presLayoutVars>
          <dgm:chMax val="1"/>
          <dgm:dir/>
          <dgm:animLvl val="lvl"/>
          <dgm:resizeHandles val="exact"/>
        </dgm:presLayoutVars>
      </dgm:prSet>
      <dgm:spPr/>
      <dgm:t>
        <a:bodyPr/>
        <a:lstStyle/>
        <a:p>
          <a:endParaRPr lang="en-GB"/>
        </a:p>
      </dgm:t>
    </dgm:pt>
    <dgm:pt modelId="{F3FB0170-84A3-4626-AD4B-542FAEBBE34B}" type="pres">
      <dgm:prSet presAssocID="{495AC2AE-AC45-4AF2-9B1B-1589F892419F}" presName="children" presStyleCnt="0"/>
      <dgm:spPr/>
      <dgm:t>
        <a:bodyPr/>
        <a:lstStyle/>
        <a:p>
          <a:endParaRPr lang="en-GB"/>
        </a:p>
      </dgm:t>
    </dgm:pt>
    <dgm:pt modelId="{6290F3CA-D3B8-4843-B355-3AD48FA0EC3F}" type="pres">
      <dgm:prSet presAssocID="{495AC2AE-AC45-4AF2-9B1B-1589F892419F}" presName="child1group" presStyleCnt="0"/>
      <dgm:spPr/>
      <dgm:t>
        <a:bodyPr/>
        <a:lstStyle/>
        <a:p>
          <a:endParaRPr lang="en-GB"/>
        </a:p>
      </dgm:t>
    </dgm:pt>
    <dgm:pt modelId="{40B63509-B081-4F2B-87D0-0EA575F27807}" type="pres">
      <dgm:prSet presAssocID="{495AC2AE-AC45-4AF2-9B1B-1589F892419F}" presName="child1" presStyleLbl="bgAcc1" presStyleIdx="0" presStyleCnt="4"/>
      <dgm:spPr/>
      <dgm:t>
        <a:bodyPr/>
        <a:lstStyle/>
        <a:p>
          <a:endParaRPr lang="en-GB"/>
        </a:p>
      </dgm:t>
    </dgm:pt>
    <dgm:pt modelId="{58BE3B14-40F4-4B10-B4C4-D2174DD9C014}" type="pres">
      <dgm:prSet presAssocID="{495AC2AE-AC45-4AF2-9B1B-1589F892419F}" presName="child1Text" presStyleLbl="bgAcc1" presStyleIdx="0" presStyleCnt="4">
        <dgm:presLayoutVars>
          <dgm:bulletEnabled val="1"/>
        </dgm:presLayoutVars>
      </dgm:prSet>
      <dgm:spPr/>
      <dgm:t>
        <a:bodyPr/>
        <a:lstStyle/>
        <a:p>
          <a:endParaRPr lang="en-GB"/>
        </a:p>
      </dgm:t>
    </dgm:pt>
    <dgm:pt modelId="{6D56EB31-8C08-4B57-9711-2A67F41379A5}" type="pres">
      <dgm:prSet presAssocID="{495AC2AE-AC45-4AF2-9B1B-1589F892419F}" presName="child2group" presStyleCnt="0"/>
      <dgm:spPr/>
      <dgm:t>
        <a:bodyPr/>
        <a:lstStyle/>
        <a:p>
          <a:endParaRPr lang="en-GB"/>
        </a:p>
      </dgm:t>
    </dgm:pt>
    <dgm:pt modelId="{24B12CA4-12B5-499C-A8B9-F6ECF48262A9}" type="pres">
      <dgm:prSet presAssocID="{495AC2AE-AC45-4AF2-9B1B-1589F892419F}" presName="child2" presStyleLbl="bgAcc1" presStyleIdx="1" presStyleCnt="4"/>
      <dgm:spPr/>
      <dgm:t>
        <a:bodyPr/>
        <a:lstStyle/>
        <a:p>
          <a:endParaRPr lang="en-GB"/>
        </a:p>
      </dgm:t>
    </dgm:pt>
    <dgm:pt modelId="{F03C63BC-24FC-42AE-B7BB-9F53C015D513}" type="pres">
      <dgm:prSet presAssocID="{495AC2AE-AC45-4AF2-9B1B-1589F892419F}" presName="child2Text" presStyleLbl="bgAcc1" presStyleIdx="1" presStyleCnt="4">
        <dgm:presLayoutVars>
          <dgm:bulletEnabled val="1"/>
        </dgm:presLayoutVars>
      </dgm:prSet>
      <dgm:spPr/>
      <dgm:t>
        <a:bodyPr/>
        <a:lstStyle/>
        <a:p>
          <a:endParaRPr lang="en-GB"/>
        </a:p>
      </dgm:t>
    </dgm:pt>
    <dgm:pt modelId="{286805A7-6575-4F0B-9A71-555F58ADEC07}" type="pres">
      <dgm:prSet presAssocID="{495AC2AE-AC45-4AF2-9B1B-1589F892419F}" presName="child3group" presStyleCnt="0"/>
      <dgm:spPr/>
      <dgm:t>
        <a:bodyPr/>
        <a:lstStyle/>
        <a:p>
          <a:endParaRPr lang="en-GB"/>
        </a:p>
      </dgm:t>
    </dgm:pt>
    <dgm:pt modelId="{0D2DB2E9-41B4-4984-B051-6B5F1FCB0663}" type="pres">
      <dgm:prSet presAssocID="{495AC2AE-AC45-4AF2-9B1B-1589F892419F}" presName="child3" presStyleLbl="bgAcc1" presStyleIdx="2" presStyleCnt="4"/>
      <dgm:spPr/>
      <dgm:t>
        <a:bodyPr/>
        <a:lstStyle/>
        <a:p>
          <a:endParaRPr lang="en-GB"/>
        </a:p>
      </dgm:t>
    </dgm:pt>
    <dgm:pt modelId="{94C38DA7-6344-485A-93E5-BEE095951C82}" type="pres">
      <dgm:prSet presAssocID="{495AC2AE-AC45-4AF2-9B1B-1589F892419F}" presName="child3Text" presStyleLbl="bgAcc1" presStyleIdx="2" presStyleCnt="4">
        <dgm:presLayoutVars>
          <dgm:bulletEnabled val="1"/>
        </dgm:presLayoutVars>
      </dgm:prSet>
      <dgm:spPr/>
      <dgm:t>
        <a:bodyPr/>
        <a:lstStyle/>
        <a:p>
          <a:endParaRPr lang="en-GB"/>
        </a:p>
      </dgm:t>
    </dgm:pt>
    <dgm:pt modelId="{7BE3A00F-E9CC-41DC-8742-A29D30F72499}" type="pres">
      <dgm:prSet presAssocID="{495AC2AE-AC45-4AF2-9B1B-1589F892419F}" presName="child4group" presStyleCnt="0"/>
      <dgm:spPr/>
      <dgm:t>
        <a:bodyPr/>
        <a:lstStyle/>
        <a:p>
          <a:endParaRPr lang="en-GB"/>
        </a:p>
      </dgm:t>
    </dgm:pt>
    <dgm:pt modelId="{A2EA5AA0-F2AF-4EAC-B59E-F2F78BA7C167}" type="pres">
      <dgm:prSet presAssocID="{495AC2AE-AC45-4AF2-9B1B-1589F892419F}" presName="child4" presStyleLbl="bgAcc1" presStyleIdx="3" presStyleCnt="4"/>
      <dgm:spPr/>
      <dgm:t>
        <a:bodyPr/>
        <a:lstStyle/>
        <a:p>
          <a:endParaRPr lang="en-GB"/>
        </a:p>
      </dgm:t>
    </dgm:pt>
    <dgm:pt modelId="{02E3649D-80A7-4E47-90C4-828461C237C7}" type="pres">
      <dgm:prSet presAssocID="{495AC2AE-AC45-4AF2-9B1B-1589F892419F}" presName="child4Text" presStyleLbl="bgAcc1" presStyleIdx="3" presStyleCnt="4">
        <dgm:presLayoutVars>
          <dgm:bulletEnabled val="1"/>
        </dgm:presLayoutVars>
      </dgm:prSet>
      <dgm:spPr/>
      <dgm:t>
        <a:bodyPr/>
        <a:lstStyle/>
        <a:p>
          <a:endParaRPr lang="en-GB"/>
        </a:p>
      </dgm:t>
    </dgm:pt>
    <dgm:pt modelId="{86504ADD-74A6-408B-BE63-A18CA39CB637}" type="pres">
      <dgm:prSet presAssocID="{495AC2AE-AC45-4AF2-9B1B-1589F892419F}" presName="childPlaceholder" presStyleCnt="0"/>
      <dgm:spPr/>
      <dgm:t>
        <a:bodyPr/>
        <a:lstStyle/>
        <a:p>
          <a:endParaRPr lang="en-GB"/>
        </a:p>
      </dgm:t>
    </dgm:pt>
    <dgm:pt modelId="{84A07E0A-F292-453E-B457-15D895068D8B}" type="pres">
      <dgm:prSet presAssocID="{495AC2AE-AC45-4AF2-9B1B-1589F892419F}" presName="circle" presStyleCnt="0"/>
      <dgm:spPr/>
      <dgm:t>
        <a:bodyPr/>
        <a:lstStyle/>
        <a:p>
          <a:endParaRPr lang="en-GB"/>
        </a:p>
      </dgm:t>
    </dgm:pt>
    <dgm:pt modelId="{7B0B3D3C-9E73-4F1A-A660-D4412568D884}" type="pres">
      <dgm:prSet presAssocID="{495AC2AE-AC45-4AF2-9B1B-1589F892419F}" presName="quadrant1" presStyleLbl="node1" presStyleIdx="0" presStyleCnt="4">
        <dgm:presLayoutVars>
          <dgm:chMax val="1"/>
          <dgm:bulletEnabled val="1"/>
        </dgm:presLayoutVars>
      </dgm:prSet>
      <dgm:spPr/>
      <dgm:t>
        <a:bodyPr/>
        <a:lstStyle/>
        <a:p>
          <a:endParaRPr lang="en-GB"/>
        </a:p>
      </dgm:t>
    </dgm:pt>
    <dgm:pt modelId="{E087D735-40A3-4A83-BEB7-A4D27BEFC66C}" type="pres">
      <dgm:prSet presAssocID="{495AC2AE-AC45-4AF2-9B1B-1589F892419F}" presName="quadrant2" presStyleLbl="node1" presStyleIdx="1" presStyleCnt="4">
        <dgm:presLayoutVars>
          <dgm:chMax val="1"/>
          <dgm:bulletEnabled val="1"/>
        </dgm:presLayoutVars>
      </dgm:prSet>
      <dgm:spPr/>
      <dgm:t>
        <a:bodyPr/>
        <a:lstStyle/>
        <a:p>
          <a:endParaRPr lang="en-GB"/>
        </a:p>
      </dgm:t>
    </dgm:pt>
    <dgm:pt modelId="{5833158D-1746-4ADC-B036-3412E6077A24}" type="pres">
      <dgm:prSet presAssocID="{495AC2AE-AC45-4AF2-9B1B-1589F892419F}" presName="quadrant3" presStyleLbl="node1" presStyleIdx="2" presStyleCnt="4">
        <dgm:presLayoutVars>
          <dgm:chMax val="1"/>
          <dgm:bulletEnabled val="1"/>
        </dgm:presLayoutVars>
      </dgm:prSet>
      <dgm:spPr/>
      <dgm:t>
        <a:bodyPr/>
        <a:lstStyle/>
        <a:p>
          <a:endParaRPr lang="en-GB"/>
        </a:p>
      </dgm:t>
    </dgm:pt>
    <dgm:pt modelId="{ECEDB41D-0061-4A80-B024-31ACDBE54904}" type="pres">
      <dgm:prSet presAssocID="{495AC2AE-AC45-4AF2-9B1B-1589F892419F}" presName="quadrant4" presStyleLbl="node1" presStyleIdx="3" presStyleCnt="4">
        <dgm:presLayoutVars>
          <dgm:chMax val="1"/>
          <dgm:bulletEnabled val="1"/>
        </dgm:presLayoutVars>
      </dgm:prSet>
      <dgm:spPr/>
      <dgm:t>
        <a:bodyPr/>
        <a:lstStyle/>
        <a:p>
          <a:endParaRPr lang="en-GB"/>
        </a:p>
      </dgm:t>
    </dgm:pt>
    <dgm:pt modelId="{5C6DE125-0C66-4245-9E0C-5EE1F5191CD2}" type="pres">
      <dgm:prSet presAssocID="{495AC2AE-AC45-4AF2-9B1B-1589F892419F}" presName="quadrantPlaceholder" presStyleCnt="0"/>
      <dgm:spPr/>
      <dgm:t>
        <a:bodyPr/>
        <a:lstStyle/>
        <a:p>
          <a:endParaRPr lang="en-GB"/>
        </a:p>
      </dgm:t>
    </dgm:pt>
    <dgm:pt modelId="{B60C1718-24C8-4F3F-891F-E1D4ED5C3B5A}" type="pres">
      <dgm:prSet presAssocID="{495AC2AE-AC45-4AF2-9B1B-1589F892419F}" presName="center1" presStyleLbl="fgShp" presStyleIdx="0" presStyleCnt="2"/>
      <dgm:spPr/>
      <dgm:t>
        <a:bodyPr/>
        <a:lstStyle/>
        <a:p>
          <a:endParaRPr lang="en-GB"/>
        </a:p>
      </dgm:t>
    </dgm:pt>
    <dgm:pt modelId="{1DB17150-65A7-41C2-9717-3DD9A85C3E1D}" type="pres">
      <dgm:prSet presAssocID="{495AC2AE-AC45-4AF2-9B1B-1589F892419F}" presName="center2" presStyleLbl="fgShp" presStyleIdx="1" presStyleCnt="2"/>
      <dgm:spPr/>
      <dgm:t>
        <a:bodyPr/>
        <a:lstStyle/>
        <a:p>
          <a:endParaRPr lang="en-GB"/>
        </a:p>
      </dgm:t>
    </dgm:pt>
  </dgm:ptLst>
  <dgm:cxnLst>
    <dgm:cxn modelId="{8ADA50A1-634D-4A15-89C6-F9BAD273788B}" type="presOf" srcId="{892787FC-1CBF-424D-BE80-26DC4DC6DA35}" destId="{ECEDB41D-0061-4A80-B024-31ACDBE54904}" srcOrd="0" destOrd="0" presId="urn:microsoft.com/office/officeart/2005/8/layout/cycle4"/>
    <dgm:cxn modelId="{9D187E67-AE99-4D83-BD3C-52F9E9DFCE32}" srcId="{495AC2AE-AC45-4AF2-9B1B-1589F892419F}" destId="{EC9D37F1-DFCA-4B0D-8ABF-C76C56FB7AB8}" srcOrd="1" destOrd="0" parTransId="{3F81F2E6-48BF-448D-A5B8-F5D861FE5868}" sibTransId="{6BE3C8D1-0F14-45A5-8B73-6EF703582221}"/>
    <dgm:cxn modelId="{D21FAD0D-A8FB-4B5A-B007-828FFF2DE1D4}" type="presOf" srcId="{D1635830-5AC9-4095-B986-5A8C3B3E476D}" destId="{F03C63BC-24FC-42AE-B7BB-9F53C015D513}" srcOrd="1" destOrd="0" presId="urn:microsoft.com/office/officeart/2005/8/layout/cycle4"/>
    <dgm:cxn modelId="{FD55E585-E164-4899-A0B8-A561AA96A297}" srcId="{495AC2AE-AC45-4AF2-9B1B-1589F892419F}" destId="{55F4AD73-9C16-4327-857E-2B09CE7D5DEA}" srcOrd="2" destOrd="0" parTransId="{37FEF42C-1FDE-4B76-84CD-1E3A49D3402D}" sibTransId="{52BF11A6-CD0B-415B-971D-014FE64DA76F}"/>
    <dgm:cxn modelId="{6B0383FC-123A-47B7-81F4-73E4223E50E9}" type="presOf" srcId="{495AC2AE-AC45-4AF2-9B1B-1589F892419F}" destId="{A673F33D-BC55-4EDC-81E9-A81D249BB389}" srcOrd="0" destOrd="0" presId="urn:microsoft.com/office/officeart/2005/8/layout/cycle4"/>
    <dgm:cxn modelId="{7B340063-AB1F-4A9C-95F8-00E16F84E3BD}" type="presOf" srcId="{EC9D37F1-DFCA-4B0D-8ABF-C76C56FB7AB8}" destId="{E087D735-40A3-4A83-BEB7-A4D27BEFC66C}" srcOrd="0" destOrd="0" presId="urn:microsoft.com/office/officeart/2005/8/layout/cycle4"/>
    <dgm:cxn modelId="{3951CDB9-4509-458C-B027-4B7D3B75913F}" type="presOf" srcId="{EA6FAC3F-D236-407C-AE4F-6A5B5CCFBC7A}" destId="{40B63509-B081-4F2B-87D0-0EA575F27807}" srcOrd="0" destOrd="0" presId="urn:microsoft.com/office/officeart/2005/8/layout/cycle4"/>
    <dgm:cxn modelId="{3E8B546F-D56C-4A2E-A9D5-10B5E9497C04}" srcId="{892787FC-1CBF-424D-BE80-26DC4DC6DA35}" destId="{DF2AA2B7-7A9D-4376-9315-8A72777E2AE9}" srcOrd="0" destOrd="0" parTransId="{758A3AC3-F2C9-42D9-8E75-D0FB16F8C6E5}" sibTransId="{386549A8-B2E8-4B7B-AF43-E05B5E157BE3}"/>
    <dgm:cxn modelId="{7A09A35D-AE84-44C2-8FCA-164E720A5A7C}" srcId="{55F4AD73-9C16-4327-857E-2B09CE7D5DEA}" destId="{5A6E6A12-2115-420C-A896-BA9891435CD6}" srcOrd="0" destOrd="0" parTransId="{F1481EA8-5D9C-40CA-9841-2D29EE3A336E}" sibTransId="{EF0FC564-08DD-4DDE-89B5-A5A09E77D1C3}"/>
    <dgm:cxn modelId="{4414565E-6CF2-4FAA-9C7E-7F3DFF7F9BA4}" srcId="{495AC2AE-AC45-4AF2-9B1B-1589F892419F}" destId="{892787FC-1CBF-424D-BE80-26DC4DC6DA35}" srcOrd="3" destOrd="0" parTransId="{3947A93D-BF76-4BFE-9D10-D3649D888D33}" sibTransId="{ADE7FFBC-78C9-4C53-B381-4484D6E95157}"/>
    <dgm:cxn modelId="{7C9569AE-8F7C-40B1-8D24-CE81F86DF97C}" srcId="{EC9D37F1-DFCA-4B0D-8ABF-C76C56FB7AB8}" destId="{D1635830-5AC9-4095-B986-5A8C3B3E476D}" srcOrd="0" destOrd="0" parTransId="{7CF7D235-26F3-4AA6-B30C-0A491B3E3CEF}" sibTransId="{2CF529AF-83EF-463F-847A-2FA7DF8B63EB}"/>
    <dgm:cxn modelId="{F98E3815-3DA3-4719-A823-D5DA832E54B6}" type="presOf" srcId="{5A6E6A12-2115-420C-A896-BA9891435CD6}" destId="{0D2DB2E9-41B4-4984-B051-6B5F1FCB0663}" srcOrd="0" destOrd="0" presId="urn:microsoft.com/office/officeart/2005/8/layout/cycle4"/>
    <dgm:cxn modelId="{EEBB3CD2-9820-4592-9165-B5C9DC35F5EA}" srcId="{E301F602-2CB9-42A1-A013-66935630D92A}" destId="{EA6FAC3F-D236-407C-AE4F-6A5B5CCFBC7A}" srcOrd="0" destOrd="0" parTransId="{9A74B4E5-9F3A-426E-9558-BD84047CC2F8}" sibTransId="{CBB8F190-3D1E-4CB1-817C-F05E1CA7FB0D}"/>
    <dgm:cxn modelId="{5CC33E81-7387-4780-B426-5F2AC68EE443}" type="presOf" srcId="{E301F602-2CB9-42A1-A013-66935630D92A}" destId="{7B0B3D3C-9E73-4F1A-A660-D4412568D884}" srcOrd="0" destOrd="0" presId="urn:microsoft.com/office/officeart/2005/8/layout/cycle4"/>
    <dgm:cxn modelId="{3E7C3FEE-6F04-4267-9DE8-993D4D28933F}" type="presOf" srcId="{5A6E6A12-2115-420C-A896-BA9891435CD6}" destId="{94C38DA7-6344-485A-93E5-BEE095951C82}" srcOrd="1" destOrd="0" presId="urn:microsoft.com/office/officeart/2005/8/layout/cycle4"/>
    <dgm:cxn modelId="{4BD59FD8-1302-4FA6-8D21-8ECA994367B1}" type="presOf" srcId="{DF2AA2B7-7A9D-4376-9315-8A72777E2AE9}" destId="{02E3649D-80A7-4E47-90C4-828461C237C7}" srcOrd="1" destOrd="0" presId="urn:microsoft.com/office/officeart/2005/8/layout/cycle4"/>
    <dgm:cxn modelId="{12EE5C78-8D27-4FE6-B8CD-DA50F7098024}" type="presOf" srcId="{EA6FAC3F-D236-407C-AE4F-6A5B5CCFBC7A}" destId="{58BE3B14-40F4-4B10-B4C4-D2174DD9C014}" srcOrd="1" destOrd="0" presId="urn:microsoft.com/office/officeart/2005/8/layout/cycle4"/>
    <dgm:cxn modelId="{ADB8C7D0-CA42-4AE2-B7C1-2C8BDFC18A09}" type="presOf" srcId="{55F4AD73-9C16-4327-857E-2B09CE7D5DEA}" destId="{5833158D-1746-4ADC-B036-3412E6077A24}" srcOrd="0" destOrd="0" presId="urn:microsoft.com/office/officeart/2005/8/layout/cycle4"/>
    <dgm:cxn modelId="{FBFB790B-4E44-444F-83D3-A5766742EBD4}" type="presOf" srcId="{D1635830-5AC9-4095-B986-5A8C3B3E476D}" destId="{24B12CA4-12B5-499C-A8B9-F6ECF48262A9}" srcOrd="0" destOrd="0" presId="urn:microsoft.com/office/officeart/2005/8/layout/cycle4"/>
    <dgm:cxn modelId="{A2537E69-47EE-40A7-9FDB-EAEF78EEEB96}" srcId="{495AC2AE-AC45-4AF2-9B1B-1589F892419F}" destId="{E301F602-2CB9-42A1-A013-66935630D92A}" srcOrd="0" destOrd="0" parTransId="{9EB328F3-809D-4001-AD3D-F2087B5CFA8B}" sibTransId="{0A73856A-8645-4759-BEA7-1D5BABE1F92A}"/>
    <dgm:cxn modelId="{B399F746-253E-4969-BD01-9373FFFE8E00}" type="presOf" srcId="{DF2AA2B7-7A9D-4376-9315-8A72777E2AE9}" destId="{A2EA5AA0-F2AF-4EAC-B59E-F2F78BA7C167}" srcOrd="0" destOrd="0" presId="urn:microsoft.com/office/officeart/2005/8/layout/cycle4"/>
    <dgm:cxn modelId="{B5AB31D9-601F-4753-9043-BF5E662164BB}" type="presParOf" srcId="{A673F33D-BC55-4EDC-81E9-A81D249BB389}" destId="{F3FB0170-84A3-4626-AD4B-542FAEBBE34B}" srcOrd="0" destOrd="0" presId="urn:microsoft.com/office/officeart/2005/8/layout/cycle4"/>
    <dgm:cxn modelId="{37DD5D5D-455F-489B-B5FD-F37DE1351AD9}" type="presParOf" srcId="{F3FB0170-84A3-4626-AD4B-542FAEBBE34B}" destId="{6290F3CA-D3B8-4843-B355-3AD48FA0EC3F}" srcOrd="0" destOrd="0" presId="urn:microsoft.com/office/officeart/2005/8/layout/cycle4"/>
    <dgm:cxn modelId="{B44F4715-4CC4-4291-9D12-7DAD7222C39C}" type="presParOf" srcId="{6290F3CA-D3B8-4843-B355-3AD48FA0EC3F}" destId="{40B63509-B081-4F2B-87D0-0EA575F27807}" srcOrd="0" destOrd="0" presId="urn:microsoft.com/office/officeart/2005/8/layout/cycle4"/>
    <dgm:cxn modelId="{32217F59-AB6B-45CC-A940-A1F2E450A36C}" type="presParOf" srcId="{6290F3CA-D3B8-4843-B355-3AD48FA0EC3F}" destId="{58BE3B14-40F4-4B10-B4C4-D2174DD9C014}" srcOrd="1" destOrd="0" presId="urn:microsoft.com/office/officeart/2005/8/layout/cycle4"/>
    <dgm:cxn modelId="{537946DB-27AD-4EDD-9CB8-D1D80E3B6AEF}" type="presParOf" srcId="{F3FB0170-84A3-4626-AD4B-542FAEBBE34B}" destId="{6D56EB31-8C08-4B57-9711-2A67F41379A5}" srcOrd="1" destOrd="0" presId="urn:microsoft.com/office/officeart/2005/8/layout/cycle4"/>
    <dgm:cxn modelId="{8BF4C580-62F6-4F0C-A383-41A8F6ECF28B}" type="presParOf" srcId="{6D56EB31-8C08-4B57-9711-2A67F41379A5}" destId="{24B12CA4-12B5-499C-A8B9-F6ECF48262A9}" srcOrd="0" destOrd="0" presId="urn:microsoft.com/office/officeart/2005/8/layout/cycle4"/>
    <dgm:cxn modelId="{39E77BC6-709F-40AB-93AA-1E5BB6B9E8FA}" type="presParOf" srcId="{6D56EB31-8C08-4B57-9711-2A67F41379A5}" destId="{F03C63BC-24FC-42AE-B7BB-9F53C015D513}" srcOrd="1" destOrd="0" presId="urn:microsoft.com/office/officeart/2005/8/layout/cycle4"/>
    <dgm:cxn modelId="{FBD61A30-205F-4C56-8F46-6B3AA5FA8362}" type="presParOf" srcId="{F3FB0170-84A3-4626-AD4B-542FAEBBE34B}" destId="{286805A7-6575-4F0B-9A71-555F58ADEC07}" srcOrd="2" destOrd="0" presId="urn:microsoft.com/office/officeart/2005/8/layout/cycle4"/>
    <dgm:cxn modelId="{051A85C1-9528-4D7A-A024-5BA88F571E48}" type="presParOf" srcId="{286805A7-6575-4F0B-9A71-555F58ADEC07}" destId="{0D2DB2E9-41B4-4984-B051-6B5F1FCB0663}" srcOrd="0" destOrd="0" presId="urn:microsoft.com/office/officeart/2005/8/layout/cycle4"/>
    <dgm:cxn modelId="{C5E6B252-1E1F-452A-BC36-6F7135445152}" type="presParOf" srcId="{286805A7-6575-4F0B-9A71-555F58ADEC07}" destId="{94C38DA7-6344-485A-93E5-BEE095951C82}" srcOrd="1" destOrd="0" presId="urn:microsoft.com/office/officeart/2005/8/layout/cycle4"/>
    <dgm:cxn modelId="{816ED299-3A87-43C1-AD21-70C4A68DFF89}" type="presParOf" srcId="{F3FB0170-84A3-4626-AD4B-542FAEBBE34B}" destId="{7BE3A00F-E9CC-41DC-8742-A29D30F72499}" srcOrd="3" destOrd="0" presId="urn:microsoft.com/office/officeart/2005/8/layout/cycle4"/>
    <dgm:cxn modelId="{FC379DE7-3BCB-40B5-8867-9A18E92E8EAE}" type="presParOf" srcId="{7BE3A00F-E9CC-41DC-8742-A29D30F72499}" destId="{A2EA5AA0-F2AF-4EAC-B59E-F2F78BA7C167}" srcOrd="0" destOrd="0" presId="urn:microsoft.com/office/officeart/2005/8/layout/cycle4"/>
    <dgm:cxn modelId="{3AC879C9-D1C3-4606-8B31-87BFAE53E9B7}" type="presParOf" srcId="{7BE3A00F-E9CC-41DC-8742-A29D30F72499}" destId="{02E3649D-80A7-4E47-90C4-828461C237C7}" srcOrd="1" destOrd="0" presId="urn:microsoft.com/office/officeart/2005/8/layout/cycle4"/>
    <dgm:cxn modelId="{4BE28B5A-2845-4725-8F1D-B658F1B4661B}" type="presParOf" srcId="{F3FB0170-84A3-4626-AD4B-542FAEBBE34B}" destId="{86504ADD-74A6-408B-BE63-A18CA39CB637}" srcOrd="4" destOrd="0" presId="urn:microsoft.com/office/officeart/2005/8/layout/cycle4"/>
    <dgm:cxn modelId="{0C7F5819-5653-4924-AB84-B6C07CD04AE4}" type="presParOf" srcId="{A673F33D-BC55-4EDC-81E9-A81D249BB389}" destId="{84A07E0A-F292-453E-B457-15D895068D8B}" srcOrd="1" destOrd="0" presId="urn:microsoft.com/office/officeart/2005/8/layout/cycle4"/>
    <dgm:cxn modelId="{F7C22E4A-63A2-4905-9D1B-0E5B54D76C58}" type="presParOf" srcId="{84A07E0A-F292-453E-B457-15D895068D8B}" destId="{7B0B3D3C-9E73-4F1A-A660-D4412568D884}" srcOrd="0" destOrd="0" presId="urn:microsoft.com/office/officeart/2005/8/layout/cycle4"/>
    <dgm:cxn modelId="{661D059B-0B69-41EB-8D49-DCDEFA6BC738}" type="presParOf" srcId="{84A07E0A-F292-453E-B457-15D895068D8B}" destId="{E087D735-40A3-4A83-BEB7-A4D27BEFC66C}" srcOrd="1" destOrd="0" presId="urn:microsoft.com/office/officeart/2005/8/layout/cycle4"/>
    <dgm:cxn modelId="{95048FAE-6E12-43B6-B5F5-433AB6A1CD6C}" type="presParOf" srcId="{84A07E0A-F292-453E-B457-15D895068D8B}" destId="{5833158D-1746-4ADC-B036-3412E6077A24}" srcOrd="2" destOrd="0" presId="urn:microsoft.com/office/officeart/2005/8/layout/cycle4"/>
    <dgm:cxn modelId="{43A6A551-7332-4E47-A8E9-01F209A0A307}" type="presParOf" srcId="{84A07E0A-F292-453E-B457-15D895068D8B}" destId="{ECEDB41D-0061-4A80-B024-31ACDBE54904}" srcOrd="3" destOrd="0" presId="urn:microsoft.com/office/officeart/2005/8/layout/cycle4"/>
    <dgm:cxn modelId="{CE92685E-F727-43A0-93DE-F63E225501D9}" type="presParOf" srcId="{84A07E0A-F292-453E-B457-15D895068D8B}" destId="{5C6DE125-0C66-4245-9E0C-5EE1F5191CD2}" srcOrd="4" destOrd="0" presId="urn:microsoft.com/office/officeart/2005/8/layout/cycle4"/>
    <dgm:cxn modelId="{677D7B9B-57A7-484B-97A1-6A5BB6C42020}" type="presParOf" srcId="{A673F33D-BC55-4EDC-81E9-A81D249BB389}" destId="{B60C1718-24C8-4F3F-891F-E1D4ED5C3B5A}" srcOrd="2" destOrd="0" presId="urn:microsoft.com/office/officeart/2005/8/layout/cycle4"/>
    <dgm:cxn modelId="{E8C724E5-23B2-45F8-918D-A9E098BA3FAD}" type="presParOf" srcId="{A673F33D-BC55-4EDC-81E9-A81D249BB389}" destId="{1DB17150-65A7-41C2-9717-3DD9A85C3E1D}" srcOrd="3" destOrd="0" presId="urn:microsoft.com/office/officeart/2005/8/layout/cycle4"/>
  </dgm:cxnLst>
  <dgm:bg/>
  <dgm:whole/>
</dgm:dataModel>
</file>

<file path=ppt/diagrams/data7.xml><?xml version="1.0" encoding="utf-8"?>
<dgm:dataModel xmlns:dgm="http://schemas.openxmlformats.org/drawingml/2006/diagram" xmlns:a="http://schemas.openxmlformats.org/drawingml/2006/main">
  <dgm:ptLst>
    <dgm:pt modelId="{7A9B5E20-48B2-4B7F-BA57-54F464308ECB}" type="doc">
      <dgm:prSet loTypeId="urn:microsoft.com/office/officeart/2005/8/layout/radial4" loCatId="relationship" qsTypeId="urn:microsoft.com/office/officeart/2005/8/quickstyle/3d1" qsCatId="3D" csTypeId="urn:microsoft.com/office/officeart/2005/8/colors/colorful2" csCatId="colorful" phldr="1"/>
      <dgm:spPr/>
      <dgm:t>
        <a:bodyPr/>
        <a:lstStyle/>
        <a:p>
          <a:endParaRPr lang="en-GB"/>
        </a:p>
      </dgm:t>
    </dgm:pt>
    <dgm:pt modelId="{A425C503-C6E5-436F-8D40-6473C5837BC9}">
      <dgm:prSet custT="1"/>
      <dgm:spPr/>
      <dgm:t>
        <a:bodyPr/>
        <a:lstStyle/>
        <a:p>
          <a:pPr rtl="0"/>
          <a:r>
            <a:rPr lang="en-GB" sz="2400" err="1" smtClean="0">
              <a:effectLst>
                <a:outerShdw blurRad="38100" dist="38100" dir="2700000" algn="tl">
                  <a:srgbClr val="000000">
                    <a:alpha val="43137"/>
                  </a:srgbClr>
                </a:outerShdw>
              </a:effectLst>
            </a:rPr>
            <a:t>Consolide</a:t>
          </a:r>
          <a:r>
            <a:rPr lang="en-GB" sz="2400" smtClean="0">
              <a:effectLst>
                <a:outerShdw blurRad="38100" dist="38100" dir="2700000" algn="tl">
                  <a:srgbClr val="000000">
                    <a:alpha val="43137"/>
                  </a:srgbClr>
                </a:outerShdw>
              </a:effectLst>
            </a:rPr>
            <a:t> </a:t>
          </a:r>
          <a:r>
            <a:rPr lang="en-GB" sz="2400" err="1" smtClean="0">
              <a:effectLst>
                <a:outerShdw blurRad="38100" dist="38100" dir="2700000" algn="tl">
                  <a:srgbClr val="000000">
                    <a:alpha val="43137"/>
                  </a:srgbClr>
                </a:outerShdw>
              </a:effectLst>
            </a:rPr>
            <a:t>analisis</a:t>
          </a:r>
          <a:r>
            <a:rPr lang="en-GB" sz="2400" smtClean="0">
              <a:effectLst>
                <a:outerShdw blurRad="38100" dist="38100" dir="2700000" algn="tl">
                  <a:srgbClr val="000000">
                    <a:alpha val="43137"/>
                  </a:srgbClr>
                </a:outerShdw>
              </a:effectLst>
            </a:rPr>
            <a:t> y </a:t>
          </a:r>
          <a:r>
            <a:rPr lang="en-GB" sz="2400" err="1" smtClean="0">
              <a:effectLst>
                <a:outerShdw blurRad="38100" dist="38100" dir="2700000" algn="tl">
                  <a:srgbClr val="000000">
                    <a:alpha val="43137"/>
                  </a:srgbClr>
                </a:outerShdw>
              </a:effectLst>
            </a:rPr>
            <a:t>reporte</a:t>
          </a:r>
          <a:r>
            <a:rPr lang="en-GB" sz="2400" smtClean="0">
              <a:effectLst>
                <a:outerShdw blurRad="38100" dist="38100" dir="2700000" algn="tl">
                  <a:srgbClr val="000000">
                    <a:alpha val="43137"/>
                  </a:srgbClr>
                </a:outerShdw>
              </a:effectLst>
            </a:rPr>
            <a:t> de data</a:t>
          </a:r>
          <a:endParaRPr lang="en-GB" sz="2400">
            <a:effectLst>
              <a:outerShdw blurRad="38100" dist="38100" dir="2700000" algn="tl">
                <a:srgbClr val="000000">
                  <a:alpha val="43137"/>
                </a:srgbClr>
              </a:outerShdw>
            </a:effectLst>
          </a:endParaRPr>
        </a:p>
      </dgm:t>
    </dgm:pt>
    <dgm:pt modelId="{64114ABD-DC47-4D1A-8C38-65E5550748F7}" type="parTrans" cxnId="{9F9B14F6-5C8A-48AE-9ADD-3DE8A472F258}">
      <dgm:prSet/>
      <dgm:spPr/>
      <dgm:t>
        <a:bodyPr/>
        <a:lstStyle/>
        <a:p>
          <a:endParaRPr lang="en-GB" sz="1600">
            <a:effectLst>
              <a:outerShdw blurRad="38100" dist="38100" dir="2700000" algn="tl">
                <a:srgbClr val="000000">
                  <a:alpha val="43137"/>
                </a:srgbClr>
              </a:outerShdw>
            </a:effectLst>
          </a:endParaRPr>
        </a:p>
      </dgm:t>
    </dgm:pt>
    <dgm:pt modelId="{AB9BE69D-EC7D-4DE2-8142-BDECFAF56CEB}" type="sibTrans" cxnId="{9F9B14F6-5C8A-48AE-9ADD-3DE8A472F258}">
      <dgm:prSet/>
      <dgm:spPr/>
      <dgm:t>
        <a:bodyPr/>
        <a:lstStyle/>
        <a:p>
          <a:endParaRPr lang="en-GB" sz="1600">
            <a:effectLst>
              <a:outerShdw blurRad="38100" dist="38100" dir="2700000" algn="tl">
                <a:srgbClr val="000000">
                  <a:alpha val="43137"/>
                </a:srgbClr>
              </a:outerShdw>
            </a:effectLst>
          </a:endParaRPr>
        </a:p>
      </dgm:t>
    </dgm:pt>
    <dgm:pt modelId="{88CC342F-66C3-40B3-BCBC-707A620BDAA3}">
      <dgm:prSet custT="1"/>
      <dgm:spPr/>
      <dgm:t>
        <a:bodyPr/>
        <a:lstStyle/>
        <a:p>
          <a:pPr rtl="0"/>
          <a:r>
            <a:rPr lang="en-GB" sz="2400" err="1" smtClean="0">
              <a:effectLst>
                <a:outerShdw blurRad="38100" dist="38100" dir="2700000" algn="tl">
                  <a:srgbClr val="000000">
                    <a:alpha val="43137"/>
                  </a:srgbClr>
                </a:outerShdw>
              </a:effectLst>
            </a:rPr>
            <a:t>Optimice</a:t>
          </a:r>
          <a:r>
            <a:rPr lang="en-GB" sz="2400" smtClean="0">
              <a:effectLst>
                <a:outerShdw blurRad="38100" dist="38100" dir="2700000" algn="tl">
                  <a:srgbClr val="000000">
                    <a:alpha val="43137"/>
                  </a:srgbClr>
                </a:outerShdw>
              </a:effectLst>
            </a:rPr>
            <a:t> </a:t>
          </a:r>
          <a:r>
            <a:rPr lang="en-GB" sz="2400" err="1" smtClean="0">
              <a:effectLst>
                <a:outerShdw blurRad="38100" dist="38100" dir="2700000" algn="tl">
                  <a:srgbClr val="000000">
                    <a:alpha val="43137"/>
                  </a:srgbClr>
                </a:outerShdw>
              </a:effectLst>
            </a:rPr>
            <a:t>Rendimiento</a:t>
          </a:r>
          <a:r>
            <a:rPr lang="en-GB" sz="2400" smtClean="0">
              <a:effectLst>
                <a:outerShdw blurRad="38100" dist="38100" dir="2700000" algn="tl">
                  <a:srgbClr val="000000">
                    <a:alpha val="43137"/>
                  </a:srgbClr>
                </a:outerShdw>
              </a:effectLst>
            </a:rPr>
            <a:t> del DW</a:t>
          </a:r>
          <a:endParaRPr lang="en-GB" sz="2400">
            <a:effectLst>
              <a:outerShdw blurRad="38100" dist="38100" dir="2700000" algn="tl">
                <a:srgbClr val="000000">
                  <a:alpha val="43137"/>
                </a:srgbClr>
              </a:outerShdw>
            </a:effectLst>
          </a:endParaRPr>
        </a:p>
      </dgm:t>
    </dgm:pt>
    <dgm:pt modelId="{D3344D27-AE23-435C-903A-385919A73951}" type="parTrans" cxnId="{358011D3-D963-44EC-8A26-A2BE16FDD547}">
      <dgm:prSet/>
      <dgm:spPr/>
      <dgm:t>
        <a:bodyPr/>
        <a:lstStyle/>
        <a:p>
          <a:endParaRPr lang="en-GB" sz="1600">
            <a:effectLst>
              <a:outerShdw blurRad="38100" dist="38100" dir="2700000" algn="tl">
                <a:srgbClr val="000000">
                  <a:alpha val="43137"/>
                </a:srgbClr>
              </a:outerShdw>
            </a:effectLst>
          </a:endParaRPr>
        </a:p>
      </dgm:t>
    </dgm:pt>
    <dgm:pt modelId="{863665C4-371F-44D3-ADB0-423063C6ECC8}" type="sibTrans" cxnId="{358011D3-D963-44EC-8A26-A2BE16FDD547}">
      <dgm:prSet/>
      <dgm:spPr/>
      <dgm:t>
        <a:bodyPr/>
        <a:lstStyle/>
        <a:p>
          <a:endParaRPr lang="en-GB" sz="1600">
            <a:effectLst>
              <a:outerShdw blurRad="38100" dist="38100" dir="2700000" algn="tl">
                <a:srgbClr val="000000">
                  <a:alpha val="43137"/>
                </a:srgbClr>
              </a:outerShdw>
            </a:effectLst>
          </a:endParaRPr>
        </a:p>
      </dgm:t>
    </dgm:pt>
    <dgm:pt modelId="{24F475C1-16B1-464A-8AB2-88C367AB3939}">
      <dgm:prSet custT="1"/>
      <dgm:spPr/>
      <dgm:t>
        <a:bodyPr/>
        <a:lstStyle/>
        <a:p>
          <a:pPr rtl="0"/>
          <a:r>
            <a:rPr lang="en-GB" sz="2400" err="1" smtClean="0">
              <a:effectLst>
                <a:outerShdw blurRad="38100" dist="38100" dir="2700000" algn="tl">
                  <a:srgbClr val="000000">
                    <a:alpha val="43137"/>
                  </a:srgbClr>
                </a:outerShdw>
              </a:effectLst>
            </a:rPr>
            <a:t>Alcance</a:t>
          </a:r>
          <a:r>
            <a:rPr lang="en-GB" sz="2400" smtClean="0">
              <a:effectLst>
                <a:outerShdw blurRad="38100" dist="38100" dir="2700000" algn="tl">
                  <a:srgbClr val="000000">
                    <a:alpha val="43137"/>
                  </a:srgbClr>
                </a:outerShdw>
              </a:effectLst>
            </a:rPr>
            <a:t> </a:t>
          </a:r>
          <a:r>
            <a:rPr lang="en-GB" sz="2400" err="1" smtClean="0">
              <a:effectLst>
                <a:outerShdw blurRad="38100" dist="38100" dir="2700000" algn="tl">
                  <a:srgbClr val="000000">
                    <a:alpha val="43137"/>
                  </a:srgbClr>
                </a:outerShdw>
              </a:effectLst>
            </a:rPr>
            <a:t>analiticos</a:t>
          </a:r>
          <a:r>
            <a:rPr lang="en-GB" sz="2400" smtClean="0">
              <a:effectLst>
                <a:outerShdw blurRad="38100" dist="38100" dir="2700000" algn="tl">
                  <a:srgbClr val="000000">
                    <a:alpha val="43137"/>
                  </a:srgbClr>
                </a:outerShdw>
              </a:effectLst>
            </a:rPr>
            <a:t> de alto </a:t>
          </a:r>
          <a:r>
            <a:rPr lang="en-GB" sz="2400" err="1" smtClean="0">
              <a:effectLst>
                <a:outerShdw blurRad="38100" dist="38100" dir="2700000" algn="tl">
                  <a:srgbClr val="000000">
                    <a:alpha val="43137"/>
                  </a:srgbClr>
                </a:outerShdw>
              </a:effectLst>
            </a:rPr>
            <a:t>rendimiento</a:t>
          </a:r>
          <a:endParaRPr lang="en-GB" sz="2400">
            <a:effectLst>
              <a:outerShdw blurRad="38100" dist="38100" dir="2700000" algn="tl">
                <a:srgbClr val="000000">
                  <a:alpha val="43137"/>
                </a:srgbClr>
              </a:outerShdw>
            </a:effectLst>
          </a:endParaRPr>
        </a:p>
      </dgm:t>
    </dgm:pt>
    <dgm:pt modelId="{044D3573-B91D-4973-A245-D683586A78C4}" type="parTrans" cxnId="{1EED5B8C-4D7D-47D7-BC5B-3A00C3662179}">
      <dgm:prSet/>
      <dgm:spPr/>
      <dgm:t>
        <a:bodyPr/>
        <a:lstStyle/>
        <a:p>
          <a:endParaRPr lang="en-GB" sz="1600">
            <a:effectLst>
              <a:outerShdw blurRad="38100" dist="38100" dir="2700000" algn="tl">
                <a:srgbClr val="000000">
                  <a:alpha val="43137"/>
                </a:srgbClr>
              </a:outerShdw>
            </a:effectLst>
          </a:endParaRPr>
        </a:p>
      </dgm:t>
    </dgm:pt>
    <dgm:pt modelId="{54B7210E-7660-41C0-B347-FDC15435FE6D}" type="sibTrans" cxnId="{1EED5B8C-4D7D-47D7-BC5B-3A00C3662179}">
      <dgm:prSet/>
      <dgm:spPr/>
      <dgm:t>
        <a:bodyPr/>
        <a:lstStyle/>
        <a:p>
          <a:endParaRPr lang="en-GB" sz="1600">
            <a:effectLst>
              <a:outerShdw blurRad="38100" dist="38100" dir="2700000" algn="tl">
                <a:srgbClr val="000000">
                  <a:alpha val="43137"/>
                </a:srgbClr>
              </a:outerShdw>
            </a:effectLst>
          </a:endParaRPr>
        </a:p>
      </dgm:t>
    </dgm:pt>
    <dgm:pt modelId="{6E2A1BFE-939C-4C80-AD1E-FA17FE271781}">
      <dgm:prSet custT="1"/>
      <dgm:spPr/>
      <dgm:t>
        <a:bodyPr/>
        <a:lstStyle/>
        <a:p>
          <a:pPr rtl="0"/>
          <a:r>
            <a:rPr lang="en-GB" sz="2400" err="1" smtClean="0">
              <a:effectLst>
                <a:outerShdw blurRad="38100" dist="38100" dir="2700000" algn="tl">
                  <a:srgbClr val="000000">
                    <a:alpha val="43137"/>
                  </a:srgbClr>
                </a:outerShdw>
              </a:effectLst>
            </a:rPr>
            <a:t>Implemente</a:t>
          </a:r>
          <a:r>
            <a:rPr lang="en-GB" sz="2400" smtClean="0">
              <a:effectLst>
                <a:outerShdw blurRad="38100" dist="38100" dir="2700000" algn="tl">
                  <a:srgbClr val="000000">
                    <a:alpha val="43137"/>
                  </a:srgbClr>
                </a:outerShdw>
              </a:effectLst>
            </a:rPr>
            <a:t> </a:t>
          </a:r>
          <a:r>
            <a:rPr lang="en-GB" sz="2400" err="1" smtClean="0">
              <a:effectLst>
                <a:outerShdw blurRad="38100" dist="38100" dir="2700000" algn="tl">
                  <a:srgbClr val="000000">
                    <a:alpha val="43137"/>
                  </a:srgbClr>
                </a:outerShdw>
              </a:effectLst>
            </a:rPr>
            <a:t>reporteo</a:t>
          </a:r>
          <a:r>
            <a:rPr lang="en-GB" sz="2400" smtClean="0">
              <a:effectLst>
                <a:outerShdw blurRad="38100" dist="38100" dir="2700000" algn="tl">
                  <a:srgbClr val="000000">
                    <a:alpha val="43137"/>
                  </a:srgbClr>
                </a:outerShdw>
              </a:effectLst>
            </a:rPr>
            <a:t> </a:t>
          </a:r>
          <a:r>
            <a:rPr lang="en-GB" sz="2400" err="1" smtClean="0">
              <a:effectLst>
                <a:outerShdw blurRad="38100" dist="38100" dir="2700000" algn="tl">
                  <a:srgbClr val="000000">
                    <a:alpha val="43137"/>
                  </a:srgbClr>
                </a:outerShdw>
              </a:effectLst>
            </a:rPr>
            <a:t>escalable</a:t>
          </a:r>
          <a:endParaRPr lang="en-GB" sz="2400">
            <a:effectLst>
              <a:outerShdw blurRad="38100" dist="38100" dir="2700000" algn="tl">
                <a:srgbClr val="000000">
                  <a:alpha val="43137"/>
                </a:srgbClr>
              </a:outerShdw>
            </a:effectLst>
          </a:endParaRPr>
        </a:p>
      </dgm:t>
    </dgm:pt>
    <dgm:pt modelId="{9E97AF48-6259-4B23-AFBD-F8BF71B78BC0}" type="parTrans" cxnId="{BAA85936-8926-4F04-890C-FA4DC89BD56C}">
      <dgm:prSet/>
      <dgm:spPr/>
      <dgm:t>
        <a:bodyPr/>
        <a:lstStyle/>
        <a:p>
          <a:endParaRPr lang="en-GB" sz="1600">
            <a:effectLst>
              <a:outerShdw blurRad="38100" dist="38100" dir="2700000" algn="tl">
                <a:srgbClr val="000000">
                  <a:alpha val="43137"/>
                </a:srgbClr>
              </a:outerShdw>
            </a:effectLst>
          </a:endParaRPr>
        </a:p>
      </dgm:t>
    </dgm:pt>
    <dgm:pt modelId="{FDB74BDE-1AFA-402D-9149-F2FB9959CADE}" type="sibTrans" cxnId="{BAA85936-8926-4F04-890C-FA4DC89BD56C}">
      <dgm:prSet/>
      <dgm:spPr/>
      <dgm:t>
        <a:bodyPr/>
        <a:lstStyle/>
        <a:p>
          <a:endParaRPr lang="en-GB" sz="1600">
            <a:effectLst>
              <a:outerShdw blurRad="38100" dist="38100" dir="2700000" algn="tl">
                <a:srgbClr val="000000">
                  <a:alpha val="43137"/>
                </a:srgbClr>
              </a:outerShdw>
            </a:effectLst>
          </a:endParaRPr>
        </a:p>
      </dgm:t>
    </dgm:pt>
    <dgm:pt modelId="{2F2AFAF2-893A-486C-B4E2-F5C6EC670A61}">
      <dgm:prSet custT="1"/>
      <dgm:spPr/>
      <dgm:t>
        <a:bodyPr/>
        <a:lstStyle/>
        <a:p>
          <a:pPr rtl="0"/>
          <a:endParaRPr lang="en-GB" sz="6000">
            <a:effectLst>
              <a:outerShdw blurRad="38100" dist="38100" dir="2700000" algn="tl">
                <a:srgbClr val="000000">
                  <a:alpha val="43137"/>
                </a:srgbClr>
              </a:outerShdw>
            </a:effectLst>
          </a:endParaRPr>
        </a:p>
      </dgm:t>
    </dgm:pt>
    <dgm:pt modelId="{F4696F83-D906-4668-B7E7-8EDB243F0DDB}" type="parTrans" cxnId="{F2C68692-E8ED-4AA8-BF29-E555764B50FC}">
      <dgm:prSet/>
      <dgm:spPr/>
      <dgm:t>
        <a:bodyPr/>
        <a:lstStyle/>
        <a:p>
          <a:endParaRPr lang="en-GB" sz="1600">
            <a:effectLst>
              <a:outerShdw blurRad="38100" dist="38100" dir="2700000" algn="tl">
                <a:srgbClr val="000000">
                  <a:alpha val="43137"/>
                </a:srgbClr>
              </a:outerShdw>
            </a:effectLst>
          </a:endParaRPr>
        </a:p>
      </dgm:t>
    </dgm:pt>
    <dgm:pt modelId="{DC20A008-1BAA-41E0-9CA2-61F160C0665F}" type="sibTrans" cxnId="{F2C68692-E8ED-4AA8-BF29-E555764B50FC}">
      <dgm:prSet/>
      <dgm:spPr/>
      <dgm:t>
        <a:bodyPr/>
        <a:lstStyle/>
        <a:p>
          <a:endParaRPr lang="en-GB" sz="1600">
            <a:effectLst>
              <a:outerShdw blurRad="38100" dist="38100" dir="2700000" algn="tl">
                <a:srgbClr val="000000">
                  <a:alpha val="43137"/>
                </a:srgbClr>
              </a:outerShdw>
            </a:effectLst>
          </a:endParaRPr>
        </a:p>
      </dgm:t>
    </dgm:pt>
    <dgm:pt modelId="{5494FE5E-8997-4C2A-9279-C8F468576F6E}" type="pres">
      <dgm:prSet presAssocID="{7A9B5E20-48B2-4B7F-BA57-54F464308ECB}" presName="cycle" presStyleCnt="0">
        <dgm:presLayoutVars>
          <dgm:chMax val="1"/>
          <dgm:dir/>
          <dgm:animLvl val="ctr"/>
          <dgm:resizeHandles val="exact"/>
        </dgm:presLayoutVars>
      </dgm:prSet>
      <dgm:spPr/>
      <dgm:t>
        <a:bodyPr/>
        <a:lstStyle/>
        <a:p>
          <a:endParaRPr lang="en-US"/>
        </a:p>
      </dgm:t>
    </dgm:pt>
    <dgm:pt modelId="{50E78C79-8BBC-4D22-B180-F2E9C4D05EA9}" type="pres">
      <dgm:prSet presAssocID="{2F2AFAF2-893A-486C-B4E2-F5C6EC670A61}" presName="centerShape" presStyleLbl="node0" presStyleIdx="0" presStyleCnt="1"/>
      <dgm:spPr/>
      <dgm:t>
        <a:bodyPr/>
        <a:lstStyle/>
        <a:p>
          <a:endParaRPr lang="en-US"/>
        </a:p>
      </dgm:t>
    </dgm:pt>
    <dgm:pt modelId="{10A97B69-32FE-4497-A31F-674595AE42A0}" type="pres">
      <dgm:prSet presAssocID="{64114ABD-DC47-4D1A-8C38-65E5550748F7}" presName="parTrans" presStyleLbl="bgSibTrans2D1" presStyleIdx="0" presStyleCnt="4"/>
      <dgm:spPr/>
      <dgm:t>
        <a:bodyPr/>
        <a:lstStyle/>
        <a:p>
          <a:endParaRPr lang="en-US"/>
        </a:p>
      </dgm:t>
    </dgm:pt>
    <dgm:pt modelId="{AB8C387F-D46E-4D9C-8332-34584175C142}" type="pres">
      <dgm:prSet presAssocID="{A425C503-C6E5-436F-8D40-6473C5837BC9}" presName="node" presStyleLbl="node1" presStyleIdx="0" presStyleCnt="4">
        <dgm:presLayoutVars>
          <dgm:bulletEnabled val="1"/>
        </dgm:presLayoutVars>
      </dgm:prSet>
      <dgm:spPr/>
      <dgm:t>
        <a:bodyPr/>
        <a:lstStyle/>
        <a:p>
          <a:endParaRPr lang="en-GB"/>
        </a:p>
      </dgm:t>
    </dgm:pt>
    <dgm:pt modelId="{2D7DAEA8-98DD-4E11-9D5B-BA723EB3EA6D}" type="pres">
      <dgm:prSet presAssocID="{D3344D27-AE23-435C-903A-385919A73951}" presName="parTrans" presStyleLbl="bgSibTrans2D1" presStyleIdx="1" presStyleCnt="4"/>
      <dgm:spPr/>
      <dgm:t>
        <a:bodyPr/>
        <a:lstStyle/>
        <a:p>
          <a:endParaRPr lang="en-US"/>
        </a:p>
      </dgm:t>
    </dgm:pt>
    <dgm:pt modelId="{96657D68-DEC0-414C-951F-DF49002EA99F}" type="pres">
      <dgm:prSet presAssocID="{88CC342F-66C3-40B3-BCBC-707A620BDAA3}" presName="node" presStyleLbl="node1" presStyleIdx="1" presStyleCnt="4">
        <dgm:presLayoutVars>
          <dgm:bulletEnabled val="1"/>
        </dgm:presLayoutVars>
      </dgm:prSet>
      <dgm:spPr/>
      <dgm:t>
        <a:bodyPr/>
        <a:lstStyle/>
        <a:p>
          <a:endParaRPr lang="en-US"/>
        </a:p>
      </dgm:t>
    </dgm:pt>
    <dgm:pt modelId="{908DB0E6-AD4F-46BC-8A33-A52479D8B217}" type="pres">
      <dgm:prSet presAssocID="{044D3573-B91D-4973-A245-D683586A78C4}" presName="parTrans" presStyleLbl="bgSibTrans2D1" presStyleIdx="2" presStyleCnt="4"/>
      <dgm:spPr/>
      <dgm:t>
        <a:bodyPr/>
        <a:lstStyle/>
        <a:p>
          <a:endParaRPr lang="en-US"/>
        </a:p>
      </dgm:t>
    </dgm:pt>
    <dgm:pt modelId="{8BAC1CC3-A6EB-4A21-9991-1C74C8BCF9A0}" type="pres">
      <dgm:prSet presAssocID="{24F475C1-16B1-464A-8AB2-88C367AB3939}" presName="node" presStyleLbl="node1" presStyleIdx="2" presStyleCnt="4">
        <dgm:presLayoutVars>
          <dgm:bulletEnabled val="1"/>
        </dgm:presLayoutVars>
      </dgm:prSet>
      <dgm:spPr/>
      <dgm:t>
        <a:bodyPr/>
        <a:lstStyle/>
        <a:p>
          <a:endParaRPr lang="en-GB"/>
        </a:p>
      </dgm:t>
    </dgm:pt>
    <dgm:pt modelId="{9BB80AFF-6F95-48D8-8A7A-0351B48F2A96}" type="pres">
      <dgm:prSet presAssocID="{9E97AF48-6259-4B23-AFBD-F8BF71B78BC0}" presName="parTrans" presStyleLbl="bgSibTrans2D1" presStyleIdx="3" presStyleCnt="4"/>
      <dgm:spPr/>
      <dgm:t>
        <a:bodyPr/>
        <a:lstStyle/>
        <a:p>
          <a:endParaRPr lang="en-US"/>
        </a:p>
      </dgm:t>
    </dgm:pt>
    <dgm:pt modelId="{42CDBB0B-D516-4750-9ED4-D4FA82E55219}" type="pres">
      <dgm:prSet presAssocID="{6E2A1BFE-939C-4C80-AD1E-FA17FE271781}" presName="node" presStyleLbl="node1" presStyleIdx="3" presStyleCnt="4">
        <dgm:presLayoutVars>
          <dgm:bulletEnabled val="1"/>
        </dgm:presLayoutVars>
      </dgm:prSet>
      <dgm:spPr/>
      <dgm:t>
        <a:bodyPr/>
        <a:lstStyle/>
        <a:p>
          <a:endParaRPr lang="en-GB"/>
        </a:p>
      </dgm:t>
    </dgm:pt>
  </dgm:ptLst>
  <dgm:cxnLst>
    <dgm:cxn modelId="{596B564F-8100-42CC-9632-CD766DFDB55A}" type="presOf" srcId="{6E2A1BFE-939C-4C80-AD1E-FA17FE271781}" destId="{42CDBB0B-D516-4750-9ED4-D4FA82E55219}" srcOrd="0" destOrd="0" presId="urn:microsoft.com/office/officeart/2005/8/layout/radial4"/>
    <dgm:cxn modelId="{BAA85936-8926-4F04-890C-FA4DC89BD56C}" srcId="{2F2AFAF2-893A-486C-B4E2-F5C6EC670A61}" destId="{6E2A1BFE-939C-4C80-AD1E-FA17FE271781}" srcOrd="3" destOrd="0" parTransId="{9E97AF48-6259-4B23-AFBD-F8BF71B78BC0}" sibTransId="{FDB74BDE-1AFA-402D-9149-F2FB9959CADE}"/>
    <dgm:cxn modelId="{AA543FC5-312C-45D6-B9C6-47086B305986}" type="presOf" srcId="{2F2AFAF2-893A-486C-B4E2-F5C6EC670A61}" destId="{50E78C79-8BBC-4D22-B180-F2E9C4D05EA9}" srcOrd="0" destOrd="0" presId="urn:microsoft.com/office/officeart/2005/8/layout/radial4"/>
    <dgm:cxn modelId="{7CC5E624-FFF9-4C9E-ACE8-EC6FD90F9F62}" type="presOf" srcId="{64114ABD-DC47-4D1A-8C38-65E5550748F7}" destId="{10A97B69-32FE-4497-A31F-674595AE42A0}" srcOrd="0" destOrd="0" presId="urn:microsoft.com/office/officeart/2005/8/layout/radial4"/>
    <dgm:cxn modelId="{9E3061EF-7B51-48B6-91B5-C24BC98BC505}" type="presOf" srcId="{88CC342F-66C3-40B3-BCBC-707A620BDAA3}" destId="{96657D68-DEC0-414C-951F-DF49002EA99F}" srcOrd="0" destOrd="0" presId="urn:microsoft.com/office/officeart/2005/8/layout/radial4"/>
    <dgm:cxn modelId="{F2C68692-E8ED-4AA8-BF29-E555764B50FC}" srcId="{7A9B5E20-48B2-4B7F-BA57-54F464308ECB}" destId="{2F2AFAF2-893A-486C-B4E2-F5C6EC670A61}" srcOrd="0" destOrd="0" parTransId="{F4696F83-D906-4668-B7E7-8EDB243F0DDB}" sibTransId="{DC20A008-1BAA-41E0-9CA2-61F160C0665F}"/>
    <dgm:cxn modelId="{B22F175D-3171-4EC7-9E00-601791781B61}" type="presOf" srcId="{D3344D27-AE23-435C-903A-385919A73951}" destId="{2D7DAEA8-98DD-4E11-9D5B-BA723EB3EA6D}" srcOrd="0" destOrd="0" presId="urn:microsoft.com/office/officeart/2005/8/layout/radial4"/>
    <dgm:cxn modelId="{BC3D9F02-FEEC-41E3-B760-4D7216406835}" type="presOf" srcId="{044D3573-B91D-4973-A245-D683586A78C4}" destId="{908DB0E6-AD4F-46BC-8A33-A52479D8B217}" srcOrd="0" destOrd="0" presId="urn:microsoft.com/office/officeart/2005/8/layout/radial4"/>
    <dgm:cxn modelId="{E065929F-2FAB-48CC-A6FA-B91635F19987}" type="presOf" srcId="{9E97AF48-6259-4B23-AFBD-F8BF71B78BC0}" destId="{9BB80AFF-6F95-48D8-8A7A-0351B48F2A96}" srcOrd="0" destOrd="0" presId="urn:microsoft.com/office/officeart/2005/8/layout/radial4"/>
    <dgm:cxn modelId="{9F9B14F6-5C8A-48AE-9ADD-3DE8A472F258}" srcId="{2F2AFAF2-893A-486C-B4E2-F5C6EC670A61}" destId="{A425C503-C6E5-436F-8D40-6473C5837BC9}" srcOrd="0" destOrd="0" parTransId="{64114ABD-DC47-4D1A-8C38-65E5550748F7}" sibTransId="{AB9BE69D-EC7D-4DE2-8142-BDECFAF56CEB}"/>
    <dgm:cxn modelId="{565954E4-6E20-49B2-BEF8-16CCCF6B1997}" type="presOf" srcId="{7A9B5E20-48B2-4B7F-BA57-54F464308ECB}" destId="{5494FE5E-8997-4C2A-9279-C8F468576F6E}" srcOrd="0" destOrd="0" presId="urn:microsoft.com/office/officeart/2005/8/layout/radial4"/>
    <dgm:cxn modelId="{358011D3-D963-44EC-8A26-A2BE16FDD547}" srcId="{2F2AFAF2-893A-486C-B4E2-F5C6EC670A61}" destId="{88CC342F-66C3-40B3-BCBC-707A620BDAA3}" srcOrd="1" destOrd="0" parTransId="{D3344D27-AE23-435C-903A-385919A73951}" sibTransId="{863665C4-371F-44D3-ADB0-423063C6ECC8}"/>
    <dgm:cxn modelId="{172A64D6-97F1-4D2D-87F6-AB5D43AD3478}" type="presOf" srcId="{A425C503-C6E5-436F-8D40-6473C5837BC9}" destId="{AB8C387F-D46E-4D9C-8332-34584175C142}" srcOrd="0" destOrd="0" presId="urn:microsoft.com/office/officeart/2005/8/layout/radial4"/>
    <dgm:cxn modelId="{1EED5B8C-4D7D-47D7-BC5B-3A00C3662179}" srcId="{2F2AFAF2-893A-486C-B4E2-F5C6EC670A61}" destId="{24F475C1-16B1-464A-8AB2-88C367AB3939}" srcOrd="2" destOrd="0" parTransId="{044D3573-B91D-4973-A245-D683586A78C4}" sibTransId="{54B7210E-7660-41C0-B347-FDC15435FE6D}"/>
    <dgm:cxn modelId="{76B91D1C-F183-4FDE-A9B4-6C0E146DEA54}" type="presOf" srcId="{24F475C1-16B1-464A-8AB2-88C367AB3939}" destId="{8BAC1CC3-A6EB-4A21-9991-1C74C8BCF9A0}" srcOrd="0" destOrd="0" presId="urn:microsoft.com/office/officeart/2005/8/layout/radial4"/>
    <dgm:cxn modelId="{CDC3B2FE-8D6D-429E-AEEE-1C931CEDF708}" type="presParOf" srcId="{5494FE5E-8997-4C2A-9279-C8F468576F6E}" destId="{50E78C79-8BBC-4D22-B180-F2E9C4D05EA9}" srcOrd="0" destOrd="0" presId="urn:microsoft.com/office/officeart/2005/8/layout/radial4"/>
    <dgm:cxn modelId="{A53891A7-5A8A-4294-8F46-9BA2FA83EE43}" type="presParOf" srcId="{5494FE5E-8997-4C2A-9279-C8F468576F6E}" destId="{10A97B69-32FE-4497-A31F-674595AE42A0}" srcOrd="1" destOrd="0" presId="urn:microsoft.com/office/officeart/2005/8/layout/radial4"/>
    <dgm:cxn modelId="{C21B9719-81E6-4DB9-B563-4BB4D901867C}" type="presParOf" srcId="{5494FE5E-8997-4C2A-9279-C8F468576F6E}" destId="{AB8C387F-D46E-4D9C-8332-34584175C142}" srcOrd="2" destOrd="0" presId="urn:microsoft.com/office/officeart/2005/8/layout/radial4"/>
    <dgm:cxn modelId="{18DED9A9-62AC-49A7-84E2-D0F77C6D24A1}" type="presParOf" srcId="{5494FE5E-8997-4C2A-9279-C8F468576F6E}" destId="{2D7DAEA8-98DD-4E11-9D5B-BA723EB3EA6D}" srcOrd="3" destOrd="0" presId="urn:microsoft.com/office/officeart/2005/8/layout/radial4"/>
    <dgm:cxn modelId="{208EC028-A369-4FE8-9CD7-0F086E4BD043}" type="presParOf" srcId="{5494FE5E-8997-4C2A-9279-C8F468576F6E}" destId="{96657D68-DEC0-414C-951F-DF49002EA99F}" srcOrd="4" destOrd="0" presId="urn:microsoft.com/office/officeart/2005/8/layout/radial4"/>
    <dgm:cxn modelId="{C5FA984D-58E6-41AC-B8ED-70FBDEEC55C9}" type="presParOf" srcId="{5494FE5E-8997-4C2A-9279-C8F468576F6E}" destId="{908DB0E6-AD4F-46BC-8A33-A52479D8B217}" srcOrd="5" destOrd="0" presId="urn:microsoft.com/office/officeart/2005/8/layout/radial4"/>
    <dgm:cxn modelId="{2E7640D9-4240-4CA5-87A4-65768D9D869F}" type="presParOf" srcId="{5494FE5E-8997-4C2A-9279-C8F468576F6E}" destId="{8BAC1CC3-A6EB-4A21-9991-1C74C8BCF9A0}" srcOrd="6" destOrd="0" presId="urn:microsoft.com/office/officeart/2005/8/layout/radial4"/>
    <dgm:cxn modelId="{4D50B89F-AFD5-4828-B4CF-AC5F04845E53}" type="presParOf" srcId="{5494FE5E-8997-4C2A-9279-C8F468576F6E}" destId="{9BB80AFF-6F95-48D8-8A7A-0351B48F2A96}" srcOrd="7" destOrd="0" presId="urn:microsoft.com/office/officeart/2005/8/layout/radial4"/>
    <dgm:cxn modelId="{B500FC5A-EA3D-4167-B963-2A1000B0AE5C}" type="presParOf" srcId="{5494FE5E-8997-4C2A-9279-C8F468576F6E}" destId="{42CDBB0B-D516-4750-9ED4-D4FA82E55219}" srcOrd="8" destOrd="0" presId="urn:microsoft.com/office/officeart/2005/8/layout/radial4"/>
  </dgm:cxnLst>
  <dgm:bg/>
  <dgm:whole/>
</dgm:dataModel>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7.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8CD4984-0518-4AE8-AF8B-1313B5B29C71}" type="datetimeFigureOut">
              <a:rPr lang="en-US" smtClean="0"/>
              <a:pPr/>
              <a:t>10/5/2007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7517F34-B688-4623-8D36-01D81A1DB3E4}"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4BFF28C-03FC-409F-8530-5F1C7CE9CABB}" type="datetimeFigureOut">
              <a:rPr lang="en-US" smtClean="0"/>
              <a:pPr/>
              <a:t>10/5/2007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FEC1EB-C3B7-4C46-8D10-2BBB70ED2ED5}"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000" kern="1200">
        <a:solidFill>
          <a:schemeClr val="tx1"/>
        </a:solidFill>
        <a:latin typeface="+mn-lt"/>
        <a:ea typeface="+mn-ea"/>
        <a:cs typeface="+mn-cs"/>
      </a:defRPr>
    </a:lvl1pPr>
    <a:lvl2pPr marL="457200" indent="-223838" algn="l" defTabSz="914400" rtl="0" eaLnBrk="1" latinLnBrk="0" hangingPunct="1">
      <a:defRPr sz="1000" kern="1200">
        <a:solidFill>
          <a:schemeClr val="tx1"/>
        </a:solidFill>
        <a:latin typeface="+mn-lt"/>
        <a:ea typeface="+mn-ea"/>
        <a:cs typeface="+mn-cs"/>
      </a:defRPr>
    </a:lvl2pPr>
    <a:lvl3pPr marL="681038" indent="-233363" algn="l" defTabSz="914400" rtl="0" eaLnBrk="1" latinLnBrk="0" hangingPunct="1">
      <a:defRPr sz="1000" kern="1200">
        <a:solidFill>
          <a:schemeClr val="tx1"/>
        </a:solidFill>
        <a:latin typeface="+mn-lt"/>
        <a:ea typeface="+mn-ea"/>
        <a:cs typeface="+mn-cs"/>
      </a:defRPr>
    </a:lvl3pPr>
    <a:lvl4pPr marL="914400" indent="-233363" algn="l" defTabSz="914400" rtl="0" eaLnBrk="1" latinLnBrk="0" hangingPunct="1">
      <a:defRPr sz="1000" kern="1200">
        <a:solidFill>
          <a:schemeClr val="tx1"/>
        </a:solidFill>
        <a:latin typeface="+mn-lt"/>
        <a:ea typeface="+mn-ea"/>
        <a:cs typeface="+mn-cs"/>
      </a:defRPr>
    </a:lvl4pPr>
    <a:lvl5pPr marL="1147763" indent="-233363" algn="l" defTabSz="914400" rtl="0" eaLnBrk="1" latinLnBrk="0" hangingPunct="1">
      <a:defRPr sz="10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3"/>
          <p:cNvSpPr>
            <a:spLocks noGrp="1" noChangeArrowheads="1"/>
          </p:cNvSpPr>
          <p:nvPr>
            <p:ph type="dt" sz="quarter" idx="1"/>
          </p:nvPr>
        </p:nvSpPr>
        <p:spPr>
          <a:noFill/>
        </p:spPr>
        <p:txBody>
          <a:bodyPr/>
          <a:lstStyle/>
          <a:p>
            <a:fld id="{0655E23E-560A-4007-BF8A-1BFE5C2F67C8}" type="datetime8">
              <a:rPr lang="en-US" smtClean="0"/>
              <a:pPr/>
              <a:t>10/5/2007 2:04 PM</a:t>
            </a:fld>
            <a:endParaRPr lang="en-US" smtClean="0"/>
          </a:p>
        </p:txBody>
      </p:sp>
      <p:sp>
        <p:nvSpPr>
          <p:cNvPr id="16386" name="Rectangle 6"/>
          <p:cNvSpPr>
            <a:spLocks noGrp="1" noChangeArrowheads="1"/>
          </p:cNvSpPr>
          <p:nvPr>
            <p:ph type="ftr" sz="quarter" idx="4"/>
          </p:nvPr>
        </p:nvSpPr>
        <p:spPr>
          <a:noFill/>
        </p:spPr>
        <p:txBody>
          <a:bodyPr/>
          <a:lstStyle/>
          <a:p>
            <a:r>
              <a:rPr lang="en-US" smtClean="0"/>
              <a:t>© 2004 Microsoft Corporation. All rights reserved.</a:t>
            </a:r>
          </a:p>
          <a:p>
            <a:pPr eaLnBrk="0" hangingPunct="0"/>
            <a:r>
              <a:rPr lang="en-US" smtClean="0"/>
              <a:t>This presentation is for informational purposes only. Microsoft makes no warranties, express or implied, in this summary.</a:t>
            </a:r>
          </a:p>
        </p:txBody>
      </p:sp>
      <p:sp>
        <p:nvSpPr>
          <p:cNvPr id="16387" name="Rectangle 7"/>
          <p:cNvSpPr>
            <a:spLocks noGrp="1" noChangeArrowheads="1"/>
          </p:cNvSpPr>
          <p:nvPr>
            <p:ph type="sldNum" sz="quarter" idx="5"/>
          </p:nvPr>
        </p:nvSpPr>
        <p:spPr>
          <a:noFill/>
        </p:spPr>
        <p:txBody>
          <a:bodyPr/>
          <a:lstStyle/>
          <a:p>
            <a:fld id="{68299749-6EA7-4D63-8559-42ED0FF9C00A}" type="slidenum">
              <a:rPr lang="en-US" smtClean="0"/>
              <a:pPr/>
              <a:t>1</a:t>
            </a:fld>
            <a:endParaRPr lang="en-US" smtClean="0"/>
          </a:p>
        </p:txBody>
      </p:sp>
      <p:sp>
        <p:nvSpPr>
          <p:cNvPr id="16388" name="Rectangle 6"/>
          <p:cNvSpPr>
            <a:spLocks noGrp="1" noRot="1" noChangeAspect="1" noChangeArrowheads="1" noTextEdit="1"/>
          </p:cNvSpPr>
          <p:nvPr>
            <p:ph type="sldImg"/>
          </p:nvPr>
        </p:nvSpPr>
        <p:spPr>
          <a:ln/>
        </p:spPr>
      </p:sp>
      <p:sp>
        <p:nvSpPr>
          <p:cNvPr id="16389" name="Rectangle 7"/>
          <p:cNvSpPr>
            <a:spLocks noGrp="1" noChangeArrowheads="1"/>
          </p:cNvSpPr>
          <p:nvPr>
            <p:ph type="body" idx="1"/>
          </p:nvPr>
        </p:nvSpPr>
        <p:spPr>
          <a:noFill/>
          <a:ln/>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smtClean="0">
                <a:solidFill>
                  <a:schemeClr val="tx1"/>
                </a:solidFill>
                <a:latin typeface="Times New Roman" pitchFamily="18" charset="0"/>
                <a:ea typeface="+mn-ea"/>
                <a:cs typeface="+mn-cs"/>
              </a:rPr>
              <a:t>The general acceptance and growth of database usage has grown phenomenally over the past 20 years.  The drops in storage and technology costs have led to large amounts of storage growth and database proliferation.  Because of this readily available technology, embedded databases come with many products, companies are storing more data for longer periods of time, and companies are consolidating servers.</a:t>
            </a:r>
            <a:endParaRPr lang="en-US" sz="1200" smtClean="0"/>
          </a:p>
          <a:p>
            <a:pPr eaLnBrk="1" hangingPunct="1"/>
            <a:endParaRPr lang="en-US" sz="1200" kern="1200" smtClean="0">
              <a:solidFill>
                <a:schemeClr val="tx1"/>
              </a:solidFill>
              <a:latin typeface="Times New Roman" pitchFamily="18" charset="0"/>
              <a:ea typeface="+mn-ea"/>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kern="1200" smtClean="0">
                <a:solidFill>
                  <a:schemeClr val="tx1"/>
                </a:solidFill>
                <a:latin typeface="Times New Roman" pitchFamily="18" charset="0"/>
                <a:ea typeface="+mn-ea"/>
                <a:cs typeface="+mn-cs"/>
              </a:rPr>
              <a:t>SQL Server addresses each of these challenges:</a:t>
            </a:r>
          </a:p>
          <a:p>
            <a:r>
              <a:rPr lang="en-US" sz="1200" b="1" kern="1200" smtClean="0">
                <a:solidFill>
                  <a:schemeClr val="tx1"/>
                </a:solidFill>
                <a:latin typeface="Times New Roman" pitchFamily="18" charset="0"/>
                <a:ea typeface="+mn-ea"/>
                <a:cs typeface="+mn-cs"/>
              </a:rPr>
              <a:t>Scale for any </a:t>
            </a:r>
            <a:r>
              <a:rPr lang="en-US" sz="1200" b="1" kern="1200" err="1" smtClean="0">
                <a:solidFill>
                  <a:schemeClr val="tx1"/>
                </a:solidFill>
                <a:latin typeface="Times New Roman" pitchFamily="18" charset="0"/>
                <a:ea typeface="+mn-ea"/>
                <a:cs typeface="+mn-cs"/>
              </a:rPr>
              <a:t>buisness</a:t>
            </a:r>
            <a:r>
              <a:rPr lang="en-US" sz="1200" kern="1200" smtClean="0">
                <a:solidFill>
                  <a:schemeClr val="tx1"/>
                </a:solidFill>
                <a:latin typeface="Times New Roman" pitchFamily="18" charset="0"/>
                <a:ea typeface="+mn-ea"/>
                <a:cs typeface="+mn-cs"/>
              </a:rPr>
              <a:t>– SQL Server 2008 enables companies to build a database solution with the performance and scalability capabilities required by today’s applications.</a:t>
            </a:r>
          </a:p>
          <a:p>
            <a:r>
              <a:rPr lang="en-US" sz="1200" b="1" kern="1200" smtClean="0">
                <a:solidFill>
                  <a:schemeClr val="tx1"/>
                </a:solidFill>
                <a:latin typeface="Times New Roman" pitchFamily="18" charset="0"/>
                <a:ea typeface="+mn-ea"/>
                <a:cs typeface="+mn-cs"/>
              </a:rPr>
              <a:t>Dramatically reduce downtime</a:t>
            </a:r>
            <a:r>
              <a:rPr lang="en-US" sz="1200" kern="1200" smtClean="0">
                <a:solidFill>
                  <a:schemeClr val="tx1"/>
                </a:solidFill>
                <a:latin typeface="Times New Roman" pitchFamily="18" charset="0"/>
                <a:ea typeface="+mn-ea"/>
                <a:cs typeface="+mn-cs"/>
              </a:rPr>
              <a:t>– SQL Server 2008 provides a database application with always-on capabilities, while minimizing the management and performance overhead of your high-availability solution.</a:t>
            </a:r>
          </a:p>
          <a:p>
            <a:r>
              <a:rPr lang="en-US" sz="1200" b="1" kern="1200" smtClean="0">
                <a:solidFill>
                  <a:schemeClr val="tx1"/>
                </a:solidFill>
                <a:latin typeface="Times New Roman" pitchFamily="18" charset="0"/>
                <a:ea typeface="+mn-ea"/>
                <a:cs typeface="+mn-cs"/>
              </a:rPr>
              <a:t>Secure</a:t>
            </a:r>
            <a:r>
              <a:rPr lang="en-US" sz="1200" b="1" kern="1200" baseline="0" smtClean="0">
                <a:solidFill>
                  <a:schemeClr val="tx1"/>
                </a:solidFill>
                <a:latin typeface="Times New Roman" pitchFamily="18" charset="0"/>
                <a:ea typeface="+mn-ea"/>
                <a:cs typeface="+mn-cs"/>
              </a:rPr>
              <a:t> business-critical data</a:t>
            </a:r>
            <a:r>
              <a:rPr lang="en-US" sz="1200" kern="1200" smtClean="0">
                <a:solidFill>
                  <a:schemeClr val="tx1"/>
                </a:solidFill>
                <a:latin typeface="Times New Roman" pitchFamily="18" charset="0"/>
                <a:ea typeface="+mn-ea"/>
                <a:cs typeface="+mn-cs"/>
              </a:rPr>
              <a:t> – SQL Server 2008 provides an enhanced secure data platform by encrypting your valuable data, auditing changes to your data and metadata, incorporating external cryptographic keys, and encrypting and signing data in backup files.</a:t>
            </a:r>
          </a:p>
          <a:p>
            <a:r>
              <a:rPr lang="en-US" sz="1200" b="1" kern="1200" smtClean="0">
                <a:solidFill>
                  <a:schemeClr val="tx1"/>
                </a:solidFill>
                <a:latin typeface="Times New Roman" pitchFamily="18" charset="0"/>
                <a:ea typeface="+mn-ea"/>
                <a:cs typeface="+mn-cs"/>
              </a:rPr>
              <a:t>Reduce administrative</a:t>
            </a:r>
            <a:r>
              <a:rPr lang="en-US" sz="1200" b="1" kern="1200" baseline="0" smtClean="0">
                <a:solidFill>
                  <a:schemeClr val="tx1"/>
                </a:solidFill>
                <a:latin typeface="Times New Roman" pitchFamily="18" charset="0"/>
                <a:ea typeface="+mn-ea"/>
                <a:cs typeface="+mn-cs"/>
              </a:rPr>
              <a:t> overhead</a:t>
            </a:r>
            <a:r>
              <a:rPr lang="en-US" sz="1200" kern="1200" smtClean="0">
                <a:solidFill>
                  <a:schemeClr val="tx1"/>
                </a:solidFill>
                <a:latin typeface="Times New Roman" pitchFamily="18" charset="0"/>
                <a:ea typeface="+mn-ea"/>
                <a:cs typeface="+mn-cs"/>
              </a:rPr>
              <a:t>– SQL Server 2008 allows companies to reduce the time and cost of managing their data infrastructure by providing innovative and automated policy-based administration and improved tools for performance monitoring, troubleshooting, and tuning.</a:t>
            </a:r>
          </a:p>
        </p:txBody>
      </p:sp>
      <p:sp>
        <p:nvSpPr>
          <p:cNvPr id="4" name="Date Placeholder 3"/>
          <p:cNvSpPr>
            <a:spLocks noGrp="1"/>
          </p:cNvSpPr>
          <p:nvPr>
            <p:ph type="dt" idx="10"/>
          </p:nvPr>
        </p:nvSpPr>
        <p:spPr/>
        <p:txBody>
          <a:bodyPr/>
          <a:lstStyle/>
          <a:p>
            <a:fld id="{B0C5C76F-0016-4E9A-8129-DE2838A98EAE}" type="datetime8">
              <a:rPr lang="en-US" smtClean="0"/>
              <a:pPr/>
              <a:t>10/5/2007 2:04 PM</a:t>
            </a:fld>
            <a:endParaRPr lang="en-US"/>
          </a:p>
        </p:txBody>
      </p:sp>
      <p:sp>
        <p:nvSpPr>
          <p:cNvPr id="5" name="Footer Placeholder 4"/>
          <p:cNvSpPr>
            <a:spLocks noGrp="1"/>
          </p:cNvSpPr>
          <p:nvPr>
            <p:ph type="ftr" sz="quarter" idx="11"/>
          </p:nvPr>
        </p:nvSpPr>
        <p:spPr/>
        <p:txBody>
          <a:bodyPr/>
          <a:lstStyle/>
          <a:p>
            <a:r>
              <a:rPr lang="en-US" smtClean="0"/>
              <a:t>© 2004 Microsoft Corporation. All rights reserved.</a:t>
            </a:r>
          </a:p>
          <a:p>
            <a:r>
              <a:rPr lang="en-US" smtClean="0"/>
              <a:t>This presentation is for informational purposes only. Microsoft makes no warranties, express or implied, in this summary.</a:t>
            </a:r>
            <a:endParaRPr lang="en-US"/>
          </a:p>
        </p:txBody>
      </p:sp>
      <p:sp>
        <p:nvSpPr>
          <p:cNvPr id="6" name="Slide Number Placeholder 5"/>
          <p:cNvSpPr>
            <a:spLocks noGrp="1"/>
          </p:cNvSpPr>
          <p:nvPr>
            <p:ph type="sldNum" sz="quarter" idx="12"/>
          </p:nvPr>
        </p:nvSpPr>
        <p:spPr/>
        <p:txBody>
          <a:bodyPr/>
          <a:lstStyle/>
          <a:p>
            <a:fld id="{2309CFEC-5688-48C9-BDE5-3F72F00D9856}"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dt" idx="1"/>
          </p:nvPr>
        </p:nvSpPr>
        <p:spPr>
          <a:ln/>
        </p:spPr>
        <p:txBody>
          <a:bodyPr/>
          <a:lstStyle/>
          <a:p>
            <a:fld id="{FD89990F-6E37-428C-B535-D4DB4E204B2C}" type="datetime8">
              <a:rPr lang="en-US"/>
              <a:pPr/>
              <a:t>10/5/2007 2:04 PM</a:t>
            </a:fld>
            <a:endParaRPr lang="en-US"/>
          </a:p>
        </p:txBody>
      </p:sp>
      <p:sp>
        <p:nvSpPr>
          <p:cNvPr id="5" name="Rectangle 6"/>
          <p:cNvSpPr>
            <a:spLocks noGrp="1" noChangeArrowheads="1"/>
          </p:cNvSpPr>
          <p:nvPr>
            <p:ph type="ftr" sz="quarter" idx="4"/>
          </p:nvPr>
        </p:nvSpPr>
        <p:spPr>
          <a:ln/>
        </p:spPr>
        <p:txBody>
          <a:bodyPr/>
          <a:lstStyle/>
          <a:p>
            <a:r>
              <a:rPr lang="en-US"/>
              <a:t>© 2004 Microsoft Corporation. All rights reserved.</a:t>
            </a:r>
          </a:p>
          <a:p>
            <a:pPr eaLnBrk="0" hangingPunct="0"/>
            <a:r>
              <a:rPr lang="en-US"/>
              <a:t>This presentation is for informational purposes only. Microsoft makes no warranties, express or implied, in this summary.</a:t>
            </a:r>
          </a:p>
        </p:txBody>
      </p:sp>
      <p:sp>
        <p:nvSpPr>
          <p:cNvPr id="6" name="Rectangle 7"/>
          <p:cNvSpPr>
            <a:spLocks noGrp="1" noChangeArrowheads="1"/>
          </p:cNvSpPr>
          <p:nvPr>
            <p:ph type="sldNum" sz="quarter" idx="5"/>
          </p:nvPr>
        </p:nvSpPr>
        <p:spPr>
          <a:ln/>
        </p:spPr>
        <p:txBody>
          <a:bodyPr/>
          <a:lstStyle/>
          <a:p>
            <a:fld id="{7509D149-A0C3-45C9-8336-2FE770224B60}" type="slidenum">
              <a:rPr lang="en-US"/>
              <a:pPr/>
              <a:t>3</a:t>
            </a:fld>
            <a:endParaRPr lang="en-US"/>
          </a:p>
        </p:txBody>
      </p:sp>
      <p:sp>
        <p:nvSpPr>
          <p:cNvPr id="163842" name="Rectangle 2"/>
          <p:cNvSpPr>
            <a:spLocks noGrp="1" noRot="1" noChangeAspect="1" noChangeArrowheads="1" noTextEdit="1"/>
          </p:cNvSpPr>
          <p:nvPr>
            <p:ph type="sldImg"/>
          </p:nvPr>
        </p:nvSpPr>
        <p:spPr>
          <a:ln/>
        </p:spPr>
      </p:sp>
      <p:sp>
        <p:nvSpPr>
          <p:cNvPr id="163843" name="Rectangle 3"/>
          <p:cNvSpPr>
            <a:spLocks noGrp="1" noChangeArrowheads="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b="1" kern="1200" smtClean="0">
                <a:solidFill>
                  <a:schemeClr val="tx1"/>
                </a:solidFill>
                <a:latin typeface="Times New Roman" pitchFamily="18" charset="0"/>
                <a:ea typeface="+mn-ea"/>
                <a:cs typeface="+mn-cs"/>
              </a:rPr>
              <a:t>[This slide provides a high-level overview of SQL</a:t>
            </a:r>
            <a:r>
              <a:rPr lang="en-US" sz="1200" b="1" kern="1200" baseline="0" smtClean="0">
                <a:solidFill>
                  <a:schemeClr val="tx1"/>
                </a:solidFill>
                <a:latin typeface="Times New Roman" pitchFamily="18" charset="0"/>
                <a:ea typeface="+mn-ea"/>
                <a:cs typeface="+mn-cs"/>
              </a:rPr>
              <a:t> Server’s capabilities in this area. The next slide drills into them in more detail]</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b="1" kern="1200" smtClean="0">
              <a:solidFill>
                <a:schemeClr val="tx1"/>
              </a:solidFill>
              <a:latin typeface="Times New Roman" pitchFamily="18" charset="0"/>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smtClean="0">
                <a:solidFill>
                  <a:schemeClr val="tx1"/>
                </a:solidFill>
                <a:latin typeface="Times New Roman" pitchFamily="18" charset="0"/>
                <a:ea typeface="+mn-ea"/>
                <a:cs typeface="+mn-cs"/>
              </a:rPr>
              <a:t>The recent trend towards data center and server consolidation as well as a proliferation of remote and embedded databases, makes it important for a database server to be scalable and to perform well for a wide variety of applications.  SQL Server 2008 provides a rich database environment that is capable of scaling to your data needs. </a:t>
            </a: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smtClean="0">
                <a:solidFill>
                  <a:schemeClr val="tx1"/>
                </a:solidFill>
                <a:latin typeface="Times New Roman" pitchFamily="18" charset="0"/>
                <a:ea typeface="+mn-ea"/>
                <a:cs typeface="+mn-cs"/>
              </a:rPr>
              <a:t>Fundamental to SQL Server 2008’s ability</a:t>
            </a:r>
            <a:r>
              <a:rPr lang="en-US" sz="1200" kern="1200" baseline="0" smtClean="0">
                <a:solidFill>
                  <a:schemeClr val="tx1"/>
                </a:solidFill>
                <a:latin typeface="Times New Roman" pitchFamily="18" charset="0"/>
                <a:ea typeface="+mn-ea"/>
                <a:cs typeface="+mn-cs"/>
              </a:rPr>
              <a:t> to provide enterprise-level scalability and performance are:</a:t>
            </a:r>
          </a:p>
          <a:p>
            <a:pPr marL="0" marR="0" indent="0" algn="l" defTabSz="914400" rtl="0" eaLnBrk="1" fontAlgn="base" latinLnBrk="0" hangingPunct="1">
              <a:lnSpc>
                <a:spcPct val="100000"/>
              </a:lnSpc>
              <a:spcBef>
                <a:spcPct val="30000"/>
              </a:spcBef>
              <a:spcAft>
                <a:spcPct val="0"/>
              </a:spcAft>
              <a:buClrTx/>
              <a:buSzTx/>
              <a:buFont typeface="Arial" pitchFamily="34" charset="0"/>
              <a:buChar char="•"/>
              <a:tabLst/>
              <a:defRPr/>
            </a:pPr>
            <a:r>
              <a:rPr lang="en-US" sz="1200" kern="1200" baseline="0" smtClean="0">
                <a:solidFill>
                  <a:schemeClr val="tx1"/>
                </a:solidFill>
                <a:latin typeface="Times New Roman" pitchFamily="18" charset="0"/>
                <a:ea typeface="+mn-ea"/>
                <a:cs typeface="+mn-cs"/>
              </a:rPr>
              <a:t> Efficient data storage through comprehensive support for different kinds of data, optimizations in the way numerical data and nulls are stored, and native data compression.</a:t>
            </a:r>
          </a:p>
          <a:p>
            <a:pPr marL="0" marR="0" indent="0" algn="l" defTabSz="914400" rtl="0" eaLnBrk="1" fontAlgn="base" latinLnBrk="0" hangingPunct="1">
              <a:lnSpc>
                <a:spcPct val="100000"/>
              </a:lnSpc>
              <a:spcBef>
                <a:spcPct val="30000"/>
              </a:spcBef>
              <a:spcAft>
                <a:spcPct val="0"/>
              </a:spcAft>
              <a:buClrTx/>
              <a:buSzTx/>
              <a:buFont typeface="Arial" pitchFamily="34" charset="0"/>
              <a:buChar char="•"/>
              <a:tabLst/>
              <a:defRPr/>
            </a:pPr>
            <a:r>
              <a:rPr lang="en-US" sz="1200" kern="1200" baseline="0" smtClean="0">
                <a:solidFill>
                  <a:schemeClr val="tx1"/>
                </a:solidFill>
                <a:latin typeface="Times New Roman" pitchFamily="18" charset="0"/>
                <a:ea typeface="+mn-ea"/>
                <a:cs typeface="+mn-cs"/>
              </a:rPr>
              <a:t> Effective memory utilization through automatic management of memory resources and the ability to scale to huge, data-center levels of memory.</a:t>
            </a:r>
          </a:p>
          <a:p>
            <a:pPr marL="0" marR="0" indent="0" algn="l" defTabSz="914400" rtl="0" eaLnBrk="1" fontAlgn="base" latinLnBrk="0" hangingPunct="1">
              <a:lnSpc>
                <a:spcPct val="100000"/>
              </a:lnSpc>
              <a:spcBef>
                <a:spcPct val="30000"/>
              </a:spcBef>
              <a:spcAft>
                <a:spcPct val="0"/>
              </a:spcAft>
              <a:buClrTx/>
              <a:buSzTx/>
              <a:buFont typeface="Arial" pitchFamily="34" charset="0"/>
              <a:buChar char="•"/>
              <a:tabLst/>
              <a:defRPr/>
            </a:pPr>
            <a:r>
              <a:rPr lang="en-US" sz="1200" kern="1200" baseline="0" smtClean="0">
                <a:solidFill>
                  <a:schemeClr val="tx1"/>
                </a:solidFill>
                <a:latin typeface="Times New Roman" pitchFamily="18" charset="0"/>
                <a:ea typeface="+mn-ea"/>
                <a:cs typeface="+mn-cs"/>
              </a:rPr>
              <a:t> Balanced workload performance through Resource Governor – a new tool in SQL Server 2008 that enables you to proactively manage workload resource utilization.</a:t>
            </a:r>
          </a:p>
          <a:p>
            <a:pPr marL="0" marR="0" indent="0" algn="l" defTabSz="914400" rtl="0" eaLnBrk="1" fontAlgn="base" latinLnBrk="0" hangingPunct="1">
              <a:lnSpc>
                <a:spcPct val="100000"/>
              </a:lnSpc>
              <a:spcBef>
                <a:spcPct val="30000"/>
              </a:spcBef>
              <a:spcAft>
                <a:spcPct val="0"/>
              </a:spcAft>
              <a:buClrTx/>
              <a:buSzTx/>
              <a:buFont typeface="Arial" pitchFamily="34" charset="0"/>
              <a:buChar char="•"/>
              <a:tabLst/>
              <a:defRPr/>
            </a:pPr>
            <a:r>
              <a:rPr lang="en-US" sz="1200" kern="1200" baseline="0" smtClean="0">
                <a:solidFill>
                  <a:schemeClr val="tx1"/>
                </a:solidFill>
                <a:latin typeface="Times New Roman" pitchFamily="18" charset="0"/>
                <a:ea typeface="+mn-ea"/>
                <a:cs typeface="+mn-cs"/>
              </a:rPr>
              <a:t> Optimal concurrency through efficient lock management and isolation configuration options.</a:t>
            </a:r>
            <a:endParaRPr lang="en-US" sz="1200" kern="1200" smtClean="0">
              <a:solidFill>
                <a:schemeClr val="tx1"/>
              </a:solidFill>
              <a:latin typeface="Times New Roman" pitchFamily="18" charset="0"/>
              <a:ea typeface="+mn-ea"/>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dt" idx="1"/>
          </p:nvPr>
        </p:nvSpPr>
        <p:spPr>
          <a:ln/>
        </p:spPr>
        <p:txBody>
          <a:bodyPr/>
          <a:lstStyle/>
          <a:p>
            <a:fld id="{FD89990F-6E37-428C-B535-D4DB4E204B2C}" type="datetime8">
              <a:rPr lang="en-US"/>
              <a:pPr/>
              <a:t>10/5/2007 2:04 PM</a:t>
            </a:fld>
            <a:endParaRPr lang="en-US"/>
          </a:p>
        </p:txBody>
      </p:sp>
      <p:sp>
        <p:nvSpPr>
          <p:cNvPr id="5" name="Rectangle 6"/>
          <p:cNvSpPr>
            <a:spLocks noGrp="1" noChangeArrowheads="1"/>
          </p:cNvSpPr>
          <p:nvPr>
            <p:ph type="ftr" sz="quarter" idx="4"/>
          </p:nvPr>
        </p:nvSpPr>
        <p:spPr>
          <a:ln/>
        </p:spPr>
        <p:txBody>
          <a:bodyPr/>
          <a:lstStyle/>
          <a:p>
            <a:r>
              <a:rPr lang="en-US"/>
              <a:t>© 2004 Microsoft Corporation. All rights reserved.</a:t>
            </a:r>
          </a:p>
          <a:p>
            <a:pPr eaLnBrk="0" hangingPunct="0"/>
            <a:r>
              <a:rPr lang="en-US"/>
              <a:t>This presentation is for informational purposes only. Microsoft makes no warranties, express or implied, in this summary.</a:t>
            </a:r>
          </a:p>
        </p:txBody>
      </p:sp>
      <p:sp>
        <p:nvSpPr>
          <p:cNvPr id="6" name="Rectangle 7"/>
          <p:cNvSpPr>
            <a:spLocks noGrp="1" noChangeArrowheads="1"/>
          </p:cNvSpPr>
          <p:nvPr>
            <p:ph type="sldNum" sz="quarter" idx="5"/>
          </p:nvPr>
        </p:nvSpPr>
        <p:spPr>
          <a:ln/>
        </p:spPr>
        <p:txBody>
          <a:bodyPr/>
          <a:lstStyle/>
          <a:p>
            <a:fld id="{7509D149-A0C3-45C9-8336-2FE770224B60}" type="slidenum">
              <a:rPr lang="en-US"/>
              <a:pPr/>
              <a:t>4</a:t>
            </a:fld>
            <a:endParaRPr lang="en-US"/>
          </a:p>
        </p:txBody>
      </p:sp>
      <p:sp>
        <p:nvSpPr>
          <p:cNvPr id="163842" name="Rectangle 2"/>
          <p:cNvSpPr>
            <a:spLocks noGrp="1" noRot="1" noChangeAspect="1" noChangeArrowheads="1" noTextEdit="1"/>
          </p:cNvSpPr>
          <p:nvPr>
            <p:ph type="sldImg"/>
          </p:nvPr>
        </p:nvSpPr>
        <p:spPr>
          <a:ln/>
        </p:spPr>
      </p:sp>
      <p:sp>
        <p:nvSpPr>
          <p:cNvPr id="163843" name="Rectangle 3"/>
          <p:cNvSpPr>
            <a:spLocks noGrp="1" noChangeArrowheads="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b="1" kern="1200" smtClean="0">
                <a:solidFill>
                  <a:schemeClr val="tx1"/>
                </a:solidFill>
                <a:latin typeface="Times New Roman" pitchFamily="18" charset="0"/>
                <a:ea typeface="+mn-ea"/>
                <a:cs typeface="+mn-cs"/>
              </a:rPr>
              <a:t>[This slide provides a high-level overview of SQL</a:t>
            </a:r>
            <a:r>
              <a:rPr lang="en-US" sz="1200" b="1" kern="1200" baseline="0" smtClean="0">
                <a:solidFill>
                  <a:schemeClr val="tx1"/>
                </a:solidFill>
                <a:latin typeface="Times New Roman" pitchFamily="18" charset="0"/>
                <a:ea typeface="+mn-ea"/>
                <a:cs typeface="+mn-cs"/>
              </a:rPr>
              <a:t> Server’s capabilities in this area. The next slide drills into them in more detail]</a:t>
            </a:r>
          </a:p>
          <a:p>
            <a:endParaRPr lang="en-US" sz="1200" kern="1200" smtClean="0">
              <a:solidFill>
                <a:schemeClr val="tx1"/>
              </a:solidFill>
              <a:latin typeface="Times New Roman" pitchFamily="18" charset="0"/>
              <a:ea typeface="+mn-ea"/>
              <a:cs typeface="+mn-cs"/>
            </a:endParaRPr>
          </a:p>
          <a:p>
            <a:r>
              <a:rPr lang="en-US" sz="1200" kern="1200" smtClean="0">
                <a:solidFill>
                  <a:schemeClr val="tx1"/>
                </a:solidFill>
                <a:latin typeface="Times New Roman" pitchFamily="18" charset="0"/>
                <a:ea typeface="+mn-ea"/>
                <a:cs typeface="+mn-cs"/>
              </a:rPr>
              <a:t>SQL Server 2008 delivers always-on data operations for today’s mission-critical line of business applications through:</a:t>
            </a:r>
          </a:p>
          <a:p>
            <a:pPr>
              <a:buFont typeface="Arial" pitchFamily="34" charset="0"/>
              <a:buChar char="•"/>
            </a:pPr>
            <a:r>
              <a:rPr lang="en-US" sz="1200" kern="1200" smtClean="0">
                <a:solidFill>
                  <a:schemeClr val="tx1"/>
                </a:solidFill>
                <a:latin typeface="Times New Roman" pitchFamily="18" charset="0"/>
                <a:ea typeface="+mn-ea"/>
                <a:cs typeface="+mn-cs"/>
              </a:rPr>
              <a:t> Database mirroring, which includes</a:t>
            </a:r>
            <a:r>
              <a:rPr lang="en-US" sz="1200" kern="1200" baseline="0" smtClean="0">
                <a:solidFill>
                  <a:schemeClr val="tx1"/>
                </a:solidFill>
                <a:latin typeface="Times New Roman" pitchFamily="18" charset="0"/>
                <a:ea typeface="+mn-ea"/>
                <a:cs typeface="+mn-cs"/>
              </a:rPr>
              <a:t> enhanced reliability and performance in this release.</a:t>
            </a:r>
          </a:p>
          <a:p>
            <a:pPr>
              <a:buFont typeface="Arial" pitchFamily="34" charset="0"/>
              <a:buChar char="•"/>
            </a:pPr>
            <a:r>
              <a:rPr lang="en-US" sz="1200" kern="1200" baseline="0" smtClean="0">
                <a:solidFill>
                  <a:schemeClr val="tx1"/>
                </a:solidFill>
                <a:latin typeface="Times New Roman" pitchFamily="18" charset="0"/>
                <a:ea typeface="+mn-ea"/>
                <a:cs typeface="+mn-cs"/>
              </a:rPr>
              <a:t> Failover clustering</a:t>
            </a:r>
          </a:p>
          <a:p>
            <a:pPr>
              <a:buFont typeface="Arial" pitchFamily="34" charset="0"/>
              <a:buChar char="•"/>
            </a:pPr>
            <a:r>
              <a:rPr lang="en-US" sz="1200" kern="1200" baseline="0" smtClean="0">
                <a:solidFill>
                  <a:schemeClr val="tx1"/>
                </a:solidFill>
                <a:latin typeface="Times New Roman" pitchFamily="18" charset="0"/>
                <a:ea typeface="+mn-ea"/>
                <a:cs typeface="+mn-cs"/>
              </a:rPr>
              <a:t> Replication of data throughout the enterprise, including enhancements to peer-to-peer replication in this release.</a:t>
            </a:r>
          </a:p>
          <a:p>
            <a:pPr>
              <a:buFont typeface="Arial" pitchFamily="34" charset="0"/>
              <a:buChar char="•"/>
            </a:pPr>
            <a:r>
              <a:rPr lang="en-US" sz="1200" kern="1200" baseline="0" smtClean="0">
                <a:solidFill>
                  <a:schemeClr val="tx1"/>
                </a:solidFill>
                <a:latin typeface="Times New Roman" pitchFamily="18" charset="0"/>
                <a:ea typeface="+mn-ea"/>
                <a:cs typeface="+mn-cs"/>
              </a:rPr>
              <a:t> Online operations for database operations and server maintenance.</a:t>
            </a:r>
            <a:endParaRPr lang="en-US" sz="1200" kern="1200" smtClean="0">
              <a:solidFill>
                <a:schemeClr val="tx1"/>
              </a:solidFill>
              <a:latin typeface="Times New Roman" pitchFamily="18" charset="0"/>
              <a:ea typeface="+mn-ea"/>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dt" idx="1"/>
          </p:nvPr>
        </p:nvSpPr>
        <p:spPr>
          <a:ln/>
        </p:spPr>
        <p:txBody>
          <a:bodyPr/>
          <a:lstStyle/>
          <a:p>
            <a:fld id="{FD89990F-6E37-428C-B535-D4DB4E204B2C}" type="datetime8">
              <a:rPr lang="en-US"/>
              <a:pPr/>
              <a:t>10/5/2007 2:04 PM</a:t>
            </a:fld>
            <a:endParaRPr lang="en-US"/>
          </a:p>
        </p:txBody>
      </p:sp>
      <p:sp>
        <p:nvSpPr>
          <p:cNvPr id="5" name="Rectangle 6"/>
          <p:cNvSpPr>
            <a:spLocks noGrp="1" noChangeArrowheads="1"/>
          </p:cNvSpPr>
          <p:nvPr>
            <p:ph type="ftr" sz="quarter" idx="4"/>
          </p:nvPr>
        </p:nvSpPr>
        <p:spPr>
          <a:ln/>
        </p:spPr>
        <p:txBody>
          <a:bodyPr/>
          <a:lstStyle/>
          <a:p>
            <a:r>
              <a:rPr lang="en-US"/>
              <a:t>© 2004 Microsoft Corporation. All rights reserved.</a:t>
            </a:r>
          </a:p>
          <a:p>
            <a:pPr eaLnBrk="0" hangingPunct="0"/>
            <a:r>
              <a:rPr lang="en-US"/>
              <a:t>This presentation is for informational purposes only. Microsoft makes no warranties, express or implied, in this summary.</a:t>
            </a:r>
          </a:p>
        </p:txBody>
      </p:sp>
      <p:sp>
        <p:nvSpPr>
          <p:cNvPr id="6" name="Rectangle 7"/>
          <p:cNvSpPr>
            <a:spLocks noGrp="1" noChangeArrowheads="1"/>
          </p:cNvSpPr>
          <p:nvPr>
            <p:ph type="sldNum" sz="quarter" idx="5"/>
          </p:nvPr>
        </p:nvSpPr>
        <p:spPr>
          <a:ln/>
        </p:spPr>
        <p:txBody>
          <a:bodyPr/>
          <a:lstStyle/>
          <a:p>
            <a:fld id="{7509D149-A0C3-45C9-8336-2FE770224B60}" type="slidenum">
              <a:rPr lang="en-US"/>
              <a:pPr/>
              <a:t>5</a:t>
            </a:fld>
            <a:endParaRPr lang="en-US"/>
          </a:p>
        </p:txBody>
      </p:sp>
      <p:sp>
        <p:nvSpPr>
          <p:cNvPr id="163842" name="Rectangle 2"/>
          <p:cNvSpPr>
            <a:spLocks noGrp="1" noRot="1" noChangeAspect="1" noChangeArrowheads="1" noTextEdit="1"/>
          </p:cNvSpPr>
          <p:nvPr>
            <p:ph type="sldImg"/>
          </p:nvPr>
        </p:nvSpPr>
        <p:spPr>
          <a:ln/>
        </p:spPr>
      </p:sp>
      <p:sp>
        <p:nvSpPr>
          <p:cNvPr id="163843" name="Rectangle 3"/>
          <p:cNvSpPr>
            <a:spLocks noGrp="1" noChangeArrowheads="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b="1" kern="1200" smtClean="0">
                <a:solidFill>
                  <a:schemeClr val="tx1"/>
                </a:solidFill>
                <a:latin typeface="Times New Roman" pitchFamily="18" charset="0"/>
                <a:ea typeface="+mn-ea"/>
                <a:cs typeface="+mn-cs"/>
              </a:rPr>
              <a:t>[This slide provides a high-level overview of SQL</a:t>
            </a:r>
            <a:r>
              <a:rPr lang="en-US" sz="1200" b="1" kern="1200" baseline="0" smtClean="0">
                <a:solidFill>
                  <a:schemeClr val="tx1"/>
                </a:solidFill>
                <a:latin typeface="Times New Roman" pitchFamily="18" charset="0"/>
                <a:ea typeface="+mn-ea"/>
                <a:cs typeface="+mn-cs"/>
              </a:rPr>
              <a:t> Server’s capabilities in this area. The next slide drills into them in more detail]</a:t>
            </a:r>
          </a:p>
          <a:p>
            <a:endParaRPr lang="en-US" sz="1200" kern="1200" smtClean="0">
              <a:solidFill>
                <a:schemeClr val="tx1"/>
              </a:solidFill>
              <a:latin typeface="Times New Roman" pitchFamily="18" charset="0"/>
              <a:ea typeface="+mn-ea"/>
              <a:cs typeface="+mn-cs"/>
            </a:endParaRPr>
          </a:p>
          <a:p>
            <a:r>
              <a:rPr lang="en-US" sz="1200" kern="1200" smtClean="0">
                <a:solidFill>
                  <a:schemeClr val="tx1"/>
                </a:solidFill>
                <a:latin typeface="Times New Roman" pitchFamily="18" charset="0"/>
                <a:ea typeface="+mn-ea"/>
                <a:cs typeface="+mn-cs"/>
              </a:rPr>
              <a:t>SQL Server 2008 delivers a secure data platform through:</a:t>
            </a:r>
          </a:p>
          <a:p>
            <a:pPr>
              <a:buFont typeface="Arial" pitchFamily="34" charset="0"/>
              <a:buChar char="•"/>
            </a:pPr>
            <a:r>
              <a:rPr lang="en-US" sz="1200" kern="1200" baseline="0" smtClean="0">
                <a:solidFill>
                  <a:schemeClr val="tx1"/>
                </a:solidFill>
                <a:latin typeface="Times New Roman" pitchFamily="18" charset="0"/>
                <a:ea typeface="+mn-ea"/>
                <a:cs typeface="+mn-cs"/>
              </a:rPr>
              <a:t> A comprehensive authentication and authorization model.</a:t>
            </a:r>
          </a:p>
          <a:p>
            <a:pPr>
              <a:buFont typeface="Arial" pitchFamily="34" charset="0"/>
              <a:buChar char="•"/>
            </a:pPr>
            <a:r>
              <a:rPr lang="en-US" sz="1200" kern="1200" baseline="0" smtClean="0">
                <a:solidFill>
                  <a:schemeClr val="tx1"/>
                </a:solidFill>
                <a:latin typeface="Times New Roman" pitchFamily="18" charset="0"/>
                <a:ea typeface="+mn-ea"/>
                <a:cs typeface="+mn-cs"/>
              </a:rPr>
              <a:t> Surface area configuration capabilities, and a “secure by default” configuration.</a:t>
            </a:r>
          </a:p>
          <a:p>
            <a:pPr>
              <a:buFont typeface="Arial" pitchFamily="34" charset="0"/>
              <a:buChar char="•"/>
            </a:pPr>
            <a:r>
              <a:rPr lang="en-US" sz="1200" kern="1200" baseline="0" smtClean="0">
                <a:solidFill>
                  <a:schemeClr val="tx1"/>
                </a:solidFill>
                <a:latin typeface="Times New Roman" pitchFamily="18" charset="0"/>
                <a:ea typeface="+mn-ea"/>
                <a:cs typeface="+mn-cs"/>
              </a:rPr>
              <a:t> Full event auditing of all SQL Server events throughout the enterprise.</a:t>
            </a:r>
          </a:p>
          <a:p>
            <a:pPr>
              <a:buFont typeface="Arial" pitchFamily="34" charset="0"/>
              <a:buChar char="•"/>
            </a:pPr>
            <a:r>
              <a:rPr lang="en-US" sz="1200" kern="1200" baseline="0" smtClean="0">
                <a:solidFill>
                  <a:schemeClr val="tx1"/>
                </a:solidFill>
                <a:latin typeface="Times New Roman" pitchFamily="18" charset="0"/>
                <a:ea typeface="+mn-ea"/>
                <a:cs typeface="+mn-cs"/>
              </a:rPr>
              <a:t> Native support for transparent encryption of data.</a:t>
            </a:r>
            <a:endParaRPr lang="en-US" sz="1200" kern="1200" smtClean="0">
              <a:solidFill>
                <a:schemeClr val="tx1"/>
              </a:solidFill>
              <a:latin typeface="Times New Roman" pitchFamily="18" charset="0"/>
              <a:ea typeface="+mn-ea"/>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dt" idx="1"/>
          </p:nvPr>
        </p:nvSpPr>
        <p:spPr>
          <a:ln/>
        </p:spPr>
        <p:txBody>
          <a:bodyPr/>
          <a:lstStyle/>
          <a:p>
            <a:fld id="{FD89990F-6E37-428C-B535-D4DB4E204B2C}" type="datetime8">
              <a:rPr lang="en-US"/>
              <a:pPr/>
              <a:t>10/5/2007 2:04 PM</a:t>
            </a:fld>
            <a:endParaRPr lang="en-US"/>
          </a:p>
        </p:txBody>
      </p:sp>
      <p:sp>
        <p:nvSpPr>
          <p:cNvPr id="5" name="Rectangle 6"/>
          <p:cNvSpPr>
            <a:spLocks noGrp="1" noChangeArrowheads="1"/>
          </p:cNvSpPr>
          <p:nvPr>
            <p:ph type="ftr" sz="quarter" idx="4"/>
          </p:nvPr>
        </p:nvSpPr>
        <p:spPr>
          <a:ln/>
        </p:spPr>
        <p:txBody>
          <a:bodyPr/>
          <a:lstStyle/>
          <a:p>
            <a:r>
              <a:rPr lang="en-US"/>
              <a:t>© 2004 Microsoft Corporation. All rights reserved.</a:t>
            </a:r>
          </a:p>
          <a:p>
            <a:pPr eaLnBrk="0" hangingPunct="0"/>
            <a:r>
              <a:rPr lang="en-US"/>
              <a:t>This presentation is for informational purposes only. Microsoft makes no warranties, express or implied, in this summary.</a:t>
            </a:r>
          </a:p>
        </p:txBody>
      </p:sp>
      <p:sp>
        <p:nvSpPr>
          <p:cNvPr id="6" name="Rectangle 7"/>
          <p:cNvSpPr>
            <a:spLocks noGrp="1" noChangeArrowheads="1"/>
          </p:cNvSpPr>
          <p:nvPr>
            <p:ph type="sldNum" sz="quarter" idx="5"/>
          </p:nvPr>
        </p:nvSpPr>
        <p:spPr>
          <a:ln/>
        </p:spPr>
        <p:txBody>
          <a:bodyPr/>
          <a:lstStyle/>
          <a:p>
            <a:fld id="{7509D149-A0C3-45C9-8336-2FE770224B60}" type="slidenum">
              <a:rPr lang="en-US"/>
              <a:pPr/>
              <a:t>6</a:t>
            </a:fld>
            <a:endParaRPr lang="en-US"/>
          </a:p>
        </p:txBody>
      </p:sp>
      <p:sp>
        <p:nvSpPr>
          <p:cNvPr id="163842" name="Rectangle 2"/>
          <p:cNvSpPr>
            <a:spLocks noGrp="1" noRot="1" noChangeAspect="1" noChangeArrowheads="1" noTextEdit="1"/>
          </p:cNvSpPr>
          <p:nvPr>
            <p:ph type="sldImg"/>
          </p:nvPr>
        </p:nvSpPr>
        <p:spPr>
          <a:ln/>
        </p:spPr>
      </p:sp>
      <p:sp>
        <p:nvSpPr>
          <p:cNvPr id="163843" name="Rectangle 3"/>
          <p:cNvSpPr>
            <a:spLocks noGrp="1" noChangeArrowheads="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b="1" kern="1200" smtClean="0">
                <a:solidFill>
                  <a:schemeClr val="tx1"/>
                </a:solidFill>
                <a:latin typeface="Times New Roman" pitchFamily="18" charset="0"/>
                <a:ea typeface="+mn-ea"/>
                <a:cs typeface="+mn-cs"/>
              </a:rPr>
              <a:t>[This slide provides a high-level overview of SQL</a:t>
            </a:r>
            <a:r>
              <a:rPr lang="en-US" sz="1200" b="1" kern="1200" baseline="0" smtClean="0">
                <a:solidFill>
                  <a:schemeClr val="tx1"/>
                </a:solidFill>
                <a:latin typeface="Times New Roman" pitchFamily="18" charset="0"/>
                <a:ea typeface="+mn-ea"/>
                <a:cs typeface="+mn-cs"/>
              </a:rPr>
              <a:t> Server’s capabilities in this area. The next slide drills into them in more detail]</a:t>
            </a:r>
          </a:p>
          <a:p>
            <a:endParaRPr lang="en-US" sz="1200" kern="1200" smtClean="0">
              <a:solidFill>
                <a:schemeClr val="tx1"/>
              </a:solidFill>
              <a:latin typeface="Times New Roman" pitchFamily="18" charset="0"/>
              <a:ea typeface="+mn-ea"/>
              <a:cs typeface="+mn-cs"/>
            </a:endParaRPr>
          </a:p>
          <a:p>
            <a:r>
              <a:rPr lang="en-US" sz="1200" kern="1200" smtClean="0">
                <a:solidFill>
                  <a:schemeClr val="tx1"/>
                </a:solidFill>
                <a:latin typeface="Times New Roman" pitchFamily="18" charset="0"/>
                <a:ea typeface="+mn-ea"/>
                <a:cs typeface="+mn-cs"/>
              </a:rPr>
              <a:t>SQL Server 2008 provides management</a:t>
            </a:r>
            <a:r>
              <a:rPr lang="en-US" sz="1200" kern="1200" baseline="0" smtClean="0">
                <a:solidFill>
                  <a:schemeClr val="tx1"/>
                </a:solidFill>
                <a:latin typeface="Times New Roman" pitchFamily="18" charset="0"/>
                <a:ea typeface="+mn-ea"/>
                <a:cs typeface="+mn-cs"/>
              </a:rPr>
              <a:t> automation and consolidation to help reduce the overhead of database server administration, and release administrators to focus on high-value activities</a:t>
            </a:r>
            <a:r>
              <a:rPr lang="en-US" sz="1200" kern="1200" smtClean="0">
                <a:solidFill>
                  <a:schemeClr val="tx1"/>
                </a:solidFill>
                <a:latin typeface="Times New Roman" pitchFamily="18" charset="0"/>
                <a:ea typeface="+mn-ea"/>
                <a:cs typeface="+mn-cs"/>
              </a:rPr>
              <a:t>: Key to SQL Server’s manageability are:</a:t>
            </a:r>
          </a:p>
          <a:p>
            <a:pPr>
              <a:buFont typeface="Arial" pitchFamily="34" charset="0"/>
              <a:buChar char="•"/>
            </a:pPr>
            <a:r>
              <a:rPr lang="en-US" sz="1200" kern="1200" smtClean="0">
                <a:solidFill>
                  <a:schemeClr val="tx1"/>
                </a:solidFill>
                <a:latin typeface="Times New Roman" pitchFamily="18" charset="0"/>
                <a:ea typeface="+mn-ea"/>
                <a:cs typeface="+mn-cs"/>
              </a:rPr>
              <a:t> Centralized administration through a single, consistent management interface</a:t>
            </a:r>
            <a:r>
              <a:rPr lang="en-US" sz="1200" kern="1200" baseline="0" smtClean="0">
                <a:solidFill>
                  <a:schemeClr val="tx1"/>
                </a:solidFill>
                <a:latin typeface="Times New Roman" pitchFamily="18" charset="0"/>
                <a:ea typeface="+mn-ea"/>
                <a:cs typeface="+mn-cs"/>
              </a:rPr>
              <a:t>.</a:t>
            </a:r>
          </a:p>
          <a:p>
            <a:pPr>
              <a:buFont typeface="Arial" pitchFamily="34" charset="0"/>
              <a:buChar char="•"/>
            </a:pPr>
            <a:r>
              <a:rPr lang="en-US" sz="1200" kern="1200" baseline="0" smtClean="0">
                <a:solidFill>
                  <a:schemeClr val="tx1"/>
                </a:solidFill>
                <a:latin typeface="Times New Roman" pitchFamily="18" charset="0"/>
                <a:ea typeface="+mn-ea"/>
                <a:cs typeface="+mn-cs"/>
              </a:rPr>
              <a:t> Automated operations to perform database maintenance tasks and respond proactively to system issues.</a:t>
            </a:r>
          </a:p>
          <a:p>
            <a:pPr>
              <a:buFont typeface="Arial" pitchFamily="34" charset="0"/>
              <a:buChar char="•"/>
            </a:pPr>
            <a:r>
              <a:rPr lang="en-US" sz="1200" kern="1200" baseline="0" smtClean="0">
                <a:solidFill>
                  <a:schemeClr val="tx1"/>
                </a:solidFill>
                <a:latin typeface="Times New Roman" pitchFamily="18" charset="0"/>
                <a:ea typeface="+mn-ea"/>
                <a:cs typeface="+mn-cs"/>
              </a:rPr>
              <a:t> Policy-based management through the new Declarative Management Framework (DMF).</a:t>
            </a:r>
          </a:p>
          <a:p>
            <a:pPr>
              <a:buFont typeface="Arial" pitchFamily="34" charset="0"/>
              <a:buChar char="•"/>
            </a:pPr>
            <a:r>
              <a:rPr lang="en-US" sz="1200" kern="1200" baseline="0" smtClean="0">
                <a:solidFill>
                  <a:schemeClr val="tx1"/>
                </a:solidFill>
                <a:latin typeface="Times New Roman" pitchFamily="18" charset="0"/>
                <a:ea typeface="+mn-ea"/>
                <a:cs typeface="+mn-cs"/>
              </a:rPr>
              <a:t> Consolidated monitoring across the enterprise through the new Performance Studio.</a:t>
            </a:r>
            <a:endParaRPr lang="en-US" sz="1200" kern="1200" smtClean="0">
              <a:solidFill>
                <a:schemeClr val="tx1"/>
              </a:solidFill>
              <a:latin typeface="Times New Roman" pitchFamily="18" charset="0"/>
              <a:ea typeface="+mn-ea"/>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3"/>
          <p:cNvSpPr>
            <a:spLocks noGrp="1" noChangeArrowheads="1"/>
          </p:cNvSpPr>
          <p:nvPr>
            <p:ph type="dt" sz="quarter" idx="1"/>
          </p:nvPr>
        </p:nvSpPr>
        <p:spPr>
          <a:noFill/>
        </p:spPr>
        <p:txBody>
          <a:bodyPr/>
          <a:lstStyle/>
          <a:p>
            <a:fld id="{3A9CE3B1-7A70-4C2C-9CF8-FA43F43FA15E}" type="datetime8">
              <a:rPr lang="en-US" smtClean="0"/>
              <a:pPr/>
              <a:t>10/5/2007 2:04 PM</a:t>
            </a:fld>
            <a:endParaRPr lang="en-US" smtClean="0"/>
          </a:p>
        </p:txBody>
      </p:sp>
      <p:sp>
        <p:nvSpPr>
          <p:cNvPr id="18434" name="Rectangle 6"/>
          <p:cNvSpPr>
            <a:spLocks noGrp="1" noChangeArrowheads="1"/>
          </p:cNvSpPr>
          <p:nvPr>
            <p:ph type="ftr" sz="quarter" idx="4"/>
          </p:nvPr>
        </p:nvSpPr>
        <p:spPr>
          <a:noFill/>
        </p:spPr>
        <p:txBody>
          <a:bodyPr/>
          <a:lstStyle/>
          <a:p>
            <a:r>
              <a:rPr lang="en-US" smtClean="0"/>
              <a:t>© 2004 Microsoft Corporation. All rights reserved.</a:t>
            </a:r>
          </a:p>
          <a:p>
            <a:pPr eaLnBrk="0" hangingPunct="0"/>
            <a:r>
              <a:rPr lang="en-US" smtClean="0"/>
              <a:t>This presentation is for informational purposes only. Microsoft makes no warranties, express or implied, in this summary.</a:t>
            </a:r>
          </a:p>
        </p:txBody>
      </p:sp>
      <p:sp>
        <p:nvSpPr>
          <p:cNvPr id="18435" name="Rectangle 7"/>
          <p:cNvSpPr>
            <a:spLocks noGrp="1" noChangeArrowheads="1"/>
          </p:cNvSpPr>
          <p:nvPr>
            <p:ph type="sldNum" sz="quarter" idx="5"/>
          </p:nvPr>
        </p:nvSpPr>
        <p:spPr>
          <a:noFill/>
        </p:spPr>
        <p:txBody>
          <a:bodyPr/>
          <a:lstStyle/>
          <a:p>
            <a:fld id="{72BF4A68-C86D-4668-B049-B22C8138AACE}" type="slidenum">
              <a:rPr lang="en-US" smtClean="0"/>
              <a:pPr/>
              <a:t>7</a:t>
            </a:fld>
            <a:endParaRPr lang="en-US" smtClean="0"/>
          </a:p>
        </p:txBody>
      </p:sp>
      <p:sp>
        <p:nvSpPr>
          <p:cNvPr id="18436" name="Rectangle 2"/>
          <p:cNvSpPr>
            <a:spLocks noGrp="1" noRot="1" noChangeAspect="1" noChangeArrowheads="1" noTextEdit="1"/>
          </p:cNvSpPr>
          <p:nvPr>
            <p:ph type="sldImg"/>
          </p:nvPr>
        </p:nvSpPr>
        <p:spPr>
          <a:ln/>
        </p:spPr>
      </p:sp>
      <p:sp>
        <p:nvSpPr>
          <p:cNvPr id="18437" name="Rectangle 3"/>
          <p:cNvSpPr>
            <a:spLocks noGrp="1" noChangeArrowheads="1"/>
          </p:cNvSpPr>
          <p:nvPr>
            <p:ph type="body" idx="1"/>
          </p:nvPr>
        </p:nvSpPr>
        <p:spPr>
          <a:noFill/>
          <a:ln/>
        </p:spPr>
        <p:txBody>
          <a:bodyPr/>
          <a:lstStyle/>
          <a:p>
            <a:pPr eaLnBrk="1" hangingPunct="1">
              <a:buFont typeface="Arial" pitchFamily="34" charset="0"/>
              <a:buNone/>
            </a:pPr>
            <a:r>
              <a:rPr lang="en-GB" smtClean="0"/>
              <a:t>SQL Server 2008</a:t>
            </a:r>
            <a:r>
              <a:rPr lang="en-GB" baseline="0" smtClean="0"/>
              <a:t> </a:t>
            </a:r>
            <a:r>
              <a:rPr lang="en-GB" smtClean="0"/>
              <a:t>provides a full, end-to-end platform for Business Intelligence solutions.</a:t>
            </a:r>
          </a:p>
          <a:p>
            <a:pPr eaLnBrk="1" hangingPunct="1">
              <a:buFont typeface="Arial" pitchFamily="34" charset="0"/>
              <a:buNone/>
            </a:pPr>
            <a:endParaRPr lang="en-GB" smtClean="0"/>
          </a:p>
          <a:p>
            <a:pPr eaLnBrk="1" hangingPunct="1">
              <a:buFont typeface="Arial" pitchFamily="34" charset="0"/>
              <a:buChar char="•"/>
            </a:pPr>
            <a:r>
              <a:rPr lang="en-GB" smtClean="0"/>
              <a:t> </a:t>
            </a:r>
            <a:r>
              <a:rPr lang="en-GB" b="1" smtClean="0"/>
              <a:t>Store</a:t>
            </a:r>
            <a:r>
              <a:rPr lang="en-GB" smtClean="0"/>
              <a:t> - The</a:t>
            </a:r>
            <a:r>
              <a:rPr lang="en-GB" baseline="0" smtClean="0"/>
              <a:t> SQL Server 2008 Database Engine provides a high-performance, scalable storage solution for enterprise-scale data warehouses.</a:t>
            </a:r>
          </a:p>
          <a:p>
            <a:pPr eaLnBrk="1" hangingPunct="1">
              <a:buFont typeface="Arial" pitchFamily="34" charset="0"/>
              <a:buChar char="•"/>
            </a:pPr>
            <a:r>
              <a:rPr lang="en-GB" baseline="0" smtClean="0"/>
              <a:t> </a:t>
            </a:r>
            <a:r>
              <a:rPr lang="en-GB" b="1" baseline="0" smtClean="0"/>
              <a:t>Integrate</a:t>
            </a:r>
            <a:r>
              <a:rPr lang="en-GB" baseline="0" smtClean="0"/>
              <a:t> – SQL Server Integration Services provides a comprehensive set of ETL capabilities that you can use to build and maintain a data warehouse that consolidates business data from across the enterprise.</a:t>
            </a:r>
          </a:p>
          <a:p>
            <a:pPr eaLnBrk="1" hangingPunct="1">
              <a:buFont typeface="Arial" pitchFamily="34" charset="0"/>
              <a:buChar char="•"/>
            </a:pPr>
            <a:r>
              <a:rPr lang="en-GB" baseline="0" smtClean="0"/>
              <a:t> </a:t>
            </a:r>
            <a:r>
              <a:rPr lang="en-GB" b="1" baseline="0" smtClean="0"/>
              <a:t>Analyze</a:t>
            </a:r>
            <a:r>
              <a:rPr lang="en-GB" baseline="0" smtClean="0"/>
              <a:t> – SQL Server Analysis Services provides powerful OLAP analysis and data mining functionality to help your users gain deep insights into your business data.</a:t>
            </a:r>
          </a:p>
          <a:p>
            <a:pPr eaLnBrk="1" hangingPunct="1">
              <a:buFont typeface="Arial" pitchFamily="34" charset="0"/>
              <a:buChar char="•"/>
            </a:pPr>
            <a:r>
              <a:rPr lang="en-GB" baseline="0" smtClean="0"/>
              <a:t> </a:t>
            </a:r>
            <a:r>
              <a:rPr lang="en-GB" b="1" baseline="0" smtClean="0"/>
              <a:t>Report</a:t>
            </a:r>
            <a:r>
              <a:rPr lang="en-GB" baseline="0" smtClean="0"/>
              <a:t> – SQL Server Reporting Services is an enterprise-scale reporting solution that you can use to create and deliver reports throughout the organization and to external partners and customers.</a:t>
            </a:r>
          </a:p>
          <a:p>
            <a:pPr eaLnBrk="1" hangingPunct="1">
              <a:buFont typeface="Arial" pitchFamily="34" charset="0"/>
              <a:buNone/>
            </a:pPr>
            <a:endParaRPr lang="en-GB"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kern="1200" smtClean="0">
                <a:solidFill>
                  <a:schemeClr val="tx1"/>
                </a:solidFill>
                <a:latin typeface="Times New Roman" pitchFamily="18" charset="0"/>
                <a:ea typeface="+mn-ea"/>
                <a:cs typeface="+mn-cs"/>
              </a:rPr>
              <a:t>[This slide provides a high-level overview of SQL</a:t>
            </a:r>
            <a:r>
              <a:rPr lang="en-US" sz="1200" b="1" kern="1200" baseline="0" smtClean="0">
                <a:solidFill>
                  <a:schemeClr val="tx1"/>
                </a:solidFill>
                <a:latin typeface="Times New Roman" pitchFamily="18" charset="0"/>
                <a:ea typeface="+mn-ea"/>
                <a:cs typeface="+mn-cs"/>
              </a:rPr>
              <a:t> Server’s capabilities in this area. The Key Points slide in the appendix drills into them in more detail]</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smtClean="0">
                <a:solidFill>
                  <a:schemeClr val="tx1"/>
                </a:solidFill>
                <a:latin typeface="Times New Roman" pitchFamily="18" charset="0"/>
                <a:ea typeface="+mn-ea"/>
                <a:cs typeface="+mn-cs"/>
              </a:rPr>
              <a:t>Most organizations have multiple business systems, each with its own dedicated data store. While you can often generate reports from individual applications, and perform analysis on the data they contain, you can only achieve a complete and consistent insight into the business by consolidating the disparate data throughout the enterprise to create a central source of business data for reporting and analysis.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b="1" smtClean="0">
                <a:solidFill>
                  <a:schemeClr val="tx1"/>
                </a:solidFill>
                <a:effectLst>
                  <a:outerShdw blurRad="38100" dist="38100" dir="2700000" algn="t" rotWithShape="0">
                    <a:prstClr val="black">
                      <a:alpha val="50000"/>
                    </a:prstClr>
                  </a:outerShdw>
                </a:effectLst>
              </a:rPr>
              <a:t>Consolidate data for analysis and reporting</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b="0" smtClean="0">
                <a:solidFill>
                  <a:schemeClr val="tx1"/>
                </a:solidFill>
                <a:effectLst>
                  <a:outerShdw blurRad="38100" dist="38100" dir="2700000" algn="t" rotWithShape="0">
                    <a:prstClr val="black">
                      <a:alpha val="50000"/>
                    </a:prstClr>
                  </a:outerShdw>
                </a:effectLst>
              </a:rPr>
              <a:t>SQL</a:t>
            </a:r>
            <a:r>
              <a:rPr lang="en-GB" sz="1200" b="0" baseline="0" smtClean="0">
                <a:solidFill>
                  <a:schemeClr val="tx1"/>
                </a:solidFill>
                <a:effectLst>
                  <a:outerShdw blurRad="38100" dist="38100" dir="2700000" algn="t" rotWithShape="0">
                    <a:prstClr val="black">
                      <a:alpha val="50000"/>
                    </a:prstClr>
                  </a:outerShdw>
                </a:effectLst>
              </a:rPr>
              <a:t> Server 2008 supports the building of data warehouses as well as the utilization of data source abstraction.</a:t>
            </a:r>
            <a:endParaRPr lang="en-GB" sz="1200" b="0" smtClean="0">
              <a:solidFill>
                <a:schemeClr val="tx1"/>
              </a:solidFill>
              <a:effectLst>
                <a:outerShdw blurRad="38100" dist="38100" dir="2700000" algn="t" rotWithShape="0">
                  <a:prstClr val="black">
                    <a:alpha val="50000"/>
                  </a:prstClr>
                </a:outerShdw>
              </a:effectLst>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b="1" smtClean="0">
                <a:solidFill>
                  <a:schemeClr val="tx1"/>
                </a:solidFill>
                <a:effectLst>
                  <a:outerShdw blurRad="38100" dist="38100" dir="2700000" algn="t" rotWithShape="0">
                    <a:prstClr val="black">
                      <a:alpha val="50000"/>
                    </a:prstClr>
                  </a:outerShdw>
                </a:effectLst>
              </a:rPr>
              <a:t>Data warehouse performance</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smtClean="0">
                <a:solidFill>
                  <a:schemeClr val="tx1"/>
                </a:solidFill>
                <a:latin typeface="Times New Roman" pitchFamily="18" charset="0"/>
                <a:ea typeface="+mn-ea"/>
                <a:cs typeface="+mn-cs"/>
              </a:rPr>
              <a:t>SQL Server 2008 provides a comprehensive and scalable data warehouse platform that enables your organization to integrate data into the data warehouse faster thus allowing you to better scale and manage growing volumes of data and users.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1" kern="1200" smtClean="0">
                <a:solidFill>
                  <a:schemeClr val="tx1"/>
                </a:solidFill>
                <a:effectLst>
                  <a:outerShdw blurRad="38100" dist="38100" dir="2700000" algn="t" rotWithShape="0">
                    <a:prstClr val="black">
                      <a:alpha val="50000"/>
                    </a:prstClr>
                  </a:outerShdw>
                </a:effectLst>
                <a:latin typeface="Times New Roman" pitchFamily="18" charset="0"/>
                <a:ea typeface="+mn-ea"/>
                <a:cs typeface="+mn-cs"/>
              </a:rPr>
              <a:t>Analytics</a:t>
            </a:r>
            <a:r>
              <a:rPr lang="en-US" sz="1200" b="1" kern="1200" baseline="0" smtClean="0">
                <a:solidFill>
                  <a:schemeClr val="tx1"/>
                </a:solidFill>
                <a:effectLst>
                  <a:outerShdw blurRad="38100" dist="38100" dir="2700000" algn="t" rotWithShape="0">
                    <a:prstClr val="black">
                      <a:alpha val="50000"/>
                    </a:prstClr>
                  </a:outerShdw>
                </a:effectLst>
                <a:latin typeface="Times New Roman" pitchFamily="18" charset="0"/>
                <a:ea typeface="+mn-ea"/>
                <a:cs typeface="+mn-cs"/>
              </a:rPr>
              <a:t> performance</a:t>
            </a:r>
            <a:r>
              <a:rPr lang="en-US" sz="1200" b="0" kern="1200" baseline="0" smtClean="0">
                <a:solidFill>
                  <a:schemeClr val="tx1"/>
                </a:solidFill>
                <a:effectLst>
                  <a:outerShdw blurRad="38100" dist="38100" dir="2700000" algn="t" rotWithShape="0">
                    <a:prstClr val="black">
                      <a:alpha val="50000"/>
                    </a:prstClr>
                  </a:outerShdw>
                </a:effectLst>
                <a:latin typeface="Times New Roman" pitchFamily="18" charset="0"/>
                <a:ea typeface="+mn-ea"/>
                <a:cs typeface="+mn-cs"/>
              </a:rPr>
              <a:t>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smtClean="0">
                <a:solidFill>
                  <a:schemeClr val="tx1"/>
                </a:solidFill>
                <a:latin typeface="Times New Roman" pitchFamily="18" charset="0"/>
                <a:ea typeface="+mn-ea"/>
                <a:cs typeface="+mn-cs"/>
              </a:rPr>
              <a:t>Increasingly, organizations need to perform highly complex analysis with a large number of dimensions and aggregations. To facilitate the process, SQL Server 2008 includes Analysis Services, enabling you to drive broader analysis with enhanced capabilities including complex computations and aggregations.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1" kern="1200" smtClean="0">
                <a:solidFill>
                  <a:schemeClr val="tx1"/>
                </a:solidFill>
                <a:effectLst>
                  <a:outerShdw blurRad="38100" dist="38100" dir="2700000" algn="t" rotWithShape="0">
                    <a:prstClr val="black">
                      <a:alpha val="50000"/>
                    </a:prstClr>
                  </a:outerShdw>
                </a:effectLst>
                <a:latin typeface="Times New Roman" pitchFamily="18" charset="0"/>
                <a:ea typeface="+mn-ea"/>
                <a:cs typeface="+mn-cs"/>
              </a:rPr>
              <a:t>Scalable Reporting</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smtClean="0">
                <a:solidFill>
                  <a:schemeClr val="tx1"/>
                </a:solidFill>
                <a:latin typeface="Times New Roman" pitchFamily="18" charset="0"/>
                <a:ea typeface="+mn-ea"/>
                <a:cs typeface="+mn-cs"/>
              </a:rPr>
              <a:t>For many organizations, a significant challenge is getting the right information to the right people at the right time.  SQL Server 2008 provides a high performance reporting engine for processing and formatting reports along with a complete set of tools for creating, managing, and viewing reports.  An extensible architecture and open interfaces enable easy integration of reporting solutions in diverse IT environments.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sz="1200" b="0" smtClean="0">
              <a:solidFill>
                <a:schemeClr val="tx1"/>
              </a:solidFill>
              <a:effectLst>
                <a:outerShdw blurRad="38100" dist="38100" dir="2700000" algn="t" rotWithShape="0">
                  <a:prstClr val="black">
                    <a:alpha val="50000"/>
                  </a:prstClr>
                </a:outerShdw>
              </a:effectLst>
            </a:endParaRPr>
          </a:p>
          <a:p>
            <a:endParaRPr lang="en-US"/>
          </a:p>
        </p:txBody>
      </p:sp>
      <p:sp>
        <p:nvSpPr>
          <p:cNvPr id="4" name="Date Placeholder 3"/>
          <p:cNvSpPr>
            <a:spLocks noGrp="1"/>
          </p:cNvSpPr>
          <p:nvPr>
            <p:ph type="dt" idx="10"/>
          </p:nvPr>
        </p:nvSpPr>
        <p:spPr/>
        <p:txBody>
          <a:bodyPr/>
          <a:lstStyle/>
          <a:p>
            <a:pPr>
              <a:defRPr/>
            </a:pPr>
            <a:fld id="{94532DC5-80AE-477B-BC53-76DBFE4CEE0F}" type="datetime8">
              <a:rPr lang="en-US" smtClean="0"/>
              <a:pPr>
                <a:defRPr/>
              </a:pPr>
              <a:t>10/5/2007 2:04 PM</a:t>
            </a:fld>
            <a:endParaRPr lang="en-US"/>
          </a:p>
        </p:txBody>
      </p:sp>
      <p:sp>
        <p:nvSpPr>
          <p:cNvPr id="5" name="Footer Placeholder 4"/>
          <p:cNvSpPr>
            <a:spLocks noGrp="1"/>
          </p:cNvSpPr>
          <p:nvPr>
            <p:ph type="ftr" sz="quarter" idx="11"/>
          </p:nvPr>
        </p:nvSpPr>
        <p:spPr/>
        <p:txBody>
          <a:bodyPr/>
          <a:lstStyle/>
          <a:p>
            <a:pPr>
              <a:defRPr/>
            </a:pPr>
            <a:r>
              <a:rPr lang="en-US" smtClean="0"/>
              <a:t>© 2004 Microsoft Corporation. All rights reserved.</a:t>
            </a:r>
          </a:p>
          <a:p>
            <a:pPr>
              <a:defRPr/>
            </a:pPr>
            <a:r>
              <a:rPr lang="en-US" smtClean="0"/>
              <a:t>This presentation is for informational purposes only. Microsoft makes no warranties, express or implied, in this summary.</a:t>
            </a:r>
            <a:endParaRPr lang="en-US"/>
          </a:p>
        </p:txBody>
      </p:sp>
      <p:sp>
        <p:nvSpPr>
          <p:cNvPr id="6" name="Slide Number Placeholder 5"/>
          <p:cNvSpPr>
            <a:spLocks noGrp="1"/>
          </p:cNvSpPr>
          <p:nvPr>
            <p:ph type="sldNum" sz="quarter" idx="12"/>
          </p:nvPr>
        </p:nvSpPr>
        <p:spPr/>
        <p:txBody>
          <a:bodyPr/>
          <a:lstStyle/>
          <a:p>
            <a:pPr>
              <a:defRPr/>
            </a:pPr>
            <a:fld id="{D5D6F89D-9C00-47F0-9DA9-FF9FB3F7F42F}" type="slidenum">
              <a:rPr lang="en-US" smtClean="0"/>
              <a:pPr>
                <a:defRPr/>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dt" idx="1"/>
          </p:nvPr>
        </p:nvSpPr>
        <p:spPr>
          <a:ln/>
        </p:spPr>
        <p:txBody>
          <a:bodyPr/>
          <a:lstStyle/>
          <a:p>
            <a:fld id="{81950152-480A-4DB6-BFF7-0B780E903BE2}" type="datetime8">
              <a:rPr lang="en-US"/>
              <a:pPr/>
              <a:t>10/5/2007 2:04 PM</a:t>
            </a:fld>
            <a:endParaRPr lang="en-US"/>
          </a:p>
        </p:txBody>
      </p:sp>
      <p:sp>
        <p:nvSpPr>
          <p:cNvPr id="5" name="Rectangle 6"/>
          <p:cNvSpPr>
            <a:spLocks noGrp="1" noChangeArrowheads="1"/>
          </p:cNvSpPr>
          <p:nvPr>
            <p:ph type="ftr" sz="quarter" idx="4"/>
          </p:nvPr>
        </p:nvSpPr>
        <p:spPr>
          <a:ln/>
        </p:spPr>
        <p:txBody>
          <a:bodyPr/>
          <a:lstStyle/>
          <a:p>
            <a:r>
              <a:rPr lang="en-US"/>
              <a:t>© 2004 Microsoft Corporation. All rights reserved.</a:t>
            </a:r>
          </a:p>
          <a:p>
            <a:pPr eaLnBrk="0" hangingPunct="0"/>
            <a:r>
              <a:rPr lang="en-US"/>
              <a:t>This presentation is for informational purposes only. Microsoft makes no warranties, express or implied, in this summary.</a:t>
            </a:r>
          </a:p>
        </p:txBody>
      </p:sp>
      <p:sp>
        <p:nvSpPr>
          <p:cNvPr id="6" name="Rectangle 7"/>
          <p:cNvSpPr>
            <a:spLocks noGrp="1" noChangeArrowheads="1"/>
          </p:cNvSpPr>
          <p:nvPr>
            <p:ph type="sldNum" sz="quarter" idx="5"/>
          </p:nvPr>
        </p:nvSpPr>
        <p:spPr>
          <a:ln/>
        </p:spPr>
        <p:txBody>
          <a:bodyPr/>
          <a:lstStyle/>
          <a:p>
            <a:fld id="{8C2226BB-4984-425D-A231-82764EC38508}" type="slidenum">
              <a:rPr lang="en-US"/>
              <a:pPr/>
              <a:t>10</a:t>
            </a:fld>
            <a:endParaRPr lang="en-US"/>
          </a:p>
        </p:txBody>
      </p:sp>
      <p:sp>
        <p:nvSpPr>
          <p:cNvPr id="135170" name="Rectangle 2"/>
          <p:cNvSpPr>
            <a:spLocks noGrp="1" noRot="1" noChangeAspect="1" noChangeArrowheads="1" noTextEdit="1"/>
          </p:cNvSpPr>
          <p:nvPr>
            <p:ph type="sldImg"/>
          </p:nvPr>
        </p:nvSpPr>
        <p:spPr>
          <a:xfrm>
            <a:off x="1123950" y="692150"/>
            <a:ext cx="4610100" cy="3457575"/>
          </a:xfrm>
          <a:ln/>
        </p:spPr>
      </p:sp>
      <p:sp>
        <p:nvSpPr>
          <p:cNvPr id="135171" name="Rectangle 3"/>
          <p:cNvSpPr>
            <a:spLocks noGrp="1" noChangeArrowheads="1"/>
          </p:cNvSpPr>
          <p:nvPr>
            <p:ph type="body" idx="1"/>
          </p:nvPr>
        </p:nvSpPr>
        <p:spPr>
          <a:xfrm>
            <a:off x="914400" y="4379913"/>
            <a:ext cx="5029200" cy="4073525"/>
          </a:xfrm>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4572000"/>
            <a:ext cx="6400800" cy="536575"/>
          </a:xfrm>
        </p:spPr>
        <p:txBody>
          <a:bodyPr>
            <a:normAutofit/>
          </a:bodyPr>
          <a:lstStyle>
            <a:lvl1pPr algn="r">
              <a:defRPr sz="2500">
                <a:latin typeface="Segoe"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2286000" y="5181600"/>
            <a:ext cx="6400800" cy="457200"/>
          </a:xfrm>
        </p:spPr>
        <p:txBody>
          <a:bodyPr>
            <a:normAutofit/>
          </a:bodyPr>
          <a:lstStyle>
            <a:lvl1pPr marL="0" indent="0" algn="r">
              <a:buNone/>
              <a:defRPr sz="2000">
                <a:solidFill>
                  <a:srgbClr val="CC6346"/>
                </a:solidFill>
                <a:latin typeface="Segoe"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6" name="Picture 5" descr="background1.png"/>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457200" y="274638"/>
            <a:ext cx="8229600" cy="792162"/>
          </a:xfrm>
        </p:spPr>
        <p:txBody>
          <a:bodyPr>
            <a:normAutofit/>
          </a:bodyPr>
          <a:lstStyle>
            <a:lvl1pPr algn="l">
              <a:defRPr sz="3200">
                <a:latin typeface="Segoe"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219200"/>
            <a:ext cx="8229600" cy="4800600"/>
          </a:xfrm>
        </p:spPr>
        <p:txBody>
          <a:bodyPr/>
          <a:lstStyle>
            <a:lvl1pPr>
              <a:spcBef>
                <a:spcPts val="0"/>
              </a:spcBef>
              <a:buClr>
                <a:schemeClr val="accent6">
                  <a:lumMod val="75000"/>
                </a:schemeClr>
              </a:buClr>
              <a:buFont typeface="Wingdings" pitchFamily="2" charset="2"/>
              <a:buChar char="§"/>
              <a:defRPr>
                <a:latin typeface="Segoe" pitchFamily="34" charset="0"/>
              </a:defRPr>
            </a:lvl1pPr>
            <a:lvl2pPr>
              <a:buClr>
                <a:schemeClr val="accent6">
                  <a:lumMod val="75000"/>
                </a:schemeClr>
              </a:buClr>
              <a:buFont typeface="Wingdings" pitchFamily="2" charset="2"/>
              <a:buChar char="§"/>
              <a:defRPr>
                <a:latin typeface="Segoe" pitchFamily="34" charset="0"/>
              </a:defRPr>
            </a:lvl2pPr>
            <a:lvl3pPr>
              <a:buClr>
                <a:schemeClr val="accent6">
                  <a:lumMod val="75000"/>
                </a:schemeClr>
              </a:buClr>
              <a:buFont typeface="Wingdings" pitchFamily="2" charset="2"/>
              <a:buChar char="§"/>
              <a:defRPr>
                <a:latin typeface="Segoe" pitchFamily="34" charset="0"/>
              </a:defRPr>
            </a:lvl3pPr>
            <a:lvl4pPr>
              <a:buClr>
                <a:schemeClr val="accent6">
                  <a:lumMod val="75000"/>
                </a:schemeClr>
              </a:buClr>
              <a:buFont typeface="Wingdings" pitchFamily="2" charset="2"/>
              <a:buChar char="§"/>
              <a:defRPr>
                <a:latin typeface="Segoe" pitchFamily="34" charset="0"/>
              </a:defRPr>
            </a:lvl4pPr>
            <a:lvl5pPr>
              <a:buClr>
                <a:schemeClr val="accent6">
                  <a:lumMod val="75000"/>
                </a:schemeClr>
              </a:buClr>
              <a:buFont typeface="Wingdings" pitchFamily="2" charset="2"/>
              <a:buChar char="§"/>
              <a:defRPr>
                <a:latin typeface="Segoe"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descr="SQL08_bL.png"/>
          <p:cNvPicPr>
            <a:picLocks noChangeAspect="1"/>
          </p:cNvPicPr>
          <p:nvPr userDrawn="1"/>
        </p:nvPicPr>
        <p:blipFill>
          <a:blip r:embed="rId3"/>
          <a:stretch>
            <a:fillRect/>
          </a:stretch>
        </p:blipFill>
        <p:spPr>
          <a:xfrm>
            <a:off x="7086600" y="6400800"/>
            <a:ext cx="1714500" cy="363311"/>
          </a:xfrm>
          <a:prstGeom prst="rect">
            <a:avLst/>
          </a:prstGeom>
        </p:spPr>
      </p:pic>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r>
              <a:rPr lang="en-US" smtClean="0"/>
              <a:t>Click to edit Master title style</a:t>
            </a:r>
            <a:endParaRPr lang="en-US"/>
          </a:p>
        </p:txBody>
      </p:sp>
      <p:sp>
        <p:nvSpPr>
          <p:cNvPr id="3" name="Rectangle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strips dir="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trips dir="rd"/>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10/5/2007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diagramData" Target="../diagrams/data1.xml"/><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image" Target="../media/image9.png"/><Relationship Id="rId5" Type="http://schemas.openxmlformats.org/officeDocument/2006/relationships/diagramQuickStyle" Target="../diagrams/quickStyle1.xml"/><Relationship Id="rId1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diagramLayout" Target="../diagrams/layout1.xml"/><Relationship Id="rId9" Type="http://schemas.openxmlformats.org/officeDocument/2006/relationships/image" Target="../media/image7.png"/><Relationship Id="rId14" Type="http://schemas.openxmlformats.org/officeDocument/2006/relationships/image" Target="../media/image12.png"/></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3" Type="http://schemas.openxmlformats.org/officeDocument/2006/relationships/diagramData" Target="../diagrams/data2.xml"/><Relationship Id="rId7" Type="http://schemas.openxmlformats.org/officeDocument/2006/relationships/image" Target="../media/image9.png"/><Relationship Id="rId12"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image" Target="../media/image16.png"/><Relationship Id="rId5" Type="http://schemas.openxmlformats.org/officeDocument/2006/relationships/diagramQuickStyle" Target="../diagrams/quickStyle2.xml"/><Relationship Id="rId10" Type="http://schemas.openxmlformats.org/officeDocument/2006/relationships/image" Target="../media/image15.png"/><Relationship Id="rId4" Type="http://schemas.openxmlformats.org/officeDocument/2006/relationships/diagramLayout" Target="../diagrams/layout2.xml"/><Relationship Id="rId9" Type="http://schemas.openxmlformats.org/officeDocument/2006/relationships/image" Target="../media/image14.png"/></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23.png"/><Relationship Id="rId3" Type="http://schemas.openxmlformats.org/officeDocument/2006/relationships/diagramData" Target="../diagrams/data3.xml"/><Relationship Id="rId7" Type="http://schemas.openxmlformats.org/officeDocument/2006/relationships/image" Target="../media/image7.png"/><Relationship Id="rId12"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3.xml"/><Relationship Id="rId11" Type="http://schemas.openxmlformats.org/officeDocument/2006/relationships/image" Target="../media/image21.png"/><Relationship Id="rId5" Type="http://schemas.openxmlformats.org/officeDocument/2006/relationships/diagramQuickStyle" Target="../diagrams/quickStyle3.xml"/><Relationship Id="rId15" Type="http://schemas.openxmlformats.org/officeDocument/2006/relationships/image" Target="../media/image24.png"/><Relationship Id="rId10" Type="http://schemas.openxmlformats.org/officeDocument/2006/relationships/image" Target="../media/image20.png"/><Relationship Id="rId4" Type="http://schemas.openxmlformats.org/officeDocument/2006/relationships/diagramLayout" Target="../diagrams/layout3.xml"/><Relationship Id="rId9" Type="http://schemas.openxmlformats.org/officeDocument/2006/relationships/image" Target="../media/image19.png"/><Relationship Id="rId14" Type="http://schemas.openxmlformats.org/officeDocument/2006/relationships/image" Target="../media/image12.png"/></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28.png"/><Relationship Id="rId3" Type="http://schemas.openxmlformats.org/officeDocument/2006/relationships/diagramData" Target="../diagrams/data4.xml"/><Relationship Id="rId7" Type="http://schemas.openxmlformats.org/officeDocument/2006/relationships/image" Target="../media/image5.png"/><Relationship Id="rId12"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4.xml"/><Relationship Id="rId11" Type="http://schemas.openxmlformats.org/officeDocument/2006/relationships/image" Target="../media/image26.png"/><Relationship Id="rId5" Type="http://schemas.openxmlformats.org/officeDocument/2006/relationships/diagramQuickStyle" Target="../diagrams/quickStyle4.xml"/><Relationship Id="rId10" Type="http://schemas.openxmlformats.org/officeDocument/2006/relationships/image" Target="../media/image12.png"/><Relationship Id="rId4" Type="http://schemas.openxmlformats.org/officeDocument/2006/relationships/diagramLayout" Target="../diagrams/layout4.xml"/><Relationship Id="rId9" Type="http://schemas.openxmlformats.org/officeDocument/2006/relationships/image" Target="../media/image25.png"/><Relationship Id="rId14" Type="http://schemas.openxmlformats.org/officeDocument/2006/relationships/image" Target="../media/image29.png"/></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Data" Target="../diagrams/data5.xml"/><Relationship Id="rId7" Type="http://schemas.openxmlformats.org/officeDocument/2006/relationships/image" Target="../media/image10.png"/><Relationship Id="rId12" Type="http://schemas.openxmlformats.org/officeDocument/2006/relationships/image" Target="../media/image33.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5.xml"/><Relationship Id="rId11" Type="http://schemas.openxmlformats.org/officeDocument/2006/relationships/image" Target="../media/image32.png"/><Relationship Id="rId5" Type="http://schemas.openxmlformats.org/officeDocument/2006/relationships/diagramQuickStyle" Target="../diagrams/quickStyle5.xml"/><Relationship Id="rId10" Type="http://schemas.openxmlformats.org/officeDocument/2006/relationships/image" Target="../media/image31.png"/><Relationship Id="rId4" Type="http://schemas.openxmlformats.org/officeDocument/2006/relationships/diagramLayout" Target="../diagrams/layout5.xml"/><Relationship Id="rId9" Type="http://schemas.openxmlformats.org/officeDocument/2006/relationships/image" Target="../media/image30.png"/></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6.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8.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diagramData" Target="../diagrams/data7.xml"/><Relationship Id="rId7" Type="http://schemas.openxmlformats.org/officeDocument/2006/relationships/image" Target="../media/image34.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 Id="rId9" Type="http://schemas.openxmlformats.org/officeDocument/2006/relationships/image" Target="../media/image36.png"/></Relationships>
</file>

<file path=ppt/slides/_rels/slide9.x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image" Target="../media/image37.gif"/><Relationship Id="rId1" Type="http://schemas.openxmlformats.org/officeDocument/2006/relationships/slideLayout" Target="../slideLayouts/slideLayout2.xml"/><Relationship Id="rId4" Type="http://schemas.openxmlformats.org/officeDocument/2006/relationships/image" Target="../media/image3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51"/>
          <p:cNvSpPr>
            <a:spLocks noGrp="1" noChangeArrowheads="1"/>
          </p:cNvSpPr>
          <p:nvPr>
            <p:ph type="ctrTitle"/>
          </p:nvPr>
        </p:nvSpPr>
        <p:spPr>
          <a:xfrm>
            <a:off x="747713" y="3684200"/>
            <a:ext cx="7672387" cy="1255712"/>
          </a:xfrm>
        </p:spPr>
        <p:txBody>
          <a:bodyPr>
            <a:scene3d>
              <a:camera prst="orthographicFront"/>
              <a:lightRig rig="threePt" dir="t"/>
            </a:scene3d>
          </a:bodyPr>
          <a:lstStyle/>
          <a:p>
            <a:r>
              <a:rPr lang="en-US" dirty="0" smtClean="0"/>
              <a:t/>
            </a:r>
            <a:br>
              <a:rPr lang="en-US" dirty="0" smtClean="0"/>
            </a:br>
            <a:r>
              <a:rPr lang="en-US" sz="3600" dirty="0" smtClean="0">
                <a:solidFill>
                  <a:srgbClr val="4D4D4D"/>
                </a:solidFill>
              </a:rPr>
              <a:t>Your Data Any Place, Any Time</a:t>
            </a:r>
            <a:endParaRPr lang="en-US" dirty="0" smtClean="0"/>
          </a:p>
        </p:txBody>
      </p:sp>
      <p:sp>
        <p:nvSpPr>
          <p:cNvPr id="15362" name="Rectangle 52"/>
          <p:cNvSpPr>
            <a:spLocks noGrp="1" noChangeArrowheads="1"/>
          </p:cNvSpPr>
          <p:nvPr>
            <p:ph type="subTitle" idx="1"/>
          </p:nvPr>
        </p:nvSpPr>
        <p:spPr>
          <a:xfrm>
            <a:off x="228600" y="5125650"/>
            <a:ext cx="8089900" cy="1503750"/>
          </a:xfrm>
        </p:spPr>
        <p:txBody>
          <a:bodyPr>
            <a:normAutofit/>
          </a:bodyPr>
          <a:lstStyle/>
          <a:p>
            <a:r>
              <a:rPr lang="en-US" dirty="0" err="1" smtClean="0"/>
              <a:t>Anunciando</a:t>
            </a:r>
            <a:r>
              <a:rPr lang="en-US" dirty="0" smtClean="0"/>
              <a:t>!</a:t>
            </a:r>
          </a:p>
          <a:p>
            <a:r>
              <a:rPr lang="en-US" dirty="0" err="1" smtClean="0"/>
              <a:t>Lanzamiento</a:t>
            </a:r>
            <a:r>
              <a:rPr lang="en-US" dirty="0" smtClean="0"/>
              <a:t>: </a:t>
            </a:r>
            <a:r>
              <a:rPr lang="en-US" dirty="0" err="1" smtClean="0"/>
              <a:t>Febrero</a:t>
            </a:r>
            <a:r>
              <a:rPr lang="en-US" dirty="0" smtClean="0"/>
              <a:t>, 2008</a:t>
            </a:r>
          </a:p>
          <a:p>
            <a:r>
              <a:rPr lang="en-US" sz="1400" dirty="0" err="1" smtClean="0"/>
              <a:t>Migre</a:t>
            </a:r>
            <a:r>
              <a:rPr lang="en-US" sz="1400" dirty="0" smtClean="0"/>
              <a:t> </a:t>
            </a:r>
            <a:r>
              <a:rPr lang="en-US" sz="1400" dirty="0" err="1" smtClean="0"/>
              <a:t>hoy</a:t>
            </a:r>
            <a:r>
              <a:rPr lang="en-US" sz="1400" dirty="0" smtClean="0"/>
              <a:t> a SQL Server 2005 </a:t>
            </a:r>
            <a:r>
              <a:rPr lang="en-US" sz="1400" dirty="0" err="1" smtClean="0"/>
              <a:t>para</a:t>
            </a:r>
            <a:r>
              <a:rPr lang="en-US" sz="1400" dirty="0" smtClean="0"/>
              <a:t> </a:t>
            </a:r>
            <a:r>
              <a:rPr lang="en-US" sz="1400" dirty="0" err="1" smtClean="0"/>
              <a:t>estar</a:t>
            </a:r>
            <a:r>
              <a:rPr lang="en-US" sz="1400" dirty="0" smtClean="0"/>
              <a:t> </a:t>
            </a:r>
            <a:r>
              <a:rPr lang="en-US" sz="1400" dirty="0" err="1" smtClean="0"/>
              <a:t>preparado</a:t>
            </a:r>
            <a:r>
              <a:rPr lang="en-US" sz="1400" dirty="0" smtClean="0"/>
              <a:t> y </a:t>
            </a:r>
            <a:r>
              <a:rPr lang="en-US" sz="1400" dirty="0" err="1" smtClean="0"/>
              <a:t>tener</a:t>
            </a:r>
            <a:r>
              <a:rPr lang="en-US" sz="1400" dirty="0" smtClean="0"/>
              <a:t> </a:t>
            </a:r>
            <a:r>
              <a:rPr lang="en-US" sz="1400" dirty="0" err="1" smtClean="0"/>
              <a:t>una</a:t>
            </a:r>
            <a:r>
              <a:rPr lang="en-US" sz="1400" dirty="0" smtClean="0"/>
              <a:t> </a:t>
            </a:r>
            <a:r>
              <a:rPr lang="en-US" sz="1400" dirty="0" err="1" smtClean="0"/>
              <a:t>actualizacion</a:t>
            </a:r>
            <a:r>
              <a:rPr lang="en-US" sz="1400" dirty="0" smtClean="0"/>
              <a:t> </a:t>
            </a:r>
            <a:r>
              <a:rPr lang="en-US" sz="1400" dirty="0" err="1" smtClean="0"/>
              <a:t>mas</a:t>
            </a:r>
            <a:r>
              <a:rPr lang="en-US" sz="1400" dirty="0" smtClean="0"/>
              <a:t> </a:t>
            </a:r>
            <a:r>
              <a:rPr lang="en-US" sz="1400" dirty="0" err="1" smtClean="0"/>
              <a:t>transparente</a:t>
            </a:r>
            <a:r>
              <a:rPr lang="en-US" sz="1400" dirty="0" smtClean="0"/>
              <a:t>!</a:t>
            </a:r>
          </a:p>
        </p:txBody>
      </p:sp>
      <p:pic>
        <p:nvPicPr>
          <p:cNvPr id="5" name="Picture 4" descr="LOGOT_SQLServer_2008_3d.png"/>
          <p:cNvPicPr>
            <a:picLocks noChangeAspect="1"/>
          </p:cNvPicPr>
          <p:nvPr/>
        </p:nvPicPr>
        <p:blipFill>
          <a:blip r:embed="rId3"/>
          <a:stretch>
            <a:fillRect/>
          </a:stretch>
        </p:blipFill>
        <p:spPr>
          <a:xfrm>
            <a:off x="891339" y="3505200"/>
            <a:ext cx="4141640" cy="908390"/>
          </a:xfrm>
          <a:prstGeom prst="rect">
            <a:avLst/>
          </a:prstGeom>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Text Box 2"/>
          <p:cNvSpPr txBox="1">
            <a:spLocks noChangeArrowheads="1"/>
          </p:cNvSpPr>
          <p:nvPr/>
        </p:nvSpPr>
        <p:spPr bwMode="auto">
          <a:xfrm>
            <a:off x="381000" y="6219825"/>
            <a:ext cx="8148638" cy="350838"/>
          </a:xfrm>
          <a:prstGeom prst="rect">
            <a:avLst/>
          </a:prstGeom>
          <a:noFill/>
          <a:ln w="12700">
            <a:noFill/>
            <a:miter lim="800000"/>
            <a:headEnd type="none" w="sm" len="sm"/>
            <a:tailEnd type="none" w="sm" len="sm"/>
          </a:ln>
          <a:effectLst/>
        </p:spPr>
        <p:txBody>
          <a:bodyPr>
            <a:spAutoFit/>
          </a:bodyPr>
          <a:lstStyle/>
          <a:p>
            <a:pPr>
              <a:lnSpc>
                <a:spcPct val="100000"/>
              </a:lnSpc>
              <a:spcBef>
                <a:spcPct val="0"/>
              </a:spcBef>
            </a:pPr>
            <a:r>
              <a:rPr lang="en-US" sz="900">
                <a:solidFill>
                  <a:schemeClr val="tx1"/>
                </a:solidFill>
                <a:cs typeface="Arial" charset="0"/>
              </a:rPr>
              <a:t>© 2004 Microsoft Corporation. All rights reserved.</a:t>
            </a:r>
          </a:p>
          <a:p>
            <a:pPr>
              <a:lnSpc>
                <a:spcPct val="100000"/>
              </a:lnSpc>
              <a:spcBef>
                <a:spcPct val="0"/>
              </a:spcBef>
            </a:pPr>
            <a:r>
              <a:rPr lang="en-US" sz="800">
                <a:solidFill>
                  <a:schemeClr val="tx1"/>
                </a:solidFill>
                <a:cs typeface="Arial" charset="0"/>
              </a:rPr>
              <a:t>This presentation is for informational purposes only. Microsoft makes no warranties, express or implied, in this summary.</a:t>
            </a:r>
          </a:p>
        </p:txBody>
      </p:sp>
      <p:pic>
        <p:nvPicPr>
          <p:cNvPr id="134149" name="Picture 5" descr="Microsoft logo and tagline"/>
          <p:cNvPicPr>
            <a:picLocks noChangeAspect="1" noChangeArrowheads="1"/>
          </p:cNvPicPr>
          <p:nvPr/>
        </p:nvPicPr>
        <p:blipFill>
          <a:blip r:embed="rId3"/>
          <a:srcRect/>
          <a:stretch>
            <a:fillRect/>
          </a:stretch>
        </p:blipFill>
        <p:spPr bwMode="black">
          <a:xfrm>
            <a:off x="2306638" y="2820988"/>
            <a:ext cx="5122862" cy="1104900"/>
          </a:xfrm>
          <a:prstGeom prst="rect">
            <a:avLst/>
          </a:prstGeom>
          <a:noFill/>
        </p:spPr>
      </p:pic>
    </p:spTree>
  </p:cSld>
  <p:clrMapOvr>
    <a:masterClrMapping/>
  </p:clrMapOvr>
  <p:transition>
    <p:strips dir="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259975" y="1846763"/>
          <a:ext cx="8884025" cy="46216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2" name="Group 14"/>
          <p:cNvGrpSpPr/>
          <p:nvPr/>
        </p:nvGrpSpPr>
        <p:grpSpPr>
          <a:xfrm>
            <a:off x="5638820" y="2047554"/>
            <a:ext cx="645459" cy="742406"/>
            <a:chOff x="1600200" y="1606130"/>
            <a:chExt cx="645459" cy="742406"/>
          </a:xfrm>
        </p:grpSpPr>
        <p:pic>
          <p:nvPicPr>
            <p:cNvPr id="2050" name="Picture 2" descr="C:\Work\Katmai Marketing\PAG_icon library\PAG_icon library\Database blue.png"/>
            <p:cNvPicPr>
              <a:picLocks noChangeAspect="1" noChangeArrowheads="1"/>
            </p:cNvPicPr>
            <p:nvPr/>
          </p:nvPicPr>
          <p:blipFill>
            <a:blip r:embed="rId7" cstate="print"/>
            <a:srcRect/>
            <a:stretch>
              <a:fillRect/>
            </a:stretch>
          </p:blipFill>
          <p:spPr bwMode="auto">
            <a:xfrm>
              <a:off x="1736163" y="1734669"/>
              <a:ext cx="509496" cy="613867"/>
            </a:xfrm>
            <a:prstGeom prst="rect">
              <a:avLst/>
            </a:prstGeom>
            <a:noFill/>
          </p:spPr>
        </p:pic>
        <p:pic>
          <p:nvPicPr>
            <p:cNvPr id="2051" name="Picture 3" descr="C:\Work\Katmai Marketing\PAG_icon library\PAG_icon library\Security Threat Detected.png"/>
            <p:cNvPicPr>
              <a:picLocks noChangeAspect="1" noChangeArrowheads="1"/>
            </p:cNvPicPr>
            <p:nvPr/>
          </p:nvPicPr>
          <p:blipFill>
            <a:blip r:embed="rId8" cstate="print"/>
            <a:srcRect/>
            <a:stretch>
              <a:fillRect/>
            </a:stretch>
          </p:blipFill>
          <p:spPr bwMode="auto">
            <a:xfrm>
              <a:off x="1600200" y="1606130"/>
              <a:ext cx="550582" cy="628881"/>
            </a:xfrm>
            <a:prstGeom prst="rect">
              <a:avLst/>
            </a:prstGeom>
            <a:noFill/>
          </p:spPr>
        </p:pic>
      </p:grpSp>
      <p:grpSp>
        <p:nvGrpSpPr>
          <p:cNvPr id="3" name="Group 15"/>
          <p:cNvGrpSpPr/>
          <p:nvPr/>
        </p:nvGrpSpPr>
        <p:grpSpPr>
          <a:xfrm>
            <a:off x="3157876" y="2054622"/>
            <a:ext cx="558422" cy="785625"/>
            <a:chOff x="1723751" y="2877670"/>
            <a:chExt cx="558422" cy="785625"/>
          </a:xfrm>
        </p:grpSpPr>
        <p:pic>
          <p:nvPicPr>
            <p:cNvPr id="2053" name="Picture 5" descr="C:\Work\Katmai Marketing\PAG_icon library\PAG_icon library\SQL sm.png"/>
            <p:cNvPicPr>
              <a:picLocks noChangeAspect="1" noChangeArrowheads="1"/>
            </p:cNvPicPr>
            <p:nvPr/>
          </p:nvPicPr>
          <p:blipFill>
            <a:blip r:embed="rId9" cstate="print"/>
            <a:srcRect/>
            <a:stretch>
              <a:fillRect/>
            </a:stretch>
          </p:blipFill>
          <p:spPr bwMode="auto">
            <a:xfrm>
              <a:off x="1723751" y="2891116"/>
              <a:ext cx="525082" cy="772179"/>
            </a:xfrm>
            <a:prstGeom prst="rect">
              <a:avLst/>
            </a:prstGeom>
            <a:noFill/>
          </p:spPr>
        </p:pic>
        <p:pic>
          <p:nvPicPr>
            <p:cNvPr id="2052" name="Picture 4" descr="C:\Work\Katmai Marketing\PAG_icon library\PAG_icon library\XP icon properties or options.png"/>
            <p:cNvPicPr>
              <a:picLocks noChangeAspect="1" noChangeArrowheads="1"/>
            </p:cNvPicPr>
            <p:nvPr/>
          </p:nvPicPr>
          <p:blipFill>
            <a:blip r:embed="rId10" cstate="print"/>
            <a:srcRect/>
            <a:stretch>
              <a:fillRect/>
            </a:stretch>
          </p:blipFill>
          <p:spPr bwMode="auto">
            <a:xfrm>
              <a:off x="1985424" y="2877670"/>
              <a:ext cx="296749" cy="385204"/>
            </a:xfrm>
            <a:prstGeom prst="rect">
              <a:avLst/>
            </a:prstGeom>
            <a:noFill/>
          </p:spPr>
        </p:pic>
      </p:grpSp>
      <p:pic>
        <p:nvPicPr>
          <p:cNvPr id="2054" name="Picture 6" descr="C:\Work\Katmai Marketing\PAG_icon library\PAG_icon library\Databases Sm.png"/>
          <p:cNvPicPr>
            <a:picLocks noChangeAspect="1" noChangeArrowheads="1"/>
          </p:cNvPicPr>
          <p:nvPr/>
        </p:nvPicPr>
        <p:blipFill>
          <a:blip r:embed="rId11" cstate="print"/>
          <a:srcRect/>
          <a:stretch>
            <a:fillRect/>
          </a:stretch>
        </p:blipFill>
        <p:spPr bwMode="auto">
          <a:xfrm>
            <a:off x="1387740" y="4012491"/>
            <a:ext cx="788146" cy="638175"/>
          </a:xfrm>
          <a:prstGeom prst="rect">
            <a:avLst/>
          </a:prstGeom>
          <a:noFill/>
        </p:spPr>
      </p:pic>
      <p:sp>
        <p:nvSpPr>
          <p:cNvPr id="12" name="Rectangle 14"/>
          <p:cNvSpPr>
            <a:spLocks noGrp="1" noChangeArrowheads="1"/>
          </p:cNvSpPr>
          <p:nvPr>
            <p:ph type="title"/>
          </p:nvPr>
        </p:nvSpPr>
        <p:spPr>
          <a:xfrm>
            <a:off x="355242" y="228600"/>
            <a:ext cx="8393113" cy="1255728"/>
          </a:xfrm>
        </p:spPr>
        <p:txBody>
          <a:bodyPr/>
          <a:lstStyle/>
          <a:p>
            <a:r>
              <a:rPr lang="en-US" smtClean="0">
                <a:solidFill>
                  <a:srgbClr val="292929"/>
                </a:solidFill>
              </a:rPr>
              <a:t>SQL Server 2008</a:t>
            </a:r>
            <a:br>
              <a:rPr lang="en-US" smtClean="0">
                <a:solidFill>
                  <a:srgbClr val="292929"/>
                </a:solidFill>
              </a:rPr>
            </a:br>
            <a:r>
              <a:rPr lang="en-US" err="1" smtClean="0">
                <a:solidFill>
                  <a:srgbClr val="292929"/>
                </a:solidFill>
              </a:rPr>
              <a:t>Capacidades</a:t>
            </a:r>
            <a:r>
              <a:rPr lang="en-US" smtClean="0">
                <a:solidFill>
                  <a:srgbClr val="292929"/>
                </a:solidFill>
              </a:rPr>
              <a:t> </a:t>
            </a:r>
            <a:r>
              <a:rPr lang="en-US" sz="3600" smtClean="0">
                <a:solidFill>
                  <a:srgbClr val="4D4D4D"/>
                </a:solidFill>
              </a:rPr>
              <a:t>OLTP</a:t>
            </a:r>
            <a:endParaRPr lang="en-US" sz="3600">
              <a:solidFill>
                <a:schemeClr val="accent1"/>
              </a:solidFill>
            </a:endParaRPr>
          </a:p>
        </p:txBody>
      </p:sp>
      <p:grpSp>
        <p:nvGrpSpPr>
          <p:cNvPr id="4" name="Group 16"/>
          <p:cNvGrpSpPr/>
          <p:nvPr/>
        </p:nvGrpSpPr>
        <p:grpSpPr>
          <a:xfrm>
            <a:off x="7106587" y="3751951"/>
            <a:ext cx="762933" cy="800576"/>
            <a:chOff x="1600200" y="5242944"/>
            <a:chExt cx="762933" cy="800576"/>
          </a:xfrm>
        </p:grpSpPr>
        <p:pic>
          <p:nvPicPr>
            <p:cNvPr id="2055" name="Picture 7" descr="C:\Work\Katmai Marketing\PAG_icon library\PAG_icon library\Generic Application sm.png"/>
            <p:cNvPicPr>
              <a:picLocks noChangeAspect="1" noChangeArrowheads="1"/>
            </p:cNvPicPr>
            <p:nvPr/>
          </p:nvPicPr>
          <p:blipFill>
            <a:blip r:embed="rId12" cstate="print"/>
            <a:srcRect/>
            <a:stretch>
              <a:fillRect/>
            </a:stretch>
          </p:blipFill>
          <p:spPr bwMode="auto">
            <a:xfrm>
              <a:off x="1842246" y="5242944"/>
              <a:ext cx="520887" cy="760419"/>
            </a:xfrm>
            <a:prstGeom prst="rect">
              <a:avLst/>
            </a:prstGeom>
            <a:noFill/>
          </p:spPr>
        </p:pic>
        <p:pic>
          <p:nvPicPr>
            <p:cNvPr id="2056" name="Picture 8" descr="C:\Work\Katmai Marketing\PAG_icon library\PAG_icon library\Green User sm.png"/>
            <p:cNvPicPr>
              <a:picLocks noChangeAspect="1" noChangeArrowheads="1"/>
            </p:cNvPicPr>
            <p:nvPr/>
          </p:nvPicPr>
          <p:blipFill>
            <a:blip r:embed="rId13" cstate="print"/>
            <a:srcRect/>
            <a:stretch>
              <a:fillRect/>
            </a:stretch>
          </p:blipFill>
          <p:spPr bwMode="auto">
            <a:xfrm>
              <a:off x="1600200" y="5478336"/>
              <a:ext cx="421062" cy="565184"/>
            </a:xfrm>
            <a:prstGeom prst="rect">
              <a:avLst/>
            </a:prstGeom>
            <a:noFill/>
          </p:spPr>
        </p:pic>
      </p:grpSp>
      <p:grpSp>
        <p:nvGrpSpPr>
          <p:cNvPr id="6" name="Group 17"/>
          <p:cNvGrpSpPr/>
          <p:nvPr/>
        </p:nvGrpSpPr>
        <p:grpSpPr>
          <a:xfrm>
            <a:off x="3976259" y="4411460"/>
            <a:ext cx="1570470" cy="1415676"/>
            <a:chOff x="3311236" y="4494587"/>
            <a:chExt cx="1570470" cy="1415676"/>
          </a:xfrm>
        </p:grpSpPr>
        <p:pic>
          <p:nvPicPr>
            <p:cNvPr id="9218" name="Picture 2" descr="C:\Work\Katmai Marketing\PAG_icon library\PAG_icon library\SQL sm.png"/>
            <p:cNvPicPr>
              <a:picLocks noChangeAspect="1" noChangeArrowheads="1"/>
            </p:cNvPicPr>
            <p:nvPr/>
          </p:nvPicPr>
          <p:blipFill>
            <a:blip r:embed="rId14"/>
            <a:srcRect/>
            <a:stretch>
              <a:fillRect/>
            </a:stretch>
          </p:blipFill>
          <p:spPr bwMode="auto">
            <a:xfrm>
              <a:off x="3671454" y="4494587"/>
              <a:ext cx="765896" cy="1126318"/>
            </a:xfrm>
            <a:prstGeom prst="rect">
              <a:avLst/>
            </a:prstGeom>
            <a:noFill/>
          </p:spPr>
        </p:pic>
        <p:pic>
          <p:nvPicPr>
            <p:cNvPr id="9219" name="Picture 3" descr="C:\Work\Katmai Marketing\SQL08_bL.png"/>
            <p:cNvPicPr>
              <a:picLocks noChangeAspect="1" noChangeArrowheads="1"/>
            </p:cNvPicPr>
            <p:nvPr/>
          </p:nvPicPr>
          <p:blipFill>
            <a:blip r:embed="rId15"/>
            <a:srcRect/>
            <a:stretch>
              <a:fillRect/>
            </a:stretch>
          </p:blipFill>
          <p:spPr bwMode="auto">
            <a:xfrm>
              <a:off x="3311236" y="5577473"/>
              <a:ext cx="1570470" cy="332790"/>
            </a:xfrm>
            <a:prstGeom prst="rect">
              <a:avLst/>
            </a:prstGeom>
            <a:noFill/>
          </p:spPr>
        </p:pic>
      </p:gr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2" name="Content Placeholder 41"/>
          <p:cNvGraphicFramePr>
            <a:graphicFrameLocks noGrp="1"/>
          </p:cNvGraphicFramePr>
          <p:nvPr>
            <p:ph idx="1"/>
          </p:nvPr>
        </p:nvGraphicFramePr>
        <p:xfrm>
          <a:off x="0" y="1690255"/>
          <a:ext cx="9144000" cy="46966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5" name="Picture 6" descr="C:\Work\Katmai Marketing\PAG_icon library\PAG_icon library\Databases Sm.png"/>
          <p:cNvPicPr>
            <a:picLocks noChangeAspect="1" noChangeArrowheads="1"/>
          </p:cNvPicPr>
          <p:nvPr/>
        </p:nvPicPr>
        <p:blipFill>
          <a:blip r:embed="rId7" cstate="print"/>
          <a:srcRect/>
          <a:stretch>
            <a:fillRect/>
          </a:stretch>
        </p:blipFill>
        <p:spPr bwMode="auto">
          <a:xfrm>
            <a:off x="2363387" y="3422072"/>
            <a:ext cx="1334609" cy="1080655"/>
          </a:xfrm>
          <a:prstGeom prst="rect">
            <a:avLst/>
          </a:prstGeom>
          <a:noFill/>
        </p:spPr>
      </p:pic>
      <p:grpSp>
        <p:nvGrpSpPr>
          <p:cNvPr id="2" name="Group 16"/>
          <p:cNvGrpSpPr/>
          <p:nvPr/>
        </p:nvGrpSpPr>
        <p:grpSpPr>
          <a:xfrm>
            <a:off x="6262253" y="2414099"/>
            <a:ext cx="1258824" cy="661610"/>
            <a:chOff x="6206358" y="2205073"/>
            <a:chExt cx="1405704" cy="738807"/>
          </a:xfrm>
        </p:grpSpPr>
        <p:pic>
          <p:nvPicPr>
            <p:cNvPr id="1028" name="Picture 4" descr="C:\Work\MSL_PNG_Object_Library\RAM.png"/>
            <p:cNvPicPr>
              <a:picLocks noChangeAspect="1" noChangeArrowheads="1"/>
            </p:cNvPicPr>
            <p:nvPr/>
          </p:nvPicPr>
          <p:blipFill>
            <a:blip r:embed="rId8" cstate="print"/>
            <a:srcRect/>
            <a:stretch>
              <a:fillRect/>
            </a:stretch>
          </p:blipFill>
          <p:spPr bwMode="auto">
            <a:xfrm>
              <a:off x="6385033" y="2205073"/>
              <a:ext cx="1227029" cy="681001"/>
            </a:xfrm>
            <a:prstGeom prst="rect">
              <a:avLst/>
            </a:prstGeom>
            <a:noFill/>
          </p:spPr>
        </p:pic>
        <p:pic>
          <p:nvPicPr>
            <p:cNvPr id="16" name="Picture 4" descr="C:\Work\MSL_PNG_Object_Library\RAM.png"/>
            <p:cNvPicPr>
              <a:picLocks noChangeAspect="1" noChangeArrowheads="1"/>
            </p:cNvPicPr>
            <p:nvPr/>
          </p:nvPicPr>
          <p:blipFill>
            <a:blip r:embed="rId8" cstate="print"/>
            <a:srcRect/>
            <a:stretch>
              <a:fillRect/>
            </a:stretch>
          </p:blipFill>
          <p:spPr bwMode="auto">
            <a:xfrm>
              <a:off x="6206358" y="2262879"/>
              <a:ext cx="1227029" cy="681001"/>
            </a:xfrm>
            <a:prstGeom prst="rect">
              <a:avLst/>
            </a:prstGeom>
            <a:noFill/>
          </p:spPr>
        </p:pic>
      </p:grpSp>
      <p:grpSp>
        <p:nvGrpSpPr>
          <p:cNvPr id="3" name="Group 24"/>
          <p:cNvGrpSpPr/>
          <p:nvPr/>
        </p:nvGrpSpPr>
        <p:grpSpPr>
          <a:xfrm>
            <a:off x="6456216" y="4346021"/>
            <a:ext cx="1121902" cy="710883"/>
            <a:chOff x="6227163" y="4051737"/>
            <a:chExt cx="2034352" cy="1289049"/>
          </a:xfrm>
        </p:grpSpPr>
        <p:grpSp>
          <p:nvGrpSpPr>
            <p:cNvPr id="4" name="Group 20"/>
            <p:cNvGrpSpPr/>
            <p:nvPr/>
          </p:nvGrpSpPr>
          <p:grpSpPr>
            <a:xfrm>
              <a:off x="7178349" y="4051737"/>
              <a:ext cx="1083166" cy="1215477"/>
              <a:chOff x="966735" y="3988675"/>
              <a:chExt cx="1083166" cy="1215477"/>
            </a:xfrm>
          </p:grpSpPr>
          <p:pic>
            <p:nvPicPr>
              <p:cNvPr id="1030" name="Picture 6" descr="C:\Work\Katmai Marketing\PAG_icon library\PAG_icon library\XP icon other options.png"/>
              <p:cNvPicPr>
                <a:picLocks noChangeAspect="1" noChangeArrowheads="1"/>
              </p:cNvPicPr>
              <p:nvPr/>
            </p:nvPicPr>
            <p:blipFill>
              <a:blip r:embed="rId9" cstate="print"/>
              <a:srcRect/>
              <a:stretch>
                <a:fillRect/>
              </a:stretch>
            </p:blipFill>
            <p:spPr bwMode="auto">
              <a:xfrm>
                <a:off x="966735" y="3988675"/>
                <a:ext cx="546207" cy="610860"/>
              </a:xfrm>
              <a:prstGeom prst="rect">
                <a:avLst/>
              </a:prstGeom>
              <a:noFill/>
            </p:spPr>
          </p:pic>
          <p:pic>
            <p:nvPicPr>
              <p:cNvPr id="20" name="Picture 5" descr="C:\Work\Katmai Marketing\PAG_icon library\PAG_icon library\stocks line graph chart icon.png"/>
              <p:cNvPicPr>
                <a:picLocks noChangeAspect="1" noChangeArrowheads="1"/>
              </p:cNvPicPr>
              <p:nvPr/>
            </p:nvPicPr>
            <p:blipFill>
              <a:blip r:embed="rId10" cstate="print"/>
              <a:srcRect/>
              <a:stretch>
                <a:fillRect/>
              </a:stretch>
            </p:blipFill>
            <p:spPr bwMode="auto">
              <a:xfrm>
                <a:off x="1194775" y="4330261"/>
                <a:ext cx="855126" cy="873891"/>
              </a:xfrm>
              <a:prstGeom prst="rect">
                <a:avLst/>
              </a:prstGeom>
              <a:noFill/>
            </p:spPr>
          </p:pic>
        </p:grpSp>
        <p:grpSp>
          <p:nvGrpSpPr>
            <p:cNvPr id="5" name="Group 21"/>
            <p:cNvGrpSpPr/>
            <p:nvPr/>
          </p:nvGrpSpPr>
          <p:grpSpPr>
            <a:xfrm>
              <a:off x="6227163" y="4125309"/>
              <a:ext cx="1083166" cy="1215477"/>
              <a:chOff x="966735" y="3988675"/>
              <a:chExt cx="1083166" cy="1215477"/>
            </a:xfrm>
          </p:grpSpPr>
          <p:pic>
            <p:nvPicPr>
              <p:cNvPr id="23" name="Picture 6" descr="C:\Work\Katmai Marketing\PAG_icon library\PAG_icon library\XP icon other options.png"/>
              <p:cNvPicPr>
                <a:picLocks noChangeAspect="1" noChangeArrowheads="1"/>
              </p:cNvPicPr>
              <p:nvPr/>
            </p:nvPicPr>
            <p:blipFill>
              <a:blip r:embed="rId9" cstate="print"/>
              <a:srcRect/>
              <a:stretch>
                <a:fillRect/>
              </a:stretch>
            </p:blipFill>
            <p:spPr bwMode="auto">
              <a:xfrm>
                <a:off x="966735" y="3988675"/>
                <a:ext cx="546207" cy="610860"/>
              </a:xfrm>
              <a:prstGeom prst="rect">
                <a:avLst/>
              </a:prstGeom>
              <a:noFill/>
            </p:spPr>
          </p:pic>
          <p:pic>
            <p:nvPicPr>
              <p:cNvPr id="24" name="Picture 5" descr="C:\Work\Katmai Marketing\PAG_icon library\PAG_icon library\stocks line graph chart icon.png"/>
              <p:cNvPicPr>
                <a:picLocks noChangeAspect="1" noChangeArrowheads="1"/>
              </p:cNvPicPr>
              <p:nvPr/>
            </p:nvPicPr>
            <p:blipFill>
              <a:blip r:embed="rId10" cstate="print"/>
              <a:srcRect/>
              <a:stretch>
                <a:fillRect/>
              </a:stretch>
            </p:blipFill>
            <p:spPr bwMode="auto">
              <a:xfrm>
                <a:off x="1194775" y="4330261"/>
                <a:ext cx="855126" cy="873891"/>
              </a:xfrm>
              <a:prstGeom prst="rect">
                <a:avLst/>
              </a:prstGeom>
              <a:noFill/>
            </p:spPr>
          </p:pic>
        </p:grpSp>
      </p:grpSp>
      <p:grpSp>
        <p:nvGrpSpPr>
          <p:cNvPr id="6" name="Group 27"/>
          <p:cNvGrpSpPr/>
          <p:nvPr/>
        </p:nvGrpSpPr>
        <p:grpSpPr>
          <a:xfrm>
            <a:off x="4471659" y="5098472"/>
            <a:ext cx="876195" cy="945084"/>
            <a:chOff x="788275" y="4240954"/>
            <a:chExt cx="1154662" cy="1245445"/>
          </a:xfrm>
        </p:grpSpPr>
        <p:pic>
          <p:nvPicPr>
            <p:cNvPr id="1032" name="Picture 8" descr="C:\Work\Katmai Marketing\PAG_icon library\PAG_icon library\Database Sm.png"/>
            <p:cNvPicPr>
              <a:picLocks noChangeAspect="1" noChangeArrowheads="1"/>
            </p:cNvPicPr>
            <p:nvPr/>
          </p:nvPicPr>
          <p:blipFill>
            <a:blip r:embed="rId11" cstate="print"/>
            <a:srcRect/>
            <a:stretch>
              <a:fillRect/>
            </a:stretch>
          </p:blipFill>
          <p:spPr bwMode="auto">
            <a:xfrm>
              <a:off x="1198179" y="4240954"/>
              <a:ext cx="744758" cy="891926"/>
            </a:xfrm>
            <a:prstGeom prst="rect">
              <a:avLst/>
            </a:prstGeom>
            <a:noFill/>
          </p:spPr>
        </p:pic>
        <p:pic>
          <p:nvPicPr>
            <p:cNvPr id="1031" name="Picture 7" descr="C:\Work\Katmai Marketing\PAG_icon library\PAG_icon library\People Chat buddies icon.png"/>
            <p:cNvPicPr>
              <a:picLocks noChangeAspect="1" noChangeArrowheads="1"/>
            </p:cNvPicPr>
            <p:nvPr/>
          </p:nvPicPr>
          <p:blipFill>
            <a:blip r:embed="rId12" cstate="print"/>
            <a:srcRect/>
            <a:stretch>
              <a:fillRect/>
            </a:stretch>
          </p:blipFill>
          <p:spPr bwMode="auto">
            <a:xfrm>
              <a:off x="788275" y="4817238"/>
              <a:ext cx="1013401" cy="669161"/>
            </a:xfrm>
            <a:prstGeom prst="rect">
              <a:avLst/>
            </a:prstGeom>
            <a:noFill/>
          </p:spPr>
        </p:pic>
      </p:grpSp>
      <p:sp>
        <p:nvSpPr>
          <p:cNvPr id="46" name="Rectangle 14"/>
          <p:cNvSpPr txBox="1">
            <a:spLocks noChangeArrowheads="1"/>
          </p:cNvSpPr>
          <p:nvPr/>
        </p:nvSpPr>
        <p:spPr bwMode="auto">
          <a:xfrm>
            <a:off x="355242" y="228600"/>
            <a:ext cx="8393113" cy="1255728"/>
          </a:xfrm>
          <a:prstGeom prst="rect">
            <a:avLst/>
          </a:prstGeom>
          <a:noFill/>
          <a:ln w="9525" algn="ctr">
            <a:noFill/>
            <a:miter lim="800000"/>
            <a:headEnd/>
            <a:tailEnd/>
          </a:ln>
          <a:effectLst/>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sz="4800" b="0" i="0" u="none" strike="noStrike" kern="0" cap="none" spc="0" normalizeH="0" baseline="0" noProof="0" err="1" smtClean="0">
                <a:ln>
                  <a:noFill/>
                </a:ln>
                <a:solidFill>
                  <a:schemeClr val="tx2"/>
                </a:solidFill>
                <a:effectLst/>
                <a:uLnTx/>
                <a:uFillTx/>
                <a:latin typeface="+mj-lt"/>
                <a:ea typeface="+mj-ea"/>
                <a:cs typeface="+mj-cs"/>
              </a:rPr>
              <a:t>Escalabilidad</a:t>
            </a:r>
            <a:r>
              <a:rPr kumimoji="0" lang="en-US" sz="4800" b="0" i="0" u="none" strike="noStrike" kern="0" cap="none" spc="0" normalizeH="0" baseline="0" noProof="0" smtClean="0">
                <a:ln>
                  <a:noFill/>
                </a:ln>
                <a:solidFill>
                  <a:schemeClr val="tx2"/>
                </a:solidFill>
                <a:effectLst/>
                <a:uLnTx/>
                <a:uFillTx/>
                <a:latin typeface="+mj-lt"/>
                <a:ea typeface="+mj-ea"/>
                <a:cs typeface="+mj-cs"/>
              </a:rPr>
              <a:t> y </a:t>
            </a:r>
            <a:r>
              <a:rPr kumimoji="0" lang="en-US" sz="4800" b="0" i="0" u="none" strike="noStrike" kern="0" cap="none" spc="0" normalizeH="0" baseline="0" noProof="0" err="1" smtClean="0">
                <a:ln>
                  <a:noFill/>
                </a:ln>
                <a:solidFill>
                  <a:schemeClr val="tx2"/>
                </a:solidFill>
                <a:effectLst/>
                <a:uLnTx/>
                <a:uFillTx/>
                <a:latin typeface="+mj-lt"/>
                <a:ea typeface="+mj-ea"/>
                <a:cs typeface="+mj-cs"/>
              </a:rPr>
              <a:t>Rendimiento</a:t>
            </a:r>
            <a:endParaRPr kumimoji="0" lang="en-US" sz="4800" b="0" i="0" u="none" strike="noStrike" kern="0" cap="none" spc="0" normalizeH="0" baseline="0" noProof="0" smtClean="0">
              <a:ln>
                <a:noFill/>
              </a:ln>
              <a:solidFill>
                <a:schemeClr val="tx2"/>
              </a:solidFill>
              <a:effectLst/>
              <a:uLnTx/>
              <a:uFillTx/>
              <a:latin typeface="+mj-lt"/>
              <a:ea typeface="+mj-ea"/>
              <a:cs typeface="+mj-cs"/>
            </a:endParaRPr>
          </a:p>
          <a:p>
            <a:pPr lvl="0" algn="l" eaLnBrk="1" hangingPunct="1">
              <a:lnSpc>
                <a:spcPct val="90000"/>
              </a:lnSpc>
              <a:spcBef>
                <a:spcPct val="0"/>
              </a:spcBef>
            </a:pPr>
            <a:r>
              <a:rPr lang="en-GB" sz="3600" err="1" smtClean="0">
                <a:solidFill>
                  <a:schemeClr val="accent1"/>
                </a:solidFill>
              </a:rPr>
              <a:t>Escalabilidad</a:t>
            </a:r>
            <a:r>
              <a:rPr lang="en-GB" sz="3600" smtClean="0">
                <a:solidFill>
                  <a:schemeClr val="accent1"/>
                </a:solidFill>
              </a:rPr>
              <a:t> </a:t>
            </a:r>
            <a:r>
              <a:rPr lang="en-GB" sz="3600" err="1" smtClean="0">
                <a:solidFill>
                  <a:schemeClr val="accent1"/>
                </a:solidFill>
              </a:rPr>
              <a:t>para</a:t>
            </a:r>
            <a:r>
              <a:rPr lang="en-GB" sz="3600" smtClean="0">
                <a:solidFill>
                  <a:schemeClr val="accent1"/>
                </a:solidFill>
              </a:rPr>
              <a:t> </a:t>
            </a:r>
            <a:r>
              <a:rPr lang="en-GB" sz="3600" err="1" smtClean="0">
                <a:solidFill>
                  <a:schemeClr val="accent1"/>
                </a:solidFill>
              </a:rPr>
              <a:t>todo</a:t>
            </a:r>
            <a:r>
              <a:rPr lang="en-GB" sz="3600" smtClean="0">
                <a:solidFill>
                  <a:schemeClr val="accent1"/>
                </a:solidFill>
              </a:rPr>
              <a:t> </a:t>
            </a:r>
            <a:r>
              <a:rPr lang="en-GB" sz="3600" err="1" smtClean="0">
                <a:solidFill>
                  <a:schemeClr val="accent1"/>
                </a:solidFill>
              </a:rPr>
              <a:t>negocio</a:t>
            </a:r>
            <a:endParaRPr lang="en-GB" sz="3600" smtClean="0">
              <a:solidFill>
                <a:schemeClr val="accent1"/>
              </a:solidFill>
            </a:endParaRPr>
          </a:p>
        </p:txBody>
      </p:sp>
      <p:pic>
        <p:nvPicPr>
          <p:cNvPr id="5122" name="Picture 2" descr="C:\Work\Katmai Marketing\PAG_icon library\PAG_icon library\storage array.png"/>
          <p:cNvPicPr>
            <a:picLocks noChangeAspect="1" noChangeArrowheads="1"/>
          </p:cNvPicPr>
          <p:nvPr/>
        </p:nvPicPr>
        <p:blipFill>
          <a:blip r:embed="rId13" cstate="print"/>
          <a:srcRect/>
          <a:stretch>
            <a:fillRect/>
          </a:stretch>
        </p:blipFill>
        <p:spPr bwMode="auto">
          <a:xfrm>
            <a:off x="4463785" y="1524000"/>
            <a:ext cx="800941" cy="1038958"/>
          </a:xfrm>
          <a:prstGeom prst="rect">
            <a:avLst/>
          </a:prstGeom>
          <a:noFill/>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2" name="Content Placeholder 41"/>
          <p:cNvGraphicFramePr>
            <a:graphicFrameLocks noGrp="1"/>
          </p:cNvGraphicFramePr>
          <p:nvPr>
            <p:ph idx="1"/>
          </p:nvPr>
        </p:nvGraphicFramePr>
        <p:xfrm>
          <a:off x="0" y="1690255"/>
          <a:ext cx="9144000" cy="46966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6" name="Rectangle 14"/>
          <p:cNvSpPr txBox="1">
            <a:spLocks noChangeArrowheads="1"/>
          </p:cNvSpPr>
          <p:nvPr/>
        </p:nvSpPr>
        <p:spPr bwMode="auto">
          <a:xfrm>
            <a:off x="355242" y="228600"/>
            <a:ext cx="8393113" cy="1255728"/>
          </a:xfrm>
          <a:prstGeom prst="rect">
            <a:avLst/>
          </a:prstGeom>
          <a:noFill/>
          <a:ln w="9525" algn="ctr">
            <a:noFill/>
            <a:miter lim="800000"/>
            <a:headEnd/>
            <a:tailEnd/>
          </a:ln>
          <a:effectLst/>
        </p:spPr>
        <p:txBody>
          <a:bodyPr vert="horz" wrap="square" lIns="91440" tIns="45720" rIns="91440" bIns="45720" numCol="1" anchor="t" anchorCtr="0" compatLnSpc="1">
            <a:prstTxWarp prst="textNoShape">
              <a:avLst/>
            </a:prstTxWarp>
            <a:spAutoFit/>
          </a:bodyPr>
          <a:lstStyle/>
          <a:p>
            <a:pPr lvl="0" algn="l" eaLnBrk="1" hangingPunct="1">
              <a:lnSpc>
                <a:spcPct val="90000"/>
              </a:lnSpc>
              <a:spcBef>
                <a:spcPct val="0"/>
              </a:spcBef>
            </a:pPr>
            <a:r>
              <a:rPr kumimoji="0" lang="en-US" sz="4800" b="0" i="0" u="none" strike="noStrike" kern="0" cap="none" spc="0" normalizeH="0" baseline="0" noProof="0" smtClean="0">
                <a:ln>
                  <a:noFill/>
                </a:ln>
                <a:solidFill>
                  <a:schemeClr val="tx2"/>
                </a:solidFill>
                <a:effectLst/>
                <a:uLnTx/>
                <a:uFillTx/>
                <a:latin typeface="+mj-lt"/>
                <a:ea typeface="+mj-ea"/>
                <a:cs typeface="+mj-cs"/>
              </a:rPr>
              <a:t>Alta </a:t>
            </a:r>
            <a:r>
              <a:rPr kumimoji="0" lang="en-US" sz="4800" b="0" i="0" u="none" strike="noStrike" kern="0" cap="none" spc="0" normalizeH="0" baseline="0" noProof="0" err="1" smtClean="0">
                <a:ln>
                  <a:noFill/>
                </a:ln>
                <a:solidFill>
                  <a:schemeClr val="tx2"/>
                </a:solidFill>
                <a:effectLst/>
                <a:uLnTx/>
                <a:uFillTx/>
                <a:latin typeface="+mj-lt"/>
                <a:ea typeface="+mj-ea"/>
                <a:cs typeface="+mj-cs"/>
              </a:rPr>
              <a:t>Disponibilidad</a:t>
            </a:r>
            <a:endParaRPr kumimoji="0" lang="en-US" sz="4800" b="0" i="0" u="none" strike="noStrike" kern="0" cap="none" spc="0" normalizeH="0" baseline="0" noProof="0" smtClean="0">
              <a:ln>
                <a:noFill/>
              </a:ln>
              <a:solidFill>
                <a:schemeClr val="tx2"/>
              </a:solidFill>
              <a:effectLst/>
              <a:uLnTx/>
              <a:uFillTx/>
              <a:latin typeface="+mj-lt"/>
              <a:ea typeface="+mj-ea"/>
              <a:cs typeface="+mj-cs"/>
            </a:endParaRPr>
          </a:p>
          <a:p>
            <a:pPr lvl="0" algn="l" eaLnBrk="1" hangingPunct="1">
              <a:lnSpc>
                <a:spcPct val="90000"/>
              </a:lnSpc>
              <a:spcBef>
                <a:spcPct val="0"/>
              </a:spcBef>
            </a:pPr>
            <a:r>
              <a:rPr lang="en-US" sz="3600" kern="0" err="1" smtClean="0">
                <a:solidFill>
                  <a:schemeClr val="accent1"/>
                </a:solidFill>
                <a:latin typeface="+mj-lt"/>
                <a:ea typeface="+mj-ea"/>
                <a:cs typeface="+mj-cs"/>
              </a:rPr>
              <a:t>Reduccion</a:t>
            </a:r>
            <a:r>
              <a:rPr lang="en-US" sz="3600" kern="0" smtClean="0">
                <a:solidFill>
                  <a:schemeClr val="accent1"/>
                </a:solidFill>
                <a:latin typeface="+mj-lt"/>
                <a:ea typeface="+mj-ea"/>
                <a:cs typeface="+mj-cs"/>
              </a:rPr>
              <a:t> </a:t>
            </a:r>
            <a:r>
              <a:rPr lang="en-US" sz="3600" kern="0" err="1" smtClean="0">
                <a:solidFill>
                  <a:schemeClr val="accent1"/>
                </a:solidFill>
                <a:latin typeface="+mj-lt"/>
                <a:ea typeface="+mj-ea"/>
                <a:cs typeface="+mj-cs"/>
              </a:rPr>
              <a:t>dramatica</a:t>
            </a:r>
            <a:r>
              <a:rPr lang="en-US" sz="3600" kern="0" smtClean="0">
                <a:solidFill>
                  <a:schemeClr val="accent1"/>
                </a:solidFill>
                <a:latin typeface="+mj-lt"/>
                <a:ea typeface="+mj-ea"/>
                <a:cs typeface="+mj-cs"/>
              </a:rPr>
              <a:t> de </a:t>
            </a:r>
            <a:r>
              <a:rPr lang="en-US" sz="3600" i="1" kern="0" smtClean="0">
                <a:solidFill>
                  <a:schemeClr val="accent1"/>
                </a:solidFill>
                <a:latin typeface="+mj-lt"/>
                <a:ea typeface="+mj-ea"/>
                <a:cs typeface="+mj-cs"/>
              </a:rPr>
              <a:t>downtime</a:t>
            </a:r>
            <a:endParaRPr lang="en-US" sz="3600" kern="0" smtClean="0">
              <a:solidFill>
                <a:schemeClr val="accent1"/>
              </a:solidFill>
              <a:latin typeface="+mj-lt"/>
              <a:ea typeface="+mj-ea"/>
              <a:cs typeface="+mj-cs"/>
            </a:endParaRPr>
          </a:p>
        </p:txBody>
      </p:sp>
      <p:grpSp>
        <p:nvGrpSpPr>
          <p:cNvPr id="2" name="Group 18"/>
          <p:cNvGrpSpPr/>
          <p:nvPr/>
        </p:nvGrpSpPr>
        <p:grpSpPr>
          <a:xfrm>
            <a:off x="2437418" y="3218404"/>
            <a:ext cx="1081635" cy="1521716"/>
            <a:chOff x="1723751" y="2877670"/>
            <a:chExt cx="558422" cy="785625"/>
          </a:xfrm>
        </p:grpSpPr>
        <p:pic>
          <p:nvPicPr>
            <p:cNvPr id="21" name="Picture 5" descr="C:\Work\Katmai Marketing\PAG_icon library\PAG_icon library\SQL sm.png"/>
            <p:cNvPicPr>
              <a:picLocks noChangeAspect="1" noChangeArrowheads="1"/>
            </p:cNvPicPr>
            <p:nvPr/>
          </p:nvPicPr>
          <p:blipFill>
            <a:blip r:embed="rId7" cstate="print"/>
            <a:srcRect/>
            <a:stretch>
              <a:fillRect/>
            </a:stretch>
          </p:blipFill>
          <p:spPr bwMode="auto">
            <a:xfrm>
              <a:off x="1723751" y="2891116"/>
              <a:ext cx="525082" cy="772179"/>
            </a:xfrm>
            <a:prstGeom prst="rect">
              <a:avLst/>
            </a:prstGeom>
            <a:noFill/>
          </p:spPr>
        </p:pic>
        <p:pic>
          <p:nvPicPr>
            <p:cNvPr id="22" name="Picture 4" descr="C:\Work\Katmai Marketing\PAG_icon library\PAG_icon library\XP icon properties or options.png"/>
            <p:cNvPicPr>
              <a:picLocks noChangeAspect="1" noChangeArrowheads="1"/>
            </p:cNvPicPr>
            <p:nvPr/>
          </p:nvPicPr>
          <p:blipFill>
            <a:blip r:embed="rId8" cstate="print"/>
            <a:srcRect/>
            <a:stretch>
              <a:fillRect/>
            </a:stretch>
          </p:blipFill>
          <p:spPr bwMode="auto">
            <a:xfrm>
              <a:off x="1985424" y="2877670"/>
              <a:ext cx="296749" cy="385204"/>
            </a:xfrm>
            <a:prstGeom prst="rect">
              <a:avLst/>
            </a:prstGeom>
            <a:noFill/>
          </p:spPr>
        </p:pic>
      </p:grpSp>
      <p:grpSp>
        <p:nvGrpSpPr>
          <p:cNvPr id="3" name="Group 24"/>
          <p:cNvGrpSpPr/>
          <p:nvPr/>
        </p:nvGrpSpPr>
        <p:grpSpPr>
          <a:xfrm>
            <a:off x="4156362" y="1730440"/>
            <a:ext cx="1393393" cy="773191"/>
            <a:chOff x="775855" y="2166344"/>
            <a:chExt cx="1781320" cy="988451"/>
          </a:xfrm>
        </p:grpSpPr>
        <p:pic>
          <p:nvPicPr>
            <p:cNvPr id="26" name="Picture 2" descr="C:\Work\Katmai Marketing\PAG_icon library\PAG_icon library\Database Sm.png"/>
            <p:cNvPicPr>
              <a:picLocks noChangeAspect="1" noChangeArrowheads="1"/>
            </p:cNvPicPr>
            <p:nvPr/>
          </p:nvPicPr>
          <p:blipFill>
            <a:blip r:embed="rId9"/>
            <a:srcRect/>
            <a:stretch>
              <a:fillRect/>
            </a:stretch>
          </p:blipFill>
          <p:spPr bwMode="auto">
            <a:xfrm>
              <a:off x="775855" y="2166345"/>
              <a:ext cx="825356" cy="988450"/>
            </a:xfrm>
            <a:prstGeom prst="rect">
              <a:avLst/>
            </a:prstGeom>
            <a:noFill/>
          </p:spPr>
        </p:pic>
        <p:pic>
          <p:nvPicPr>
            <p:cNvPr id="27" name="Picture 2" descr="C:\Work\Katmai Marketing\PAG_icon library\PAG_icon library\Database Sm.png"/>
            <p:cNvPicPr>
              <a:picLocks noChangeAspect="1" noChangeArrowheads="1"/>
            </p:cNvPicPr>
            <p:nvPr/>
          </p:nvPicPr>
          <p:blipFill>
            <a:blip r:embed="rId9"/>
            <a:srcRect/>
            <a:stretch>
              <a:fillRect/>
            </a:stretch>
          </p:blipFill>
          <p:spPr bwMode="auto">
            <a:xfrm>
              <a:off x="1731819" y="2166344"/>
              <a:ext cx="825356" cy="988450"/>
            </a:xfrm>
            <a:prstGeom prst="rect">
              <a:avLst/>
            </a:prstGeom>
            <a:noFill/>
          </p:spPr>
        </p:pic>
        <p:sp>
          <p:nvSpPr>
            <p:cNvPr id="28" name="Right Arrow 27"/>
            <p:cNvSpPr/>
            <p:nvPr/>
          </p:nvSpPr>
          <p:spPr bwMode="auto">
            <a:xfrm>
              <a:off x="1454728" y="2466106"/>
              <a:ext cx="637309" cy="512618"/>
            </a:xfrm>
            <a:prstGeom prst="rightArrow">
              <a:avLst/>
            </a:prstGeom>
            <a:solidFill>
              <a:srgbClr val="00B050"/>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85000"/>
                </a:lnSpc>
                <a:spcBef>
                  <a:spcPct val="20000"/>
                </a:spcBef>
                <a:spcAft>
                  <a:spcPct val="0"/>
                </a:spcAft>
                <a:buClrTx/>
                <a:buSzTx/>
                <a:buFontTx/>
                <a:buNone/>
                <a:tabLst/>
              </a:pPr>
              <a:endParaRPr kumimoji="0" lang="en-GB" sz="1800" b="0" i="0" u="none" strike="noStrike" cap="none" normalizeH="0" baseline="0" smtClean="0">
                <a:ln>
                  <a:noFill/>
                </a:ln>
                <a:solidFill>
                  <a:srgbClr val="FFFFFF"/>
                </a:solidFill>
                <a:effectLst/>
                <a:latin typeface="Arial" charset="0"/>
              </a:endParaRPr>
            </a:p>
          </p:txBody>
        </p:sp>
      </p:grpSp>
      <p:grpSp>
        <p:nvGrpSpPr>
          <p:cNvPr id="4" name="Group 28"/>
          <p:cNvGrpSpPr/>
          <p:nvPr/>
        </p:nvGrpSpPr>
        <p:grpSpPr>
          <a:xfrm>
            <a:off x="6165682" y="2272145"/>
            <a:ext cx="1329052" cy="1018170"/>
            <a:chOff x="6677891" y="2042461"/>
            <a:chExt cx="1592697" cy="1220145"/>
          </a:xfrm>
        </p:grpSpPr>
        <p:pic>
          <p:nvPicPr>
            <p:cNvPr id="30" name="Picture 4" descr="C:\Work\Katmai Marketing\PAG_icon library\PAG_icon library\Server.png"/>
            <p:cNvPicPr>
              <a:picLocks noChangeAspect="1" noChangeArrowheads="1"/>
            </p:cNvPicPr>
            <p:nvPr/>
          </p:nvPicPr>
          <p:blipFill>
            <a:blip r:embed="rId10" cstate="print"/>
            <a:srcRect/>
            <a:stretch>
              <a:fillRect/>
            </a:stretch>
          </p:blipFill>
          <p:spPr bwMode="auto">
            <a:xfrm>
              <a:off x="6677891" y="2042461"/>
              <a:ext cx="761423" cy="1123162"/>
            </a:xfrm>
            <a:prstGeom prst="rect">
              <a:avLst/>
            </a:prstGeom>
            <a:noFill/>
          </p:spPr>
        </p:pic>
        <p:pic>
          <p:nvPicPr>
            <p:cNvPr id="31" name="Picture 3" descr="C:\Work\Katmai Marketing\PAG_icon library\PAG_icon library\Database Sm.png"/>
            <p:cNvPicPr>
              <a:picLocks noChangeAspect="1" noChangeArrowheads="1"/>
            </p:cNvPicPr>
            <p:nvPr/>
          </p:nvPicPr>
          <p:blipFill>
            <a:blip r:embed="rId11" cstate="print"/>
            <a:srcRect/>
            <a:stretch>
              <a:fillRect/>
            </a:stretch>
          </p:blipFill>
          <p:spPr bwMode="auto">
            <a:xfrm>
              <a:off x="7131561" y="2507676"/>
              <a:ext cx="551796" cy="660833"/>
            </a:xfrm>
            <a:prstGeom prst="rect">
              <a:avLst/>
            </a:prstGeom>
            <a:noFill/>
          </p:spPr>
        </p:pic>
        <p:pic>
          <p:nvPicPr>
            <p:cNvPr id="32" name="Picture 4" descr="C:\Work\Katmai Marketing\PAG_icon library\PAG_icon library\Server.png"/>
            <p:cNvPicPr>
              <a:picLocks noChangeAspect="1" noChangeArrowheads="1"/>
            </p:cNvPicPr>
            <p:nvPr/>
          </p:nvPicPr>
          <p:blipFill>
            <a:blip r:embed="rId10" cstate="print"/>
            <a:srcRect/>
            <a:stretch>
              <a:fillRect/>
            </a:stretch>
          </p:blipFill>
          <p:spPr bwMode="auto">
            <a:xfrm>
              <a:off x="7509165" y="2139444"/>
              <a:ext cx="761423" cy="1123162"/>
            </a:xfrm>
            <a:prstGeom prst="rect">
              <a:avLst/>
            </a:prstGeom>
            <a:noFill/>
          </p:spPr>
        </p:pic>
      </p:grpSp>
      <p:grpSp>
        <p:nvGrpSpPr>
          <p:cNvPr id="5" name="Group 32"/>
          <p:cNvGrpSpPr/>
          <p:nvPr/>
        </p:nvGrpSpPr>
        <p:grpSpPr>
          <a:xfrm>
            <a:off x="6286790" y="4294908"/>
            <a:ext cx="1374925" cy="1246909"/>
            <a:chOff x="7065819" y="3866719"/>
            <a:chExt cx="1612034" cy="1461942"/>
          </a:xfrm>
        </p:grpSpPr>
        <p:pic>
          <p:nvPicPr>
            <p:cNvPr id="34" name="Picture 5" descr="C:\Work\Katmai Marketing\PAG_icon library\PAG_icon library\SQL sm.png"/>
            <p:cNvPicPr>
              <a:picLocks noChangeAspect="1" noChangeArrowheads="1"/>
            </p:cNvPicPr>
            <p:nvPr/>
          </p:nvPicPr>
          <p:blipFill>
            <a:blip r:embed="rId12" cstate="print"/>
            <a:srcRect/>
            <a:stretch>
              <a:fillRect/>
            </a:stretch>
          </p:blipFill>
          <p:spPr bwMode="auto">
            <a:xfrm>
              <a:off x="7564582" y="3866719"/>
              <a:ext cx="475961" cy="699943"/>
            </a:xfrm>
            <a:prstGeom prst="rect">
              <a:avLst/>
            </a:prstGeom>
            <a:noFill/>
          </p:spPr>
        </p:pic>
        <p:pic>
          <p:nvPicPr>
            <p:cNvPr id="35" name="Picture 5" descr="C:\Work\Katmai Marketing\PAG_icon library\PAG_icon library\SQL sm.png"/>
            <p:cNvPicPr>
              <a:picLocks noChangeAspect="1" noChangeArrowheads="1"/>
            </p:cNvPicPr>
            <p:nvPr/>
          </p:nvPicPr>
          <p:blipFill>
            <a:blip r:embed="rId12" cstate="print"/>
            <a:srcRect/>
            <a:stretch>
              <a:fillRect/>
            </a:stretch>
          </p:blipFill>
          <p:spPr bwMode="auto">
            <a:xfrm>
              <a:off x="8201892" y="4628718"/>
              <a:ext cx="475961" cy="699943"/>
            </a:xfrm>
            <a:prstGeom prst="rect">
              <a:avLst/>
            </a:prstGeom>
            <a:noFill/>
          </p:spPr>
        </p:pic>
        <p:pic>
          <p:nvPicPr>
            <p:cNvPr id="36" name="Picture 5" descr="C:\Work\Katmai Marketing\PAG_icon library\PAG_icon library\SQL sm.png"/>
            <p:cNvPicPr>
              <a:picLocks noChangeAspect="1" noChangeArrowheads="1"/>
            </p:cNvPicPr>
            <p:nvPr/>
          </p:nvPicPr>
          <p:blipFill>
            <a:blip r:embed="rId12" cstate="print"/>
            <a:srcRect/>
            <a:stretch>
              <a:fillRect/>
            </a:stretch>
          </p:blipFill>
          <p:spPr bwMode="auto">
            <a:xfrm>
              <a:off x="7065819" y="4614863"/>
              <a:ext cx="475961" cy="699943"/>
            </a:xfrm>
            <a:prstGeom prst="rect">
              <a:avLst/>
            </a:prstGeom>
            <a:noFill/>
          </p:spPr>
        </p:pic>
        <p:pic>
          <p:nvPicPr>
            <p:cNvPr id="37" name="Picture 6" descr="C:\Work\Katmai Marketing\PAG_icon library\PAG_icon library\MSN icon refresh.png"/>
            <p:cNvPicPr>
              <a:picLocks noChangeAspect="1" noChangeArrowheads="1"/>
            </p:cNvPicPr>
            <p:nvPr/>
          </p:nvPicPr>
          <p:blipFill>
            <a:blip r:embed="rId13" cstate="print"/>
            <a:srcRect/>
            <a:stretch>
              <a:fillRect/>
            </a:stretch>
          </p:blipFill>
          <p:spPr bwMode="auto">
            <a:xfrm>
              <a:off x="7550915" y="4599709"/>
              <a:ext cx="591806" cy="561254"/>
            </a:xfrm>
            <a:prstGeom prst="rect">
              <a:avLst/>
            </a:prstGeom>
            <a:noFill/>
          </p:spPr>
        </p:pic>
      </p:grpSp>
      <p:grpSp>
        <p:nvGrpSpPr>
          <p:cNvPr id="6" name="Group 37"/>
          <p:cNvGrpSpPr/>
          <p:nvPr/>
        </p:nvGrpSpPr>
        <p:grpSpPr>
          <a:xfrm>
            <a:off x="4516581" y="5019491"/>
            <a:ext cx="826653" cy="1100034"/>
            <a:chOff x="803564" y="4170219"/>
            <a:chExt cx="1006762" cy="1339706"/>
          </a:xfrm>
        </p:grpSpPr>
        <p:pic>
          <p:nvPicPr>
            <p:cNvPr id="39" name="Picture 7" descr="C:\Work\Katmai Marketing\PAG_icon library\PAG_icon library\SQL sm.png"/>
            <p:cNvPicPr>
              <a:picLocks noChangeAspect="1" noChangeArrowheads="1"/>
            </p:cNvPicPr>
            <p:nvPr/>
          </p:nvPicPr>
          <p:blipFill>
            <a:blip r:embed="rId14"/>
            <a:srcRect/>
            <a:stretch>
              <a:fillRect/>
            </a:stretch>
          </p:blipFill>
          <p:spPr bwMode="auto">
            <a:xfrm>
              <a:off x="803564" y="4220611"/>
              <a:ext cx="876734" cy="1289314"/>
            </a:xfrm>
            <a:prstGeom prst="rect">
              <a:avLst/>
            </a:prstGeom>
            <a:noFill/>
          </p:spPr>
        </p:pic>
        <p:pic>
          <p:nvPicPr>
            <p:cNvPr id="40" name="Picture 8" descr="C:\Work\Katmai Marketing\PAG_icon library\PAG_icon library\on off switch.png"/>
            <p:cNvPicPr>
              <a:picLocks noChangeAspect="1" noChangeArrowheads="1"/>
            </p:cNvPicPr>
            <p:nvPr/>
          </p:nvPicPr>
          <p:blipFill>
            <a:blip r:embed="rId15" cstate="print"/>
            <a:srcRect/>
            <a:stretch>
              <a:fillRect/>
            </a:stretch>
          </p:blipFill>
          <p:spPr bwMode="auto">
            <a:xfrm>
              <a:off x="1411491" y="4170219"/>
              <a:ext cx="398835" cy="591993"/>
            </a:xfrm>
            <a:prstGeom prst="rect">
              <a:avLst/>
            </a:prstGeom>
            <a:noFill/>
          </p:spPr>
        </p:pic>
      </p:gr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2" name="Content Placeholder 41"/>
          <p:cNvGraphicFramePr>
            <a:graphicFrameLocks noGrp="1"/>
          </p:cNvGraphicFramePr>
          <p:nvPr>
            <p:ph idx="1"/>
          </p:nvPr>
        </p:nvGraphicFramePr>
        <p:xfrm>
          <a:off x="0" y="1690255"/>
          <a:ext cx="9144000" cy="46966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6" name="Rectangle 14"/>
          <p:cNvSpPr txBox="1">
            <a:spLocks noChangeArrowheads="1"/>
          </p:cNvSpPr>
          <p:nvPr/>
        </p:nvSpPr>
        <p:spPr bwMode="auto">
          <a:xfrm>
            <a:off x="355242" y="228600"/>
            <a:ext cx="8393113" cy="1255728"/>
          </a:xfrm>
          <a:prstGeom prst="rect">
            <a:avLst/>
          </a:prstGeom>
          <a:noFill/>
          <a:ln w="9525" algn="ctr">
            <a:noFill/>
            <a:miter lim="800000"/>
            <a:headEnd/>
            <a:tailEnd/>
          </a:ln>
          <a:effectLst/>
        </p:spPr>
        <p:txBody>
          <a:bodyPr vert="horz" wrap="square" lIns="91440" tIns="45720" rIns="91440" bIns="45720" numCol="1" anchor="t" anchorCtr="0" compatLnSpc="1">
            <a:prstTxWarp prst="textNoShape">
              <a:avLst/>
            </a:prstTxWarp>
            <a:spAutoFit/>
          </a:bodyPr>
          <a:lstStyle/>
          <a:p>
            <a:pPr lvl="0" algn="l" eaLnBrk="1" hangingPunct="1">
              <a:lnSpc>
                <a:spcPct val="90000"/>
              </a:lnSpc>
              <a:spcBef>
                <a:spcPct val="0"/>
              </a:spcBef>
            </a:pPr>
            <a:r>
              <a:rPr kumimoji="0" lang="en-US" sz="4800" b="0" i="0" u="none" strike="noStrike" kern="0" cap="none" spc="0" normalizeH="0" baseline="0" noProof="0" err="1" smtClean="0">
                <a:ln>
                  <a:noFill/>
                </a:ln>
                <a:solidFill>
                  <a:schemeClr val="tx2"/>
                </a:solidFill>
                <a:effectLst/>
                <a:uLnTx/>
                <a:uFillTx/>
                <a:latin typeface="+mj-lt"/>
                <a:ea typeface="+mj-ea"/>
                <a:cs typeface="+mj-cs"/>
              </a:rPr>
              <a:t>Seguridad</a:t>
            </a:r>
            <a:endParaRPr kumimoji="0" lang="en-US" sz="4800" b="0" i="0" u="none" strike="noStrike" kern="0" cap="none" spc="0" normalizeH="0" baseline="0" noProof="0" smtClean="0">
              <a:ln>
                <a:noFill/>
              </a:ln>
              <a:solidFill>
                <a:schemeClr val="tx2"/>
              </a:solidFill>
              <a:effectLst/>
              <a:uLnTx/>
              <a:uFillTx/>
              <a:latin typeface="+mj-lt"/>
              <a:ea typeface="+mj-ea"/>
              <a:cs typeface="+mj-cs"/>
            </a:endParaRPr>
          </a:p>
          <a:p>
            <a:pPr algn="l" eaLnBrk="1" hangingPunct="1">
              <a:lnSpc>
                <a:spcPct val="90000"/>
              </a:lnSpc>
              <a:spcBef>
                <a:spcPct val="0"/>
              </a:spcBef>
            </a:pPr>
            <a:r>
              <a:rPr lang="en-US" sz="3600" kern="0" err="1" smtClean="0">
                <a:solidFill>
                  <a:schemeClr val="accent1"/>
                </a:solidFill>
                <a:latin typeface="+mj-lt"/>
                <a:ea typeface="+mj-ea"/>
                <a:cs typeface="+mj-cs"/>
              </a:rPr>
              <a:t>Asegurando</a:t>
            </a:r>
            <a:r>
              <a:rPr lang="en-US" sz="3600" kern="0" smtClean="0">
                <a:solidFill>
                  <a:schemeClr val="accent1"/>
                </a:solidFill>
                <a:latin typeface="+mj-lt"/>
                <a:ea typeface="+mj-ea"/>
                <a:cs typeface="+mj-cs"/>
              </a:rPr>
              <a:t> la data </a:t>
            </a:r>
            <a:r>
              <a:rPr lang="en-US" sz="3600" kern="0" err="1" smtClean="0">
                <a:solidFill>
                  <a:schemeClr val="accent1"/>
                </a:solidFill>
                <a:latin typeface="+mj-lt"/>
                <a:ea typeface="+mj-ea"/>
                <a:cs typeface="+mj-cs"/>
              </a:rPr>
              <a:t>critica</a:t>
            </a:r>
            <a:r>
              <a:rPr lang="en-US" sz="3600" kern="0" smtClean="0">
                <a:solidFill>
                  <a:schemeClr val="accent1"/>
                </a:solidFill>
                <a:latin typeface="+mj-lt"/>
                <a:ea typeface="+mj-ea"/>
                <a:cs typeface="+mj-cs"/>
              </a:rPr>
              <a:t> del </a:t>
            </a:r>
            <a:r>
              <a:rPr lang="en-US" sz="3600" kern="0" err="1" smtClean="0">
                <a:solidFill>
                  <a:schemeClr val="accent1"/>
                </a:solidFill>
                <a:latin typeface="+mj-lt"/>
                <a:ea typeface="+mj-ea"/>
                <a:cs typeface="+mj-cs"/>
              </a:rPr>
              <a:t>negocio</a:t>
            </a:r>
            <a:endParaRPr lang="en-GB" sz="3600" kern="0" smtClean="0">
              <a:solidFill>
                <a:schemeClr val="accent1"/>
              </a:solidFill>
              <a:latin typeface="+mj-lt"/>
              <a:ea typeface="+mj-ea"/>
              <a:cs typeface="+mj-cs"/>
            </a:endParaRPr>
          </a:p>
        </p:txBody>
      </p:sp>
      <p:grpSp>
        <p:nvGrpSpPr>
          <p:cNvPr id="2" name="Group 22"/>
          <p:cNvGrpSpPr/>
          <p:nvPr/>
        </p:nvGrpSpPr>
        <p:grpSpPr>
          <a:xfrm>
            <a:off x="2189018" y="3225189"/>
            <a:ext cx="1330037" cy="1529807"/>
            <a:chOff x="1600200" y="1606130"/>
            <a:chExt cx="645459" cy="742406"/>
          </a:xfrm>
        </p:grpSpPr>
        <p:pic>
          <p:nvPicPr>
            <p:cNvPr id="24" name="Picture 2" descr="C:\Work\Katmai Marketing\PAG_icon library\PAG_icon library\Database blue.png"/>
            <p:cNvPicPr>
              <a:picLocks noChangeAspect="1" noChangeArrowheads="1"/>
            </p:cNvPicPr>
            <p:nvPr/>
          </p:nvPicPr>
          <p:blipFill>
            <a:blip r:embed="rId7" cstate="print"/>
            <a:srcRect/>
            <a:stretch>
              <a:fillRect/>
            </a:stretch>
          </p:blipFill>
          <p:spPr bwMode="auto">
            <a:xfrm>
              <a:off x="1736163" y="1734669"/>
              <a:ext cx="509496" cy="613867"/>
            </a:xfrm>
            <a:prstGeom prst="rect">
              <a:avLst/>
            </a:prstGeom>
            <a:noFill/>
          </p:spPr>
        </p:pic>
        <p:pic>
          <p:nvPicPr>
            <p:cNvPr id="25" name="Picture 3" descr="C:\Work\Katmai Marketing\PAG_icon library\PAG_icon library\Security Threat Detected.png"/>
            <p:cNvPicPr>
              <a:picLocks noChangeAspect="1" noChangeArrowheads="1"/>
            </p:cNvPicPr>
            <p:nvPr/>
          </p:nvPicPr>
          <p:blipFill>
            <a:blip r:embed="rId8" cstate="print"/>
            <a:srcRect/>
            <a:stretch>
              <a:fillRect/>
            </a:stretch>
          </p:blipFill>
          <p:spPr bwMode="auto">
            <a:xfrm>
              <a:off x="1600200" y="1606130"/>
              <a:ext cx="550582" cy="628881"/>
            </a:xfrm>
            <a:prstGeom prst="rect">
              <a:avLst/>
            </a:prstGeom>
            <a:noFill/>
          </p:spPr>
        </p:pic>
      </p:grpSp>
      <p:pic>
        <p:nvPicPr>
          <p:cNvPr id="7172" name="Picture 4" descr="C:\Work\Katmai Marketing\PAG_icon library\PAG_icon library\User red.png"/>
          <p:cNvPicPr>
            <a:picLocks noChangeAspect="1" noChangeArrowheads="1"/>
          </p:cNvPicPr>
          <p:nvPr/>
        </p:nvPicPr>
        <p:blipFill>
          <a:blip r:embed="rId9" cstate="print"/>
          <a:srcRect/>
          <a:stretch>
            <a:fillRect/>
          </a:stretch>
        </p:blipFill>
        <p:spPr bwMode="auto">
          <a:xfrm>
            <a:off x="4313805" y="1759527"/>
            <a:ext cx="391833" cy="529504"/>
          </a:xfrm>
          <a:prstGeom prst="rect">
            <a:avLst/>
          </a:prstGeom>
          <a:noFill/>
        </p:spPr>
      </p:pic>
      <p:grpSp>
        <p:nvGrpSpPr>
          <p:cNvPr id="3" name="Group 40"/>
          <p:cNvGrpSpPr/>
          <p:nvPr/>
        </p:nvGrpSpPr>
        <p:grpSpPr>
          <a:xfrm>
            <a:off x="6443345" y="2327563"/>
            <a:ext cx="804336" cy="924071"/>
            <a:chOff x="6443345" y="2327563"/>
            <a:chExt cx="804336" cy="924071"/>
          </a:xfrm>
        </p:grpSpPr>
        <p:pic>
          <p:nvPicPr>
            <p:cNvPr id="7170" name="Picture 2" descr="C:\Work\Katmai Marketing\PAG_icon library\PAG_icon library\SQL sm.png"/>
            <p:cNvPicPr>
              <a:picLocks noChangeAspect="1" noChangeArrowheads="1"/>
            </p:cNvPicPr>
            <p:nvPr/>
          </p:nvPicPr>
          <p:blipFill>
            <a:blip r:embed="rId10"/>
            <a:srcRect/>
            <a:stretch>
              <a:fillRect/>
            </a:stretch>
          </p:blipFill>
          <p:spPr bwMode="auto">
            <a:xfrm>
              <a:off x="6443345" y="2369128"/>
              <a:ext cx="600104" cy="882506"/>
            </a:xfrm>
            <a:prstGeom prst="rect">
              <a:avLst/>
            </a:prstGeom>
            <a:noFill/>
          </p:spPr>
        </p:pic>
        <p:pic>
          <p:nvPicPr>
            <p:cNvPr id="7173" name="Picture 5" descr="C:\Work\Katmai Marketing\PAG_icon library\PAG_icon library\MSN icon stop.png"/>
            <p:cNvPicPr>
              <a:picLocks noChangeAspect="1" noChangeArrowheads="1"/>
            </p:cNvPicPr>
            <p:nvPr/>
          </p:nvPicPr>
          <p:blipFill>
            <a:blip r:embed="rId11" cstate="print"/>
            <a:srcRect/>
            <a:stretch>
              <a:fillRect/>
            </a:stretch>
          </p:blipFill>
          <p:spPr bwMode="auto">
            <a:xfrm>
              <a:off x="6707159" y="2327563"/>
              <a:ext cx="540522" cy="512618"/>
            </a:xfrm>
            <a:prstGeom prst="rect">
              <a:avLst/>
            </a:prstGeom>
            <a:noFill/>
          </p:spPr>
        </p:pic>
      </p:grpSp>
      <p:pic>
        <p:nvPicPr>
          <p:cNvPr id="7174" name="Picture 6" descr="C:\Work\Katmai Marketing\PAG_icon library\PAG_icon library\XP icon credential manager.png"/>
          <p:cNvPicPr>
            <a:picLocks noChangeAspect="1" noChangeArrowheads="1"/>
          </p:cNvPicPr>
          <p:nvPr/>
        </p:nvPicPr>
        <p:blipFill>
          <a:blip r:embed="rId12" cstate="print"/>
          <a:srcRect/>
          <a:stretch>
            <a:fillRect/>
          </a:stretch>
        </p:blipFill>
        <p:spPr bwMode="auto">
          <a:xfrm>
            <a:off x="4795800" y="1717964"/>
            <a:ext cx="457237" cy="529936"/>
          </a:xfrm>
          <a:prstGeom prst="rect">
            <a:avLst/>
          </a:prstGeom>
          <a:noFill/>
        </p:spPr>
      </p:pic>
      <p:grpSp>
        <p:nvGrpSpPr>
          <p:cNvPr id="4" name="Group 37"/>
          <p:cNvGrpSpPr/>
          <p:nvPr/>
        </p:nvGrpSpPr>
        <p:grpSpPr>
          <a:xfrm>
            <a:off x="6651163" y="4419599"/>
            <a:ext cx="889491" cy="896362"/>
            <a:chOff x="6651163" y="4419599"/>
            <a:chExt cx="889491" cy="896362"/>
          </a:xfrm>
        </p:grpSpPr>
        <p:pic>
          <p:nvPicPr>
            <p:cNvPr id="33" name="Picture 2" descr="C:\Work\Katmai Marketing\PAG_icon library\PAG_icon library\SQL sm.png"/>
            <p:cNvPicPr>
              <a:picLocks noChangeAspect="1" noChangeArrowheads="1"/>
            </p:cNvPicPr>
            <p:nvPr/>
          </p:nvPicPr>
          <p:blipFill>
            <a:blip r:embed="rId10"/>
            <a:srcRect/>
            <a:stretch>
              <a:fillRect/>
            </a:stretch>
          </p:blipFill>
          <p:spPr bwMode="auto">
            <a:xfrm>
              <a:off x="6651163" y="4433455"/>
              <a:ext cx="600104" cy="882506"/>
            </a:xfrm>
            <a:prstGeom prst="rect">
              <a:avLst/>
            </a:prstGeom>
            <a:noFill/>
          </p:spPr>
        </p:pic>
        <p:pic>
          <p:nvPicPr>
            <p:cNvPr id="7175" name="Picture 7" descr="C:\Work\Katmai Marketing\PAG_icon library\PAG_icon library\lists.png"/>
            <p:cNvPicPr>
              <a:picLocks noChangeAspect="1" noChangeArrowheads="1"/>
            </p:cNvPicPr>
            <p:nvPr/>
          </p:nvPicPr>
          <p:blipFill>
            <a:blip r:embed="rId13" cstate="print"/>
            <a:srcRect/>
            <a:stretch>
              <a:fillRect/>
            </a:stretch>
          </p:blipFill>
          <p:spPr bwMode="auto">
            <a:xfrm>
              <a:off x="6974178" y="4419599"/>
              <a:ext cx="566476" cy="801977"/>
            </a:xfrm>
            <a:prstGeom prst="rect">
              <a:avLst/>
            </a:prstGeom>
            <a:noFill/>
          </p:spPr>
        </p:pic>
      </p:grpSp>
      <p:pic>
        <p:nvPicPr>
          <p:cNvPr id="7176" name="Picture 8" descr="C:\Work\Katmai Marketing\PAG_icon library\PAG_icon library\Security Emergency Procedure.png"/>
          <p:cNvPicPr>
            <a:picLocks noChangeAspect="1" noChangeArrowheads="1"/>
          </p:cNvPicPr>
          <p:nvPr/>
        </p:nvPicPr>
        <p:blipFill>
          <a:blip r:embed="rId14" cstate="print"/>
          <a:srcRect/>
          <a:stretch>
            <a:fillRect/>
          </a:stretch>
        </p:blipFill>
        <p:spPr bwMode="auto">
          <a:xfrm>
            <a:off x="4730685" y="5167745"/>
            <a:ext cx="386694" cy="860136"/>
          </a:xfrm>
          <a:prstGeom prst="rect">
            <a:avLst/>
          </a:prstGeom>
          <a:noFill/>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2" name="Content Placeholder 41"/>
          <p:cNvGraphicFramePr>
            <a:graphicFrameLocks noGrp="1"/>
          </p:cNvGraphicFramePr>
          <p:nvPr>
            <p:ph idx="1"/>
          </p:nvPr>
        </p:nvGraphicFramePr>
        <p:xfrm>
          <a:off x="0" y="1690255"/>
          <a:ext cx="9144000" cy="46966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6" name="Rectangle 14"/>
          <p:cNvSpPr txBox="1">
            <a:spLocks noChangeArrowheads="1"/>
          </p:cNvSpPr>
          <p:nvPr/>
        </p:nvSpPr>
        <p:spPr bwMode="auto">
          <a:xfrm>
            <a:off x="355242" y="228600"/>
            <a:ext cx="8393113" cy="1754326"/>
          </a:xfrm>
          <a:prstGeom prst="rect">
            <a:avLst/>
          </a:prstGeom>
          <a:noFill/>
          <a:ln w="9525" algn="ctr">
            <a:noFill/>
            <a:miter lim="800000"/>
            <a:headEnd/>
            <a:tailEnd/>
          </a:ln>
          <a:effectLst/>
        </p:spPr>
        <p:txBody>
          <a:bodyPr vert="horz" wrap="square" lIns="91440" tIns="45720" rIns="91440" bIns="45720" numCol="1" anchor="t" anchorCtr="0" compatLnSpc="1">
            <a:prstTxWarp prst="textNoShape">
              <a:avLst/>
            </a:prstTxWarp>
            <a:spAutoFit/>
          </a:bodyPr>
          <a:lstStyle/>
          <a:p>
            <a:pPr lvl="0" algn="l" eaLnBrk="1" hangingPunct="1">
              <a:lnSpc>
                <a:spcPct val="90000"/>
              </a:lnSpc>
              <a:spcBef>
                <a:spcPct val="0"/>
              </a:spcBef>
            </a:pPr>
            <a:r>
              <a:rPr kumimoji="0" lang="en-US" sz="4800" b="0" i="0" u="none" strike="noStrike" kern="0" cap="none" spc="0" normalizeH="0" baseline="0" noProof="0" err="1" smtClean="0">
                <a:ln>
                  <a:noFill/>
                </a:ln>
                <a:solidFill>
                  <a:schemeClr val="tx2"/>
                </a:solidFill>
                <a:effectLst/>
                <a:uLnTx/>
                <a:uFillTx/>
                <a:latin typeface="+mj-lt"/>
                <a:ea typeface="+mj-ea"/>
                <a:cs typeface="+mj-cs"/>
              </a:rPr>
              <a:t>Administracion</a:t>
            </a:r>
            <a:endParaRPr kumimoji="0" lang="en-US" sz="4800" b="0" i="0" u="none" strike="noStrike" kern="0" cap="none" spc="0" normalizeH="0" baseline="0" noProof="0" smtClean="0">
              <a:ln>
                <a:noFill/>
              </a:ln>
              <a:solidFill>
                <a:schemeClr val="tx2"/>
              </a:solidFill>
              <a:effectLst/>
              <a:uLnTx/>
              <a:uFillTx/>
              <a:latin typeface="+mj-lt"/>
              <a:ea typeface="+mj-ea"/>
              <a:cs typeface="+mj-cs"/>
            </a:endParaRPr>
          </a:p>
          <a:p>
            <a:pPr lvl="0" algn="l" eaLnBrk="1" hangingPunct="1">
              <a:lnSpc>
                <a:spcPct val="90000"/>
              </a:lnSpc>
              <a:spcBef>
                <a:spcPct val="0"/>
              </a:spcBef>
            </a:pPr>
            <a:r>
              <a:rPr lang="en-US" sz="3600" kern="0" err="1" smtClean="0">
                <a:solidFill>
                  <a:schemeClr val="accent1"/>
                </a:solidFill>
                <a:latin typeface="+mj-lt"/>
                <a:ea typeface="+mj-ea"/>
                <a:cs typeface="+mj-cs"/>
              </a:rPr>
              <a:t>Reduciendo</a:t>
            </a:r>
            <a:r>
              <a:rPr lang="en-US" sz="3600" kern="0" smtClean="0">
                <a:solidFill>
                  <a:schemeClr val="accent1"/>
                </a:solidFill>
                <a:latin typeface="+mj-lt"/>
                <a:ea typeface="+mj-ea"/>
                <a:cs typeface="+mj-cs"/>
              </a:rPr>
              <a:t> </a:t>
            </a:r>
            <a:r>
              <a:rPr lang="en-US" sz="3600" i="1" kern="0" smtClean="0">
                <a:solidFill>
                  <a:schemeClr val="accent1"/>
                </a:solidFill>
                <a:latin typeface="+mj-lt"/>
                <a:ea typeface="+mj-ea"/>
                <a:cs typeface="+mj-cs"/>
              </a:rPr>
              <a:t>overhead</a:t>
            </a:r>
            <a:r>
              <a:rPr lang="en-US" sz="3600" kern="0" smtClean="0">
                <a:solidFill>
                  <a:schemeClr val="accent1"/>
                </a:solidFill>
                <a:latin typeface="+mj-lt"/>
                <a:ea typeface="+mj-ea"/>
                <a:cs typeface="+mj-cs"/>
              </a:rPr>
              <a:t> </a:t>
            </a:r>
            <a:r>
              <a:rPr lang="en-US" sz="3600" kern="0" err="1" smtClean="0">
                <a:solidFill>
                  <a:schemeClr val="accent1"/>
                </a:solidFill>
                <a:latin typeface="+mj-lt"/>
                <a:ea typeface="+mj-ea"/>
                <a:cs typeface="+mj-cs"/>
              </a:rPr>
              <a:t>administrativo</a:t>
            </a:r>
            <a:endParaRPr lang="en-US" sz="3600" kern="0" smtClean="0">
              <a:solidFill>
                <a:schemeClr val="accent1"/>
              </a:solidFill>
              <a:latin typeface="+mj-lt"/>
              <a:ea typeface="+mj-ea"/>
              <a:cs typeface="+mj-cs"/>
            </a:endParaRPr>
          </a:p>
          <a:p>
            <a:pPr lvl="0" algn="l" eaLnBrk="1" hangingPunct="1">
              <a:lnSpc>
                <a:spcPct val="90000"/>
              </a:lnSpc>
              <a:spcBef>
                <a:spcPct val="0"/>
              </a:spcBef>
            </a:pPr>
            <a:endParaRPr kumimoji="0" lang="en-US" sz="3600" b="0" i="0" u="none" strike="noStrike" kern="0" cap="none" spc="0" normalizeH="0" baseline="0" noProof="0">
              <a:ln>
                <a:noFill/>
              </a:ln>
              <a:solidFill>
                <a:schemeClr val="accent1"/>
              </a:solidFill>
              <a:effectLst/>
              <a:uLnTx/>
              <a:uFillTx/>
              <a:latin typeface="+mj-lt"/>
              <a:ea typeface="+mj-ea"/>
              <a:cs typeface="+mj-cs"/>
            </a:endParaRPr>
          </a:p>
        </p:txBody>
      </p:sp>
      <p:grpSp>
        <p:nvGrpSpPr>
          <p:cNvPr id="2" name="Group 15"/>
          <p:cNvGrpSpPr/>
          <p:nvPr/>
        </p:nvGrpSpPr>
        <p:grpSpPr>
          <a:xfrm>
            <a:off x="2312894" y="3350170"/>
            <a:ext cx="1256802" cy="1318812"/>
            <a:chOff x="1600200" y="5242944"/>
            <a:chExt cx="762933" cy="800576"/>
          </a:xfrm>
        </p:grpSpPr>
        <p:pic>
          <p:nvPicPr>
            <p:cNvPr id="17" name="Picture 7" descr="C:\Work\Katmai Marketing\PAG_icon library\PAG_icon library\Generic Application sm.png"/>
            <p:cNvPicPr>
              <a:picLocks noChangeAspect="1" noChangeArrowheads="1"/>
            </p:cNvPicPr>
            <p:nvPr/>
          </p:nvPicPr>
          <p:blipFill>
            <a:blip r:embed="rId7" cstate="print"/>
            <a:srcRect/>
            <a:stretch>
              <a:fillRect/>
            </a:stretch>
          </p:blipFill>
          <p:spPr bwMode="auto">
            <a:xfrm>
              <a:off x="1842246" y="5242944"/>
              <a:ext cx="520887" cy="760419"/>
            </a:xfrm>
            <a:prstGeom prst="rect">
              <a:avLst/>
            </a:prstGeom>
            <a:noFill/>
          </p:spPr>
        </p:pic>
        <p:pic>
          <p:nvPicPr>
            <p:cNvPr id="18" name="Picture 8" descr="C:\Work\Katmai Marketing\PAG_icon library\PAG_icon library\Green User sm.png"/>
            <p:cNvPicPr>
              <a:picLocks noChangeAspect="1" noChangeArrowheads="1"/>
            </p:cNvPicPr>
            <p:nvPr/>
          </p:nvPicPr>
          <p:blipFill>
            <a:blip r:embed="rId8" cstate="print"/>
            <a:srcRect/>
            <a:stretch>
              <a:fillRect/>
            </a:stretch>
          </p:blipFill>
          <p:spPr bwMode="auto">
            <a:xfrm>
              <a:off x="1600200" y="5478336"/>
              <a:ext cx="421062" cy="565184"/>
            </a:xfrm>
            <a:prstGeom prst="rect">
              <a:avLst/>
            </a:prstGeom>
            <a:noFill/>
          </p:spPr>
        </p:pic>
      </p:grpSp>
      <p:pic>
        <p:nvPicPr>
          <p:cNvPr id="19" name="Picture 18"/>
          <p:cNvPicPr/>
          <p:nvPr/>
        </p:nvPicPr>
        <p:blipFill>
          <a:blip r:embed="rId9" cstate="print"/>
          <a:srcRect/>
          <a:stretch>
            <a:fillRect/>
          </a:stretch>
        </p:blipFill>
        <p:spPr bwMode="auto">
          <a:xfrm>
            <a:off x="4184071" y="1479202"/>
            <a:ext cx="1388053" cy="1077394"/>
          </a:xfrm>
          <a:prstGeom prst="rect">
            <a:avLst/>
          </a:prstGeom>
          <a:ln>
            <a:noFill/>
          </a:ln>
          <a:effectLst>
            <a:outerShdw blurRad="50800" dist="38100" dir="5400000" algn="t" rotWithShape="0">
              <a:prstClr val="black">
                <a:alpha val="40000"/>
              </a:prstClr>
            </a:outerShdw>
          </a:effectLst>
        </p:spPr>
      </p:pic>
      <p:pic>
        <p:nvPicPr>
          <p:cNvPr id="8194" name="Picture 2" descr="C:\Work\Katmai Marketing\PAG_icon library\PAG_icon library\settings checklist icon.png"/>
          <p:cNvPicPr>
            <a:picLocks noChangeAspect="1" noChangeArrowheads="1"/>
          </p:cNvPicPr>
          <p:nvPr/>
        </p:nvPicPr>
        <p:blipFill>
          <a:blip r:embed="rId10" cstate="print"/>
          <a:srcRect/>
          <a:stretch>
            <a:fillRect/>
          </a:stretch>
        </p:blipFill>
        <p:spPr bwMode="auto">
          <a:xfrm>
            <a:off x="6580909" y="4505197"/>
            <a:ext cx="835314" cy="847420"/>
          </a:xfrm>
          <a:prstGeom prst="rect">
            <a:avLst/>
          </a:prstGeom>
          <a:noFill/>
        </p:spPr>
      </p:pic>
      <p:pic>
        <p:nvPicPr>
          <p:cNvPr id="8195" name="Picture 3" descr="C:\Work\Katmai Marketing\PAG_icon library\PAG_icon library\XP icon other options.png"/>
          <p:cNvPicPr>
            <a:picLocks noChangeAspect="1" noChangeArrowheads="1"/>
          </p:cNvPicPr>
          <p:nvPr/>
        </p:nvPicPr>
        <p:blipFill>
          <a:blip r:embed="rId11" cstate="print"/>
          <a:srcRect/>
          <a:stretch>
            <a:fillRect/>
          </a:stretch>
        </p:blipFill>
        <p:spPr bwMode="auto">
          <a:xfrm>
            <a:off x="6442364" y="2526530"/>
            <a:ext cx="667327" cy="746317"/>
          </a:xfrm>
          <a:prstGeom prst="rect">
            <a:avLst/>
          </a:prstGeom>
          <a:noFill/>
        </p:spPr>
      </p:pic>
      <p:pic>
        <p:nvPicPr>
          <p:cNvPr id="8196" name="Picture 4" descr="C:\Work\Katmai Marketing\PAG_icon library\PAG_icon library\Business Process (developer) Sm.png"/>
          <p:cNvPicPr>
            <a:picLocks noChangeAspect="1" noChangeArrowheads="1"/>
          </p:cNvPicPr>
          <p:nvPr/>
        </p:nvPicPr>
        <p:blipFill>
          <a:blip r:embed="rId12"/>
          <a:srcRect/>
          <a:stretch>
            <a:fillRect/>
          </a:stretch>
        </p:blipFill>
        <p:spPr bwMode="auto">
          <a:xfrm>
            <a:off x="4572001" y="5052913"/>
            <a:ext cx="730826" cy="1066899"/>
          </a:xfrm>
          <a:prstGeom prst="rect">
            <a:avLst/>
          </a:prstGeom>
          <a:noFill/>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4"/>
          <p:cNvSpPr>
            <a:spLocks noGrp="1" noChangeArrowheads="1"/>
          </p:cNvSpPr>
          <p:nvPr>
            <p:ph type="title"/>
          </p:nvPr>
        </p:nvSpPr>
        <p:spPr>
          <a:xfrm>
            <a:off x="381000" y="228600"/>
            <a:ext cx="8393113" cy="1034129"/>
          </a:xfrm>
        </p:spPr>
        <p:txBody>
          <a:bodyPr>
            <a:normAutofit fontScale="90000"/>
          </a:bodyPr>
          <a:lstStyle/>
          <a:p>
            <a:r>
              <a:rPr lang="en-US" sz="4800" dirty="0" smtClean="0"/>
              <a:t>SQL Server 2008</a:t>
            </a:r>
            <a:r>
              <a:rPr lang="en-US" b="1" dirty="0" smtClean="0"/>
              <a:t/>
            </a:r>
            <a:br>
              <a:rPr lang="en-US" b="1" dirty="0" smtClean="0"/>
            </a:br>
            <a:r>
              <a:rPr lang="en-US" sz="3200" dirty="0" err="1" smtClean="0">
                <a:solidFill>
                  <a:schemeClr val="accent1"/>
                </a:solidFill>
              </a:rPr>
              <a:t>Plataforma</a:t>
            </a:r>
            <a:r>
              <a:rPr lang="en-US" sz="3200" dirty="0" smtClean="0">
                <a:solidFill>
                  <a:schemeClr val="accent1"/>
                </a:solidFill>
              </a:rPr>
              <a:t> de BI</a:t>
            </a:r>
          </a:p>
        </p:txBody>
      </p:sp>
      <p:graphicFrame>
        <p:nvGraphicFramePr>
          <p:cNvPr id="32" name="Content Placeholder 31"/>
          <p:cNvGraphicFramePr>
            <a:graphicFrameLocks noGrp="1"/>
          </p:cNvGraphicFramePr>
          <p:nvPr>
            <p:ph idx="1"/>
          </p:nvPr>
        </p:nvGraphicFramePr>
        <p:xfrm>
          <a:off x="381000" y="1416050"/>
          <a:ext cx="8388350" cy="49216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4"/>
          <p:cNvSpPr>
            <a:spLocks noGrp="1" noChangeArrowheads="1"/>
          </p:cNvSpPr>
          <p:nvPr>
            <p:ph type="title"/>
          </p:nvPr>
        </p:nvSpPr>
        <p:spPr/>
        <p:txBody>
          <a:bodyPr>
            <a:normAutofit fontScale="90000"/>
          </a:bodyPr>
          <a:lstStyle/>
          <a:p>
            <a:r>
              <a:rPr lang="en-US" sz="4800" smtClean="0"/>
              <a:t>SQL Server 2008</a:t>
            </a:r>
            <a:r>
              <a:rPr lang="en-US" b="1" smtClean="0"/>
              <a:t/>
            </a:r>
            <a:br>
              <a:rPr lang="en-US" b="1" smtClean="0"/>
            </a:br>
            <a:r>
              <a:rPr lang="en-US" sz="3200" err="1" smtClean="0">
                <a:solidFill>
                  <a:schemeClr val="accent1"/>
                </a:solidFill>
              </a:rPr>
              <a:t>Almacenamiento</a:t>
            </a:r>
            <a:r>
              <a:rPr lang="en-US" sz="3200" smtClean="0">
                <a:solidFill>
                  <a:schemeClr val="accent1"/>
                </a:solidFill>
              </a:rPr>
              <a:t> </a:t>
            </a:r>
            <a:r>
              <a:rPr lang="en-US" sz="3200" err="1" smtClean="0">
                <a:solidFill>
                  <a:schemeClr val="accent1"/>
                </a:solidFill>
              </a:rPr>
              <a:t>Uniforme</a:t>
            </a:r>
            <a:r>
              <a:rPr lang="en-US" sz="3200" smtClean="0">
                <a:solidFill>
                  <a:schemeClr val="accent1"/>
                </a:solidFill>
              </a:rPr>
              <a:t> de la data</a:t>
            </a:r>
          </a:p>
        </p:txBody>
      </p:sp>
      <p:graphicFrame>
        <p:nvGraphicFramePr>
          <p:cNvPr id="21" name="Content Placeholder 20"/>
          <p:cNvGraphicFramePr>
            <a:graphicFrameLocks noGrp="1"/>
          </p:cNvGraphicFramePr>
          <p:nvPr>
            <p:ph idx="1"/>
          </p:nvPr>
        </p:nvGraphicFramePr>
        <p:xfrm>
          <a:off x="228600" y="1524000"/>
          <a:ext cx="868680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2" name="Group 24"/>
          <p:cNvGrpSpPr/>
          <p:nvPr/>
        </p:nvGrpSpPr>
        <p:grpSpPr>
          <a:xfrm>
            <a:off x="3657600" y="4648200"/>
            <a:ext cx="1768661" cy="1114937"/>
            <a:chOff x="3929550" y="4834597"/>
            <a:chExt cx="1231216" cy="776140"/>
          </a:xfrm>
        </p:grpSpPr>
        <p:pic>
          <p:nvPicPr>
            <p:cNvPr id="22" name="Picture 8" descr="D:\My Documents\Ann\business\Content Masters\Katmai\Copies from Portal\Project Resources\Graphics\PAG_icon library\database green.png"/>
            <p:cNvPicPr>
              <a:picLocks noChangeAspect="1" noChangeArrowheads="1"/>
            </p:cNvPicPr>
            <p:nvPr/>
          </p:nvPicPr>
          <p:blipFill>
            <a:blip r:embed="rId7" cstate="print"/>
            <a:srcRect/>
            <a:stretch>
              <a:fillRect/>
            </a:stretch>
          </p:blipFill>
          <p:spPr bwMode="auto">
            <a:xfrm>
              <a:off x="4646587" y="4862572"/>
              <a:ext cx="514179" cy="600844"/>
            </a:xfrm>
            <a:prstGeom prst="rect">
              <a:avLst/>
            </a:prstGeom>
            <a:noFill/>
          </p:spPr>
        </p:pic>
        <p:pic>
          <p:nvPicPr>
            <p:cNvPr id="23" name="Picture 9" descr="D:\My Documents\Ann\business\Content Masters\Katmai\Copies from Portal\Project Resources\Graphics\PAG_icon library\database purple.png"/>
            <p:cNvPicPr>
              <a:picLocks noChangeAspect="1" noChangeArrowheads="1"/>
            </p:cNvPicPr>
            <p:nvPr/>
          </p:nvPicPr>
          <p:blipFill>
            <a:blip r:embed="rId8" cstate="print"/>
            <a:srcRect/>
            <a:stretch>
              <a:fillRect/>
            </a:stretch>
          </p:blipFill>
          <p:spPr bwMode="auto">
            <a:xfrm>
              <a:off x="3929550" y="4834597"/>
              <a:ext cx="490499" cy="587423"/>
            </a:xfrm>
            <a:prstGeom prst="rect">
              <a:avLst/>
            </a:prstGeom>
            <a:noFill/>
          </p:spPr>
        </p:pic>
        <p:pic>
          <p:nvPicPr>
            <p:cNvPr id="24" name="Picture 7" descr="D:\My Documents\Ann\business\Content Masters\Katmai\Copies from Portal\Project Resources\Graphics\PAG_icon library\Database blue.png"/>
            <p:cNvPicPr>
              <a:picLocks noChangeAspect="1" noChangeArrowheads="1"/>
            </p:cNvPicPr>
            <p:nvPr/>
          </p:nvPicPr>
          <p:blipFill>
            <a:blip r:embed="rId9" cstate="print"/>
            <a:srcRect/>
            <a:stretch>
              <a:fillRect/>
            </a:stretch>
          </p:blipFill>
          <p:spPr bwMode="auto">
            <a:xfrm>
              <a:off x="4267200" y="4953000"/>
              <a:ext cx="516736" cy="657737"/>
            </a:xfrm>
            <a:prstGeom prst="rect">
              <a:avLst/>
            </a:prstGeom>
            <a:noFill/>
          </p:spPr>
        </p:pic>
      </p:gr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395265"/>
          <p:cNvSpPr txBox="1">
            <a:spLocks noChangeArrowheads="1"/>
          </p:cNvSpPr>
          <p:nvPr/>
        </p:nvSpPr>
        <p:spPr>
          <a:xfrm>
            <a:off x="331788" y="6380163"/>
            <a:ext cx="3954462" cy="325437"/>
          </a:xfrm>
          <a:prstGeom prst="rect">
            <a:avLst/>
          </a:prstGeom>
        </p:spPr>
        <p:txBody>
          <a:bodyPr vert="horz" lIns="91440" tIns="45720" rIns="91440" bIns="45720" rtlCol="0">
            <a:normAutofit lnSpcReduction="10000"/>
          </a:bodyPr>
          <a:lstStyle/>
          <a:p>
            <a:pPr marL="333375" marR="0" lvl="0" indent="-333375" algn="l" defTabSz="912813" rtl="0" eaLnBrk="1" fontAlgn="auto" latinLnBrk="0" hangingPunct="1">
              <a:lnSpc>
                <a:spcPct val="100000"/>
              </a:lnSpc>
              <a:spcBef>
                <a:spcPts val="0"/>
              </a:spcBef>
              <a:spcAft>
                <a:spcPts val="0"/>
              </a:spcAft>
              <a:buClr>
                <a:schemeClr val="accent6">
                  <a:lumMod val="75000"/>
                </a:schemeClr>
              </a:buClr>
              <a:buSzTx/>
              <a:buFont typeface="Wingdings 2" pitchFamily="18" charset="2"/>
              <a:buNone/>
              <a:tabLst/>
              <a:defRPr/>
            </a:pPr>
            <a:r>
              <a:rPr kumimoji="0" lang="en-US" sz="1700" b="0" i="0" u="none" strike="noStrike" kern="1200" cap="none" spc="0" normalizeH="0" baseline="0" noProof="0" smtClean="0">
                <a:ln>
                  <a:noFill/>
                </a:ln>
                <a:solidFill>
                  <a:schemeClr val="tx1"/>
                </a:solidFill>
                <a:effectLst/>
                <a:uLnTx/>
                <a:uFillTx/>
                <a:latin typeface="Segoe" pitchFamily="34" charset="0"/>
                <a:ea typeface="+mn-ea"/>
                <a:cs typeface="+mn-cs"/>
              </a:rPr>
              <a:t>http://www.olapreport.com </a:t>
            </a:r>
            <a:endParaRPr kumimoji="0" lang="en-US" sz="3200" b="0" i="0" u="none" strike="noStrike" kern="1200" cap="none" spc="0" normalizeH="0" baseline="0" noProof="0" smtClean="0">
              <a:ln>
                <a:noFill/>
              </a:ln>
              <a:solidFill>
                <a:schemeClr val="tx1"/>
              </a:solidFill>
              <a:effectLst/>
              <a:uLnTx/>
              <a:uFillTx/>
              <a:latin typeface="Segoe" pitchFamily="34" charset="0"/>
              <a:ea typeface="+mn-ea"/>
              <a:cs typeface="+mn-cs"/>
            </a:endParaRPr>
          </a:p>
        </p:txBody>
      </p:sp>
      <p:sp>
        <p:nvSpPr>
          <p:cNvPr id="14" name="Rectangle 13"/>
          <p:cNvSpPr>
            <a:spLocks noChangeArrowheads="1"/>
          </p:cNvSpPr>
          <p:nvPr/>
        </p:nvSpPr>
        <p:spPr bwMode="auto">
          <a:xfrm>
            <a:off x="304800" y="1371600"/>
            <a:ext cx="8007350" cy="857376"/>
          </a:xfrm>
          <a:prstGeom prst="rect">
            <a:avLst/>
          </a:prstGeom>
          <a:noFill/>
          <a:ln w="9525" algn="ctr">
            <a:noFill/>
            <a:miter lim="800000"/>
            <a:headEnd/>
            <a:tailEnd/>
          </a:ln>
          <a:effectLst/>
        </p:spPr>
        <p:txBody>
          <a:bodyPr wrap="square" lIns="80988" tIns="40494" rIns="80988" bIns="40494">
            <a:spAutoFit/>
          </a:bodyPr>
          <a:lstStyle/>
          <a:p>
            <a:pPr marL="342900" indent="-342900">
              <a:lnSpc>
                <a:spcPct val="90000"/>
              </a:lnSpc>
              <a:spcBef>
                <a:spcPct val="30000"/>
              </a:spcBef>
              <a:buClr>
                <a:schemeClr val="tx2"/>
              </a:buClr>
              <a:buBlip>
                <a:blip r:embed="rId2"/>
              </a:buBlip>
              <a:defRPr/>
            </a:pPr>
            <a:r>
              <a:rPr lang="en-US" sz="2400" smtClean="0">
                <a:latin typeface="Segoe Semibold"/>
              </a:rPr>
              <a:t>3r </a:t>
            </a:r>
            <a:r>
              <a:rPr lang="en-US" sz="2400" err="1" smtClean="0">
                <a:latin typeface="Segoe Semibold"/>
              </a:rPr>
              <a:t>anio</a:t>
            </a:r>
            <a:r>
              <a:rPr lang="en-US" sz="2400" smtClean="0">
                <a:latin typeface="Segoe Semibold"/>
              </a:rPr>
              <a:t> </a:t>
            </a:r>
            <a:r>
              <a:rPr lang="en-US" sz="2400" err="1" smtClean="0">
                <a:latin typeface="Segoe Semibold"/>
              </a:rPr>
              <a:t>como</a:t>
            </a:r>
            <a:r>
              <a:rPr lang="en-US" sz="2400" smtClean="0">
                <a:latin typeface="Segoe Semibold"/>
              </a:rPr>
              <a:t> </a:t>
            </a:r>
            <a:r>
              <a:rPr lang="en-US" sz="2400" err="1" smtClean="0">
                <a:latin typeface="Segoe Semibold"/>
              </a:rPr>
              <a:t>lider</a:t>
            </a:r>
            <a:r>
              <a:rPr lang="en-US" sz="2400" smtClean="0">
                <a:latin typeface="Segoe Semibold"/>
              </a:rPr>
              <a:t> en la </a:t>
            </a:r>
            <a:r>
              <a:rPr lang="en-US" sz="2400" err="1" smtClean="0">
                <a:latin typeface="Segoe Semibold"/>
              </a:rPr>
              <a:t>industria</a:t>
            </a:r>
            <a:r>
              <a:rPr lang="en-US" sz="2400" smtClean="0">
                <a:latin typeface="Segoe Semibold"/>
              </a:rPr>
              <a:t> de BI</a:t>
            </a:r>
            <a:endParaRPr lang="en-US" sz="2400">
              <a:latin typeface="Segoe Semibold"/>
            </a:endParaRPr>
          </a:p>
          <a:p>
            <a:pPr marL="342900" indent="-342900">
              <a:lnSpc>
                <a:spcPct val="90000"/>
              </a:lnSpc>
              <a:spcBef>
                <a:spcPct val="30000"/>
              </a:spcBef>
              <a:buClr>
                <a:schemeClr val="tx2"/>
              </a:buClr>
              <a:buBlip>
                <a:blip r:embed="rId2"/>
              </a:buBlip>
              <a:defRPr/>
            </a:pPr>
            <a:r>
              <a:rPr lang="en-US" sz="2400" smtClean="0">
                <a:latin typeface="Segoe Semibold"/>
              </a:rPr>
              <a:t>Mayor </a:t>
            </a:r>
            <a:r>
              <a:rPr lang="en-US" sz="2400" err="1" smtClean="0">
                <a:latin typeface="Segoe Semibold"/>
              </a:rPr>
              <a:t>crecimiento</a:t>
            </a:r>
            <a:r>
              <a:rPr lang="en-US" sz="2400" smtClean="0">
                <a:latin typeface="Segoe Semibold"/>
              </a:rPr>
              <a:t> en la </a:t>
            </a:r>
            <a:r>
              <a:rPr lang="en-US" sz="2400" err="1" smtClean="0">
                <a:latin typeface="Segoe Semibold"/>
              </a:rPr>
              <a:t>industria</a:t>
            </a:r>
            <a:endParaRPr lang="en-US" sz="2400">
              <a:latin typeface="Segoe Semibold"/>
            </a:endParaRPr>
          </a:p>
        </p:txBody>
      </p:sp>
      <p:sp>
        <p:nvSpPr>
          <p:cNvPr id="17" name="Rectangle 14"/>
          <p:cNvSpPr>
            <a:spLocks noGrp="1" noChangeArrowheads="1"/>
          </p:cNvSpPr>
          <p:nvPr>
            <p:ph type="title"/>
          </p:nvPr>
        </p:nvSpPr>
        <p:spPr>
          <a:xfrm>
            <a:off x="457200" y="274638"/>
            <a:ext cx="8229600" cy="792162"/>
          </a:xfrm>
        </p:spPr>
        <p:txBody>
          <a:bodyPr>
            <a:normAutofit fontScale="90000"/>
          </a:bodyPr>
          <a:lstStyle/>
          <a:p>
            <a:r>
              <a:rPr lang="en-US" sz="4800" smtClean="0"/>
              <a:t>SQL Server 2008</a:t>
            </a:r>
            <a:r>
              <a:rPr lang="en-US" b="1" smtClean="0"/>
              <a:t/>
            </a:r>
            <a:br>
              <a:rPr lang="en-US" b="1" smtClean="0"/>
            </a:br>
            <a:r>
              <a:rPr lang="en-US" sz="3200" err="1" smtClean="0">
                <a:solidFill>
                  <a:schemeClr val="accent1"/>
                </a:solidFill>
              </a:rPr>
              <a:t>Momento</a:t>
            </a:r>
            <a:r>
              <a:rPr lang="en-US" sz="3200" smtClean="0">
                <a:solidFill>
                  <a:schemeClr val="accent1"/>
                </a:solidFill>
              </a:rPr>
              <a:t> en Mercado</a:t>
            </a:r>
          </a:p>
        </p:txBody>
      </p:sp>
      <p:pic>
        <p:nvPicPr>
          <p:cNvPr id="7" name="Picture 14"/>
          <p:cNvPicPr>
            <a:picLocks noChangeAspect="1" noChangeArrowheads="1"/>
          </p:cNvPicPr>
          <p:nvPr/>
        </p:nvPicPr>
        <p:blipFill>
          <a:blip r:embed="rId3">
            <a:duotone>
              <a:schemeClr val="accent1">
                <a:shade val="45000"/>
                <a:satMod val="135000"/>
              </a:schemeClr>
              <a:prstClr val="white"/>
            </a:duotone>
            <a:lum bright="-20000"/>
          </a:blip>
          <a:srcRect/>
          <a:stretch>
            <a:fillRect/>
          </a:stretch>
        </p:blipFill>
        <p:spPr bwMode="auto">
          <a:xfrm>
            <a:off x="304800" y="2514600"/>
            <a:ext cx="6972300" cy="257907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8" name="Picture 5"/>
          <p:cNvPicPr>
            <a:picLocks noChangeAspect="1" noChangeArrowheads="1"/>
          </p:cNvPicPr>
          <p:nvPr/>
        </p:nvPicPr>
        <p:blipFill>
          <a:blip r:embed="rId4"/>
          <a:srcRect/>
          <a:stretch>
            <a:fillRect/>
          </a:stretch>
        </p:blipFill>
        <p:spPr bwMode="auto">
          <a:xfrm>
            <a:off x="3352800" y="2317032"/>
            <a:ext cx="5553075" cy="390525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theme/theme1.xml><?xml version="1.0" encoding="utf-8"?>
<a:theme xmlns:a="http://schemas.openxmlformats.org/drawingml/2006/main" name="Office Theme">
  <a:themeElements>
    <a:clrScheme name="Custom 2">
      <a:dk1>
        <a:sysClr val="windowText" lastClr="000000"/>
      </a:dk1>
      <a:lt1>
        <a:sysClr val="window" lastClr="FFFFFF"/>
      </a:lt1>
      <a:dk2>
        <a:srgbClr val="696464"/>
      </a:dk2>
      <a:lt2>
        <a:srgbClr val="E9E5DC"/>
      </a:lt2>
      <a:accent1>
        <a:srgbClr val="D34817"/>
      </a:accent1>
      <a:accent2>
        <a:srgbClr val="FF6600"/>
      </a:accent2>
      <a:accent3>
        <a:srgbClr val="F4B29B"/>
      </a:accent3>
      <a:accent4>
        <a:srgbClr val="F9D8CD"/>
      </a:accent4>
      <a:accent5>
        <a:srgbClr val="FCEFEB"/>
      </a:accent5>
      <a:accent6>
        <a:srgbClr val="FF9933"/>
      </a:accent6>
      <a:hlink>
        <a:srgbClr val="CC9900"/>
      </a:hlink>
      <a:folHlink>
        <a:srgbClr val="96A9A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ED157CC9842F6438E691F99BCF92B4E" ma:contentTypeVersion="0" ma:contentTypeDescription="Create a new document." ma:contentTypeScope="" ma:versionID="4527b021859fa10c45837c80deb9294e">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A720FBFC-6254-4D29-89AD-2708726EC103}">
  <ds:schemaRefs>
    <ds:schemaRef ds:uri="http://schemas.microsoft.com/office/2006/metadata/properties"/>
  </ds:schemaRefs>
</ds:datastoreItem>
</file>

<file path=customXml/itemProps2.xml><?xml version="1.0" encoding="utf-8"?>
<ds:datastoreItem xmlns:ds="http://schemas.openxmlformats.org/officeDocument/2006/customXml" ds:itemID="{4C037444-F93D-42C5-B764-CD3A4A4BF362}">
  <ds:schemaRefs>
    <ds:schemaRef ds:uri="http://schemas.microsoft.com/sharepoint/v3/contenttype/forms"/>
  </ds:schemaRefs>
</ds:datastoreItem>
</file>

<file path=customXml/itemProps3.xml><?xml version="1.0" encoding="utf-8"?>
<ds:datastoreItem xmlns:ds="http://schemas.openxmlformats.org/officeDocument/2006/customXml" ds:itemID="{09CD1F5A-B887-43E3-8DDA-481CD5497B3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
  <TotalTime>3028</TotalTime>
  <Words>1561</Words>
  <Application>Microsoft Office PowerPoint</Application>
  <PresentationFormat>On-screen Show (4:3)</PresentationFormat>
  <Paragraphs>141</Paragraphs>
  <Slides>10</Slides>
  <Notes>9</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 Your Data Any Place, Any Time</vt:lpstr>
      <vt:lpstr>SQL Server 2008 Capacidades OLTP</vt:lpstr>
      <vt:lpstr>Slide 3</vt:lpstr>
      <vt:lpstr>Slide 4</vt:lpstr>
      <vt:lpstr>Slide 5</vt:lpstr>
      <vt:lpstr>Slide 6</vt:lpstr>
      <vt:lpstr>SQL Server 2008 Plataforma de BI</vt:lpstr>
      <vt:lpstr>SQL Server 2008 Almacenamiento Uniforme de la data</vt:lpstr>
      <vt:lpstr>SQL Server 2008 Momento en Mercado</vt:lpstr>
      <vt:lpstr>Slide 10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SQL Server</dc:title>
  <dc:creator>tonyd</dc:creator>
  <cp:lastModifiedBy>Adriana Martinez Murillo</cp:lastModifiedBy>
  <cp:revision>259</cp:revision>
  <dcterms:created xsi:type="dcterms:W3CDTF">2006-08-16T00:00:00Z</dcterms:created>
  <dcterms:modified xsi:type="dcterms:W3CDTF">2007-10-05T19:05:50Z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0x0101008ED157CC9842F6438E691F99BCF92B4E</vt:lpwstr>
  </property>
</Properties>
</file>