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diagrams/layout5.xml" ContentType="application/vnd.openxmlformats-officedocument.drawingml.diagramLayout+xml"/>
  <Override PartName="/ppt/diagrams/data6.xml" ContentType="application/vnd.openxmlformats-officedocument.drawingml.diagramData+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diagrams/layout4.xml" ContentType="application/vnd.openxmlformats-officedocument.drawingml.diagramLayout+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diagrams/data5.xml" ContentType="application/vnd.openxmlformats-officedocument.drawingml.diagramData+xml"/>
  <Override PartName="/ppt/notesSlides/notesSlide31.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5"/>
  </p:notesMasterIdLst>
  <p:sldIdLst>
    <p:sldId id="257" r:id="rId2"/>
    <p:sldId id="258" r:id="rId3"/>
    <p:sldId id="259" r:id="rId4"/>
    <p:sldId id="358" r:id="rId5"/>
    <p:sldId id="329" r:id="rId6"/>
    <p:sldId id="330" r:id="rId7"/>
    <p:sldId id="331" r:id="rId8"/>
    <p:sldId id="332" r:id="rId9"/>
    <p:sldId id="333" r:id="rId10"/>
    <p:sldId id="334" r:id="rId11"/>
    <p:sldId id="279" r:id="rId12"/>
    <p:sldId id="355" r:id="rId13"/>
    <p:sldId id="356" r:id="rId14"/>
    <p:sldId id="360" r:id="rId15"/>
    <p:sldId id="372" r:id="rId16"/>
    <p:sldId id="371" r:id="rId17"/>
    <p:sldId id="261" r:id="rId18"/>
    <p:sldId id="370" r:id="rId19"/>
    <p:sldId id="267" r:id="rId20"/>
    <p:sldId id="271" r:id="rId21"/>
    <p:sldId id="269" r:id="rId22"/>
    <p:sldId id="361" r:id="rId23"/>
    <p:sldId id="283" r:id="rId24"/>
    <p:sldId id="347" r:id="rId25"/>
    <p:sldId id="287" r:id="rId26"/>
    <p:sldId id="377" r:id="rId27"/>
    <p:sldId id="288" r:id="rId28"/>
    <p:sldId id="289" r:id="rId29"/>
    <p:sldId id="366" r:id="rId30"/>
    <p:sldId id="364" r:id="rId31"/>
    <p:sldId id="354" r:id="rId32"/>
    <p:sldId id="352" r:id="rId33"/>
    <p:sldId id="321" r:id="rId34"/>
  </p:sldIdLst>
  <p:sldSz cx="9144000" cy="6858000" type="screen4x3"/>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clrMru>
    <a:srgbClr val="000000"/>
    <a:srgbClr val="293315"/>
    <a:srgbClr val="582A04"/>
    <a:srgbClr val="3A596E"/>
    <a:srgbClr val="4E7894"/>
    <a:srgbClr val="39586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832" autoAdjust="0"/>
    <p:restoredTop sz="88706" autoAdjust="0"/>
  </p:normalViewPr>
  <p:slideViewPr>
    <p:cSldViewPr showGuides="1">
      <p:cViewPr varScale="1">
        <p:scale>
          <a:sx n="90" d="100"/>
          <a:sy n="90" d="100"/>
        </p:scale>
        <p:origin x="-1258" y="-72"/>
      </p:cViewPr>
      <p:guideLst>
        <p:guide orient="horz" pos="2352"/>
        <p:guide pos="2880"/>
        <p:guide pos="144"/>
        <p:guide pos="5616"/>
      </p:guideLst>
    </p:cSldViewPr>
  </p:slideViewPr>
  <p:outlineViewPr>
    <p:cViewPr>
      <p:scale>
        <a:sx n="33" d="100"/>
        <a:sy n="33" d="100"/>
      </p:scale>
      <p:origin x="0" y="718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90" d="100"/>
          <a:sy n="90" d="100"/>
        </p:scale>
        <p:origin x="-2934" y="366"/>
      </p:cViewPr>
      <p:guideLst>
        <p:guide orient="horz" pos="2926"/>
        <p:guide pos="220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52354F-226A-461B-8AC6-476BCAC35710}" type="doc">
      <dgm:prSet loTypeId="urn:microsoft.com/office/officeart/2005/8/layout/equation1" loCatId="process" qsTypeId="urn:microsoft.com/office/officeart/2005/8/quickstyle/simple5" qsCatId="simple" csTypeId="urn:microsoft.com/office/officeart/2005/8/colors/colorful1" csCatId="colorful" phldr="1"/>
      <dgm:spPr/>
    </dgm:pt>
    <dgm:pt modelId="{84EF0AB1-914F-4C9D-8246-334DF1B3680B}">
      <dgm:prSet phldrT="[Text]"/>
      <dgm:spPr/>
      <dgm:t>
        <a:bodyPr/>
        <a:lstStyle/>
        <a:p>
          <a:r>
            <a:rPr lang="en-US" dirty="0" err="1" smtClean="0"/>
            <a:t>Tecnología</a:t>
          </a:r>
          <a:endParaRPr lang="en-US" dirty="0"/>
        </a:p>
      </dgm:t>
    </dgm:pt>
    <dgm:pt modelId="{C2AA1A2A-81DE-445B-9126-FEDF3C1D858A}" type="parTrans" cxnId="{FE8FB551-44D4-4FE2-9216-825AA1E420F4}">
      <dgm:prSet/>
      <dgm:spPr/>
      <dgm:t>
        <a:bodyPr/>
        <a:lstStyle/>
        <a:p>
          <a:endParaRPr lang="en-US"/>
        </a:p>
      </dgm:t>
    </dgm:pt>
    <dgm:pt modelId="{FB45C300-53D4-41BF-AD74-7D9DD92C1B34}" type="sibTrans" cxnId="{FE8FB551-44D4-4FE2-9216-825AA1E420F4}">
      <dgm:prSet/>
      <dgm:spPr>
        <a:solidFill>
          <a:schemeClr val="accent6"/>
        </a:solidFill>
      </dgm:spPr>
      <dgm:t>
        <a:bodyPr/>
        <a:lstStyle/>
        <a:p>
          <a:endParaRPr lang="en-US" dirty="0"/>
        </a:p>
      </dgm:t>
    </dgm:pt>
    <dgm:pt modelId="{31D052CF-7D76-4C5A-950B-24058A957763}">
      <dgm:prSet phldrT="[Text]"/>
      <dgm:spPr/>
      <dgm:t>
        <a:bodyPr/>
        <a:lstStyle/>
        <a:p>
          <a:r>
            <a:rPr lang="en-US" dirty="0" err="1" smtClean="0"/>
            <a:t>Endurecimiento</a:t>
          </a:r>
          <a:r>
            <a:rPr lang="en-US" dirty="0" smtClean="0"/>
            <a:t> de la </a:t>
          </a:r>
          <a:r>
            <a:rPr lang="en-US" dirty="0" err="1" smtClean="0"/>
            <a:t>Seguridad</a:t>
          </a:r>
          <a:endParaRPr lang="en-US" dirty="0"/>
        </a:p>
      </dgm:t>
    </dgm:pt>
    <dgm:pt modelId="{0E358670-4F3B-4B53-BA8C-11051A493C18}" type="parTrans" cxnId="{24BD905B-DB7F-4FD1-B7C7-96F9D43AE180}">
      <dgm:prSet/>
      <dgm:spPr/>
      <dgm:t>
        <a:bodyPr/>
        <a:lstStyle/>
        <a:p>
          <a:endParaRPr lang="en-US"/>
        </a:p>
      </dgm:t>
    </dgm:pt>
    <dgm:pt modelId="{5A9E4844-B4BA-4264-A659-7B80CB51F6B1}" type="sibTrans" cxnId="{24BD905B-DB7F-4FD1-B7C7-96F9D43AE180}">
      <dgm:prSet/>
      <dgm:spPr/>
      <dgm:t>
        <a:bodyPr/>
        <a:lstStyle/>
        <a:p>
          <a:endParaRPr lang="en-US"/>
        </a:p>
      </dgm:t>
    </dgm:pt>
    <dgm:pt modelId="{A0C8B5D4-FB40-4BC3-BB55-69AD160F97C1}">
      <dgm:prSet phldrT="[Text]"/>
      <dgm:spPr/>
      <dgm:t>
        <a:bodyPr/>
        <a:lstStyle/>
        <a:p>
          <a:r>
            <a:rPr lang="en-US" dirty="0" err="1" smtClean="0"/>
            <a:t>Gestión</a:t>
          </a:r>
          <a:r>
            <a:rPr lang="en-US" dirty="0" smtClean="0"/>
            <a:t> de </a:t>
          </a:r>
          <a:r>
            <a:rPr lang="en-US" dirty="0" err="1" smtClean="0"/>
            <a:t>Riesgos</a:t>
          </a:r>
          <a:endParaRPr lang="en-US" dirty="0"/>
        </a:p>
      </dgm:t>
    </dgm:pt>
    <dgm:pt modelId="{403C83F1-BA13-4A88-A7CD-79DFBB20D028}" type="parTrans" cxnId="{0A8DD9E9-6B8E-48F7-8DED-7C04B9E9696B}">
      <dgm:prSet/>
      <dgm:spPr/>
      <dgm:t>
        <a:bodyPr/>
        <a:lstStyle/>
        <a:p>
          <a:endParaRPr lang="en-US"/>
        </a:p>
      </dgm:t>
    </dgm:pt>
    <dgm:pt modelId="{F0332E2D-851A-4904-81C5-1A7EA18F4F5B}" type="sibTrans" cxnId="{0A8DD9E9-6B8E-48F7-8DED-7C04B9E9696B}">
      <dgm:prSet/>
      <dgm:spPr/>
      <dgm:t>
        <a:bodyPr/>
        <a:lstStyle/>
        <a:p>
          <a:endParaRPr lang="en-US" dirty="0"/>
        </a:p>
      </dgm:t>
    </dgm:pt>
    <dgm:pt modelId="{E1F3A1FD-6C96-488A-B473-B224673FBD1E}" type="pres">
      <dgm:prSet presAssocID="{B852354F-226A-461B-8AC6-476BCAC35710}" presName="linearFlow" presStyleCnt="0">
        <dgm:presLayoutVars>
          <dgm:dir val="rev"/>
          <dgm:resizeHandles val="exact"/>
        </dgm:presLayoutVars>
      </dgm:prSet>
      <dgm:spPr/>
    </dgm:pt>
    <dgm:pt modelId="{0CAC95B7-1D40-43A8-B827-96C6432DA68B}" type="pres">
      <dgm:prSet presAssocID="{84EF0AB1-914F-4C9D-8246-334DF1B3680B}" presName="node" presStyleLbl="node1" presStyleIdx="0" presStyleCnt="3">
        <dgm:presLayoutVars>
          <dgm:bulletEnabled val="1"/>
        </dgm:presLayoutVars>
      </dgm:prSet>
      <dgm:spPr/>
      <dgm:t>
        <a:bodyPr/>
        <a:lstStyle/>
        <a:p>
          <a:endParaRPr lang="en-US"/>
        </a:p>
      </dgm:t>
    </dgm:pt>
    <dgm:pt modelId="{DF72FF53-A448-4F2F-88DA-F17F7FADACEF}" type="pres">
      <dgm:prSet presAssocID="{FB45C300-53D4-41BF-AD74-7D9DD92C1B34}" presName="spacerL" presStyleCnt="0"/>
      <dgm:spPr/>
    </dgm:pt>
    <dgm:pt modelId="{97BDF4C0-94A3-4E20-8F12-F7A98E366E6D}" type="pres">
      <dgm:prSet presAssocID="{FB45C300-53D4-41BF-AD74-7D9DD92C1B34}" presName="sibTrans" presStyleLbl="sibTrans2D1" presStyleIdx="0" presStyleCnt="2"/>
      <dgm:spPr/>
      <dgm:t>
        <a:bodyPr/>
        <a:lstStyle/>
        <a:p>
          <a:endParaRPr lang="en-US"/>
        </a:p>
      </dgm:t>
    </dgm:pt>
    <dgm:pt modelId="{63B66C52-FD15-4FB2-B5AF-8FD627F8C113}" type="pres">
      <dgm:prSet presAssocID="{FB45C300-53D4-41BF-AD74-7D9DD92C1B34}" presName="spacerR" presStyleCnt="0"/>
      <dgm:spPr/>
    </dgm:pt>
    <dgm:pt modelId="{EC74C4C6-7BCB-4EA1-8669-C4BD88D0D9CA}" type="pres">
      <dgm:prSet presAssocID="{A0C8B5D4-FB40-4BC3-BB55-69AD160F97C1}" presName="node" presStyleLbl="node1" presStyleIdx="1" presStyleCnt="3">
        <dgm:presLayoutVars>
          <dgm:bulletEnabled val="1"/>
        </dgm:presLayoutVars>
      </dgm:prSet>
      <dgm:spPr/>
      <dgm:t>
        <a:bodyPr/>
        <a:lstStyle/>
        <a:p>
          <a:endParaRPr lang="en-US"/>
        </a:p>
      </dgm:t>
    </dgm:pt>
    <dgm:pt modelId="{EE51B0BE-9D90-4EA0-B99F-A8F67AFD712E}" type="pres">
      <dgm:prSet presAssocID="{F0332E2D-851A-4904-81C5-1A7EA18F4F5B}" presName="spacerL" presStyleCnt="0"/>
      <dgm:spPr/>
    </dgm:pt>
    <dgm:pt modelId="{D35A27C5-0212-4BDF-8F2F-11237D1D6E5E}" type="pres">
      <dgm:prSet presAssocID="{F0332E2D-851A-4904-81C5-1A7EA18F4F5B}" presName="sibTrans" presStyleLbl="sibTrans2D1" presStyleIdx="1" presStyleCnt="2"/>
      <dgm:spPr/>
      <dgm:t>
        <a:bodyPr/>
        <a:lstStyle/>
        <a:p>
          <a:endParaRPr lang="en-US"/>
        </a:p>
      </dgm:t>
    </dgm:pt>
    <dgm:pt modelId="{C8819DED-7A06-41F4-9B55-575977F1D06D}" type="pres">
      <dgm:prSet presAssocID="{F0332E2D-851A-4904-81C5-1A7EA18F4F5B}" presName="spacerR" presStyleCnt="0"/>
      <dgm:spPr/>
    </dgm:pt>
    <dgm:pt modelId="{1DB5EE17-1CB4-4BFD-A89A-36C4967A64DB}" type="pres">
      <dgm:prSet presAssocID="{31D052CF-7D76-4C5A-950B-24058A957763}" presName="node" presStyleLbl="node1" presStyleIdx="2" presStyleCnt="3">
        <dgm:presLayoutVars>
          <dgm:bulletEnabled val="1"/>
        </dgm:presLayoutVars>
      </dgm:prSet>
      <dgm:spPr/>
      <dgm:t>
        <a:bodyPr/>
        <a:lstStyle/>
        <a:p>
          <a:endParaRPr lang="en-US"/>
        </a:p>
      </dgm:t>
    </dgm:pt>
  </dgm:ptLst>
  <dgm:cxnLst>
    <dgm:cxn modelId="{85D981EA-8602-46C1-9E5D-0B2477257357}" type="presOf" srcId="{F0332E2D-851A-4904-81C5-1A7EA18F4F5B}" destId="{D35A27C5-0212-4BDF-8F2F-11237D1D6E5E}" srcOrd="0" destOrd="0" presId="urn:microsoft.com/office/officeart/2005/8/layout/equation1"/>
    <dgm:cxn modelId="{85BE2D57-D3AD-4120-9540-067DB4DB9088}" type="presOf" srcId="{31D052CF-7D76-4C5A-950B-24058A957763}" destId="{1DB5EE17-1CB4-4BFD-A89A-36C4967A64DB}" srcOrd="0" destOrd="0" presId="urn:microsoft.com/office/officeart/2005/8/layout/equation1"/>
    <dgm:cxn modelId="{E806B5CC-DCFC-43F2-949E-EDA1C34BB850}" type="presOf" srcId="{B852354F-226A-461B-8AC6-476BCAC35710}" destId="{E1F3A1FD-6C96-488A-B473-B224673FBD1E}" srcOrd="0" destOrd="0" presId="urn:microsoft.com/office/officeart/2005/8/layout/equation1"/>
    <dgm:cxn modelId="{FE8FB551-44D4-4FE2-9216-825AA1E420F4}" srcId="{B852354F-226A-461B-8AC6-476BCAC35710}" destId="{84EF0AB1-914F-4C9D-8246-334DF1B3680B}" srcOrd="0" destOrd="0" parTransId="{C2AA1A2A-81DE-445B-9126-FEDF3C1D858A}" sibTransId="{FB45C300-53D4-41BF-AD74-7D9DD92C1B34}"/>
    <dgm:cxn modelId="{0A8DD9E9-6B8E-48F7-8DED-7C04B9E9696B}" srcId="{B852354F-226A-461B-8AC6-476BCAC35710}" destId="{A0C8B5D4-FB40-4BC3-BB55-69AD160F97C1}" srcOrd="1" destOrd="0" parTransId="{403C83F1-BA13-4A88-A7CD-79DFBB20D028}" sibTransId="{F0332E2D-851A-4904-81C5-1A7EA18F4F5B}"/>
    <dgm:cxn modelId="{66797EF9-49F4-41A4-8C0A-33C67B61E8E5}" type="presOf" srcId="{FB45C300-53D4-41BF-AD74-7D9DD92C1B34}" destId="{97BDF4C0-94A3-4E20-8F12-F7A98E366E6D}" srcOrd="0" destOrd="0" presId="urn:microsoft.com/office/officeart/2005/8/layout/equation1"/>
    <dgm:cxn modelId="{214AD925-E6C2-4B35-B4EB-9B939CE37E64}" type="presOf" srcId="{A0C8B5D4-FB40-4BC3-BB55-69AD160F97C1}" destId="{EC74C4C6-7BCB-4EA1-8669-C4BD88D0D9CA}" srcOrd="0" destOrd="0" presId="urn:microsoft.com/office/officeart/2005/8/layout/equation1"/>
    <dgm:cxn modelId="{D84C225A-0612-431B-9870-2E6618D3118A}" type="presOf" srcId="{84EF0AB1-914F-4C9D-8246-334DF1B3680B}" destId="{0CAC95B7-1D40-43A8-B827-96C6432DA68B}" srcOrd="0" destOrd="0" presId="urn:microsoft.com/office/officeart/2005/8/layout/equation1"/>
    <dgm:cxn modelId="{24BD905B-DB7F-4FD1-B7C7-96F9D43AE180}" srcId="{B852354F-226A-461B-8AC6-476BCAC35710}" destId="{31D052CF-7D76-4C5A-950B-24058A957763}" srcOrd="2" destOrd="0" parTransId="{0E358670-4F3B-4B53-BA8C-11051A493C18}" sibTransId="{5A9E4844-B4BA-4264-A659-7B80CB51F6B1}"/>
    <dgm:cxn modelId="{1F3E7042-784F-483D-91CC-CF3ABE16DDB9}" type="presParOf" srcId="{E1F3A1FD-6C96-488A-B473-B224673FBD1E}" destId="{0CAC95B7-1D40-43A8-B827-96C6432DA68B}" srcOrd="0" destOrd="0" presId="urn:microsoft.com/office/officeart/2005/8/layout/equation1"/>
    <dgm:cxn modelId="{32B2828E-91A3-4BE5-A1EF-4BC9CBB11F11}" type="presParOf" srcId="{E1F3A1FD-6C96-488A-B473-B224673FBD1E}" destId="{DF72FF53-A448-4F2F-88DA-F17F7FADACEF}" srcOrd="1" destOrd="0" presId="urn:microsoft.com/office/officeart/2005/8/layout/equation1"/>
    <dgm:cxn modelId="{7ED23337-D4F9-4E46-B553-C5177387A6EA}" type="presParOf" srcId="{E1F3A1FD-6C96-488A-B473-B224673FBD1E}" destId="{97BDF4C0-94A3-4E20-8F12-F7A98E366E6D}" srcOrd="2" destOrd="0" presId="urn:microsoft.com/office/officeart/2005/8/layout/equation1"/>
    <dgm:cxn modelId="{8173E6F6-D98D-44EF-AD09-20E540F62510}" type="presParOf" srcId="{E1F3A1FD-6C96-488A-B473-B224673FBD1E}" destId="{63B66C52-FD15-4FB2-B5AF-8FD627F8C113}" srcOrd="3" destOrd="0" presId="urn:microsoft.com/office/officeart/2005/8/layout/equation1"/>
    <dgm:cxn modelId="{2D43D9C8-00AE-4F76-937D-822A6C361B04}" type="presParOf" srcId="{E1F3A1FD-6C96-488A-B473-B224673FBD1E}" destId="{EC74C4C6-7BCB-4EA1-8669-C4BD88D0D9CA}" srcOrd="4" destOrd="0" presId="urn:microsoft.com/office/officeart/2005/8/layout/equation1"/>
    <dgm:cxn modelId="{194E2955-A415-4E05-AC26-BD5C20587DDE}" type="presParOf" srcId="{E1F3A1FD-6C96-488A-B473-B224673FBD1E}" destId="{EE51B0BE-9D90-4EA0-B99F-A8F67AFD712E}" srcOrd="5" destOrd="0" presId="urn:microsoft.com/office/officeart/2005/8/layout/equation1"/>
    <dgm:cxn modelId="{CCA24F03-0B06-41EE-A05A-7DCD633921A3}" type="presParOf" srcId="{E1F3A1FD-6C96-488A-B473-B224673FBD1E}" destId="{D35A27C5-0212-4BDF-8F2F-11237D1D6E5E}" srcOrd="6" destOrd="0" presId="urn:microsoft.com/office/officeart/2005/8/layout/equation1"/>
    <dgm:cxn modelId="{A2FFA7C5-F216-46CC-89B8-0AFB446D0EC0}" type="presParOf" srcId="{E1F3A1FD-6C96-488A-B473-B224673FBD1E}" destId="{C8819DED-7A06-41F4-9B55-575977F1D06D}" srcOrd="7" destOrd="0" presId="urn:microsoft.com/office/officeart/2005/8/layout/equation1"/>
    <dgm:cxn modelId="{5CC660D3-E97B-4CE2-A33F-12EFA0D170E9}" type="presParOf" srcId="{E1F3A1FD-6C96-488A-B473-B224673FBD1E}" destId="{1DB5EE17-1CB4-4BFD-A89A-36C4967A64DB}" srcOrd="8" destOrd="0" presId="urn:microsoft.com/office/officeart/2005/8/layout/equation1"/>
  </dgm:cxnLst>
  <dgm:bg/>
  <dgm:whole/>
</dgm:dataModel>
</file>

<file path=ppt/diagrams/data2.xml><?xml version="1.0" encoding="utf-8"?>
<dgm:dataModel xmlns:dgm="http://schemas.openxmlformats.org/drawingml/2006/diagram" xmlns:a="http://schemas.openxmlformats.org/drawingml/2006/main">
  <dgm:ptLst>
    <dgm:pt modelId="{1EAAD845-22D3-4516-A1DD-36C9BC6A74F1}" type="doc">
      <dgm:prSet loTypeId="urn:microsoft.com/office/officeart/2005/8/layout/pyramid2" loCatId="list" qsTypeId="urn:microsoft.com/office/officeart/2005/8/quickstyle/simple5" qsCatId="simple" csTypeId="urn:microsoft.com/office/officeart/2005/8/colors/accent1_1" csCatId="accent1" phldr="1"/>
      <dgm:spPr/>
    </dgm:pt>
    <dgm:pt modelId="{BB44C3CE-C8CE-4C3C-9871-C39C7F7642FE}">
      <dgm:prSet phldrT="[Text]"/>
      <dgm:spPr/>
      <dgm:t>
        <a:bodyPr/>
        <a:lstStyle/>
        <a:p>
          <a:r>
            <a:rPr lang="en-US" dirty="0" err="1" smtClean="0">
              <a:solidFill>
                <a:schemeClr val="accent1">
                  <a:lumMod val="50000"/>
                </a:schemeClr>
              </a:solidFill>
            </a:rPr>
            <a:t>Gestionar</a:t>
          </a:r>
          <a:r>
            <a:rPr lang="en-US" dirty="0" smtClean="0">
              <a:solidFill>
                <a:schemeClr val="accent1">
                  <a:lumMod val="50000"/>
                </a:schemeClr>
              </a:solidFill>
            </a:rPr>
            <a:t> </a:t>
          </a:r>
          <a:r>
            <a:rPr lang="en-US" dirty="0" err="1" smtClean="0">
              <a:solidFill>
                <a:schemeClr val="accent1">
                  <a:lumMod val="50000"/>
                </a:schemeClr>
              </a:solidFill>
            </a:rPr>
            <a:t>una</a:t>
          </a:r>
          <a:r>
            <a:rPr lang="en-US" dirty="0" smtClean="0">
              <a:solidFill>
                <a:schemeClr val="accent1">
                  <a:lumMod val="50000"/>
                </a:schemeClr>
              </a:solidFill>
            </a:rPr>
            <a:t> </a:t>
          </a:r>
          <a:r>
            <a:rPr lang="en-US" dirty="0" err="1" smtClean="0">
              <a:solidFill>
                <a:schemeClr val="accent1">
                  <a:lumMod val="50000"/>
                </a:schemeClr>
              </a:solidFill>
            </a:rPr>
            <a:t>plataforma</a:t>
          </a:r>
          <a:r>
            <a:rPr lang="en-US" dirty="0" smtClean="0">
              <a:solidFill>
                <a:schemeClr val="accent1">
                  <a:lumMod val="50000"/>
                </a:schemeClr>
              </a:solidFill>
            </a:rPr>
            <a:t> </a:t>
          </a:r>
          <a:r>
            <a:rPr lang="en-US" dirty="0" err="1" smtClean="0">
              <a:solidFill>
                <a:schemeClr val="accent1">
                  <a:lumMod val="50000"/>
                </a:schemeClr>
              </a:solidFill>
            </a:rPr>
            <a:t>segura</a:t>
          </a:r>
          <a:endParaRPr lang="en-US" dirty="0">
            <a:solidFill>
              <a:schemeClr val="accent1">
                <a:lumMod val="50000"/>
              </a:schemeClr>
            </a:solidFill>
          </a:endParaRPr>
        </a:p>
      </dgm:t>
    </dgm:pt>
    <dgm:pt modelId="{9D573E75-0A3F-4270-98E6-ACA991F270D8}" type="parTrans" cxnId="{E7C56086-6537-4ED3-86C2-CCD38CFA049E}">
      <dgm:prSet/>
      <dgm:spPr/>
      <dgm:t>
        <a:bodyPr/>
        <a:lstStyle/>
        <a:p>
          <a:endParaRPr lang="en-US"/>
        </a:p>
      </dgm:t>
    </dgm:pt>
    <dgm:pt modelId="{0EABCAD6-D855-4098-91D9-CA7E7E2E4A4E}" type="sibTrans" cxnId="{E7C56086-6537-4ED3-86C2-CCD38CFA049E}">
      <dgm:prSet/>
      <dgm:spPr/>
      <dgm:t>
        <a:bodyPr/>
        <a:lstStyle/>
        <a:p>
          <a:endParaRPr lang="en-US"/>
        </a:p>
      </dgm:t>
    </dgm:pt>
    <dgm:pt modelId="{B35B8603-63A2-435D-95D3-B5D85D7CA92E}">
      <dgm:prSet phldrT="[Text]"/>
      <dgm:spPr/>
      <dgm:t>
        <a:bodyPr/>
        <a:lstStyle/>
        <a:p>
          <a:r>
            <a:rPr lang="en-US" dirty="0" err="1" smtClean="0">
              <a:solidFill>
                <a:schemeClr val="accent1">
                  <a:lumMod val="50000"/>
                </a:schemeClr>
              </a:solidFill>
            </a:rPr>
            <a:t>Proteger</a:t>
          </a:r>
          <a:r>
            <a:rPr lang="en-US" dirty="0" smtClean="0">
              <a:solidFill>
                <a:schemeClr val="accent1">
                  <a:lumMod val="50000"/>
                </a:schemeClr>
              </a:solidFill>
            </a:rPr>
            <a:t> los </a:t>
          </a:r>
          <a:r>
            <a:rPr lang="en-US" dirty="0" err="1" smtClean="0">
              <a:solidFill>
                <a:schemeClr val="accent1">
                  <a:lumMod val="50000"/>
                </a:schemeClr>
              </a:solidFill>
            </a:rPr>
            <a:t>datos</a:t>
          </a:r>
          <a:r>
            <a:rPr lang="en-US" dirty="0" smtClean="0">
              <a:solidFill>
                <a:schemeClr val="accent1">
                  <a:lumMod val="50000"/>
                </a:schemeClr>
              </a:solidFill>
            </a:rPr>
            <a:t> de </a:t>
          </a:r>
          <a:r>
            <a:rPr lang="en-US" dirty="0" err="1" smtClean="0">
              <a:solidFill>
                <a:schemeClr val="accent1">
                  <a:lumMod val="50000"/>
                </a:schemeClr>
              </a:solidFill>
            </a:rPr>
            <a:t>robo</a:t>
          </a:r>
          <a:r>
            <a:rPr lang="en-US" dirty="0" smtClean="0">
              <a:solidFill>
                <a:schemeClr val="accent1">
                  <a:lumMod val="50000"/>
                </a:schemeClr>
              </a:solidFill>
            </a:rPr>
            <a:t> y/o </a:t>
          </a:r>
          <a:r>
            <a:rPr lang="en-US" dirty="0" err="1" smtClean="0">
              <a:solidFill>
                <a:schemeClr val="accent1">
                  <a:lumMod val="50000"/>
                </a:schemeClr>
              </a:solidFill>
            </a:rPr>
            <a:t>perdida</a:t>
          </a:r>
          <a:endParaRPr lang="en-US" dirty="0">
            <a:solidFill>
              <a:schemeClr val="accent1">
                <a:lumMod val="50000"/>
              </a:schemeClr>
            </a:solidFill>
          </a:endParaRPr>
        </a:p>
      </dgm:t>
    </dgm:pt>
    <dgm:pt modelId="{51D2C6EB-6D97-4304-A29D-B15115271DFA}" type="parTrans" cxnId="{D0AEAEEB-CF25-4B98-9220-E556EEE96A6A}">
      <dgm:prSet/>
      <dgm:spPr/>
      <dgm:t>
        <a:bodyPr/>
        <a:lstStyle/>
        <a:p>
          <a:endParaRPr lang="en-US"/>
        </a:p>
      </dgm:t>
    </dgm:pt>
    <dgm:pt modelId="{7FC9E783-7B35-4490-88A3-DB1DFED190CE}" type="sibTrans" cxnId="{D0AEAEEB-CF25-4B98-9220-E556EEE96A6A}">
      <dgm:prSet/>
      <dgm:spPr/>
      <dgm:t>
        <a:bodyPr/>
        <a:lstStyle/>
        <a:p>
          <a:endParaRPr lang="en-US"/>
        </a:p>
      </dgm:t>
    </dgm:pt>
    <dgm:pt modelId="{06027103-472C-474C-A130-1B1358274701}">
      <dgm:prSet phldrT="[Text]"/>
      <dgm:spPr/>
      <dgm:t>
        <a:bodyPr/>
        <a:lstStyle/>
        <a:p>
          <a:r>
            <a:rPr lang="en-US" dirty="0" err="1" smtClean="0">
              <a:solidFill>
                <a:schemeClr val="accent1">
                  <a:lumMod val="50000"/>
                </a:schemeClr>
              </a:solidFill>
            </a:rPr>
            <a:t>Centralizar</a:t>
          </a:r>
          <a:r>
            <a:rPr lang="en-US" dirty="0" smtClean="0">
              <a:solidFill>
                <a:schemeClr val="accent1">
                  <a:lumMod val="50000"/>
                </a:schemeClr>
              </a:solidFill>
            </a:rPr>
            <a:t> la </a:t>
          </a:r>
          <a:r>
            <a:rPr lang="en-US" dirty="0" err="1" smtClean="0">
              <a:solidFill>
                <a:schemeClr val="accent1">
                  <a:lumMod val="50000"/>
                </a:schemeClr>
              </a:solidFill>
            </a:rPr>
            <a:t>gestión</a:t>
          </a:r>
          <a:r>
            <a:rPr lang="en-US" dirty="0" smtClean="0">
              <a:solidFill>
                <a:schemeClr val="accent1">
                  <a:lumMod val="50000"/>
                </a:schemeClr>
              </a:solidFill>
            </a:rPr>
            <a:t> de </a:t>
          </a:r>
          <a:r>
            <a:rPr lang="en-US" dirty="0" err="1" smtClean="0">
              <a:solidFill>
                <a:schemeClr val="accent1">
                  <a:lumMod val="50000"/>
                </a:schemeClr>
              </a:solidFill>
            </a:rPr>
            <a:t>configuración</a:t>
          </a:r>
          <a:endParaRPr lang="en-US" dirty="0">
            <a:solidFill>
              <a:schemeClr val="accent1">
                <a:lumMod val="50000"/>
              </a:schemeClr>
            </a:solidFill>
          </a:endParaRPr>
        </a:p>
      </dgm:t>
    </dgm:pt>
    <dgm:pt modelId="{DDFE88C8-0F4C-4D00-98C8-5E6153619D85}" type="parTrans" cxnId="{960611A3-41F7-4BA5-8DF2-1260DC466019}">
      <dgm:prSet/>
      <dgm:spPr/>
      <dgm:t>
        <a:bodyPr/>
        <a:lstStyle/>
        <a:p>
          <a:endParaRPr lang="en-US"/>
        </a:p>
      </dgm:t>
    </dgm:pt>
    <dgm:pt modelId="{1F0C3AE6-FC72-4A5C-912B-6A199FA43534}" type="sibTrans" cxnId="{960611A3-41F7-4BA5-8DF2-1260DC466019}">
      <dgm:prSet/>
      <dgm:spPr/>
      <dgm:t>
        <a:bodyPr/>
        <a:lstStyle/>
        <a:p>
          <a:endParaRPr lang="en-US"/>
        </a:p>
      </dgm:t>
    </dgm:pt>
    <dgm:pt modelId="{CD0EAED6-B255-49FC-AE38-9101A4B2AB6D}">
      <dgm:prSet phldrT="[Text]"/>
      <dgm:spPr/>
      <dgm:t>
        <a:bodyPr/>
        <a:lstStyle/>
        <a:p>
          <a:r>
            <a:rPr lang="en-US" dirty="0" err="1" smtClean="0">
              <a:solidFill>
                <a:schemeClr val="accent1">
                  <a:lumMod val="50000"/>
                </a:schemeClr>
              </a:solidFill>
            </a:rPr>
            <a:t>Instalación</a:t>
          </a:r>
          <a:r>
            <a:rPr lang="en-US" dirty="0" smtClean="0">
              <a:solidFill>
                <a:schemeClr val="accent1">
                  <a:lumMod val="50000"/>
                </a:schemeClr>
              </a:solidFill>
            </a:rPr>
            <a:t> </a:t>
          </a:r>
          <a:r>
            <a:rPr lang="en-US" dirty="0" err="1" smtClean="0">
              <a:solidFill>
                <a:schemeClr val="accent1">
                  <a:lumMod val="50000"/>
                </a:schemeClr>
              </a:solidFill>
            </a:rPr>
            <a:t>automáticas</a:t>
          </a:r>
          <a:r>
            <a:rPr lang="en-US" dirty="0" smtClean="0">
              <a:solidFill>
                <a:schemeClr val="accent1">
                  <a:lumMod val="50000"/>
                </a:schemeClr>
              </a:solidFill>
            </a:rPr>
            <a:t> de </a:t>
          </a:r>
          <a:r>
            <a:rPr lang="en-US" dirty="0" err="1" smtClean="0">
              <a:solidFill>
                <a:schemeClr val="accent1">
                  <a:lumMod val="50000"/>
                </a:schemeClr>
              </a:solidFill>
            </a:rPr>
            <a:t>máquinas</a:t>
          </a:r>
          <a:r>
            <a:rPr lang="en-US" dirty="0" smtClean="0">
              <a:solidFill>
                <a:schemeClr val="accent1">
                  <a:lumMod val="50000"/>
                </a:schemeClr>
              </a:solidFill>
            </a:rPr>
            <a:t> </a:t>
          </a:r>
          <a:r>
            <a:rPr lang="en-US" dirty="0" err="1" smtClean="0">
              <a:solidFill>
                <a:schemeClr val="accent1">
                  <a:lumMod val="50000"/>
                </a:schemeClr>
              </a:solidFill>
            </a:rPr>
            <a:t>cliente</a:t>
          </a:r>
          <a:endParaRPr lang="en-US" dirty="0">
            <a:solidFill>
              <a:schemeClr val="accent1">
                <a:lumMod val="50000"/>
              </a:schemeClr>
            </a:solidFill>
          </a:endParaRPr>
        </a:p>
      </dgm:t>
    </dgm:pt>
    <dgm:pt modelId="{9909D3C3-834F-470C-97F0-AC05592DCEC9}" type="parTrans" cxnId="{8BF10E22-C073-4C1B-9EE1-6B6E38B5FA2A}">
      <dgm:prSet/>
      <dgm:spPr/>
      <dgm:t>
        <a:bodyPr/>
        <a:lstStyle/>
        <a:p>
          <a:endParaRPr lang="en-US"/>
        </a:p>
      </dgm:t>
    </dgm:pt>
    <dgm:pt modelId="{DC21CC3D-1879-46FE-A34E-8A9EE7A4002E}" type="sibTrans" cxnId="{8BF10E22-C073-4C1B-9EE1-6B6E38B5FA2A}">
      <dgm:prSet/>
      <dgm:spPr/>
      <dgm:t>
        <a:bodyPr/>
        <a:lstStyle/>
        <a:p>
          <a:endParaRPr lang="en-US"/>
        </a:p>
      </dgm:t>
    </dgm:pt>
    <dgm:pt modelId="{99362651-D337-4D13-8146-C1BA24FDEEB5}">
      <dgm:prSet phldrT="[Text]"/>
      <dgm:spPr/>
      <dgm:t>
        <a:bodyPr/>
        <a:lstStyle/>
        <a:p>
          <a:r>
            <a:rPr lang="en-US" dirty="0" err="1" smtClean="0">
              <a:solidFill>
                <a:schemeClr val="accent1">
                  <a:lumMod val="50000"/>
                </a:schemeClr>
              </a:solidFill>
            </a:rPr>
            <a:t>Proteger</a:t>
          </a:r>
          <a:r>
            <a:rPr lang="en-US" dirty="0" smtClean="0">
              <a:solidFill>
                <a:schemeClr val="accent1">
                  <a:lumMod val="50000"/>
                </a:schemeClr>
              </a:solidFill>
            </a:rPr>
            <a:t> </a:t>
          </a:r>
          <a:r>
            <a:rPr lang="en-US" dirty="0" err="1" smtClean="0">
              <a:solidFill>
                <a:schemeClr val="accent1">
                  <a:lumMod val="50000"/>
                </a:schemeClr>
              </a:solidFill>
            </a:rPr>
            <a:t>máquinas</a:t>
          </a:r>
          <a:r>
            <a:rPr lang="en-US" dirty="0" smtClean="0">
              <a:solidFill>
                <a:schemeClr val="accent1">
                  <a:lumMod val="50000"/>
                </a:schemeClr>
              </a:solidFill>
            </a:rPr>
            <a:t> </a:t>
          </a:r>
          <a:r>
            <a:rPr lang="en-US" dirty="0" err="1" smtClean="0">
              <a:solidFill>
                <a:schemeClr val="accent1">
                  <a:lumMod val="50000"/>
                </a:schemeClr>
              </a:solidFill>
            </a:rPr>
            <a:t>clientes</a:t>
          </a:r>
          <a:r>
            <a:rPr lang="en-US" dirty="0" smtClean="0">
              <a:solidFill>
                <a:schemeClr val="accent1">
                  <a:lumMod val="50000"/>
                </a:schemeClr>
              </a:solidFill>
            </a:rPr>
            <a:t> de Malware</a:t>
          </a:r>
          <a:endParaRPr lang="en-US" dirty="0">
            <a:solidFill>
              <a:schemeClr val="accent1">
                <a:lumMod val="50000"/>
              </a:schemeClr>
            </a:solidFill>
          </a:endParaRPr>
        </a:p>
      </dgm:t>
    </dgm:pt>
    <dgm:pt modelId="{D18A15EC-4BD7-4871-8648-4B37BEA7C313}" type="parTrans" cxnId="{356644E5-88B5-4998-871F-771FC2B956BC}">
      <dgm:prSet/>
      <dgm:spPr/>
      <dgm:t>
        <a:bodyPr/>
        <a:lstStyle/>
        <a:p>
          <a:endParaRPr lang="en-US"/>
        </a:p>
      </dgm:t>
    </dgm:pt>
    <dgm:pt modelId="{F032073B-2F6A-472F-93C9-C04198FC89E7}" type="sibTrans" cxnId="{356644E5-88B5-4998-871F-771FC2B956BC}">
      <dgm:prSet/>
      <dgm:spPr/>
      <dgm:t>
        <a:bodyPr/>
        <a:lstStyle/>
        <a:p>
          <a:endParaRPr lang="en-US"/>
        </a:p>
      </dgm:t>
    </dgm:pt>
    <dgm:pt modelId="{1CC93178-EB9A-4119-95FB-A8AE683F4909}" type="pres">
      <dgm:prSet presAssocID="{1EAAD845-22D3-4516-A1DD-36C9BC6A74F1}" presName="compositeShape" presStyleCnt="0">
        <dgm:presLayoutVars>
          <dgm:dir/>
          <dgm:resizeHandles/>
        </dgm:presLayoutVars>
      </dgm:prSet>
      <dgm:spPr/>
    </dgm:pt>
    <dgm:pt modelId="{80CB81AF-C08F-41A5-8646-52EF55814F3F}" type="pres">
      <dgm:prSet presAssocID="{1EAAD845-22D3-4516-A1DD-36C9BC6A74F1}" presName="pyramid" presStyleLbl="node1" presStyleIdx="0" presStyleCnt="1">
        <dgm:style>
          <a:lnRef idx="0">
            <a:schemeClr val="accent1"/>
          </a:lnRef>
          <a:fillRef idx="3">
            <a:schemeClr val="accent1"/>
          </a:fillRef>
          <a:effectRef idx="3">
            <a:schemeClr val="accent1"/>
          </a:effectRef>
          <a:fontRef idx="minor">
            <a:schemeClr val="lt1"/>
          </a:fontRef>
        </dgm:style>
      </dgm:prSet>
      <dgm:spPr/>
    </dgm:pt>
    <dgm:pt modelId="{68F78393-CBB3-4880-9678-3EB836D11C23}" type="pres">
      <dgm:prSet presAssocID="{1EAAD845-22D3-4516-A1DD-36C9BC6A74F1}" presName="theList" presStyleCnt="0"/>
      <dgm:spPr/>
    </dgm:pt>
    <dgm:pt modelId="{EC0AB947-E974-4FD8-8C26-703A80076AF1}" type="pres">
      <dgm:prSet presAssocID="{BB44C3CE-C8CE-4C3C-9871-C39C7F7642FE}" presName="aNode" presStyleLbl="fgAcc1" presStyleIdx="0" presStyleCnt="5" custScaleX="130769" custLinFactNeighborX="13462">
        <dgm:presLayoutVars>
          <dgm:bulletEnabled val="1"/>
        </dgm:presLayoutVars>
      </dgm:prSet>
      <dgm:spPr/>
      <dgm:t>
        <a:bodyPr/>
        <a:lstStyle/>
        <a:p>
          <a:endParaRPr lang="en-US"/>
        </a:p>
      </dgm:t>
    </dgm:pt>
    <dgm:pt modelId="{3A2C7557-9213-4072-AF59-E4F7B0D28C72}" type="pres">
      <dgm:prSet presAssocID="{BB44C3CE-C8CE-4C3C-9871-C39C7F7642FE}" presName="aSpace" presStyleCnt="0"/>
      <dgm:spPr/>
    </dgm:pt>
    <dgm:pt modelId="{DE4D7DFB-82C8-48A3-80FC-0E0FB10370F6}" type="pres">
      <dgm:prSet presAssocID="{99362651-D337-4D13-8146-C1BA24FDEEB5}" presName="aNode" presStyleLbl="fgAcc1" presStyleIdx="1" presStyleCnt="5" custScaleX="130769" custLinFactNeighborX="13462">
        <dgm:presLayoutVars>
          <dgm:bulletEnabled val="1"/>
        </dgm:presLayoutVars>
      </dgm:prSet>
      <dgm:spPr/>
      <dgm:t>
        <a:bodyPr/>
        <a:lstStyle/>
        <a:p>
          <a:endParaRPr lang="en-US"/>
        </a:p>
      </dgm:t>
    </dgm:pt>
    <dgm:pt modelId="{73F6C60E-1015-4D10-B3FE-29A1469E16B8}" type="pres">
      <dgm:prSet presAssocID="{99362651-D337-4D13-8146-C1BA24FDEEB5}" presName="aSpace" presStyleCnt="0"/>
      <dgm:spPr/>
    </dgm:pt>
    <dgm:pt modelId="{7DCF0AD6-9CF3-4090-8441-7A16BB5626C7}" type="pres">
      <dgm:prSet presAssocID="{CD0EAED6-B255-49FC-AE38-9101A4B2AB6D}" presName="aNode" presStyleLbl="fgAcc1" presStyleIdx="2" presStyleCnt="5" custScaleX="130769" custLinFactNeighborX="13462">
        <dgm:presLayoutVars>
          <dgm:bulletEnabled val="1"/>
        </dgm:presLayoutVars>
      </dgm:prSet>
      <dgm:spPr/>
      <dgm:t>
        <a:bodyPr/>
        <a:lstStyle/>
        <a:p>
          <a:endParaRPr lang="en-US"/>
        </a:p>
      </dgm:t>
    </dgm:pt>
    <dgm:pt modelId="{E9529EBD-6C31-446A-A210-88901874B935}" type="pres">
      <dgm:prSet presAssocID="{CD0EAED6-B255-49FC-AE38-9101A4B2AB6D}" presName="aSpace" presStyleCnt="0"/>
      <dgm:spPr/>
    </dgm:pt>
    <dgm:pt modelId="{8ADB46FA-CBF1-4952-A1AC-04A351237465}" type="pres">
      <dgm:prSet presAssocID="{B35B8603-63A2-435D-95D3-B5D85D7CA92E}" presName="aNode" presStyleLbl="fgAcc1" presStyleIdx="3" presStyleCnt="5" custScaleX="130769" custLinFactNeighborX="13462">
        <dgm:presLayoutVars>
          <dgm:bulletEnabled val="1"/>
        </dgm:presLayoutVars>
      </dgm:prSet>
      <dgm:spPr/>
      <dgm:t>
        <a:bodyPr/>
        <a:lstStyle/>
        <a:p>
          <a:endParaRPr lang="en-US"/>
        </a:p>
      </dgm:t>
    </dgm:pt>
    <dgm:pt modelId="{A93C2695-2891-425C-9BC1-92F554D332A6}" type="pres">
      <dgm:prSet presAssocID="{B35B8603-63A2-435D-95D3-B5D85D7CA92E}" presName="aSpace" presStyleCnt="0"/>
      <dgm:spPr/>
    </dgm:pt>
    <dgm:pt modelId="{3043386E-E52E-4DEE-B3D2-06C0C769461F}" type="pres">
      <dgm:prSet presAssocID="{06027103-472C-474C-A130-1B1358274701}" presName="aNode" presStyleLbl="fgAcc1" presStyleIdx="4" presStyleCnt="5" custScaleX="130769" custLinFactNeighborX="13462">
        <dgm:presLayoutVars>
          <dgm:bulletEnabled val="1"/>
        </dgm:presLayoutVars>
      </dgm:prSet>
      <dgm:spPr/>
      <dgm:t>
        <a:bodyPr/>
        <a:lstStyle/>
        <a:p>
          <a:endParaRPr lang="en-US"/>
        </a:p>
      </dgm:t>
    </dgm:pt>
    <dgm:pt modelId="{7117D07E-2DEE-4101-976C-6BA8B579624D}" type="pres">
      <dgm:prSet presAssocID="{06027103-472C-474C-A130-1B1358274701}" presName="aSpace" presStyleCnt="0"/>
      <dgm:spPr/>
    </dgm:pt>
  </dgm:ptLst>
  <dgm:cxnLst>
    <dgm:cxn modelId="{F2FCFDC1-B14A-49A4-B8EB-C366E4231C4E}" type="presOf" srcId="{99362651-D337-4D13-8146-C1BA24FDEEB5}" destId="{DE4D7DFB-82C8-48A3-80FC-0E0FB10370F6}" srcOrd="0" destOrd="0" presId="urn:microsoft.com/office/officeart/2005/8/layout/pyramid2"/>
    <dgm:cxn modelId="{D2CBFB38-7646-4F8F-BE6D-53EDF996EA21}" type="presOf" srcId="{06027103-472C-474C-A130-1B1358274701}" destId="{3043386E-E52E-4DEE-B3D2-06C0C769461F}" srcOrd="0" destOrd="0" presId="urn:microsoft.com/office/officeart/2005/8/layout/pyramid2"/>
    <dgm:cxn modelId="{D0AEAEEB-CF25-4B98-9220-E556EEE96A6A}" srcId="{1EAAD845-22D3-4516-A1DD-36C9BC6A74F1}" destId="{B35B8603-63A2-435D-95D3-B5D85D7CA92E}" srcOrd="3" destOrd="0" parTransId="{51D2C6EB-6D97-4304-A29D-B15115271DFA}" sibTransId="{7FC9E783-7B35-4490-88A3-DB1DFED190CE}"/>
    <dgm:cxn modelId="{A1DCAD7F-705D-42B6-B663-849E8BEF1FD4}" type="presOf" srcId="{CD0EAED6-B255-49FC-AE38-9101A4B2AB6D}" destId="{7DCF0AD6-9CF3-4090-8441-7A16BB5626C7}" srcOrd="0" destOrd="0" presId="urn:microsoft.com/office/officeart/2005/8/layout/pyramid2"/>
    <dgm:cxn modelId="{91E20920-9CF2-4E97-940E-4BDCA2B21DB0}" type="presOf" srcId="{B35B8603-63A2-435D-95D3-B5D85D7CA92E}" destId="{8ADB46FA-CBF1-4952-A1AC-04A351237465}" srcOrd="0" destOrd="0" presId="urn:microsoft.com/office/officeart/2005/8/layout/pyramid2"/>
    <dgm:cxn modelId="{8C93D052-4129-4315-890B-53C74A6AF136}" type="presOf" srcId="{1EAAD845-22D3-4516-A1DD-36C9BC6A74F1}" destId="{1CC93178-EB9A-4119-95FB-A8AE683F4909}" srcOrd="0" destOrd="0" presId="urn:microsoft.com/office/officeart/2005/8/layout/pyramid2"/>
    <dgm:cxn modelId="{E7C56086-6537-4ED3-86C2-CCD38CFA049E}" srcId="{1EAAD845-22D3-4516-A1DD-36C9BC6A74F1}" destId="{BB44C3CE-C8CE-4C3C-9871-C39C7F7642FE}" srcOrd="0" destOrd="0" parTransId="{9D573E75-0A3F-4270-98E6-ACA991F270D8}" sibTransId="{0EABCAD6-D855-4098-91D9-CA7E7E2E4A4E}"/>
    <dgm:cxn modelId="{3B50CADF-1815-4F98-9801-398B97D9AFE6}" type="presOf" srcId="{BB44C3CE-C8CE-4C3C-9871-C39C7F7642FE}" destId="{EC0AB947-E974-4FD8-8C26-703A80076AF1}" srcOrd="0" destOrd="0" presId="urn:microsoft.com/office/officeart/2005/8/layout/pyramid2"/>
    <dgm:cxn modelId="{960611A3-41F7-4BA5-8DF2-1260DC466019}" srcId="{1EAAD845-22D3-4516-A1DD-36C9BC6A74F1}" destId="{06027103-472C-474C-A130-1B1358274701}" srcOrd="4" destOrd="0" parTransId="{DDFE88C8-0F4C-4D00-98C8-5E6153619D85}" sibTransId="{1F0C3AE6-FC72-4A5C-912B-6A199FA43534}"/>
    <dgm:cxn modelId="{8BF10E22-C073-4C1B-9EE1-6B6E38B5FA2A}" srcId="{1EAAD845-22D3-4516-A1DD-36C9BC6A74F1}" destId="{CD0EAED6-B255-49FC-AE38-9101A4B2AB6D}" srcOrd="2" destOrd="0" parTransId="{9909D3C3-834F-470C-97F0-AC05592DCEC9}" sibTransId="{DC21CC3D-1879-46FE-A34E-8A9EE7A4002E}"/>
    <dgm:cxn modelId="{356644E5-88B5-4998-871F-771FC2B956BC}" srcId="{1EAAD845-22D3-4516-A1DD-36C9BC6A74F1}" destId="{99362651-D337-4D13-8146-C1BA24FDEEB5}" srcOrd="1" destOrd="0" parTransId="{D18A15EC-4BD7-4871-8648-4B37BEA7C313}" sibTransId="{F032073B-2F6A-472F-93C9-C04198FC89E7}"/>
    <dgm:cxn modelId="{95378AEF-FE51-4C29-A81A-FC56CFC7012E}" type="presParOf" srcId="{1CC93178-EB9A-4119-95FB-A8AE683F4909}" destId="{80CB81AF-C08F-41A5-8646-52EF55814F3F}" srcOrd="0" destOrd="0" presId="urn:microsoft.com/office/officeart/2005/8/layout/pyramid2"/>
    <dgm:cxn modelId="{BAEAD081-7E55-4726-A84E-137E06FCE4B3}" type="presParOf" srcId="{1CC93178-EB9A-4119-95FB-A8AE683F4909}" destId="{68F78393-CBB3-4880-9678-3EB836D11C23}" srcOrd="1" destOrd="0" presId="urn:microsoft.com/office/officeart/2005/8/layout/pyramid2"/>
    <dgm:cxn modelId="{BED96848-EACA-43AD-B9FC-7717BED0429F}" type="presParOf" srcId="{68F78393-CBB3-4880-9678-3EB836D11C23}" destId="{EC0AB947-E974-4FD8-8C26-703A80076AF1}" srcOrd="0" destOrd="0" presId="urn:microsoft.com/office/officeart/2005/8/layout/pyramid2"/>
    <dgm:cxn modelId="{DC7ED876-9D62-49CA-BB2E-FBE88974EDBB}" type="presParOf" srcId="{68F78393-CBB3-4880-9678-3EB836D11C23}" destId="{3A2C7557-9213-4072-AF59-E4F7B0D28C72}" srcOrd="1" destOrd="0" presId="urn:microsoft.com/office/officeart/2005/8/layout/pyramid2"/>
    <dgm:cxn modelId="{EC0B5517-F426-4F50-82D8-9CF4C95A59C8}" type="presParOf" srcId="{68F78393-CBB3-4880-9678-3EB836D11C23}" destId="{DE4D7DFB-82C8-48A3-80FC-0E0FB10370F6}" srcOrd="2" destOrd="0" presId="urn:microsoft.com/office/officeart/2005/8/layout/pyramid2"/>
    <dgm:cxn modelId="{E147F04C-934E-41DD-B569-A3E1FB6CC3CB}" type="presParOf" srcId="{68F78393-CBB3-4880-9678-3EB836D11C23}" destId="{73F6C60E-1015-4D10-B3FE-29A1469E16B8}" srcOrd="3" destOrd="0" presId="urn:microsoft.com/office/officeart/2005/8/layout/pyramid2"/>
    <dgm:cxn modelId="{29F47ED3-4633-4CB5-9C88-71C5C742D2D3}" type="presParOf" srcId="{68F78393-CBB3-4880-9678-3EB836D11C23}" destId="{7DCF0AD6-9CF3-4090-8441-7A16BB5626C7}" srcOrd="4" destOrd="0" presId="urn:microsoft.com/office/officeart/2005/8/layout/pyramid2"/>
    <dgm:cxn modelId="{C4FB635C-3325-497B-B2AB-8F811D87FC67}" type="presParOf" srcId="{68F78393-CBB3-4880-9678-3EB836D11C23}" destId="{E9529EBD-6C31-446A-A210-88901874B935}" srcOrd="5" destOrd="0" presId="urn:microsoft.com/office/officeart/2005/8/layout/pyramid2"/>
    <dgm:cxn modelId="{7C13E72F-7653-46AE-8F23-2A8A266010D7}" type="presParOf" srcId="{68F78393-CBB3-4880-9678-3EB836D11C23}" destId="{8ADB46FA-CBF1-4952-A1AC-04A351237465}" srcOrd="6" destOrd="0" presId="urn:microsoft.com/office/officeart/2005/8/layout/pyramid2"/>
    <dgm:cxn modelId="{24D93A78-DF5F-4ACA-A4F1-95F01B1AA46C}" type="presParOf" srcId="{68F78393-CBB3-4880-9678-3EB836D11C23}" destId="{A93C2695-2891-425C-9BC1-92F554D332A6}" srcOrd="7" destOrd="0" presId="urn:microsoft.com/office/officeart/2005/8/layout/pyramid2"/>
    <dgm:cxn modelId="{4FA08049-C943-474A-816C-D63EEB5EBCA1}" type="presParOf" srcId="{68F78393-CBB3-4880-9678-3EB836D11C23}" destId="{3043386E-E52E-4DEE-B3D2-06C0C769461F}" srcOrd="8" destOrd="0" presId="urn:microsoft.com/office/officeart/2005/8/layout/pyramid2"/>
    <dgm:cxn modelId="{D12337C4-6021-4112-9E38-7753DD4DAA49}" type="presParOf" srcId="{68F78393-CBB3-4880-9678-3EB836D11C23}" destId="{7117D07E-2DEE-4101-976C-6BA8B579624D}" srcOrd="9" destOrd="0" presId="urn:microsoft.com/office/officeart/2005/8/layout/pyramid2"/>
  </dgm:cxnLst>
  <dgm:bg/>
  <dgm:whole/>
</dgm:dataModel>
</file>

<file path=ppt/diagrams/data3.xml><?xml version="1.0" encoding="utf-8"?>
<dgm:dataModel xmlns:dgm="http://schemas.openxmlformats.org/drawingml/2006/diagram" xmlns:a="http://schemas.openxmlformats.org/drawingml/2006/main">
  <dgm:ptLst>
    <dgm:pt modelId="{7777C16F-BC8B-42D2-A2C2-EA7FF3B25202}" type="doc">
      <dgm:prSet loTypeId="urn:microsoft.com/office/officeart/2005/8/layout/lProcess2" loCatId="relationship" qsTypeId="urn:microsoft.com/office/officeart/2005/8/quickstyle/simple5" qsCatId="simple" csTypeId="urn:microsoft.com/office/officeart/2005/8/colors/accent0_3" csCatId="mainScheme" phldr="1"/>
      <dgm:spPr/>
      <dgm:t>
        <a:bodyPr/>
        <a:lstStyle/>
        <a:p>
          <a:endParaRPr lang="en-US"/>
        </a:p>
      </dgm:t>
    </dgm:pt>
    <dgm:pt modelId="{6FA98C6F-8BCC-4774-A6B0-1FBDAC79012B}">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en-US" sz="2000" dirty="0" smtClean="0"/>
            <a:t>Windows Vista®</a:t>
          </a:r>
          <a:endParaRPr lang="en-US" sz="2000" dirty="0"/>
        </a:p>
      </dgm:t>
    </dgm:pt>
    <dgm:pt modelId="{5572FF51-CFC0-41B7-B929-A7DE2009FFC8}" type="parTrans" cxnId="{D31AEA77-DB10-4EE6-969B-45CA2E6DF732}">
      <dgm:prSet/>
      <dgm:spPr/>
      <dgm:t>
        <a:bodyPr/>
        <a:lstStyle/>
        <a:p>
          <a:endParaRPr lang="en-US" sz="1600"/>
        </a:p>
      </dgm:t>
    </dgm:pt>
    <dgm:pt modelId="{37E32A3A-0E97-4EE8-B27A-5EF542FFA6A4}" type="sibTrans" cxnId="{D31AEA77-DB10-4EE6-969B-45CA2E6DF732}">
      <dgm:prSet/>
      <dgm:spPr/>
      <dgm:t>
        <a:bodyPr/>
        <a:lstStyle/>
        <a:p>
          <a:endParaRPr lang="en-US" sz="1600"/>
        </a:p>
      </dgm:t>
    </dgm:pt>
    <dgm:pt modelId="{B571EE57-36BB-4486-8504-E0EF344A8399}">
      <dgm:prSet phldrT="[Text]" custT="1">
        <dgm:style>
          <a:lnRef idx="1">
            <a:schemeClr val="accent3"/>
          </a:lnRef>
          <a:fillRef idx="2">
            <a:schemeClr val="accent3"/>
          </a:fillRef>
          <a:effectRef idx="1">
            <a:schemeClr val="accent3"/>
          </a:effectRef>
          <a:fontRef idx="minor">
            <a:schemeClr val="dk1"/>
          </a:fontRef>
        </dgm:style>
      </dgm:prSet>
      <dgm:spPr/>
      <dgm:t>
        <a:bodyPr/>
        <a:lstStyle/>
        <a:p>
          <a:r>
            <a:rPr lang="en-US" sz="2000" dirty="0" smtClean="0"/>
            <a:t>Microsoft System Center</a:t>
          </a:r>
          <a:endParaRPr lang="en-US" sz="2000" dirty="0"/>
        </a:p>
      </dgm:t>
    </dgm:pt>
    <dgm:pt modelId="{8C030F3B-0E40-4244-8C78-B1500101BAD0}" type="parTrans" cxnId="{C5D1FCA7-5849-4E54-838A-AF718FF4E331}">
      <dgm:prSet/>
      <dgm:spPr/>
      <dgm:t>
        <a:bodyPr/>
        <a:lstStyle/>
        <a:p>
          <a:endParaRPr lang="en-US" sz="1600"/>
        </a:p>
      </dgm:t>
    </dgm:pt>
    <dgm:pt modelId="{C4BBB3EA-7EDA-44BB-8C59-75CCB1E157DF}" type="sibTrans" cxnId="{C5D1FCA7-5849-4E54-838A-AF718FF4E331}">
      <dgm:prSet/>
      <dgm:spPr/>
      <dgm:t>
        <a:bodyPr/>
        <a:lstStyle/>
        <a:p>
          <a:endParaRPr lang="en-US" sz="1600"/>
        </a:p>
      </dgm:t>
    </dgm:pt>
    <dgm:pt modelId="{F82D8823-AF1D-420A-B843-73ABE5FE3192}">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en-US" sz="2000" dirty="0" smtClean="0"/>
            <a:t>Microsoft Tools</a:t>
          </a:r>
          <a:endParaRPr lang="en-US" sz="2000" dirty="0"/>
        </a:p>
      </dgm:t>
    </dgm:pt>
    <dgm:pt modelId="{C9EF1208-DF6F-4C1D-8CFD-1E380B9799A6}" type="parTrans" cxnId="{C303D44E-3BE7-4A43-B3E3-3CF994DCC1D1}">
      <dgm:prSet/>
      <dgm:spPr/>
      <dgm:t>
        <a:bodyPr/>
        <a:lstStyle/>
        <a:p>
          <a:endParaRPr lang="en-US" sz="1600"/>
        </a:p>
      </dgm:t>
    </dgm:pt>
    <dgm:pt modelId="{50873ADA-F729-4D4A-8EFB-3DA5346AF537}" type="sibTrans" cxnId="{C303D44E-3BE7-4A43-B3E3-3CF994DCC1D1}">
      <dgm:prSet/>
      <dgm:spPr/>
      <dgm:t>
        <a:bodyPr/>
        <a:lstStyle/>
        <a:p>
          <a:endParaRPr lang="en-US" sz="1600"/>
        </a:p>
      </dgm:t>
    </dgm:pt>
    <dgm:pt modelId="{677645B0-B814-459C-9BDD-4415829E8489}">
      <dgm:prSet phldrT="[Text]" custT="1"/>
      <dgm:spPr/>
      <dgm:t>
        <a:bodyPr/>
        <a:lstStyle/>
        <a:p>
          <a:r>
            <a:rPr lang="en-US" sz="1200" b="1" dirty="0" smtClean="0"/>
            <a:t>Microsoft Baseline Security Analyzer (MBSA)</a:t>
          </a:r>
          <a:endParaRPr lang="en-US" sz="1200" b="1" dirty="0"/>
        </a:p>
      </dgm:t>
    </dgm:pt>
    <dgm:pt modelId="{CACFD666-31EF-44BA-B038-30ACD4543701}" type="parTrans" cxnId="{7A3AA9A5-8388-49FD-9759-E9B993E40733}">
      <dgm:prSet/>
      <dgm:spPr/>
      <dgm:t>
        <a:bodyPr/>
        <a:lstStyle/>
        <a:p>
          <a:endParaRPr lang="en-US" sz="1600"/>
        </a:p>
      </dgm:t>
    </dgm:pt>
    <dgm:pt modelId="{53CFFCE5-D1E7-4D72-BF8F-6D146C23AFE2}" type="sibTrans" cxnId="{7A3AA9A5-8388-49FD-9759-E9B993E40733}">
      <dgm:prSet/>
      <dgm:spPr/>
      <dgm:t>
        <a:bodyPr/>
        <a:lstStyle/>
        <a:p>
          <a:endParaRPr lang="en-US" sz="1600"/>
        </a:p>
      </dgm:t>
    </dgm:pt>
    <dgm:pt modelId="{101AD6A4-44FC-4B16-8453-85DA4376D1A1}">
      <dgm:prSet phldrT="[Text]" custT="1">
        <dgm:style>
          <a:lnRef idx="1">
            <a:schemeClr val="accent6"/>
          </a:lnRef>
          <a:fillRef idx="2">
            <a:schemeClr val="accent6"/>
          </a:fillRef>
          <a:effectRef idx="1">
            <a:schemeClr val="accent6"/>
          </a:effectRef>
          <a:fontRef idx="minor">
            <a:schemeClr val="dk1"/>
          </a:fontRef>
        </dgm:style>
      </dgm:prSet>
      <dgm:spPr/>
      <dgm:t>
        <a:bodyPr/>
        <a:lstStyle/>
        <a:p>
          <a:r>
            <a:rPr lang="en-US" sz="2000" dirty="0" smtClean="0"/>
            <a:t>Microsoft Desktop Optimization Pack (MDOP)</a:t>
          </a:r>
          <a:endParaRPr lang="en-US" sz="2000" dirty="0"/>
        </a:p>
      </dgm:t>
    </dgm:pt>
    <dgm:pt modelId="{767C0475-BE1F-4991-B200-5AE1FF4ADC82}" type="parTrans" cxnId="{2D181CC8-6746-4E2E-91B6-59827D401909}">
      <dgm:prSet/>
      <dgm:spPr/>
      <dgm:t>
        <a:bodyPr/>
        <a:lstStyle/>
        <a:p>
          <a:endParaRPr lang="en-US" sz="1600"/>
        </a:p>
      </dgm:t>
    </dgm:pt>
    <dgm:pt modelId="{C303EB22-66D4-402C-9B9D-3B662B22ADBB}" type="sibTrans" cxnId="{2D181CC8-6746-4E2E-91B6-59827D401909}">
      <dgm:prSet/>
      <dgm:spPr/>
      <dgm:t>
        <a:bodyPr/>
        <a:lstStyle/>
        <a:p>
          <a:endParaRPr lang="en-US" sz="1600"/>
        </a:p>
      </dgm:t>
    </dgm:pt>
    <dgm:pt modelId="{1885A80B-F419-49EE-B00E-12E88B1FBD43}">
      <dgm:prSet phldrT="[Text]" custT="1"/>
      <dgm:spPr/>
      <dgm:t>
        <a:bodyPr/>
        <a:lstStyle/>
        <a:p>
          <a:r>
            <a:rPr lang="en-US" sz="1200" b="1" dirty="0" smtClean="0"/>
            <a:t>Microsoft Application Virtualization</a:t>
          </a:r>
          <a:endParaRPr lang="en-US" sz="1200" b="1" dirty="0"/>
        </a:p>
      </dgm:t>
    </dgm:pt>
    <dgm:pt modelId="{1A927496-3FC1-4588-81F0-3F8F5AB9B492}" type="parTrans" cxnId="{3CB4599E-51C7-4AC0-9BBE-D7CFE648F0A6}">
      <dgm:prSet/>
      <dgm:spPr/>
      <dgm:t>
        <a:bodyPr/>
        <a:lstStyle/>
        <a:p>
          <a:endParaRPr lang="en-US" sz="1600"/>
        </a:p>
      </dgm:t>
    </dgm:pt>
    <dgm:pt modelId="{F713C7DC-7407-4EEB-B119-40E6581747AF}" type="sibTrans" cxnId="{3CB4599E-51C7-4AC0-9BBE-D7CFE648F0A6}">
      <dgm:prSet/>
      <dgm:spPr/>
      <dgm:t>
        <a:bodyPr/>
        <a:lstStyle/>
        <a:p>
          <a:endParaRPr lang="en-US" sz="1600"/>
        </a:p>
      </dgm:t>
    </dgm:pt>
    <dgm:pt modelId="{031034C9-AF7A-4FB9-B77F-21C62F8745B4}">
      <dgm:prSet phldrT="[Text]" custT="1"/>
      <dgm:spPr/>
      <dgm:t>
        <a:bodyPr/>
        <a:lstStyle/>
        <a:p>
          <a:r>
            <a:rPr lang="en-US" sz="1200" b="1" dirty="0" smtClean="0"/>
            <a:t>Configuration Manager</a:t>
          </a:r>
          <a:endParaRPr lang="en-US" sz="1200" b="1" dirty="0"/>
        </a:p>
      </dgm:t>
    </dgm:pt>
    <dgm:pt modelId="{96FEEAD9-8AFA-473C-80CF-051982B1B148}" type="parTrans" cxnId="{A33B77B3-F105-4602-8003-5E8EBA2E0A43}">
      <dgm:prSet/>
      <dgm:spPr/>
      <dgm:t>
        <a:bodyPr/>
        <a:lstStyle/>
        <a:p>
          <a:endParaRPr lang="en-US" sz="1600"/>
        </a:p>
      </dgm:t>
    </dgm:pt>
    <dgm:pt modelId="{BCF1F7EC-AF48-43DB-9F10-B21DAAB444B9}" type="sibTrans" cxnId="{A33B77B3-F105-4602-8003-5E8EBA2E0A43}">
      <dgm:prSet/>
      <dgm:spPr/>
      <dgm:t>
        <a:bodyPr/>
        <a:lstStyle/>
        <a:p>
          <a:endParaRPr lang="en-US" sz="1600"/>
        </a:p>
      </dgm:t>
    </dgm:pt>
    <dgm:pt modelId="{38F56E36-FCA9-44B5-B82F-5011A2F3D02C}">
      <dgm:prSet phldrT="[Text]" custT="1"/>
      <dgm:spPr/>
      <dgm:t>
        <a:bodyPr/>
        <a:lstStyle/>
        <a:p>
          <a:r>
            <a:rPr lang="en-US" sz="1200" b="1" dirty="0" smtClean="0"/>
            <a:t>MSAT</a:t>
          </a:r>
          <a:endParaRPr lang="en-US" sz="1200" b="1" dirty="0"/>
        </a:p>
      </dgm:t>
    </dgm:pt>
    <dgm:pt modelId="{804C8CE8-AEC4-4CBC-86C4-A269365FE2BD}" type="parTrans" cxnId="{0078D9BB-84CB-4125-80B5-0A8ECB0D8503}">
      <dgm:prSet/>
      <dgm:spPr/>
      <dgm:t>
        <a:bodyPr/>
        <a:lstStyle/>
        <a:p>
          <a:endParaRPr lang="en-US" sz="1600"/>
        </a:p>
      </dgm:t>
    </dgm:pt>
    <dgm:pt modelId="{DA2E29BD-A82C-4009-BBD9-6FC6FFBFD20B}" type="sibTrans" cxnId="{0078D9BB-84CB-4125-80B5-0A8ECB0D8503}">
      <dgm:prSet/>
      <dgm:spPr/>
      <dgm:t>
        <a:bodyPr/>
        <a:lstStyle/>
        <a:p>
          <a:endParaRPr lang="en-US" sz="1600"/>
        </a:p>
      </dgm:t>
    </dgm:pt>
    <dgm:pt modelId="{AD7B8E11-1FB7-447B-906C-3943198BB710}">
      <dgm:prSet custT="1"/>
      <dgm:spPr/>
      <dgm:t>
        <a:bodyPr/>
        <a:lstStyle/>
        <a:p>
          <a:r>
            <a:rPr lang="en-US" sz="1200" b="1" dirty="0" smtClean="0"/>
            <a:t>User Account Control (UAC)</a:t>
          </a:r>
          <a:endParaRPr lang="en-US" sz="1200" b="1" dirty="0"/>
        </a:p>
      </dgm:t>
    </dgm:pt>
    <dgm:pt modelId="{0FC8AEFC-8AAF-4832-AEEC-3E7D556A2D26}" type="parTrans" cxnId="{AE1E088A-0E00-4AAA-A4CA-FA702F2A3C0C}">
      <dgm:prSet/>
      <dgm:spPr/>
      <dgm:t>
        <a:bodyPr/>
        <a:lstStyle/>
        <a:p>
          <a:endParaRPr lang="en-US"/>
        </a:p>
      </dgm:t>
    </dgm:pt>
    <dgm:pt modelId="{5171728F-F95F-4D2A-80A5-96F6797EB454}" type="sibTrans" cxnId="{AE1E088A-0E00-4AAA-A4CA-FA702F2A3C0C}">
      <dgm:prSet/>
      <dgm:spPr/>
      <dgm:t>
        <a:bodyPr/>
        <a:lstStyle/>
        <a:p>
          <a:endParaRPr lang="en-US"/>
        </a:p>
      </dgm:t>
    </dgm:pt>
    <dgm:pt modelId="{87B9A2AA-8C13-4046-82D0-18EF53DF5F24}">
      <dgm:prSet custT="1"/>
      <dgm:spPr/>
      <dgm:t>
        <a:bodyPr/>
        <a:lstStyle/>
        <a:p>
          <a:r>
            <a:rPr lang="en-US" sz="1200" b="1" dirty="0" smtClean="0"/>
            <a:t>Windows® Defender</a:t>
          </a:r>
          <a:endParaRPr lang="en-US" sz="1200" b="1" dirty="0"/>
        </a:p>
      </dgm:t>
    </dgm:pt>
    <dgm:pt modelId="{B7D9BA14-C004-4D45-920D-D695C7547FFE}" type="parTrans" cxnId="{83010CE5-5377-4D07-801B-755761C63DA0}">
      <dgm:prSet/>
      <dgm:spPr/>
    </dgm:pt>
    <dgm:pt modelId="{2FC2150F-F8E2-414E-89DD-A7D6358778FC}" type="sibTrans" cxnId="{83010CE5-5377-4D07-801B-755761C63DA0}">
      <dgm:prSet/>
      <dgm:spPr/>
    </dgm:pt>
    <dgm:pt modelId="{80FFD5D4-AA6D-4C0E-AFB6-76145AFA7BBD}">
      <dgm:prSet custT="1"/>
      <dgm:spPr/>
      <dgm:t>
        <a:bodyPr/>
        <a:lstStyle/>
        <a:p>
          <a:r>
            <a:rPr lang="en-US" sz="1200" b="1" dirty="0" smtClean="0"/>
            <a:t>Windows Firewall</a:t>
          </a:r>
          <a:endParaRPr lang="en-US" sz="1200" b="1" dirty="0"/>
        </a:p>
      </dgm:t>
    </dgm:pt>
    <dgm:pt modelId="{8D8C0607-3A88-4667-B458-9D7770D0A7C8}" type="parTrans" cxnId="{DA8800D8-F8AB-435B-AE9F-983C4FE03504}">
      <dgm:prSet/>
      <dgm:spPr/>
    </dgm:pt>
    <dgm:pt modelId="{D615437A-5326-459C-9187-C5BDC10E1E3C}" type="sibTrans" cxnId="{DA8800D8-F8AB-435B-AE9F-983C4FE03504}">
      <dgm:prSet/>
      <dgm:spPr/>
    </dgm:pt>
    <dgm:pt modelId="{EA87FAB8-0947-41D5-B1AB-7ED73B0C2D93}">
      <dgm:prSet phldrT="[Text]" custT="1"/>
      <dgm:spPr/>
      <dgm:t>
        <a:bodyPr/>
        <a:lstStyle/>
        <a:p>
          <a:r>
            <a:rPr lang="en-US" sz="1200" b="1" dirty="0" smtClean="0"/>
            <a:t>Microsoft Asset Inventory Service</a:t>
          </a:r>
          <a:endParaRPr lang="en-US" sz="1200" b="1" dirty="0"/>
        </a:p>
      </dgm:t>
    </dgm:pt>
    <dgm:pt modelId="{C903E875-F478-41A9-B364-F56AB56C6B5A}" type="parTrans" cxnId="{45EB3FDE-D238-4CB7-A6BD-65C16AE6DE13}">
      <dgm:prSet/>
      <dgm:spPr/>
    </dgm:pt>
    <dgm:pt modelId="{179ED967-09A1-48CC-9DD4-5A3520FC7CC0}" type="sibTrans" cxnId="{45EB3FDE-D238-4CB7-A6BD-65C16AE6DE13}">
      <dgm:prSet/>
      <dgm:spPr/>
    </dgm:pt>
    <dgm:pt modelId="{A996358A-DFC2-4C97-9C05-09618FA4F9C9}">
      <dgm:prSet phldrT="[Text]" custT="1"/>
      <dgm:spPr/>
      <dgm:t>
        <a:bodyPr/>
        <a:lstStyle/>
        <a:p>
          <a:r>
            <a:rPr lang="en-US" sz="1200" b="1" dirty="0" smtClean="0"/>
            <a:t>Microsoft Advanced Group Policy Management</a:t>
          </a:r>
          <a:endParaRPr lang="en-US" sz="1200" b="1" dirty="0"/>
        </a:p>
      </dgm:t>
    </dgm:pt>
    <dgm:pt modelId="{D63E3DB2-56C2-4CB4-805B-456DE2F90CD6}" type="parTrans" cxnId="{A80DF91D-ACA7-4D79-9351-D6CE61B3D379}">
      <dgm:prSet/>
      <dgm:spPr/>
    </dgm:pt>
    <dgm:pt modelId="{5A22C934-2450-4E35-A4D2-0B8735072084}" type="sibTrans" cxnId="{A80DF91D-ACA7-4D79-9351-D6CE61B3D379}">
      <dgm:prSet/>
      <dgm:spPr/>
    </dgm:pt>
    <dgm:pt modelId="{562C0557-8C25-498C-B463-56CC0E62518E}">
      <dgm:prSet phldrT="[Text]" custT="1"/>
      <dgm:spPr/>
      <dgm:t>
        <a:bodyPr/>
        <a:lstStyle/>
        <a:p>
          <a:r>
            <a:rPr lang="en-US" sz="1200" b="1" dirty="0" smtClean="0"/>
            <a:t>Microsoft Diagnostic and Recovery Toolset</a:t>
          </a:r>
          <a:endParaRPr lang="en-US" sz="1200" b="1" dirty="0"/>
        </a:p>
      </dgm:t>
    </dgm:pt>
    <dgm:pt modelId="{66DBE56D-4264-4AEB-9207-1FB7BFC494A5}" type="parTrans" cxnId="{C1737ED4-C72A-46FD-9E68-6B8222A754DB}">
      <dgm:prSet/>
      <dgm:spPr/>
    </dgm:pt>
    <dgm:pt modelId="{CA8AAD53-F3AF-47F3-A964-6C4E8C0DF4C6}" type="sibTrans" cxnId="{C1737ED4-C72A-46FD-9E68-6B8222A754DB}">
      <dgm:prSet/>
      <dgm:spPr/>
    </dgm:pt>
    <dgm:pt modelId="{383A9C7C-685F-4ED0-9AA7-36287143D481}">
      <dgm:prSet phldrT="[Text]" custT="1"/>
      <dgm:spPr/>
      <dgm:t>
        <a:bodyPr/>
        <a:lstStyle/>
        <a:p>
          <a:r>
            <a:rPr lang="en-US" sz="1200" b="1" dirty="0" smtClean="0"/>
            <a:t>Operations Manager</a:t>
          </a:r>
          <a:endParaRPr lang="en-US" sz="1200" b="1" dirty="0"/>
        </a:p>
      </dgm:t>
    </dgm:pt>
    <dgm:pt modelId="{58EB85A3-9FD7-4894-81BA-103A25B30A46}" type="parTrans" cxnId="{5D60221A-BB21-4529-8CC6-FF8F04B7A94B}">
      <dgm:prSet/>
      <dgm:spPr/>
    </dgm:pt>
    <dgm:pt modelId="{24059DA6-CCC4-4366-B397-F3007BF4C52E}" type="sibTrans" cxnId="{5D60221A-BB21-4529-8CC6-FF8F04B7A94B}">
      <dgm:prSet/>
      <dgm:spPr/>
    </dgm:pt>
    <dgm:pt modelId="{AAED934A-24FD-4533-BD7B-AEE97F4BC711}">
      <dgm:prSet phldrT="[Text]" custT="1"/>
      <dgm:spPr/>
      <dgm:t>
        <a:bodyPr/>
        <a:lstStyle/>
        <a:p>
          <a:r>
            <a:rPr lang="en-US" sz="1200" b="1" dirty="0" smtClean="0"/>
            <a:t>Data Protection Manager</a:t>
          </a:r>
          <a:endParaRPr lang="en-US" sz="1200" b="1" dirty="0"/>
        </a:p>
      </dgm:t>
    </dgm:pt>
    <dgm:pt modelId="{58DFBA52-84A0-4F16-86E9-20214FBA79BA}" type="parTrans" cxnId="{82F9BF37-5874-44CF-9890-8312B4B53592}">
      <dgm:prSet/>
      <dgm:spPr/>
    </dgm:pt>
    <dgm:pt modelId="{5FD495EA-C561-4B90-A48B-0C7CE5935711}" type="sibTrans" cxnId="{82F9BF37-5874-44CF-9890-8312B4B53592}">
      <dgm:prSet/>
      <dgm:spPr/>
    </dgm:pt>
    <dgm:pt modelId="{D9963F35-1575-41C7-8B49-301C60E469AB}">
      <dgm:prSet phldrT="[Text]" custT="1"/>
      <dgm:spPr/>
      <dgm:t>
        <a:bodyPr/>
        <a:lstStyle/>
        <a:p>
          <a:r>
            <a:rPr lang="en-US" sz="1200" b="1" dirty="0" smtClean="0"/>
            <a:t>Systems Center Essentials</a:t>
          </a:r>
          <a:endParaRPr lang="en-US" sz="1200" b="1" dirty="0"/>
        </a:p>
      </dgm:t>
    </dgm:pt>
    <dgm:pt modelId="{8F903670-402A-4124-923C-353AE5670F5A}" type="parTrans" cxnId="{AF594621-4F30-443F-AAA4-B3F3E1669134}">
      <dgm:prSet/>
      <dgm:spPr/>
    </dgm:pt>
    <dgm:pt modelId="{2D4B3D46-0C88-4E27-B72A-2A9C8E5438F3}" type="sibTrans" cxnId="{AF594621-4F30-443F-AAA4-B3F3E1669134}">
      <dgm:prSet/>
      <dgm:spPr/>
    </dgm:pt>
    <dgm:pt modelId="{0CC942B3-CC9D-4B78-ADFC-66D0AA9FA087}">
      <dgm:prSet custT="1"/>
      <dgm:spPr/>
      <dgm:t>
        <a:bodyPr/>
        <a:lstStyle/>
        <a:p>
          <a:r>
            <a:rPr lang="en-US" sz="1200" b="1" dirty="0" smtClean="0"/>
            <a:t>Windows BitLocker™ Drive Encryption</a:t>
          </a:r>
          <a:endParaRPr lang="en-US" sz="1200" b="1" dirty="0"/>
        </a:p>
      </dgm:t>
    </dgm:pt>
    <dgm:pt modelId="{84695B48-83F7-48C5-B91B-86A48180F061}" type="parTrans" cxnId="{E9D8F084-B69D-4BD8-8424-AF43B9544E46}">
      <dgm:prSet/>
      <dgm:spPr/>
    </dgm:pt>
    <dgm:pt modelId="{76544B68-2FCB-4AE1-AEC2-DAA521B0498F}" type="sibTrans" cxnId="{E9D8F084-B69D-4BD8-8424-AF43B9544E46}">
      <dgm:prSet/>
      <dgm:spPr/>
    </dgm:pt>
    <dgm:pt modelId="{8927F420-D6D3-4EB4-91DE-AC427FC2075D}">
      <dgm:prSet phldrT="[Text]" custT="1"/>
      <dgm:spPr/>
      <dgm:t>
        <a:bodyPr/>
        <a:lstStyle/>
        <a:p>
          <a:r>
            <a:rPr lang="en-US" sz="1200" b="1" dirty="0" smtClean="0"/>
            <a:t>Windows Vista Security Guide</a:t>
          </a:r>
          <a:endParaRPr lang="en-US" sz="1200" b="1" dirty="0"/>
        </a:p>
      </dgm:t>
    </dgm:pt>
    <dgm:pt modelId="{32A3D09A-4417-4F25-BD4A-6B1B97A0A97F}" type="parTrans" cxnId="{3F171F1E-DA05-42B7-B3FB-3825B9B470F2}">
      <dgm:prSet/>
      <dgm:spPr/>
    </dgm:pt>
    <dgm:pt modelId="{8EF90BAC-C943-4D43-B565-9F85CE8B0AE2}" type="sibTrans" cxnId="{3F171F1E-DA05-42B7-B3FB-3825B9B470F2}">
      <dgm:prSet/>
      <dgm:spPr/>
    </dgm:pt>
    <dgm:pt modelId="{7B81AA27-F00E-4703-8D3F-AB15ACB9BFAC}">
      <dgm:prSet phldrT="[Text]" custT="1"/>
      <dgm:spPr/>
      <dgm:t>
        <a:bodyPr/>
        <a:lstStyle/>
        <a:p>
          <a:r>
            <a:rPr lang="en-US" sz="1200" b="1" dirty="0" smtClean="0"/>
            <a:t>Data Encryption Toolkit for Mobile PCs</a:t>
          </a:r>
          <a:endParaRPr lang="en-US" sz="1200" b="1" dirty="0"/>
        </a:p>
      </dgm:t>
    </dgm:pt>
    <dgm:pt modelId="{5F30BF0B-71E7-463F-96C4-B4F365E44E34}" type="parTrans" cxnId="{CFFDF25B-02E8-4D80-A9DF-9F70BDC6B5B7}">
      <dgm:prSet/>
      <dgm:spPr/>
    </dgm:pt>
    <dgm:pt modelId="{7F5E7062-2F78-4334-BD22-266D18E8EAD8}" type="sibTrans" cxnId="{CFFDF25B-02E8-4D80-A9DF-9F70BDC6B5B7}">
      <dgm:prSet/>
      <dgm:spPr/>
    </dgm:pt>
    <dgm:pt modelId="{6CA23588-2C39-4F04-AFF9-C68C4B91118C}" type="pres">
      <dgm:prSet presAssocID="{7777C16F-BC8B-42D2-A2C2-EA7FF3B25202}" presName="theList" presStyleCnt="0">
        <dgm:presLayoutVars>
          <dgm:dir/>
          <dgm:animLvl val="lvl"/>
          <dgm:resizeHandles val="exact"/>
        </dgm:presLayoutVars>
      </dgm:prSet>
      <dgm:spPr/>
      <dgm:t>
        <a:bodyPr/>
        <a:lstStyle/>
        <a:p>
          <a:endParaRPr lang="en-US"/>
        </a:p>
      </dgm:t>
    </dgm:pt>
    <dgm:pt modelId="{2AC9BE46-9678-4B0D-A92A-89ABC726EB43}" type="pres">
      <dgm:prSet presAssocID="{6FA98C6F-8BCC-4774-A6B0-1FBDAC79012B}" presName="compNode" presStyleCnt="0"/>
      <dgm:spPr/>
      <dgm:t>
        <a:bodyPr/>
        <a:lstStyle/>
        <a:p>
          <a:endParaRPr lang="en-US"/>
        </a:p>
      </dgm:t>
    </dgm:pt>
    <dgm:pt modelId="{342E03EF-813C-48A9-B66A-907EB25C32E6}" type="pres">
      <dgm:prSet presAssocID="{6FA98C6F-8BCC-4774-A6B0-1FBDAC79012B}" presName="aNode" presStyleLbl="bgShp" presStyleIdx="0" presStyleCnt="4"/>
      <dgm:spPr/>
      <dgm:t>
        <a:bodyPr/>
        <a:lstStyle/>
        <a:p>
          <a:endParaRPr lang="en-US"/>
        </a:p>
      </dgm:t>
    </dgm:pt>
    <dgm:pt modelId="{13FF3757-EDA0-4913-9BAA-DF56E72B6A5F}" type="pres">
      <dgm:prSet presAssocID="{6FA98C6F-8BCC-4774-A6B0-1FBDAC79012B}" presName="textNode" presStyleLbl="bgShp" presStyleIdx="0" presStyleCnt="4"/>
      <dgm:spPr/>
      <dgm:t>
        <a:bodyPr/>
        <a:lstStyle/>
        <a:p>
          <a:endParaRPr lang="en-US"/>
        </a:p>
      </dgm:t>
    </dgm:pt>
    <dgm:pt modelId="{1C5518F3-93D7-46F6-8F0E-DB294B0D76A5}" type="pres">
      <dgm:prSet presAssocID="{6FA98C6F-8BCC-4774-A6B0-1FBDAC79012B}" presName="compChildNode" presStyleCnt="0"/>
      <dgm:spPr/>
      <dgm:t>
        <a:bodyPr/>
        <a:lstStyle/>
        <a:p>
          <a:endParaRPr lang="en-US"/>
        </a:p>
      </dgm:t>
    </dgm:pt>
    <dgm:pt modelId="{7F9DE87D-E221-435F-959E-2DC1E83B0BB2}" type="pres">
      <dgm:prSet presAssocID="{6FA98C6F-8BCC-4774-A6B0-1FBDAC79012B}" presName="theInnerList" presStyleCnt="0"/>
      <dgm:spPr/>
      <dgm:t>
        <a:bodyPr/>
        <a:lstStyle/>
        <a:p>
          <a:endParaRPr lang="en-US"/>
        </a:p>
      </dgm:t>
    </dgm:pt>
    <dgm:pt modelId="{060518C9-2623-4FAF-AA5B-333CF6E8F609}" type="pres">
      <dgm:prSet presAssocID="{80FFD5D4-AA6D-4C0E-AFB6-76145AFA7BBD}" presName="childNode" presStyleLbl="node1" presStyleIdx="0" presStyleCnt="16">
        <dgm:presLayoutVars>
          <dgm:bulletEnabled val="1"/>
        </dgm:presLayoutVars>
      </dgm:prSet>
      <dgm:spPr/>
      <dgm:t>
        <a:bodyPr/>
        <a:lstStyle/>
        <a:p>
          <a:endParaRPr lang="en-US"/>
        </a:p>
      </dgm:t>
    </dgm:pt>
    <dgm:pt modelId="{A627F219-FE53-4ACC-B010-422E3C01DB01}" type="pres">
      <dgm:prSet presAssocID="{80FFD5D4-AA6D-4C0E-AFB6-76145AFA7BBD}" presName="aSpace2" presStyleCnt="0"/>
      <dgm:spPr/>
    </dgm:pt>
    <dgm:pt modelId="{424043DB-F2DD-4B03-871D-617AEF847A83}" type="pres">
      <dgm:prSet presAssocID="{AD7B8E11-1FB7-447B-906C-3943198BB710}" presName="childNode" presStyleLbl="node1" presStyleIdx="1" presStyleCnt="16">
        <dgm:presLayoutVars>
          <dgm:bulletEnabled val="1"/>
        </dgm:presLayoutVars>
      </dgm:prSet>
      <dgm:spPr/>
      <dgm:t>
        <a:bodyPr/>
        <a:lstStyle/>
        <a:p>
          <a:endParaRPr lang="en-US"/>
        </a:p>
      </dgm:t>
    </dgm:pt>
    <dgm:pt modelId="{65D0A463-8BE2-47FC-8C1D-81F3C1EBD4C9}" type="pres">
      <dgm:prSet presAssocID="{AD7B8E11-1FB7-447B-906C-3943198BB710}" presName="aSpace2" presStyleCnt="0"/>
      <dgm:spPr/>
    </dgm:pt>
    <dgm:pt modelId="{2E102C3C-B311-4270-B660-9CC31954299E}" type="pres">
      <dgm:prSet presAssocID="{87B9A2AA-8C13-4046-82D0-18EF53DF5F24}" presName="childNode" presStyleLbl="node1" presStyleIdx="2" presStyleCnt="16">
        <dgm:presLayoutVars>
          <dgm:bulletEnabled val="1"/>
        </dgm:presLayoutVars>
      </dgm:prSet>
      <dgm:spPr/>
      <dgm:t>
        <a:bodyPr/>
        <a:lstStyle/>
        <a:p>
          <a:endParaRPr lang="en-US"/>
        </a:p>
      </dgm:t>
    </dgm:pt>
    <dgm:pt modelId="{1A2091D2-2F45-40AA-840D-44F765A53884}" type="pres">
      <dgm:prSet presAssocID="{87B9A2AA-8C13-4046-82D0-18EF53DF5F24}" presName="aSpace2" presStyleCnt="0"/>
      <dgm:spPr/>
    </dgm:pt>
    <dgm:pt modelId="{0AB368DF-3F9F-4D32-9C85-6EACEAA39BE0}" type="pres">
      <dgm:prSet presAssocID="{0CC942B3-CC9D-4B78-ADFC-66D0AA9FA087}" presName="childNode" presStyleLbl="node1" presStyleIdx="3" presStyleCnt="16">
        <dgm:presLayoutVars>
          <dgm:bulletEnabled val="1"/>
        </dgm:presLayoutVars>
      </dgm:prSet>
      <dgm:spPr/>
      <dgm:t>
        <a:bodyPr/>
        <a:lstStyle/>
        <a:p>
          <a:endParaRPr lang="en-US"/>
        </a:p>
      </dgm:t>
    </dgm:pt>
    <dgm:pt modelId="{E066EAFC-7A62-42FF-BDEE-38D88FDF3EC8}" type="pres">
      <dgm:prSet presAssocID="{6FA98C6F-8BCC-4774-A6B0-1FBDAC79012B}" presName="aSpace" presStyleCnt="0"/>
      <dgm:spPr/>
      <dgm:t>
        <a:bodyPr/>
        <a:lstStyle/>
        <a:p>
          <a:endParaRPr lang="en-US"/>
        </a:p>
      </dgm:t>
    </dgm:pt>
    <dgm:pt modelId="{F50BB811-2BA4-44C4-ACB6-F790E779404E}" type="pres">
      <dgm:prSet presAssocID="{B571EE57-36BB-4486-8504-E0EF344A8399}" presName="compNode" presStyleCnt="0"/>
      <dgm:spPr/>
      <dgm:t>
        <a:bodyPr/>
        <a:lstStyle/>
        <a:p>
          <a:endParaRPr lang="en-US"/>
        </a:p>
      </dgm:t>
    </dgm:pt>
    <dgm:pt modelId="{AA92BE79-93E1-403C-895C-B64E0FE89EE2}" type="pres">
      <dgm:prSet presAssocID="{B571EE57-36BB-4486-8504-E0EF344A8399}" presName="aNode" presStyleLbl="bgShp" presStyleIdx="1" presStyleCnt="4" custLinFactNeighborX="-814" custLinFactNeighborY="2083"/>
      <dgm:spPr/>
      <dgm:t>
        <a:bodyPr/>
        <a:lstStyle/>
        <a:p>
          <a:endParaRPr lang="en-US"/>
        </a:p>
      </dgm:t>
    </dgm:pt>
    <dgm:pt modelId="{B98EBA66-9EE4-46F7-8145-EBC797521DBA}" type="pres">
      <dgm:prSet presAssocID="{B571EE57-36BB-4486-8504-E0EF344A8399}" presName="textNode" presStyleLbl="bgShp" presStyleIdx="1" presStyleCnt="4"/>
      <dgm:spPr/>
      <dgm:t>
        <a:bodyPr/>
        <a:lstStyle/>
        <a:p>
          <a:endParaRPr lang="en-US"/>
        </a:p>
      </dgm:t>
    </dgm:pt>
    <dgm:pt modelId="{0FCFD649-7949-4B13-855C-CC42D0F321B5}" type="pres">
      <dgm:prSet presAssocID="{B571EE57-36BB-4486-8504-E0EF344A8399}" presName="compChildNode" presStyleCnt="0"/>
      <dgm:spPr/>
      <dgm:t>
        <a:bodyPr/>
        <a:lstStyle/>
        <a:p>
          <a:endParaRPr lang="en-US"/>
        </a:p>
      </dgm:t>
    </dgm:pt>
    <dgm:pt modelId="{2B6BE7D7-CF81-46F2-A1BA-FDC1B23B7326}" type="pres">
      <dgm:prSet presAssocID="{B571EE57-36BB-4486-8504-E0EF344A8399}" presName="theInnerList" presStyleCnt="0"/>
      <dgm:spPr/>
      <dgm:t>
        <a:bodyPr/>
        <a:lstStyle/>
        <a:p>
          <a:endParaRPr lang="en-US"/>
        </a:p>
      </dgm:t>
    </dgm:pt>
    <dgm:pt modelId="{B752A334-4985-42E2-AA01-C30F22C3D555}" type="pres">
      <dgm:prSet presAssocID="{031034C9-AF7A-4FB9-B77F-21C62F8745B4}" presName="childNode" presStyleLbl="node1" presStyleIdx="4" presStyleCnt="16" custLinFactNeighborY="446">
        <dgm:presLayoutVars>
          <dgm:bulletEnabled val="1"/>
        </dgm:presLayoutVars>
      </dgm:prSet>
      <dgm:spPr/>
      <dgm:t>
        <a:bodyPr/>
        <a:lstStyle/>
        <a:p>
          <a:endParaRPr lang="en-US"/>
        </a:p>
      </dgm:t>
    </dgm:pt>
    <dgm:pt modelId="{A46B4519-A19E-44B9-AF01-35028030D7B0}" type="pres">
      <dgm:prSet presAssocID="{031034C9-AF7A-4FB9-B77F-21C62F8745B4}" presName="aSpace2" presStyleCnt="0"/>
      <dgm:spPr/>
    </dgm:pt>
    <dgm:pt modelId="{F240F3D8-3A4B-47F1-B542-B8F94950C514}" type="pres">
      <dgm:prSet presAssocID="{383A9C7C-685F-4ED0-9AA7-36287143D481}" presName="childNode" presStyleLbl="node1" presStyleIdx="5" presStyleCnt="16">
        <dgm:presLayoutVars>
          <dgm:bulletEnabled val="1"/>
        </dgm:presLayoutVars>
      </dgm:prSet>
      <dgm:spPr/>
      <dgm:t>
        <a:bodyPr/>
        <a:lstStyle/>
        <a:p>
          <a:endParaRPr lang="en-US"/>
        </a:p>
      </dgm:t>
    </dgm:pt>
    <dgm:pt modelId="{8F963400-B61C-4482-93B1-864AC83B0790}" type="pres">
      <dgm:prSet presAssocID="{383A9C7C-685F-4ED0-9AA7-36287143D481}" presName="aSpace2" presStyleCnt="0"/>
      <dgm:spPr/>
    </dgm:pt>
    <dgm:pt modelId="{724EAB48-A098-418C-BDCA-D1B52F5DEC35}" type="pres">
      <dgm:prSet presAssocID="{AAED934A-24FD-4533-BD7B-AEE97F4BC711}" presName="childNode" presStyleLbl="node1" presStyleIdx="6" presStyleCnt="16">
        <dgm:presLayoutVars>
          <dgm:bulletEnabled val="1"/>
        </dgm:presLayoutVars>
      </dgm:prSet>
      <dgm:spPr/>
      <dgm:t>
        <a:bodyPr/>
        <a:lstStyle/>
        <a:p>
          <a:endParaRPr lang="en-US"/>
        </a:p>
      </dgm:t>
    </dgm:pt>
    <dgm:pt modelId="{F4734B30-D32A-473D-94DF-0EBC489FE218}" type="pres">
      <dgm:prSet presAssocID="{AAED934A-24FD-4533-BD7B-AEE97F4BC711}" presName="aSpace2" presStyleCnt="0"/>
      <dgm:spPr/>
    </dgm:pt>
    <dgm:pt modelId="{E990F8DF-184E-4D38-B3D6-BF1D7F8A7F6D}" type="pres">
      <dgm:prSet presAssocID="{D9963F35-1575-41C7-8B49-301C60E469AB}" presName="childNode" presStyleLbl="node1" presStyleIdx="7" presStyleCnt="16">
        <dgm:presLayoutVars>
          <dgm:bulletEnabled val="1"/>
        </dgm:presLayoutVars>
      </dgm:prSet>
      <dgm:spPr/>
      <dgm:t>
        <a:bodyPr/>
        <a:lstStyle/>
        <a:p>
          <a:endParaRPr lang="en-US"/>
        </a:p>
      </dgm:t>
    </dgm:pt>
    <dgm:pt modelId="{5C2ADE2D-9D99-4AAE-BE23-611B95F93118}" type="pres">
      <dgm:prSet presAssocID="{B571EE57-36BB-4486-8504-E0EF344A8399}" presName="aSpace" presStyleCnt="0"/>
      <dgm:spPr/>
      <dgm:t>
        <a:bodyPr/>
        <a:lstStyle/>
        <a:p>
          <a:endParaRPr lang="en-US"/>
        </a:p>
      </dgm:t>
    </dgm:pt>
    <dgm:pt modelId="{9CF99B59-3490-4AFE-8B2E-4519B3E2EB39}" type="pres">
      <dgm:prSet presAssocID="{F82D8823-AF1D-420A-B843-73ABE5FE3192}" presName="compNode" presStyleCnt="0"/>
      <dgm:spPr/>
      <dgm:t>
        <a:bodyPr/>
        <a:lstStyle/>
        <a:p>
          <a:endParaRPr lang="en-US"/>
        </a:p>
      </dgm:t>
    </dgm:pt>
    <dgm:pt modelId="{AD936F87-B5D2-455C-A382-00874C7A5C17}" type="pres">
      <dgm:prSet presAssocID="{F82D8823-AF1D-420A-B843-73ABE5FE3192}" presName="aNode" presStyleLbl="bgShp" presStyleIdx="2" presStyleCnt="4"/>
      <dgm:spPr/>
      <dgm:t>
        <a:bodyPr/>
        <a:lstStyle/>
        <a:p>
          <a:endParaRPr lang="en-US"/>
        </a:p>
      </dgm:t>
    </dgm:pt>
    <dgm:pt modelId="{B11A1AF9-B409-4452-9B08-4B54D0896C96}" type="pres">
      <dgm:prSet presAssocID="{F82D8823-AF1D-420A-B843-73ABE5FE3192}" presName="textNode" presStyleLbl="bgShp" presStyleIdx="2" presStyleCnt="4"/>
      <dgm:spPr/>
      <dgm:t>
        <a:bodyPr/>
        <a:lstStyle/>
        <a:p>
          <a:endParaRPr lang="en-US"/>
        </a:p>
      </dgm:t>
    </dgm:pt>
    <dgm:pt modelId="{394D2C89-9521-4FE5-B39C-F652204123E8}" type="pres">
      <dgm:prSet presAssocID="{F82D8823-AF1D-420A-B843-73ABE5FE3192}" presName="compChildNode" presStyleCnt="0"/>
      <dgm:spPr/>
      <dgm:t>
        <a:bodyPr/>
        <a:lstStyle/>
        <a:p>
          <a:endParaRPr lang="en-US"/>
        </a:p>
      </dgm:t>
    </dgm:pt>
    <dgm:pt modelId="{0879084E-2C0C-4CC7-9537-960F1D2DD284}" type="pres">
      <dgm:prSet presAssocID="{F82D8823-AF1D-420A-B843-73ABE5FE3192}" presName="theInnerList" presStyleCnt="0"/>
      <dgm:spPr/>
      <dgm:t>
        <a:bodyPr/>
        <a:lstStyle/>
        <a:p>
          <a:endParaRPr lang="en-US"/>
        </a:p>
      </dgm:t>
    </dgm:pt>
    <dgm:pt modelId="{F57D21D9-8B0F-4BD9-A665-1B285B1C9C64}" type="pres">
      <dgm:prSet presAssocID="{677645B0-B814-459C-9BDD-4415829E8489}" presName="childNode" presStyleLbl="node1" presStyleIdx="8" presStyleCnt="16" custLinFactNeighborY="18365">
        <dgm:presLayoutVars>
          <dgm:bulletEnabled val="1"/>
        </dgm:presLayoutVars>
      </dgm:prSet>
      <dgm:spPr/>
      <dgm:t>
        <a:bodyPr/>
        <a:lstStyle/>
        <a:p>
          <a:endParaRPr lang="en-US"/>
        </a:p>
      </dgm:t>
    </dgm:pt>
    <dgm:pt modelId="{488A5426-784B-46A9-8EF4-58AC995EAFF2}" type="pres">
      <dgm:prSet presAssocID="{677645B0-B814-459C-9BDD-4415829E8489}" presName="aSpace2" presStyleCnt="0"/>
      <dgm:spPr/>
      <dgm:t>
        <a:bodyPr/>
        <a:lstStyle/>
        <a:p>
          <a:endParaRPr lang="en-US"/>
        </a:p>
      </dgm:t>
    </dgm:pt>
    <dgm:pt modelId="{F5B235D1-2E83-490E-ABAA-71369637B707}" type="pres">
      <dgm:prSet presAssocID="{38F56E36-FCA9-44B5-B82F-5011A2F3D02C}" presName="childNode" presStyleLbl="node1" presStyleIdx="9" presStyleCnt="16" custLinFactNeighborY="7023">
        <dgm:presLayoutVars>
          <dgm:bulletEnabled val="1"/>
        </dgm:presLayoutVars>
      </dgm:prSet>
      <dgm:spPr/>
      <dgm:t>
        <a:bodyPr/>
        <a:lstStyle/>
        <a:p>
          <a:endParaRPr lang="en-US"/>
        </a:p>
      </dgm:t>
    </dgm:pt>
    <dgm:pt modelId="{9B601381-85E4-4208-A5BF-AB3D8BF257C9}" type="pres">
      <dgm:prSet presAssocID="{38F56E36-FCA9-44B5-B82F-5011A2F3D02C}" presName="aSpace2" presStyleCnt="0"/>
      <dgm:spPr/>
    </dgm:pt>
    <dgm:pt modelId="{3CF4E321-E82E-4A86-AB01-0FD95EBD9BB6}" type="pres">
      <dgm:prSet presAssocID="{8927F420-D6D3-4EB4-91DE-AC427FC2075D}" presName="childNode" presStyleLbl="node1" presStyleIdx="10" presStyleCnt="16">
        <dgm:presLayoutVars>
          <dgm:bulletEnabled val="1"/>
        </dgm:presLayoutVars>
      </dgm:prSet>
      <dgm:spPr/>
      <dgm:t>
        <a:bodyPr/>
        <a:lstStyle/>
        <a:p>
          <a:endParaRPr lang="en-US"/>
        </a:p>
      </dgm:t>
    </dgm:pt>
    <dgm:pt modelId="{FEEC235B-80DC-4E76-BE14-21373EBC34F9}" type="pres">
      <dgm:prSet presAssocID="{8927F420-D6D3-4EB4-91DE-AC427FC2075D}" presName="aSpace2" presStyleCnt="0"/>
      <dgm:spPr/>
    </dgm:pt>
    <dgm:pt modelId="{8E27AA5C-EA23-4F8A-BE5C-3EED86914B9E}" type="pres">
      <dgm:prSet presAssocID="{7B81AA27-F00E-4703-8D3F-AB15ACB9BFAC}" presName="childNode" presStyleLbl="node1" presStyleIdx="11" presStyleCnt="16">
        <dgm:presLayoutVars>
          <dgm:bulletEnabled val="1"/>
        </dgm:presLayoutVars>
      </dgm:prSet>
      <dgm:spPr/>
      <dgm:t>
        <a:bodyPr/>
        <a:lstStyle/>
        <a:p>
          <a:endParaRPr lang="en-US"/>
        </a:p>
      </dgm:t>
    </dgm:pt>
    <dgm:pt modelId="{ABFB0D12-A8F0-411E-946D-A97B45F0CD5C}" type="pres">
      <dgm:prSet presAssocID="{F82D8823-AF1D-420A-B843-73ABE5FE3192}" presName="aSpace" presStyleCnt="0"/>
      <dgm:spPr/>
      <dgm:t>
        <a:bodyPr/>
        <a:lstStyle/>
        <a:p>
          <a:endParaRPr lang="en-US"/>
        </a:p>
      </dgm:t>
    </dgm:pt>
    <dgm:pt modelId="{BA20A4E4-32CC-4040-B4CE-2D80F4D2445C}" type="pres">
      <dgm:prSet presAssocID="{101AD6A4-44FC-4B16-8453-85DA4376D1A1}" presName="compNode" presStyleCnt="0"/>
      <dgm:spPr/>
      <dgm:t>
        <a:bodyPr/>
        <a:lstStyle/>
        <a:p>
          <a:endParaRPr lang="en-US"/>
        </a:p>
      </dgm:t>
    </dgm:pt>
    <dgm:pt modelId="{5401AC0D-3590-41AF-B564-79BB95F6F52D}" type="pres">
      <dgm:prSet presAssocID="{101AD6A4-44FC-4B16-8453-85DA4376D1A1}" presName="aNode" presStyleLbl="bgShp" presStyleIdx="3" presStyleCnt="4"/>
      <dgm:spPr/>
      <dgm:t>
        <a:bodyPr/>
        <a:lstStyle/>
        <a:p>
          <a:endParaRPr lang="en-US"/>
        </a:p>
      </dgm:t>
    </dgm:pt>
    <dgm:pt modelId="{8A9F8F01-AECE-4EF3-A7A9-C0755F94D2A8}" type="pres">
      <dgm:prSet presAssocID="{101AD6A4-44FC-4B16-8453-85DA4376D1A1}" presName="textNode" presStyleLbl="bgShp" presStyleIdx="3" presStyleCnt="4"/>
      <dgm:spPr/>
      <dgm:t>
        <a:bodyPr/>
        <a:lstStyle/>
        <a:p>
          <a:endParaRPr lang="en-US"/>
        </a:p>
      </dgm:t>
    </dgm:pt>
    <dgm:pt modelId="{B9713670-B11B-4305-B930-44F2F6702C79}" type="pres">
      <dgm:prSet presAssocID="{101AD6A4-44FC-4B16-8453-85DA4376D1A1}" presName="compChildNode" presStyleCnt="0"/>
      <dgm:spPr/>
      <dgm:t>
        <a:bodyPr/>
        <a:lstStyle/>
        <a:p>
          <a:endParaRPr lang="en-US"/>
        </a:p>
      </dgm:t>
    </dgm:pt>
    <dgm:pt modelId="{E7325A52-3B81-4658-A4CA-7110BFE38B4A}" type="pres">
      <dgm:prSet presAssocID="{101AD6A4-44FC-4B16-8453-85DA4376D1A1}" presName="theInnerList" presStyleCnt="0"/>
      <dgm:spPr/>
      <dgm:t>
        <a:bodyPr/>
        <a:lstStyle/>
        <a:p>
          <a:endParaRPr lang="en-US"/>
        </a:p>
      </dgm:t>
    </dgm:pt>
    <dgm:pt modelId="{8CD3E528-D782-4BE4-B851-4264F911008B}" type="pres">
      <dgm:prSet presAssocID="{1885A80B-F419-49EE-B00E-12E88B1FBD43}" presName="childNode" presStyleLbl="node1" presStyleIdx="12" presStyleCnt="16" custLinFactNeighborY="12110">
        <dgm:presLayoutVars>
          <dgm:bulletEnabled val="1"/>
        </dgm:presLayoutVars>
      </dgm:prSet>
      <dgm:spPr/>
      <dgm:t>
        <a:bodyPr/>
        <a:lstStyle/>
        <a:p>
          <a:endParaRPr lang="en-US"/>
        </a:p>
      </dgm:t>
    </dgm:pt>
    <dgm:pt modelId="{61F86D8B-867C-49DF-8AF0-F8C393A256A4}" type="pres">
      <dgm:prSet presAssocID="{1885A80B-F419-49EE-B00E-12E88B1FBD43}" presName="aSpace2" presStyleCnt="0"/>
      <dgm:spPr/>
      <dgm:t>
        <a:bodyPr/>
        <a:lstStyle/>
        <a:p>
          <a:endParaRPr lang="en-US"/>
        </a:p>
      </dgm:t>
    </dgm:pt>
    <dgm:pt modelId="{260DA453-AAD2-42DA-AB3E-D1C608B97C90}" type="pres">
      <dgm:prSet presAssocID="{EA87FAB8-0947-41D5-B1AB-7ED73B0C2D93}" presName="childNode" presStyleLbl="node1" presStyleIdx="13" presStyleCnt="16">
        <dgm:presLayoutVars>
          <dgm:bulletEnabled val="1"/>
        </dgm:presLayoutVars>
      </dgm:prSet>
      <dgm:spPr/>
      <dgm:t>
        <a:bodyPr/>
        <a:lstStyle/>
        <a:p>
          <a:endParaRPr lang="en-US"/>
        </a:p>
      </dgm:t>
    </dgm:pt>
    <dgm:pt modelId="{454E8362-0B06-4175-B1C7-4327056D8D86}" type="pres">
      <dgm:prSet presAssocID="{EA87FAB8-0947-41D5-B1AB-7ED73B0C2D93}" presName="aSpace2" presStyleCnt="0"/>
      <dgm:spPr/>
    </dgm:pt>
    <dgm:pt modelId="{17B306CF-E675-4923-AE6A-1F900CBEF366}" type="pres">
      <dgm:prSet presAssocID="{A996358A-DFC2-4C97-9C05-09618FA4F9C9}" presName="childNode" presStyleLbl="node1" presStyleIdx="14" presStyleCnt="16">
        <dgm:presLayoutVars>
          <dgm:bulletEnabled val="1"/>
        </dgm:presLayoutVars>
      </dgm:prSet>
      <dgm:spPr/>
      <dgm:t>
        <a:bodyPr/>
        <a:lstStyle/>
        <a:p>
          <a:endParaRPr lang="en-US"/>
        </a:p>
      </dgm:t>
    </dgm:pt>
    <dgm:pt modelId="{AC7FA701-7B7B-4F0F-8872-790DC3DF4149}" type="pres">
      <dgm:prSet presAssocID="{A996358A-DFC2-4C97-9C05-09618FA4F9C9}" presName="aSpace2" presStyleCnt="0"/>
      <dgm:spPr/>
    </dgm:pt>
    <dgm:pt modelId="{78867B14-BE47-40D2-8174-D2169603E01B}" type="pres">
      <dgm:prSet presAssocID="{562C0557-8C25-498C-B463-56CC0E62518E}" presName="childNode" presStyleLbl="node1" presStyleIdx="15" presStyleCnt="16">
        <dgm:presLayoutVars>
          <dgm:bulletEnabled val="1"/>
        </dgm:presLayoutVars>
      </dgm:prSet>
      <dgm:spPr/>
      <dgm:t>
        <a:bodyPr/>
        <a:lstStyle/>
        <a:p>
          <a:endParaRPr lang="en-US"/>
        </a:p>
      </dgm:t>
    </dgm:pt>
  </dgm:ptLst>
  <dgm:cxnLst>
    <dgm:cxn modelId="{A312340F-AE84-4F39-B755-AA7B31D435F0}" type="presOf" srcId="{AD7B8E11-1FB7-447B-906C-3943198BB710}" destId="{424043DB-F2DD-4B03-871D-617AEF847A83}" srcOrd="0" destOrd="0" presId="urn:microsoft.com/office/officeart/2005/8/layout/lProcess2"/>
    <dgm:cxn modelId="{4F64AA1E-0CBF-4493-ADD3-3C98317B4969}" type="presOf" srcId="{80FFD5D4-AA6D-4C0E-AFB6-76145AFA7BBD}" destId="{060518C9-2623-4FAF-AA5B-333CF6E8F609}" srcOrd="0" destOrd="0" presId="urn:microsoft.com/office/officeart/2005/8/layout/lProcess2"/>
    <dgm:cxn modelId="{C1737ED4-C72A-46FD-9E68-6B8222A754DB}" srcId="{101AD6A4-44FC-4B16-8453-85DA4376D1A1}" destId="{562C0557-8C25-498C-B463-56CC0E62518E}" srcOrd="3" destOrd="0" parTransId="{66DBE56D-4264-4AEB-9207-1FB7BFC494A5}" sibTransId="{CA8AAD53-F3AF-47F3-A964-6C4E8C0DF4C6}"/>
    <dgm:cxn modelId="{F67C674C-829D-4179-A8FA-900EA81F6967}" type="presOf" srcId="{B571EE57-36BB-4486-8504-E0EF344A8399}" destId="{B98EBA66-9EE4-46F7-8145-EBC797521DBA}" srcOrd="1" destOrd="0" presId="urn:microsoft.com/office/officeart/2005/8/layout/lProcess2"/>
    <dgm:cxn modelId="{48FD51BE-84EA-4046-A11D-6CF5DCAE3DF5}" type="presOf" srcId="{87B9A2AA-8C13-4046-82D0-18EF53DF5F24}" destId="{2E102C3C-B311-4270-B660-9CC31954299E}" srcOrd="0" destOrd="0" presId="urn:microsoft.com/office/officeart/2005/8/layout/lProcess2"/>
    <dgm:cxn modelId="{0078D9BB-84CB-4125-80B5-0A8ECB0D8503}" srcId="{F82D8823-AF1D-420A-B843-73ABE5FE3192}" destId="{38F56E36-FCA9-44B5-B82F-5011A2F3D02C}" srcOrd="1" destOrd="0" parTransId="{804C8CE8-AEC4-4CBC-86C4-A269365FE2BD}" sibTransId="{DA2E29BD-A82C-4009-BBD9-6FC6FFBFD20B}"/>
    <dgm:cxn modelId="{3CB4599E-51C7-4AC0-9BBE-D7CFE648F0A6}" srcId="{101AD6A4-44FC-4B16-8453-85DA4376D1A1}" destId="{1885A80B-F419-49EE-B00E-12E88B1FBD43}" srcOrd="0" destOrd="0" parTransId="{1A927496-3FC1-4588-81F0-3F8F5AB9B492}" sibTransId="{F713C7DC-7407-4EEB-B119-40E6581747AF}"/>
    <dgm:cxn modelId="{3F47381F-4523-440C-B281-9723E82547BD}" type="presOf" srcId="{6FA98C6F-8BCC-4774-A6B0-1FBDAC79012B}" destId="{13FF3757-EDA0-4913-9BAA-DF56E72B6A5F}" srcOrd="1" destOrd="0" presId="urn:microsoft.com/office/officeart/2005/8/layout/lProcess2"/>
    <dgm:cxn modelId="{C303D44E-3BE7-4A43-B3E3-3CF994DCC1D1}" srcId="{7777C16F-BC8B-42D2-A2C2-EA7FF3B25202}" destId="{F82D8823-AF1D-420A-B843-73ABE5FE3192}" srcOrd="2" destOrd="0" parTransId="{C9EF1208-DF6F-4C1D-8CFD-1E380B9799A6}" sibTransId="{50873ADA-F729-4D4A-8EFB-3DA5346AF537}"/>
    <dgm:cxn modelId="{E9D8F084-B69D-4BD8-8424-AF43B9544E46}" srcId="{6FA98C6F-8BCC-4774-A6B0-1FBDAC79012B}" destId="{0CC942B3-CC9D-4B78-ADFC-66D0AA9FA087}" srcOrd="3" destOrd="0" parTransId="{84695B48-83F7-48C5-B91B-86A48180F061}" sibTransId="{76544B68-2FCB-4AE1-AEC2-DAA521B0498F}"/>
    <dgm:cxn modelId="{C5D1FCA7-5849-4E54-838A-AF718FF4E331}" srcId="{7777C16F-BC8B-42D2-A2C2-EA7FF3B25202}" destId="{B571EE57-36BB-4486-8504-E0EF344A8399}" srcOrd="1" destOrd="0" parTransId="{8C030F3B-0E40-4244-8C78-B1500101BAD0}" sibTransId="{C4BBB3EA-7EDA-44BB-8C59-75CCB1E157DF}"/>
    <dgm:cxn modelId="{FADD86D3-165C-4E90-B5A1-A0714AE3F345}" type="presOf" srcId="{F82D8823-AF1D-420A-B843-73ABE5FE3192}" destId="{AD936F87-B5D2-455C-A382-00874C7A5C17}" srcOrd="0" destOrd="0" presId="urn:microsoft.com/office/officeart/2005/8/layout/lProcess2"/>
    <dgm:cxn modelId="{AF594621-4F30-443F-AAA4-B3F3E1669134}" srcId="{B571EE57-36BB-4486-8504-E0EF344A8399}" destId="{D9963F35-1575-41C7-8B49-301C60E469AB}" srcOrd="3" destOrd="0" parTransId="{8F903670-402A-4124-923C-353AE5670F5A}" sibTransId="{2D4B3D46-0C88-4E27-B72A-2A9C8E5438F3}"/>
    <dgm:cxn modelId="{F4161A85-943E-4697-AD58-34ABD01A914B}" type="presOf" srcId="{D9963F35-1575-41C7-8B49-301C60E469AB}" destId="{E990F8DF-184E-4D38-B3D6-BF1D7F8A7F6D}" srcOrd="0" destOrd="0" presId="urn:microsoft.com/office/officeart/2005/8/layout/lProcess2"/>
    <dgm:cxn modelId="{83010CE5-5377-4D07-801B-755761C63DA0}" srcId="{6FA98C6F-8BCC-4774-A6B0-1FBDAC79012B}" destId="{87B9A2AA-8C13-4046-82D0-18EF53DF5F24}" srcOrd="2" destOrd="0" parTransId="{B7D9BA14-C004-4D45-920D-D695C7547FFE}" sibTransId="{2FC2150F-F8E2-414E-89DD-A7D6358778FC}"/>
    <dgm:cxn modelId="{D9944D7B-B49C-4C78-9C71-B63B5C2070A8}" type="presOf" srcId="{562C0557-8C25-498C-B463-56CC0E62518E}" destId="{78867B14-BE47-40D2-8174-D2169603E01B}" srcOrd="0" destOrd="0" presId="urn:microsoft.com/office/officeart/2005/8/layout/lProcess2"/>
    <dgm:cxn modelId="{A33B77B3-F105-4602-8003-5E8EBA2E0A43}" srcId="{B571EE57-36BB-4486-8504-E0EF344A8399}" destId="{031034C9-AF7A-4FB9-B77F-21C62F8745B4}" srcOrd="0" destOrd="0" parTransId="{96FEEAD9-8AFA-473C-80CF-051982B1B148}" sibTransId="{BCF1F7EC-AF48-43DB-9F10-B21DAAB444B9}"/>
    <dgm:cxn modelId="{048FD8E7-B2D2-4F48-AD85-48C8D737486A}" type="presOf" srcId="{383A9C7C-685F-4ED0-9AA7-36287143D481}" destId="{F240F3D8-3A4B-47F1-B542-B8F94950C514}" srcOrd="0" destOrd="0" presId="urn:microsoft.com/office/officeart/2005/8/layout/lProcess2"/>
    <dgm:cxn modelId="{A2576D3D-F155-4E47-9E45-9E1680310987}" type="presOf" srcId="{F82D8823-AF1D-420A-B843-73ABE5FE3192}" destId="{B11A1AF9-B409-4452-9B08-4B54D0896C96}" srcOrd="1" destOrd="0" presId="urn:microsoft.com/office/officeart/2005/8/layout/lProcess2"/>
    <dgm:cxn modelId="{B27C24DA-5C7C-4BFB-8A1A-6198C009EA9B}" type="presOf" srcId="{101AD6A4-44FC-4B16-8453-85DA4376D1A1}" destId="{5401AC0D-3590-41AF-B564-79BB95F6F52D}" srcOrd="0" destOrd="0" presId="urn:microsoft.com/office/officeart/2005/8/layout/lProcess2"/>
    <dgm:cxn modelId="{5D60221A-BB21-4529-8CC6-FF8F04B7A94B}" srcId="{B571EE57-36BB-4486-8504-E0EF344A8399}" destId="{383A9C7C-685F-4ED0-9AA7-36287143D481}" srcOrd="1" destOrd="0" parTransId="{58EB85A3-9FD7-4894-81BA-103A25B30A46}" sibTransId="{24059DA6-CCC4-4366-B397-F3007BF4C52E}"/>
    <dgm:cxn modelId="{F6AAF2E7-B9C3-4CE6-BF04-0C0249352436}" type="presOf" srcId="{1885A80B-F419-49EE-B00E-12E88B1FBD43}" destId="{8CD3E528-D782-4BE4-B851-4264F911008B}" srcOrd="0" destOrd="0" presId="urn:microsoft.com/office/officeart/2005/8/layout/lProcess2"/>
    <dgm:cxn modelId="{E26E62BD-C2B8-47AB-A3CD-A928C2587450}" type="presOf" srcId="{677645B0-B814-459C-9BDD-4415829E8489}" destId="{F57D21D9-8B0F-4BD9-A665-1B285B1C9C64}" srcOrd="0" destOrd="0" presId="urn:microsoft.com/office/officeart/2005/8/layout/lProcess2"/>
    <dgm:cxn modelId="{F737125B-2F3C-41AB-9EDA-A72F5B879E07}" type="presOf" srcId="{A996358A-DFC2-4C97-9C05-09618FA4F9C9}" destId="{17B306CF-E675-4923-AE6A-1F900CBEF366}" srcOrd="0" destOrd="0" presId="urn:microsoft.com/office/officeart/2005/8/layout/lProcess2"/>
    <dgm:cxn modelId="{DA8800D8-F8AB-435B-AE9F-983C4FE03504}" srcId="{6FA98C6F-8BCC-4774-A6B0-1FBDAC79012B}" destId="{80FFD5D4-AA6D-4C0E-AFB6-76145AFA7BBD}" srcOrd="0" destOrd="0" parTransId="{8D8C0607-3A88-4667-B458-9D7770D0A7C8}" sibTransId="{D615437A-5326-459C-9187-C5BDC10E1E3C}"/>
    <dgm:cxn modelId="{E7947932-5ABE-44E7-8557-2C5327818DA1}" type="presOf" srcId="{8927F420-D6D3-4EB4-91DE-AC427FC2075D}" destId="{3CF4E321-E82E-4A86-AB01-0FD95EBD9BB6}" srcOrd="0" destOrd="0" presId="urn:microsoft.com/office/officeart/2005/8/layout/lProcess2"/>
    <dgm:cxn modelId="{D47065AA-2298-40A4-81B4-D5B24D4607B5}" type="presOf" srcId="{B571EE57-36BB-4486-8504-E0EF344A8399}" destId="{AA92BE79-93E1-403C-895C-B64E0FE89EE2}" srcOrd="0" destOrd="0" presId="urn:microsoft.com/office/officeart/2005/8/layout/lProcess2"/>
    <dgm:cxn modelId="{47C42039-D710-41AF-AC20-3DD4148C6FDA}" type="presOf" srcId="{38F56E36-FCA9-44B5-B82F-5011A2F3D02C}" destId="{F5B235D1-2E83-490E-ABAA-71369637B707}" srcOrd="0" destOrd="0" presId="urn:microsoft.com/office/officeart/2005/8/layout/lProcess2"/>
    <dgm:cxn modelId="{2D181CC8-6746-4E2E-91B6-59827D401909}" srcId="{7777C16F-BC8B-42D2-A2C2-EA7FF3B25202}" destId="{101AD6A4-44FC-4B16-8453-85DA4376D1A1}" srcOrd="3" destOrd="0" parTransId="{767C0475-BE1F-4991-B200-5AE1FF4ADC82}" sibTransId="{C303EB22-66D4-402C-9B9D-3B662B22ADBB}"/>
    <dgm:cxn modelId="{CFFDF25B-02E8-4D80-A9DF-9F70BDC6B5B7}" srcId="{F82D8823-AF1D-420A-B843-73ABE5FE3192}" destId="{7B81AA27-F00E-4703-8D3F-AB15ACB9BFAC}" srcOrd="3" destOrd="0" parTransId="{5F30BF0B-71E7-463F-96C4-B4F365E44E34}" sibTransId="{7F5E7062-2F78-4334-BD22-266D18E8EAD8}"/>
    <dgm:cxn modelId="{AE1E088A-0E00-4AAA-A4CA-FA702F2A3C0C}" srcId="{6FA98C6F-8BCC-4774-A6B0-1FBDAC79012B}" destId="{AD7B8E11-1FB7-447B-906C-3943198BB710}" srcOrd="1" destOrd="0" parTransId="{0FC8AEFC-8AAF-4832-AEEC-3E7D556A2D26}" sibTransId="{5171728F-F95F-4D2A-80A5-96F6797EB454}"/>
    <dgm:cxn modelId="{45EB3FDE-D238-4CB7-A6BD-65C16AE6DE13}" srcId="{101AD6A4-44FC-4B16-8453-85DA4376D1A1}" destId="{EA87FAB8-0947-41D5-B1AB-7ED73B0C2D93}" srcOrd="1" destOrd="0" parTransId="{C903E875-F478-41A9-B364-F56AB56C6B5A}" sibTransId="{179ED967-09A1-48CC-9DD4-5A3520FC7CC0}"/>
    <dgm:cxn modelId="{2CE33286-EDA7-44DE-8D54-8EB154E437F0}" type="presOf" srcId="{031034C9-AF7A-4FB9-B77F-21C62F8745B4}" destId="{B752A334-4985-42E2-AA01-C30F22C3D555}" srcOrd="0" destOrd="0" presId="urn:microsoft.com/office/officeart/2005/8/layout/lProcess2"/>
    <dgm:cxn modelId="{E2E21408-1DFA-4C7D-B3CE-726759ED5B8A}" type="presOf" srcId="{7777C16F-BC8B-42D2-A2C2-EA7FF3B25202}" destId="{6CA23588-2C39-4F04-AFF9-C68C4B91118C}" srcOrd="0" destOrd="0" presId="urn:microsoft.com/office/officeart/2005/8/layout/lProcess2"/>
    <dgm:cxn modelId="{B9CA5463-9301-4699-A89A-DB150AA6A7C1}" type="presOf" srcId="{0CC942B3-CC9D-4B78-ADFC-66D0AA9FA087}" destId="{0AB368DF-3F9F-4D32-9C85-6EACEAA39BE0}" srcOrd="0" destOrd="0" presId="urn:microsoft.com/office/officeart/2005/8/layout/lProcess2"/>
    <dgm:cxn modelId="{39FD1CEC-1F20-4B1F-BDC8-7D401914F0AF}" type="presOf" srcId="{6FA98C6F-8BCC-4774-A6B0-1FBDAC79012B}" destId="{342E03EF-813C-48A9-B66A-907EB25C32E6}" srcOrd="0" destOrd="0" presId="urn:microsoft.com/office/officeart/2005/8/layout/lProcess2"/>
    <dgm:cxn modelId="{84E02B53-2FA4-48D2-A211-F502C4EEA0DB}" type="presOf" srcId="{EA87FAB8-0947-41D5-B1AB-7ED73B0C2D93}" destId="{260DA453-AAD2-42DA-AB3E-D1C608B97C90}" srcOrd="0" destOrd="0" presId="urn:microsoft.com/office/officeart/2005/8/layout/lProcess2"/>
    <dgm:cxn modelId="{D0128543-6EB1-4C02-A641-E51F7887C13C}" type="presOf" srcId="{7B81AA27-F00E-4703-8D3F-AB15ACB9BFAC}" destId="{8E27AA5C-EA23-4F8A-BE5C-3EED86914B9E}" srcOrd="0" destOrd="0" presId="urn:microsoft.com/office/officeart/2005/8/layout/lProcess2"/>
    <dgm:cxn modelId="{E44EB46E-AFA9-49E4-A006-4BFD412A5679}" type="presOf" srcId="{101AD6A4-44FC-4B16-8453-85DA4376D1A1}" destId="{8A9F8F01-AECE-4EF3-A7A9-C0755F94D2A8}" srcOrd="1" destOrd="0" presId="urn:microsoft.com/office/officeart/2005/8/layout/lProcess2"/>
    <dgm:cxn modelId="{A80DF91D-ACA7-4D79-9351-D6CE61B3D379}" srcId="{101AD6A4-44FC-4B16-8453-85DA4376D1A1}" destId="{A996358A-DFC2-4C97-9C05-09618FA4F9C9}" srcOrd="2" destOrd="0" parTransId="{D63E3DB2-56C2-4CB4-805B-456DE2F90CD6}" sibTransId="{5A22C934-2450-4E35-A4D2-0B8735072084}"/>
    <dgm:cxn modelId="{82F9BF37-5874-44CF-9890-8312B4B53592}" srcId="{B571EE57-36BB-4486-8504-E0EF344A8399}" destId="{AAED934A-24FD-4533-BD7B-AEE97F4BC711}" srcOrd="2" destOrd="0" parTransId="{58DFBA52-84A0-4F16-86E9-20214FBA79BA}" sibTransId="{5FD495EA-C561-4B90-A48B-0C7CE5935711}"/>
    <dgm:cxn modelId="{4C897A38-2754-4E4C-9ADB-B7BDD05662E5}" type="presOf" srcId="{AAED934A-24FD-4533-BD7B-AEE97F4BC711}" destId="{724EAB48-A098-418C-BDCA-D1B52F5DEC35}" srcOrd="0" destOrd="0" presId="urn:microsoft.com/office/officeart/2005/8/layout/lProcess2"/>
    <dgm:cxn modelId="{7A3AA9A5-8388-49FD-9759-E9B993E40733}" srcId="{F82D8823-AF1D-420A-B843-73ABE5FE3192}" destId="{677645B0-B814-459C-9BDD-4415829E8489}" srcOrd="0" destOrd="0" parTransId="{CACFD666-31EF-44BA-B038-30ACD4543701}" sibTransId="{53CFFCE5-D1E7-4D72-BF8F-6D146C23AFE2}"/>
    <dgm:cxn modelId="{3F171F1E-DA05-42B7-B3FB-3825B9B470F2}" srcId="{F82D8823-AF1D-420A-B843-73ABE5FE3192}" destId="{8927F420-D6D3-4EB4-91DE-AC427FC2075D}" srcOrd="2" destOrd="0" parTransId="{32A3D09A-4417-4F25-BD4A-6B1B97A0A97F}" sibTransId="{8EF90BAC-C943-4D43-B565-9F85CE8B0AE2}"/>
    <dgm:cxn modelId="{D31AEA77-DB10-4EE6-969B-45CA2E6DF732}" srcId="{7777C16F-BC8B-42D2-A2C2-EA7FF3B25202}" destId="{6FA98C6F-8BCC-4774-A6B0-1FBDAC79012B}" srcOrd="0" destOrd="0" parTransId="{5572FF51-CFC0-41B7-B929-A7DE2009FFC8}" sibTransId="{37E32A3A-0E97-4EE8-B27A-5EF542FFA6A4}"/>
    <dgm:cxn modelId="{FE4928CC-6EE3-4DF9-BC36-CCCE5BFDDB73}" type="presParOf" srcId="{6CA23588-2C39-4F04-AFF9-C68C4B91118C}" destId="{2AC9BE46-9678-4B0D-A92A-89ABC726EB43}" srcOrd="0" destOrd="0" presId="urn:microsoft.com/office/officeart/2005/8/layout/lProcess2"/>
    <dgm:cxn modelId="{8C9E82BE-C319-4B1A-A438-785886AE23BA}" type="presParOf" srcId="{2AC9BE46-9678-4B0D-A92A-89ABC726EB43}" destId="{342E03EF-813C-48A9-B66A-907EB25C32E6}" srcOrd="0" destOrd="0" presId="urn:microsoft.com/office/officeart/2005/8/layout/lProcess2"/>
    <dgm:cxn modelId="{CB580518-0F60-45A2-AC86-9E787CCBC5E5}" type="presParOf" srcId="{2AC9BE46-9678-4B0D-A92A-89ABC726EB43}" destId="{13FF3757-EDA0-4913-9BAA-DF56E72B6A5F}" srcOrd="1" destOrd="0" presId="urn:microsoft.com/office/officeart/2005/8/layout/lProcess2"/>
    <dgm:cxn modelId="{A3046524-5535-4E6C-B1A2-342ABBC9C6E4}" type="presParOf" srcId="{2AC9BE46-9678-4B0D-A92A-89ABC726EB43}" destId="{1C5518F3-93D7-46F6-8F0E-DB294B0D76A5}" srcOrd="2" destOrd="0" presId="urn:microsoft.com/office/officeart/2005/8/layout/lProcess2"/>
    <dgm:cxn modelId="{BE093633-FA41-4DCB-A78D-28FDFA7F6E95}" type="presParOf" srcId="{1C5518F3-93D7-46F6-8F0E-DB294B0D76A5}" destId="{7F9DE87D-E221-435F-959E-2DC1E83B0BB2}" srcOrd="0" destOrd="0" presId="urn:microsoft.com/office/officeart/2005/8/layout/lProcess2"/>
    <dgm:cxn modelId="{678B3AC5-D258-4486-B22F-D6484E6BEA39}" type="presParOf" srcId="{7F9DE87D-E221-435F-959E-2DC1E83B0BB2}" destId="{060518C9-2623-4FAF-AA5B-333CF6E8F609}" srcOrd="0" destOrd="0" presId="urn:microsoft.com/office/officeart/2005/8/layout/lProcess2"/>
    <dgm:cxn modelId="{820DFC10-AF8B-4278-A59F-E2DBE1E293FC}" type="presParOf" srcId="{7F9DE87D-E221-435F-959E-2DC1E83B0BB2}" destId="{A627F219-FE53-4ACC-B010-422E3C01DB01}" srcOrd="1" destOrd="0" presId="urn:microsoft.com/office/officeart/2005/8/layout/lProcess2"/>
    <dgm:cxn modelId="{F7FB1463-28D4-4FFA-8EB8-C0DE6DA17E87}" type="presParOf" srcId="{7F9DE87D-E221-435F-959E-2DC1E83B0BB2}" destId="{424043DB-F2DD-4B03-871D-617AEF847A83}" srcOrd="2" destOrd="0" presId="urn:microsoft.com/office/officeart/2005/8/layout/lProcess2"/>
    <dgm:cxn modelId="{8B5B0381-1FF0-41A0-8F01-02AEBEDBCB03}" type="presParOf" srcId="{7F9DE87D-E221-435F-959E-2DC1E83B0BB2}" destId="{65D0A463-8BE2-47FC-8C1D-81F3C1EBD4C9}" srcOrd="3" destOrd="0" presId="urn:microsoft.com/office/officeart/2005/8/layout/lProcess2"/>
    <dgm:cxn modelId="{CA6B964E-13B2-4E41-A919-3A063EC0549A}" type="presParOf" srcId="{7F9DE87D-E221-435F-959E-2DC1E83B0BB2}" destId="{2E102C3C-B311-4270-B660-9CC31954299E}" srcOrd="4" destOrd="0" presId="urn:microsoft.com/office/officeart/2005/8/layout/lProcess2"/>
    <dgm:cxn modelId="{71278967-EC3F-404C-80B9-605532B63FF2}" type="presParOf" srcId="{7F9DE87D-E221-435F-959E-2DC1E83B0BB2}" destId="{1A2091D2-2F45-40AA-840D-44F765A53884}" srcOrd="5" destOrd="0" presId="urn:microsoft.com/office/officeart/2005/8/layout/lProcess2"/>
    <dgm:cxn modelId="{4BEB6F66-D3AC-4F02-8731-3FA996664CE7}" type="presParOf" srcId="{7F9DE87D-E221-435F-959E-2DC1E83B0BB2}" destId="{0AB368DF-3F9F-4D32-9C85-6EACEAA39BE0}" srcOrd="6" destOrd="0" presId="urn:microsoft.com/office/officeart/2005/8/layout/lProcess2"/>
    <dgm:cxn modelId="{488505E6-9EEC-431F-8219-121751AF0947}" type="presParOf" srcId="{6CA23588-2C39-4F04-AFF9-C68C4B91118C}" destId="{E066EAFC-7A62-42FF-BDEE-38D88FDF3EC8}" srcOrd="1" destOrd="0" presId="urn:microsoft.com/office/officeart/2005/8/layout/lProcess2"/>
    <dgm:cxn modelId="{D0DDF07F-A6BC-46BA-8BB0-A668B45F023E}" type="presParOf" srcId="{6CA23588-2C39-4F04-AFF9-C68C4B91118C}" destId="{F50BB811-2BA4-44C4-ACB6-F790E779404E}" srcOrd="2" destOrd="0" presId="urn:microsoft.com/office/officeart/2005/8/layout/lProcess2"/>
    <dgm:cxn modelId="{9BCE6157-74FC-4088-8027-0B55DEDBF59C}" type="presParOf" srcId="{F50BB811-2BA4-44C4-ACB6-F790E779404E}" destId="{AA92BE79-93E1-403C-895C-B64E0FE89EE2}" srcOrd="0" destOrd="0" presId="urn:microsoft.com/office/officeart/2005/8/layout/lProcess2"/>
    <dgm:cxn modelId="{8BD93910-314A-4507-94EA-F3B365D5C4CC}" type="presParOf" srcId="{F50BB811-2BA4-44C4-ACB6-F790E779404E}" destId="{B98EBA66-9EE4-46F7-8145-EBC797521DBA}" srcOrd="1" destOrd="0" presId="urn:microsoft.com/office/officeart/2005/8/layout/lProcess2"/>
    <dgm:cxn modelId="{1FFB2F81-1420-45AD-99C4-28722B80CD0C}" type="presParOf" srcId="{F50BB811-2BA4-44C4-ACB6-F790E779404E}" destId="{0FCFD649-7949-4B13-855C-CC42D0F321B5}" srcOrd="2" destOrd="0" presId="urn:microsoft.com/office/officeart/2005/8/layout/lProcess2"/>
    <dgm:cxn modelId="{9F38BA0E-9242-48C8-9629-39B4B8D8C326}" type="presParOf" srcId="{0FCFD649-7949-4B13-855C-CC42D0F321B5}" destId="{2B6BE7D7-CF81-46F2-A1BA-FDC1B23B7326}" srcOrd="0" destOrd="0" presId="urn:microsoft.com/office/officeart/2005/8/layout/lProcess2"/>
    <dgm:cxn modelId="{4138B943-3607-4A93-B2F9-35E4E10984CC}" type="presParOf" srcId="{2B6BE7D7-CF81-46F2-A1BA-FDC1B23B7326}" destId="{B752A334-4985-42E2-AA01-C30F22C3D555}" srcOrd="0" destOrd="0" presId="urn:microsoft.com/office/officeart/2005/8/layout/lProcess2"/>
    <dgm:cxn modelId="{640169A3-AE17-46A6-9FED-44CF52AA7FF2}" type="presParOf" srcId="{2B6BE7D7-CF81-46F2-A1BA-FDC1B23B7326}" destId="{A46B4519-A19E-44B9-AF01-35028030D7B0}" srcOrd="1" destOrd="0" presId="urn:microsoft.com/office/officeart/2005/8/layout/lProcess2"/>
    <dgm:cxn modelId="{2A77858B-D1AF-4D90-8CE7-083E5BC7AB36}" type="presParOf" srcId="{2B6BE7D7-CF81-46F2-A1BA-FDC1B23B7326}" destId="{F240F3D8-3A4B-47F1-B542-B8F94950C514}" srcOrd="2" destOrd="0" presId="urn:microsoft.com/office/officeart/2005/8/layout/lProcess2"/>
    <dgm:cxn modelId="{CC31F294-E250-4B46-8A85-0511FE0EBA2A}" type="presParOf" srcId="{2B6BE7D7-CF81-46F2-A1BA-FDC1B23B7326}" destId="{8F963400-B61C-4482-93B1-864AC83B0790}" srcOrd="3" destOrd="0" presId="urn:microsoft.com/office/officeart/2005/8/layout/lProcess2"/>
    <dgm:cxn modelId="{741289D5-E474-4F9C-98B3-9BB170E20E55}" type="presParOf" srcId="{2B6BE7D7-CF81-46F2-A1BA-FDC1B23B7326}" destId="{724EAB48-A098-418C-BDCA-D1B52F5DEC35}" srcOrd="4" destOrd="0" presId="urn:microsoft.com/office/officeart/2005/8/layout/lProcess2"/>
    <dgm:cxn modelId="{16EEF820-E401-44B4-AA36-2702EB880D64}" type="presParOf" srcId="{2B6BE7D7-CF81-46F2-A1BA-FDC1B23B7326}" destId="{F4734B30-D32A-473D-94DF-0EBC489FE218}" srcOrd="5" destOrd="0" presId="urn:microsoft.com/office/officeart/2005/8/layout/lProcess2"/>
    <dgm:cxn modelId="{F477432B-809E-4A81-A598-EB8675F8B5AF}" type="presParOf" srcId="{2B6BE7D7-CF81-46F2-A1BA-FDC1B23B7326}" destId="{E990F8DF-184E-4D38-B3D6-BF1D7F8A7F6D}" srcOrd="6" destOrd="0" presId="urn:microsoft.com/office/officeart/2005/8/layout/lProcess2"/>
    <dgm:cxn modelId="{7340798B-67FB-44F5-A2C0-369A8DC2295C}" type="presParOf" srcId="{6CA23588-2C39-4F04-AFF9-C68C4B91118C}" destId="{5C2ADE2D-9D99-4AAE-BE23-611B95F93118}" srcOrd="3" destOrd="0" presId="urn:microsoft.com/office/officeart/2005/8/layout/lProcess2"/>
    <dgm:cxn modelId="{8B60223E-92C7-4AD5-94DE-80B9CD2102AB}" type="presParOf" srcId="{6CA23588-2C39-4F04-AFF9-C68C4B91118C}" destId="{9CF99B59-3490-4AFE-8B2E-4519B3E2EB39}" srcOrd="4" destOrd="0" presId="urn:microsoft.com/office/officeart/2005/8/layout/lProcess2"/>
    <dgm:cxn modelId="{077840B5-7086-49AE-BE75-96D9526B7F4A}" type="presParOf" srcId="{9CF99B59-3490-4AFE-8B2E-4519B3E2EB39}" destId="{AD936F87-B5D2-455C-A382-00874C7A5C17}" srcOrd="0" destOrd="0" presId="urn:microsoft.com/office/officeart/2005/8/layout/lProcess2"/>
    <dgm:cxn modelId="{07B8D1CB-A755-4493-8915-1D2863788450}" type="presParOf" srcId="{9CF99B59-3490-4AFE-8B2E-4519B3E2EB39}" destId="{B11A1AF9-B409-4452-9B08-4B54D0896C96}" srcOrd="1" destOrd="0" presId="urn:microsoft.com/office/officeart/2005/8/layout/lProcess2"/>
    <dgm:cxn modelId="{11E139AA-9A04-48B0-9C87-F39E2FD76F3D}" type="presParOf" srcId="{9CF99B59-3490-4AFE-8B2E-4519B3E2EB39}" destId="{394D2C89-9521-4FE5-B39C-F652204123E8}" srcOrd="2" destOrd="0" presId="urn:microsoft.com/office/officeart/2005/8/layout/lProcess2"/>
    <dgm:cxn modelId="{B2114E99-796E-490C-A136-210B354D6688}" type="presParOf" srcId="{394D2C89-9521-4FE5-B39C-F652204123E8}" destId="{0879084E-2C0C-4CC7-9537-960F1D2DD284}" srcOrd="0" destOrd="0" presId="urn:microsoft.com/office/officeart/2005/8/layout/lProcess2"/>
    <dgm:cxn modelId="{398EF490-3C96-492B-8E59-F268261E8E09}" type="presParOf" srcId="{0879084E-2C0C-4CC7-9537-960F1D2DD284}" destId="{F57D21D9-8B0F-4BD9-A665-1B285B1C9C64}" srcOrd="0" destOrd="0" presId="urn:microsoft.com/office/officeart/2005/8/layout/lProcess2"/>
    <dgm:cxn modelId="{914EC77B-A65C-4E7C-BE48-F5FEB0E3B808}" type="presParOf" srcId="{0879084E-2C0C-4CC7-9537-960F1D2DD284}" destId="{488A5426-784B-46A9-8EF4-58AC995EAFF2}" srcOrd="1" destOrd="0" presId="urn:microsoft.com/office/officeart/2005/8/layout/lProcess2"/>
    <dgm:cxn modelId="{2B9A2859-C0E6-443F-ACA7-81F0A59A2D6A}" type="presParOf" srcId="{0879084E-2C0C-4CC7-9537-960F1D2DD284}" destId="{F5B235D1-2E83-490E-ABAA-71369637B707}" srcOrd="2" destOrd="0" presId="urn:microsoft.com/office/officeart/2005/8/layout/lProcess2"/>
    <dgm:cxn modelId="{6E8229A3-AE05-4005-8736-1954BCCF9EED}" type="presParOf" srcId="{0879084E-2C0C-4CC7-9537-960F1D2DD284}" destId="{9B601381-85E4-4208-A5BF-AB3D8BF257C9}" srcOrd="3" destOrd="0" presId="urn:microsoft.com/office/officeart/2005/8/layout/lProcess2"/>
    <dgm:cxn modelId="{3BE649F6-E63F-4426-9715-ADFAFDABD047}" type="presParOf" srcId="{0879084E-2C0C-4CC7-9537-960F1D2DD284}" destId="{3CF4E321-E82E-4A86-AB01-0FD95EBD9BB6}" srcOrd="4" destOrd="0" presId="urn:microsoft.com/office/officeart/2005/8/layout/lProcess2"/>
    <dgm:cxn modelId="{E69543BB-3BC9-48B4-8985-7B7631735642}" type="presParOf" srcId="{0879084E-2C0C-4CC7-9537-960F1D2DD284}" destId="{FEEC235B-80DC-4E76-BE14-21373EBC34F9}" srcOrd="5" destOrd="0" presId="urn:microsoft.com/office/officeart/2005/8/layout/lProcess2"/>
    <dgm:cxn modelId="{898A5D29-BC0F-49C7-AC51-64CF1A8D0886}" type="presParOf" srcId="{0879084E-2C0C-4CC7-9537-960F1D2DD284}" destId="{8E27AA5C-EA23-4F8A-BE5C-3EED86914B9E}" srcOrd="6" destOrd="0" presId="urn:microsoft.com/office/officeart/2005/8/layout/lProcess2"/>
    <dgm:cxn modelId="{D1D1E320-93D7-4927-BD16-5CAC90C91144}" type="presParOf" srcId="{6CA23588-2C39-4F04-AFF9-C68C4B91118C}" destId="{ABFB0D12-A8F0-411E-946D-A97B45F0CD5C}" srcOrd="5" destOrd="0" presId="urn:microsoft.com/office/officeart/2005/8/layout/lProcess2"/>
    <dgm:cxn modelId="{33D7F1C7-7FBB-4048-AE89-7E691B9FE7E3}" type="presParOf" srcId="{6CA23588-2C39-4F04-AFF9-C68C4B91118C}" destId="{BA20A4E4-32CC-4040-B4CE-2D80F4D2445C}" srcOrd="6" destOrd="0" presId="urn:microsoft.com/office/officeart/2005/8/layout/lProcess2"/>
    <dgm:cxn modelId="{BB19561B-EEE9-4A60-A096-024C448C52D9}" type="presParOf" srcId="{BA20A4E4-32CC-4040-B4CE-2D80F4D2445C}" destId="{5401AC0D-3590-41AF-B564-79BB95F6F52D}" srcOrd="0" destOrd="0" presId="urn:microsoft.com/office/officeart/2005/8/layout/lProcess2"/>
    <dgm:cxn modelId="{54BBD438-0FF6-4D8F-9475-C8788C6A532B}" type="presParOf" srcId="{BA20A4E4-32CC-4040-B4CE-2D80F4D2445C}" destId="{8A9F8F01-AECE-4EF3-A7A9-C0755F94D2A8}" srcOrd="1" destOrd="0" presId="urn:microsoft.com/office/officeart/2005/8/layout/lProcess2"/>
    <dgm:cxn modelId="{3EF8F2DF-1B99-4C6B-99E5-D1A0D775D010}" type="presParOf" srcId="{BA20A4E4-32CC-4040-B4CE-2D80F4D2445C}" destId="{B9713670-B11B-4305-B930-44F2F6702C79}" srcOrd="2" destOrd="0" presId="urn:microsoft.com/office/officeart/2005/8/layout/lProcess2"/>
    <dgm:cxn modelId="{5400895B-9D83-4524-A610-38FDCE531222}" type="presParOf" srcId="{B9713670-B11B-4305-B930-44F2F6702C79}" destId="{E7325A52-3B81-4658-A4CA-7110BFE38B4A}" srcOrd="0" destOrd="0" presId="urn:microsoft.com/office/officeart/2005/8/layout/lProcess2"/>
    <dgm:cxn modelId="{F0C038A2-4402-4814-BD5F-CBD80B3661DD}" type="presParOf" srcId="{E7325A52-3B81-4658-A4CA-7110BFE38B4A}" destId="{8CD3E528-D782-4BE4-B851-4264F911008B}" srcOrd="0" destOrd="0" presId="urn:microsoft.com/office/officeart/2005/8/layout/lProcess2"/>
    <dgm:cxn modelId="{83F1079A-A0FE-4063-B33D-B9CDDDC8004C}" type="presParOf" srcId="{E7325A52-3B81-4658-A4CA-7110BFE38B4A}" destId="{61F86D8B-867C-49DF-8AF0-F8C393A256A4}" srcOrd="1" destOrd="0" presId="urn:microsoft.com/office/officeart/2005/8/layout/lProcess2"/>
    <dgm:cxn modelId="{22E6F48B-1872-4E53-80BD-2DA6713115A2}" type="presParOf" srcId="{E7325A52-3B81-4658-A4CA-7110BFE38B4A}" destId="{260DA453-AAD2-42DA-AB3E-D1C608B97C90}" srcOrd="2" destOrd="0" presId="urn:microsoft.com/office/officeart/2005/8/layout/lProcess2"/>
    <dgm:cxn modelId="{AB808B93-BE3A-4EF9-8527-46931DD0E397}" type="presParOf" srcId="{E7325A52-3B81-4658-A4CA-7110BFE38B4A}" destId="{454E8362-0B06-4175-B1C7-4327056D8D86}" srcOrd="3" destOrd="0" presId="urn:microsoft.com/office/officeart/2005/8/layout/lProcess2"/>
    <dgm:cxn modelId="{EC146657-830F-4701-812B-0FAC7F3F74E7}" type="presParOf" srcId="{E7325A52-3B81-4658-A4CA-7110BFE38B4A}" destId="{17B306CF-E675-4923-AE6A-1F900CBEF366}" srcOrd="4" destOrd="0" presId="urn:microsoft.com/office/officeart/2005/8/layout/lProcess2"/>
    <dgm:cxn modelId="{B0ADA6E7-3E49-4ED5-8416-26B06EA3E35E}" type="presParOf" srcId="{E7325A52-3B81-4658-A4CA-7110BFE38B4A}" destId="{AC7FA701-7B7B-4F0F-8872-790DC3DF4149}" srcOrd="5" destOrd="0" presId="urn:microsoft.com/office/officeart/2005/8/layout/lProcess2"/>
    <dgm:cxn modelId="{6BD6E681-CB8B-4794-8345-A1A1ED819FEC}" type="presParOf" srcId="{E7325A52-3B81-4658-A4CA-7110BFE38B4A}" destId="{78867B14-BE47-40D2-8174-D2169603E01B}" srcOrd="6" destOrd="0" presId="urn:microsoft.com/office/officeart/2005/8/layout/lProcess2"/>
  </dgm:cxnLst>
  <dgm:bg/>
  <dgm:whole/>
</dgm:dataModel>
</file>

<file path=ppt/diagrams/data4.xml><?xml version="1.0" encoding="utf-8"?>
<dgm:dataModel xmlns:dgm="http://schemas.openxmlformats.org/drawingml/2006/diagram" xmlns:a="http://schemas.openxmlformats.org/drawingml/2006/main">
  <dgm:ptLst>
    <dgm:pt modelId="{FA42A32E-FF33-4876-850E-2D7E66DF4B46}" type="doc">
      <dgm:prSet loTypeId="urn:microsoft.com/office/officeart/2005/8/layout/equation1" loCatId="relationship" qsTypeId="urn:microsoft.com/office/officeart/2005/8/quickstyle/simple5" qsCatId="simple" csTypeId="urn:microsoft.com/office/officeart/2005/8/colors/accent1_2" csCatId="accent1" phldr="1"/>
      <dgm:spPr/>
    </dgm:pt>
    <dgm:pt modelId="{5FA58AF9-EAE6-4E0F-B45D-E3857D3D5731}">
      <dgm:prSet phldrT="[Text]"/>
      <dgm:spPr/>
      <dgm:t>
        <a:bodyPr/>
        <a:lstStyle/>
        <a:p>
          <a:r>
            <a:rPr lang="en-US" dirty="0" err="1" smtClean="0"/>
            <a:t>Configurar</a:t>
          </a:r>
          <a:r>
            <a:rPr lang="en-US" dirty="0" smtClean="0"/>
            <a:t> TPM + PIN</a:t>
          </a:r>
          <a:endParaRPr lang="en-US" dirty="0"/>
        </a:p>
      </dgm:t>
    </dgm:pt>
    <dgm:pt modelId="{7DD830F5-F327-4BE5-8F35-1FF7170F0147}" type="parTrans" cxnId="{975166BA-9523-4DB1-92EF-18E7F0773EFA}">
      <dgm:prSet/>
      <dgm:spPr/>
      <dgm:t>
        <a:bodyPr/>
        <a:lstStyle/>
        <a:p>
          <a:endParaRPr lang="en-US"/>
        </a:p>
      </dgm:t>
    </dgm:pt>
    <dgm:pt modelId="{4A7A4D58-48DD-4F75-9FFD-07245466751D}" type="sibTrans" cxnId="{975166BA-9523-4DB1-92EF-18E7F0773EFA}">
      <dgm:prSet/>
      <dgm:spPr/>
      <dgm:t>
        <a:bodyPr/>
        <a:lstStyle/>
        <a:p>
          <a:endParaRPr lang="en-US"/>
        </a:p>
      </dgm:t>
    </dgm:pt>
    <dgm:pt modelId="{7A874B28-7591-49E8-8E9F-6403D58402C3}">
      <dgm:prSet phldrT="[Text]"/>
      <dgm:spPr/>
      <dgm:t>
        <a:bodyPr/>
        <a:lstStyle/>
        <a:p>
          <a:r>
            <a:rPr lang="en-US" dirty="0" smtClean="0"/>
            <a:t>Para el </a:t>
          </a:r>
          <a:r>
            <a:rPr lang="en-US" dirty="0" err="1" smtClean="0"/>
            <a:t>mejor</a:t>
          </a:r>
          <a:r>
            <a:rPr lang="en-US" dirty="0" smtClean="0"/>
            <a:t> balance entre </a:t>
          </a:r>
          <a:r>
            <a:rPr lang="en-US" dirty="0" err="1" smtClean="0"/>
            <a:t>seguridad</a:t>
          </a:r>
          <a:r>
            <a:rPr lang="en-US" dirty="0" smtClean="0"/>
            <a:t> y </a:t>
          </a:r>
          <a:r>
            <a:rPr lang="en-US" dirty="0" err="1" smtClean="0"/>
            <a:t>usabilidad</a:t>
          </a:r>
          <a:endParaRPr lang="en-US" dirty="0"/>
        </a:p>
      </dgm:t>
    </dgm:pt>
    <dgm:pt modelId="{9581BA5A-0A9A-45D2-8DF0-2D7EDB930D54}" type="sibTrans" cxnId="{C47B328F-97AF-4DF5-A7AE-96F37D466186}">
      <dgm:prSet/>
      <dgm:spPr/>
      <dgm:t>
        <a:bodyPr/>
        <a:lstStyle/>
        <a:p>
          <a:endParaRPr lang="en-US"/>
        </a:p>
      </dgm:t>
    </dgm:pt>
    <dgm:pt modelId="{E9D53ADC-E9B3-41A9-A3C1-51EB8234463F}" type="parTrans" cxnId="{C47B328F-97AF-4DF5-A7AE-96F37D466186}">
      <dgm:prSet/>
      <dgm:spPr/>
      <dgm:t>
        <a:bodyPr/>
        <a:lstStyle/>
        <a:p>
          <a:endParaRPr lang="en-US"/>
        </a:p>
      </dgm:t>
    </dgm:pt>
    <dgm:pt modelId="{D8ABAA92-1D8C-4A9A-97EC-362097D9630C}" type="pres">
      <dgm:prSet presAssocID="{FA42A32E-FF33-4876-850E-2D7E66DF4B46}" presName="linearFlow" presStyleCnt="0">
        <dgm:presLayoutVars>
          <dgm:dir/>
          <dgm:resizeHandles val="exact"/>
        </dgm:presLayoutVars>
      </dgm:prSet>
      <dgm:spPr/>
    </dgm:pt>
    <dgm:pt modelId="{0C2C798B-D4F1-4642-AD83-C7A3575C86E5}" type="pres">
      <dgm:prSet presAssocID="{5FA58AF9-EAE6-4E0F-B45D-E3857D3D5731}" presName="node" presStyleLbl="node1" presStyleIdx="0" presStyleCnt="2">
        <dgm:presLayoutVars>
          <dgm:bulletEnabled val="1"/>
        </dgm:presLayoutVars>
      </dgm:prSet>
      <dgm:spPr/>
      <dgm:t>
        <a:bodyPr/>
        <a:lstStyle/>
        <a:p>
          <a:endParaRPr lang="en-US"/>
        </a:p>
      </dgm:t>
    </dgm:pt>
    <dgm:pt modelId="{C0EAAAC5-19E8-4F65-914C-E9825EFEFE89}" type="pres">
      <dgm:prSet presAssocID="{4A7A4D58-48DD-4F75-9FFD-07245466751D}" presName="spacerL" presStyleCnt="0"/>
      <dgm:spPr/>
    </dgm:pt>
    <dgm:pt modelId="{FE28729F-E282-42B3-B4F8-66A15A56538C}" type="pres">
      <dgm:prSet presAssocID="{4A7A4D58-48DD-4F75-9FFD-07245466751D}" presName="sibTrans" presStyleLbl="sibTrans2D1" presStyleIdx="0" presStyleCnt="1"/>
      <dgm:spPr/>
      <dgm:t>
        <a:bodyPr/>
        <a:lstStyle/>
        <a:p>
          <a:endParaRPr lang="en-US"/>
        </a:p>
      </dgm:t>
    </dgm:pt>
    <dgm:pt modelId="{F0930DEF-D244-47C3-88F2-3BC66C7CCAC8}" type="pres">
      <dgm:prSet presAssocID="{4A7A4D58-48DD-4F75-9FFD-07245466751D}" presName="spacerR" presStyleCnt="0"/>
      <dgm:spPr/>
    </dgm:pt>
    <dgm:pt modelId="{4096DC01-63F9-4F82-9070-66F866DAC2AB}" type="pres">
      <dgm:prSet presAssocID="{7A874B28-7591-49E8-8E9F-6403D58402C3}" presName="node" presStyleLbl="node1" presStyleIdx="1" presStyleCnt="2">
        <dgm:presLayoutVars>
          <dgm:bulletEnabled val="1"/>
        </dgm:presLayoutVars>
      </dgm:prSet>
      <dgm:spPr/>
      <dgm:t>
        <a:bodyPr/>
        <a:lstStyle/>
        <a:p>
          <a:endParaRPr lang="en-US"/>
        </a:p>
      </dgm:t>
    </dgm:pt>
  </dgm:ptLst>
  <dgm:cxnLst>
    <dgm:cxn modelId="{94AEBCC9-FE18-49CE-810E-68791E6F83E3}" type="presOf" srcId="{5FA58AF9-EAE6-4E0F-B45D-E3857D3D5731}" destId="{0C2C798B-D4F1-4642-AD83-C7A3575C86E5}" srcOrd="0" destOrd="0" presId="urn:microsoft.com/office/officeart/2005/8/layout/equation1"/>
    <dgm:cxn modelId="{53183BC9-A78A-4328-907B-27EF55389CF6}" type="presOf" srcId="{FA42A32E-FF33-4876-850E-2D7E66DF4B46}" destId="{D8ABAA92-1D8C-4A9A-97EC-362097D9630C}" srcOrd="0" destOrd="0" presId="urn:microsoft.com/office/officeart/2005/8/layout/equation1"/>
    <dgm:cxn modelId="{975166BA-9523-4DB1-92EF-18E7F0773EFA}" srcId="{FA42A32E-FF33-4876-850E-2D7E66DF4B46}" destId="{5FA58AF9-EAE6-4E0F-B45D-E3857D3D5731}" srcOrd="0" destOrd="0" parTransId="{7DD830F5-F327-4BE5-8F35-1FF7170F0147}" sibTransId="{4A7A4D58-48DD-4F75-9FFD-07245466751D}"/>
    <dgm:cxn modelId="{2C64EF7E-8B5B-4C43-A251-A48FB57B039A}" type="presOf" srcId="{4A7A4D58-48DD-4F75-9FFD-07245466751D}" destId="{FE28729F-E282-42B3-B4F8-66A15A56538C}" srcOrd="0" destOrd="0" presId="urn:microsoft.com/office/officeart/2005/8/layout/equation1"/>
    <dgm:cxn modelId="{2185FE0F-45E3-418B-AFB1-57FA15A15618}" type="presOf" srcId="{7A874B28-7591-49E8-8E9F-6403D58402C3}" destId="{4096DC01-63F9-4F82-9070-66F866DAC2AB}" srcOrd="0" destOrd="0" presId="urn:microsoft.com/office/officeart/2005/8/layout/equation1"/>
    <dgm:cxn modelId="{C47B328F-97AF-4DF5-A7AE-96F37D466186}" srcId="{FA42A32E-FF33-4876-850E-2D7E66DF4B46}" destId="{7A874B28-7591-49E8-8E9F-6403D58402C3}" srcOrd="1" destOrd="0" parTransId="{E9D53ADC-E9B3-41A9-A3C1-51EB8234463F}" sibTransId="{9581BA5A-0A9A-45D2-8DF0-2D7EDB930D54}"/>
    <dgm:cxn modelId="{3B5FB43D-8C81-46BC-AC52-BF78162959B6}" type="presParOf" srcId="{D8ABAA92-1D8C-4A9A-97EC-362097D9630C}" destId="{0C2C798B-D4F1-4642-AD83-C7A3575C86E5}" srcOrd="0" destOrd="0" presId="urn:microsoft.com/office/officeart/2005/8/layout/equation1"/>
    <dgm:cxn modelId="{3C558CE4-1DD3-4A16-864F-FBEB743DB8A5}" type="presParOf" srcId="{D8ABAA92-1D8C-4A9A-97EC-362097D9630C}" destId="{C0EAAAC5-19E8-4F65-914C-E9825EFEFE89}" srcOrd="1" destOrd="0" presId="urn:microsoft.com/office/officeart/2005/8/layout/equation1"/>
    <dgm:cxn modelId="{339B54CB-CCFB-4134-9867-0C57ED236BF6}" type="presParOf" srcId="{D8ABAA92-1D8C-4A9A-97EC-362097D9630C}" destId="{FE28729F-E282-42B3-B4F8-66A15A56538C}" srcOrd="2" destOrd="0" presId="urn:microsoft.com/office/officeart/2005/8/layout/equation1"/>
    <dgm:cxn modelId="{B6165A57-BE57-478D-9067-E7A5FEEE22F3}" type="presParOf" srcId="{D8ABAA92-1D8C-4A9A-97EC-362097D9630C}" destId="{F0930DEF-D244-47C3-88F2-3BC66C7CCAC8}" srcOrd="3" destOrd="0" presId="urn:microsoft.com/office/officeart/2005/8/layout/equation1"/>
    <dgm:cxn modelId="{D88340D1-9CBD-4AA2-9689-E0D89ED41F8F}" type="presParOf" srcId="{D8ABAA92-1D8C-4A9A-97EC-362097D9630C}" destId="{4096DC01-63F9-4F82-9070-66F866DAC2AB}" srcOrd="4" destOrd="0" presId="urn:microsoft.com/office/officeart/2005/8/layout/equation1"/>
  </dgm:cxnLst>
  <dgm:bg/>
  <dgm:whole/>
</dgm:dataModel>
</file>

<file path=ppt/diagrams/data5.xml><?xml version="1.0" encoding="utf-8"?>
<dgm:dataModel xmlns:dgm="http://schemas.openxmlformats.org/drawingml/2006/diagram" xmlns:a="http://schemas.openxmlformats.org/drawingml/2006/main">
  <dgm:ptLst>
    <dgm:pt modelId="{FA42A32E-FF33-4876-850E-2D7E66DF4B46}" type="doc">
      <dgm:prSet loTypeId="urn:microsoft.com/office/officeart/2005/8/layout/equation1" loCatId="relationship" qsTypeId="urn:microsoft.com/office/officeart/2005/8/quickstyle/simple5" qsCatId="simple" csTypeId="urn:microsoft.com/office/officeart/2005/8/colors/accent2_2" csCatId="accent2" phldr="1"/>
      <dgm:spPr/>
    </dgm:pt>
    <dgm:pt modelId="{5FA58AF9-EAE6-4E0F-B45D-E3857D3D5731}">
      <dgm:prSet phldrT="[Text]"/>
      <dgm:spPr/>
      <dgm:t>
        <a:bodyPr/>
        <a:lstStyle/>
        <a:p>
          <a:r>
            <a:rPr lang="en-US" dirty="0" err="1" smtClean="0"/>
            <a:t>Uso</a:t>
          </a:r>
          <a:r>
            <a:rPr lang="en-US" dirty="0" smtClean="0"/>
            <a:t> de </a:t>
          </a:r>
          <a:r>
            <a:rPr lang="en-US" dirty="0" err="1" smtClean="0"/>
            <a:t>Hibernación</a:t>
          </a:r>
          <a:r>
            <a:rPr lang="en-US" dirty="0" smtClean="0"/>
            <a:t> en </a:t>
          </a:r>
          <a:r>
            <a:rPr lang="en-US" dirty="0" err="1" smtClean="0"/>
            <a:t>vez</a:t>
          </a:r>
          <a:r>
            <a:rPr lang="en-US" dirty="0" smtClean="0"/>
            <a:t> de </a:t>
          </a:r>
          <a:r>
            <a:rPr lang="en-US" dirty="0" err="1" smtClean="0"/>
            <a:t>Dormir</a:t>
          </a:r>
          <a:endParaRPr lang="en-US" dirty="0"/>
        </a:p>
      </dgm:t>
    </dgm:pt>
    <dgm:pt modelId="{7DD830F5-F327-4BE5-8F35-1FF7170F0147}" type="parTrans" cxnId="{975166BA-9523-4DB1-92EF-18E7F0773EFA}">
      <dgm:prSet/>
      <dgm:spPr/>
      <dgm:t>
        <a:bodyPr/>
        <a:lstStyle/>
        <a:p>
          <a:endParaRPr lang="en-US"/>
        </a:p>
      </dgm:t>
    </dgm:pt>
    <dgm:pt modelId="{4A7A4D58-48DD-4F75-9FFD-07245466751D}" type="sibTrans" cxnId="{975166BA-9523-4DB1-92EF-18E7F0773EFA}">
      <dgm:prSet/>
      <dgm:spPr/>
      <dgm:t>
        <a:bodyPr/>
        <a:lstStyle/>
        <a:p>
          <a:endParaRPr lang="en-US"/>
        </a:p>
      </dgm:t>
    </dgm:pt>
    <dgm:pt modelId="{7A874B28-7591-49E8-8E9F-6403D58402C3}">
      <dgm:prSet phldrT="[Text]"/>
      <dgm:spPr/>
      <dgm:t>
        <a:bodyPr/>
        <a:lstStyle/>
        <a:p>
          <a:r>
            <a:rPr lang="en-US" dirty="0" smtClean="0"/>
            <a:t>Para </a:t>
          </a:r>
          <a:r>
            <a:rPr lang="en-US" dirty="0" err="1" smtClean="0"/>
            <a:t>una</a:t>
          </a:r>
          <a:r>
            <a:rPr lang="en-US" dirty="0" smtClean="0"/>
            <a:t> </a:t>
          </a:r>
          <a:r>
            <a:rPr lang="en-US" dirty="0" err="1" smtClean="0"/>
            <a:t>mejor</a:t>
          </a:r>
          <a:r>
            <a:rPr lang="en-US" dirty="0" smtClean="0"/>
            <a:t> </a:t>
          </a:r>
          <a:r>
            <a:rPr lang="en-US" dirty="0" err="1" smtClean="0"/>
            <a:t>seguridad</a:t>
          </a:r>
          <a:endParaRPr lang="en-US" dirty="0"/>
        </a:p>
      </dgm:t>
    </dgm:pt>
    <dgm:pt modelId="{E9D53ADC-E9B3-41A9-A3C1-51EB8234463F}" type="parTrans" cxnId="{C47B328F-97AF-4DF5-A7AE-96F37D466186}">
      <dgm:prSet/>
      <dgm:spPr/>
      <dgm:t>
        <a:bodyPr/>
        <a:lstStyle/>
        <a:p>
          <a:endParaRPr lang="en-US"/>
        </a:p>
      </dgm:t>
    </dgm:pt>
    <dgm:pt modelId="{9581BA5A-0A9A-45D2-8DF0-2D7EDB930D54}" type="sibTrans" cxnId="{C47B328F-97AF-4DF5-A7AE-96F37D466186}">
      <dgm:prSet/>
      <dgm:spPr/>
      <dgm:t>
        <a:bodyPr/>
        <a:lstStyle/>
        <a:p>
          <a:endParaRPr lang="en-US"/>
        </a:p>
      </dgm:t>
    </dgm:pt>
    <dgm:pt modelId="{D8ABAA92-1D8C-4A9A-97EC-362097D9630C}" type="pres">
      <dgm:prSet presAssocID="{FA42A32E-FF33-4876-850E-2D7E66DF4B46}" presName="linearFlow" presStyleCnt="0">
        <dgm:presLayoutVars>
          <dgm:dir/>
          <dgm:resizeHandles val="exact"/>
        </dgm:presLayoutVars>
      </dgm:prSet>
      <dgm:spPr/>
    </dgm:pt>
    <dgm:pt modelId="{0C2C798B-D4F1-4642-AD83-C7A3575C86E5}" type="pres">
      <dgm:prSet presAssocID="{5FA58AF9-EAE6-4E0F-B45D-E3857D3D5731}" presName="node" presStyleLbl="node1" presStyleIdx="0" presStyleCnt="2">
        <dgm:presLayoutVars>
          <dgm:bulletEnabled val="1"/>
        </dgm:presLayoutVars>
      </dgm:prSet>
      <dgm:spPr/>
      <dgm:t>
        <a:bodyPr/>
        <a:lstStyle/>
        <a:p>
          <a:endParaRPr lang="en-US"/>
        </a:p>
      </dgm:t>
    </dgm:pt>
    <dgm:pt modelId="{C0EAAAC5-19E8-4F65-914C-E9825EFEFE89}" type="pres">
      <dgm:prSet presAssocID="{4A7A4D58-48DD-4F75-9FFD-07245466751D}" presName="spacerL" presStyleCnt="0"/>
      <dgm:spPr/>
    </dgm:pt>
    <dgm:pt modelId="{FE28729F-E282-42B3-B4F8-66A15A56538C}" type="pres">
      <dgm:prSet presAssocID="{4A7A4D58-48DD-4F75-9FFD-07245466751D}" presName="sibTrans" presStyleLbl="sibTrans2D1" presStyleIdx="0" presStyleCnt="1"/>
      <dgm:spPr/>
      <dgm:t>
        <a:bodyPr/>
        <a:lstStyle/>
        <a:p>
          <a:endParaRPr lang="en-US"/>
        </a:p>
      </dgm:t>
    </dgm:pt>
    <dgm:pt modelId="{F0930DEF-D244-47C3-88F2-3BC66C7CCAC8}" type="pres">
      <dgm:prSet presAssocID="{4A7A4D58-48DD-4F75-9FFD-07245466751D}" presName="spacerR" presStyleCnt="0"/>
      <dgm:spPr/>
    </dgm:pt>
    <dgm:pt modelId="{4096DC01-63F9-4F82-9070-66F866DAC2AB}" type="pres">
      <dgm:prSet presAssocID="{7A874B28-7591-49E8-8E9F-6403D58402C3}" presName="node" presStyleLbl="node1" presStyleIdx="1" presStyleCnt="2">
        <dgm:presLayoutVars>
          <dgm:bulletEnabled val="1"/>
        </dgm:presLayoutVars>
      </dgm:prSet>
      <dgm:spPr/>
      <dgm:t>
        <a:bodyPr/>
        <a:lstStyle/>
        <a:p>
          <a:endParaRPr lang="en-US"/>
        </a:p>
      </dgm:t>
    </dgm:pt>
  </dgm:ptLst>
  <dgm:cxnLst>
    <dgm:cxn modelId="{E8C6C160-5427-4F25-A380-427DAF4E7128}" type="presOf" srcId="{FA42A32E-FF33-4876-850E-2D7E66DF4B46}" destId="{D8ABAA92-1D8C-4A9A-97EC-362097D9630C}" srcOrd="0" destOrd="0" presId="urn:microsoft.com/office/officeart/2005/8/layout/equation1"/>
    <dgm:cxn modelId="{975166BA-9523-4DB1-92EF-18E7F0773EFA}" srcId="{FA42A32E-FF33-4876-850E-2D7E66DF4B46}" destId="{5FA58AF9-EAE6-4E0F-B45D-E3857D3D5731}" srcOrd="0" destOrd="0" parTransId="{7DD830F5-F327-4BE5-8F35-1FF7170F0147}" sibTransId="{4A7A4D58-48DD-4F75-9FFD-07245466751D}"/>
    <dgm:cxn modelId="{B36F1757-EAA0-473F-AFE9-F8A5EF026539}" type="presOf" srcId="{5FA58AF9-EAE6-4E0F-B45D-E3857D3D5731}" destId="{0C2C798B-D4F1-4642-AD83-C7A3575C86E5}" srcOrd="0" destOrd="0" presId="urn:microsoft.com/office/officeart/2005/8/layout/equation1"/>
    <dgm:cxn modelId="{C20A3A61-8E3F-4954-8288-85DB7FD74A3C}" type="presOf" srcId="{4A7A4D58-48DD-4F75-9FFD-07245466751D}" destId="{FE28729F-E282-42B3-B4F8-66A15A56538C}" srcOrd="0" destOrd="0" presId="urn:microsoft.com/office/officeart/2005/8/layout/equation1"/>
    <dgm:cxn modelId="{6CCC67DC-D460-495E-A6F4-A5332EA025B7}" type="presOf" srcId="{7A874B28-7591-49E8-8E9F-6403D58402C3}" destId="{4096DC01-63F9-4F82-9070-66F866DAC2AB}" srcOrd="0" destOrd="0" presId="urn:microsoft.com/office/officeart/2005/8/layout/equation1"/>
    <dgm:cxn modelId="{C47B328F-97AF-4DF5-A7AE-96F37D466186}" srcId="{FA42A32E-FF33-4876-850E-2D7E66DF4B46}" destId="{7A874B28-7591-49E8-8E9F-6403D58402C3}" srcOrd="1" destOrd="0" parTransId="{E9D53ADC-E9B3-41A9-A3C1-51EB8234463F}" sibTransId="{9581BA5A-0A9A-45D2-8DF0-2D7EDB930D54}"/>
    <dgm:cxn modelId="{B520D314-E66B-4C04-AA4A-DDF721533EBE}" type="presParOf" srcId="{D8ABAA92-1D8C-4A9A-97EC-362097D9630C}" destId="{0C2C798B-D4F1-4642-AD83-C7A3575C86E5}" srcOrd="0" destOrd="0" presId="urn:microsoft.com/office/officeart/2005/8/layout/equation1"/>
    <dgm:cxn modelId="{FBC9D210-D68B-4C29-8474-4E2D6EB20EA5}" type="presParOf" srcId="{D8ABAA92-1D8C-4A9A-97EC-362097D9630C}" destId="{C0EAAAC5-19E8-4F65-914C-E9825EFEFE89}" srcOrd="1" destOrd="0" presId="urn:microsoft.com/office/officeart/2005/8/layout/equation1"/>
    <dgm:cxn modelId="{05FCBD5C-DDE3-41B8-A22E-74471C63DFB6}" type="presParOf" srcId="{D8ABAA92-1D8C-4A9A-97EC-362097D9630C}" destId="{FE28729F-E282-42B3-B4F8-66A15A56538C}" srcOrd="2" destOrd="0" presId="urn:microsoft.com/office/officeart/2005/8/layout/equation1"/>
    <dgm:cxn modelId="{10B7355A-31D5-44C5-B552-ED90A1AFC7D6}" type="presParOf" srcId="{D8ABAA92-1D8C-4A9A-97EC-362097D9630C}" destId="{F0930DEF-D244-47C3-88F2-3BC66C7CCAC8}" srcOrd="3" destOrd="0" presId="urn:microsoft.com/office/officeart/2005/8/layout/equation1"/>
    <dgm:cxn modelId="{14C3BA50-C624-486E-B3D8-07BD0A826BDD}" type="presParOf" srcId="{D8ABAA92-1D8C-4A9A-97EC-362097D9630C}" destId="{4096DC01-63F9-4F82-9070-66F866DAC2AB}" srcOrd="4" destOrd="0" presId="urn:microsoft.com/office/officeart/2005/8/layout/equation1"/>
  </dgm:cxnLst>
  <dgm:bg/>
  <dgm:whole/>
</dgm:dataModel>
</file>

<file path=ppt/diagrams/data6.xml><?xml version="1.0" encoding="utf-8"?>
<dgm:dataModel xmlns:dgm="http://schemas.openxmlformats.org/drawingml/2006/diagram" xmlns:a="http://schemas.openxmlformats.org/drawingml/2006/main">
  <dgm:ptLst>
    <dgm:pt modelId="{FA42A32E-FF33-4876-850E-2D7E66DF4B46}" type="doc">
      <dgm:prSet loTypeId="urn:microsoft.com/office/officeart/2005/8/layout/equation1" loCatId="relationship" qsTypeId="urn:microsoft.com/office/officeart/2005/8/quickstyle/simple5" qsCatId="simple" csTypeId="urn:microsoft.com/office/officeart/2005/8/colors/accent3_2" csCatId="accent3" phldr="1"/>
      <dgm:spPr/>
    </dgm:pt>
    <dgm:pt modelId="{5FA58AF9-EAE6-4E0F-B45D-E3857D3D5731}">
      <dgm:prSet phldrT="[Text]"/>
      <dgm:spPr/>
      <dgm:t>
        <a:bodyPr/>
        <a:lstStyle/>
        <a:p>
          <a:r>
            <a:rPr lang="en-US" dirty="0" err="1" smtClean="0"/>
            <a:t>Configurar</a:t>
          </a:r>
          <a:r>
            <a:rPr lang="en-US" dirty="0" smtClean="0"/>
            <a:t> </a:t>
          </a:r>
          <a:r>
            <a:rPr lang="en-US" dirty="0" err="1" smtClean="0"/>
            <a:t>politicas</a:t>
          </a:r>
          <a:r>
            <a:rPr lang="en-US" dirty="0" smtClean="0"/>
            <a:t> de </a:t>
          </a:r>
          <a:r>
            <a:rPr lang="en-US" dirty="0" err="1" smtClean="0"/>
            <a:t>grupo</a:t>
          </a:r>
          <a:r>
            <a:rPr lang="en-US" dirty="0" smtClean="0"/>
            <a:t> </a:t>
          </a:r>
          <a:r>
            <a:rPr lang="en-US" dirty="0" err="1" smtClean="0"/>
            <a:t>para</a:t>
          </a:r>
          <a:r>
            <a:rPr lang="en-US" dirty="0" smtClean="0"/>
            <a:t> </a:t>
          </a:r>
          <a:r>
            <a:rPr lang="en-US" dirty="0" err="1" smtClean="0"/>
            <a:t>hacer</a:t>
          </a:r>
          <a:r>
            <a:rPr lang="en-US" dirty="0" smtClean="0"/>
            <a:t> </a:t>
          </a:r>
          <a:r>
            <a:rPr lang="en-US" dirty="0" err="1" smtClean="0"/>
            <a:t>copia</a:t>
          </a:r>
          <a:r>
            <a:rPr lang="en-US" dirty="0" smtClean="0"/>
            <a:t> de </a:t>
          </a:r>
          <a:r>
            <a:rPr lang="en-US" dirty="0" err="1" smtClean="0"/>
            <a:t>seguridad</a:t>
          </a:r>
          <a:r>
            <a:rPr lang="en-US" dirty="0" smtClean="0"/>
            <a:t> de la clave en el </a:t>
          </a:r>
          <a:r>
            <a:rPr lang="en-US" dirty="0" err="1" smtClean="0"/>
            <a:t>Directorio</a:t>
          </a:r>
          <a:r>
            <a:rPr lang="en-US" dirty="0" smtClean="0"/>
            <a:t> </a:t>
          </a:r>
          <a:r>
            <a:rPr lang="en-US" dirty="0" err="1" smtClean="0"/>
            <a:t>Activo</a:t>
          </a:r>
          <a:endParaRPr lang="en-US" dirty="0"/>
        </a:p>
      </dgm:t>
    </dgm:pt>
    <dgm:pt modelId="{7DD830F5-F327-4BE5-8F35-1FF7170F0147}" type="parTrans" cxnId="{975166BA-9523-4DB1-92EF-18E7F0773EFA}">
      <dgm:prSet/>
      <dgm:spPr/>
      <dgm:t>
        <a:bodyPr/>
        <a:lstStyle/>
        <a:p>
          <a:endParaRPr lang="en-US"/>
        </a:p>
      </dgm:t>
    </dgm:pt>
    <dgm:pt modelId="{4A7A4D58-48DD-4F75-9FFD-07245466751D}" type="sibTrans" cxnId="{975166BA-9523-4DB1-92EF-18E7F0773EFA}">
      <dgm:prSet/>
      <dgm:spPr/>
      <dgm:t>
        <a:bodyPr/>
        <a:lstStyle/>
        <a:p>
          <a:endParaRPr lang="en-US"/>
        </a:p>
      </dgm:t>
    </dgm:pt>
    <dgm:pt modelId="{7A874B28-7591-49E8-8E9F-6403D58402C3}">
      <dgm:prSet phldrT="[Text]"/>
      <dgm:spPr/>
      <dgm:t>
        <a:bodyPr/>
        <a:lstStyle/>
        <a:p>
          <a:r>
            <a:rPr lang="en-US" dirty="0" err="1" smtClean="0"/>
            <a:t>Protección</a:t>
          </a:r>
          <a:r>
            <a:rPr lang="en-US" dirty="0" smtClean="0"/>
            <a:t> contra </a:t>
          </a:r>
          <a:r>
            <a:rPr lang="en-US" dirty="0" err="1" smtClean="0"/>
            <a:t>perdida</a:t>
          </a:r>
          <a:r>
            <a:rPr lang="en-US" dirty="0" smtClean="0"/>
            <a:t> de </a:t>
          </a:r>
          <a:r>
            <a:rPr lang="en-US" dirty="0" err="1" smtClean="0"/>
            <a:t>datos</a:t>
          </a:r>
          <a:endParaRPr lang="en-US" dirty="0"/>
        </a:p>
      </dgm:t>
    </dgm:pt>
    <dgm:pt modelId="{E9D53ADC-E9B3-41A9-A3C1-51EB8234463F}" type="parTrans" cxnId="{C47B328F-97AF-4DF5-A7AE-96F37D466186}">
      <dgm:prSet/>
      <dgm:spPr/>
      <dgm:t>
        <a:bodyPr/>
        <a:lstStyle/>
        <a:p>
          <a:endParaRPr lang="en-US"/>
        </a:p>
      </dgm:t>
    </dgm:pt>
    <dgm:pt modelId="{9581BA5A-0A9A-45D2-8DF0-2D7EDB930D54}" type="sibTrans" cxnId="{C47B328F-97AF-4DF5-A7AE-96F37D466186}">
      <dgm:prSet/>
      <dgm:spPr/>
      <dgm:t>
        <a:bodyPr/>
        <a:lstStyle/>
        <a:p>
          <a:endParaRPr lang="en-US"/>
        </a:p>
      </dgm:t>
    </dgm:pt>
    <dgm:pt modelId="{D8ABAA92-1D8C-4A9A-97EC-362097D9630C}" type="pres">
      <dgm:prSet presAssocID="{FA42A32E-FF33-4876-850E-2D7E66DF4B46}" presName="linearFlow" presStyleCnt="0">
        <dgm:presLayoutVars>
          <dgm:dir/>
          <dgm:resizeHandles val="exact"/>
        </dgm:presLayoutVars>
      </dgm:prSet>
      <dgm:spPr/>
    </dgm:pt>
    <dgm:pt modelId="{0C2C798B-D4F1-4642-AD83-C7A3575C86E5}" type="pres">
      <dgm:prSet presAssocID="{5FA58AF9-EAE6-4E0F-B45D-E3857D3D5731}" presName="node" presStyleLbl="node1" presStyleIdx="0" presStyleCnt="2">
        <dgm:presLayoutVars>
          <dgm:bulletEnabled val="1"/>
        </dgm:presLayoutVars>
      </dgm:prSet>
      <dgm:spPr/>
      <dgm:t>
        <a:bodyPr/>
        <a:lstStyle/>
        <a:p>
          <a:endParaRPr lang="en-US"/>
        </a:p>
      </dgm:t>
    </dgm:pt>
    <dgm:pt modelId="{C0EAAAC5-19E8-4F65-914C-E9825EFEFE89}" type="pres">
      <dgm:prSet presAssocID="{4A7A4D58-48DD-4F75-9FFD-07245466751D}" presName="spacerL" presStyleCnt="0"/>
      <dgm:spPr/>
    </dgm:pt>
    <dgm:pt modelId="{FE28729F-E282-42B3-B4F8-66A15A56538C}" type="pres">
      <dgm:prSet presAssocID="{4A7A4D58-48DD-4F75-9FFD-07245466751D}" presName="sibTrans" presStyleLbl="sibTrans2D1" presStyleIdx="0" presStyleCnt="1"/>
      <dgm:spPr/>
      <dgm:t>
        <a:bodyPr/>
        <a:lstStyle/>
        <a:p>
          <a:endParaRPr lang="en-US"/>
        </a:p>
      </dgm:t>
    </dgm:pt>
    <dgm:pt modelId="{F0930DEF-D244-47C3-88F2-3BC66C7CCAC8}" type="pres">
      <dgm:prSet presAssocID="{4A7A4D58-48DD-4F75-9FFD-07245466751D}" presName="spacerR" presStyleCnt="0"/>
      <dgm:spPr/>
    </dgm:pt>
    <dgm:pt modelId="{4096DC01-63F9-4F82-9070-66F866DAC2AB}" type="pres">
      <dgm:prSet presAssocID="{7A874B28-7591-49E8-8E9F-6403D58402C3}" presName="node" presStyleLbl="node1" presStyleIdx="1" presStyleCnt="2">
        <dgm:presLayoutVars>
          <dgm:bulletEnabled val="1"/>
        </dgm:presLayoutVars>
      </dgm:prSet>
      <dgm:spPr/>
      <dgm:t>
        <a:bodyPr/>
        <a:lstStyle/>
        <a:p>
          <a:endParaRPr lang="en-US"/>
        </a:p>
      </dgm:t>
    </dgm:pt>
  </dgm:ptLst>
  <dgm:cxnLst>
    <dgm:cxn modelId="{975166BA-9523-4DB1-92EF-18E7F0773EFA}" srcId="{FA42A32E-FF33-4876-850E-2D7E66DF4B46}" destId="{5FA58AF9-EAE6-4E0F-B45D-E3857D3D5731}" srcOrd="0" destOrd="0" parTransId="{7DD830F5-F327-4BE5-8F35-1FF7170F0147}" sibTransId="{4A7A4D58-48DD-4F75-9FFD-07245466751D}"/>
    <dgm:cxn modelId="{47E327A6-C235-4B8E-907D-1509581D3E43}" type="presOf" srcId="{7A874B28-7591-49E8-8E9F-6403D58402C3}" destId="{4096DC01-63F9-4F82-9070-66F866DAC2AB}" srcOrd="0" destOrd="0" presId="urn:microsoft.com/office/officeart/2005/8/layout/equation1"/>
    <dgm:cxn modelId="{99807A14-0BC8-4723-A5A0-B825CD885199}" type="presOf" srcId="{FA42A32E-FF33-4876-850E-2D7E66DF4B46}" destId="{D8ABAA92-1D8C-4A9A-97EC-362097D9630C}" srcOrd="0" destOrd="0" presId="urn:microsoft.com/office/officeart/2005/8/layout/equation1"/>
    <dgm:cxn modelId="{95FE6E42-1694-4A02-955F-45ABB8D857D0}" type="presOf" srcId="{4A7A4D58-48DD-4F75-9FFD-07245466751D}" destId="{FE28729F-E282-42B3-B4F8-66A15A56538C}" srcOrd="0" destOrd="0" presId="urn:microsoft.com/office/officeart/2005/8/layout/equation1"/>
    <dgm:cxn modelId="{537ADE67-EE08-4ADF-9C30-78CE8AE849C4}" type="presOf" srcId="{5FA58AF9-EAE6-4E0F-B45D-E3857D3D5731}" destId="{0C2C798B-D4F1-4642-AD83-C7A3575C86E5}" srcOrd="0" destOrd="0" presId="urn:microsoft.com/office/officeart/2005/8/layout/equation1"/>
    <dgm:cxn modelId="{C47B328F-97AF-4DF5-A7AE-96F37D466186}" srcId="{FA42A32E-FF33-4876-850E-2D7E66DF4B46}" destId="{7A874B28-7591-49E8-8E9F-6403D58402C3}" srcOrd="1" destOrd="0" parTransId="{E9D53ADC-E9B3-41A9-A3C1-51EB8234463F}" sibTransId="{9581BA5A-0A9A-45D2-8DF0-2D7EDB930D54}"/>
    <dgm:cxn modelId="{06D61443-1188-4A03-9B38-14A4386037A2}" type="presParOf" srcId="{D8ABAA92-1D8C-4A9A-97EC-362097D9630C}" destId="{0C2C798B-D4F1-4642-AD83-C7A3575C86E5}" srcOrd="0" destOrd="0" presId="urn:microsoft.com/office/officeart/2005/8/layout/equation1"/>
    <dgm:cxn modelId="{292980B1-F3EC-4F82-BFD0-7B42CB93CEDA}" type="presParOf" srcId="{D8ABAA92-1D8C-4A9A-97EC-362097D9630C}" destId="{C0EAAAC5-19E8-4F65-914C-E9825EFEFE89}" srcOrd="1" destOrd="0" presId="urn:microsoft.com/office/officeart/2005/8/layout/equation1"/>
    <dgm:cxn modelId="{79FCF00B-A843-4583-ACB3-A21BE122372C}" type="presParOf" srcId="{D8ABAA92-1D8C-4A9A-97EC-362097D9630C}" destId="{FE28729F-E282-42B3-B4F8-66A15A56538C}" srcOrd="2" destOrd="0" presId="urn:microsoft.com/office/officeart/2005/8/layout/equation1"/>
    <dgm:cxn modelId="{309E6F4B-7F0F-402F-B99B-A4488E87B7CB}" type="presParOf" srcId="{D8ABAA92-1D8C-4A9A-97EC-362097D9630C}" destId="{F0930DEF-D244-47C3-88F2-3BC66C7CCAC8}" srcOrd="3" destOrd="0" presId="urn:microsoft.com/office/officeart/2005/8/layout/equation1"/>
    <dgm:cxn modelId="{46AFEA9E-9A21-4AF1-A53B-5BAEE306DBC6}" type="presParOf" srcId="{D8ABAA92-1D8C-4A9A-97EC-362097D9630C}" destId="{4096DC01-63F9-4F82-9070-66F866DAC2AB}" srcOrd="4" destOrd="0" presId="urn:microsoft.com/office/officeart/2005/8/layout/equation1"/>
  </dgm:cxnLst>
  <dgm:bg/>
  <dgm:whole/>
</dgm:dataModel>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4503"/>
          </a:xfrm>
          <a:prstGeom prst="rect">
            <a:avLst/>
          </a:prstGeom>
        </p:spPr>
        <p:txBody>
          <a:bodyPr vert="horz" lIns="93104" tIns="46552" rIns="93104" bIns="46552" rtlCol="0"/>
          <a:lstStyle>
            <a:lvl1pPr algn="l">
              <a:defRPr sz="1200"/>
            </a:lvl1pPr>
          </a:lstStyle>
          <a:p>
            <a:endParaRPr lang="en-US" dirty="0"/>
          </a:p>
        </p:txBody>
      </p:sp>
      <p:sp>
        <p:nvSpPr>
          <p:cNvPr id="3" name="Date Placeholder 2"/>
          <p:cNvSpPr>
            <a:spLocks noGrp="1"/>
          </p:cNvSpPr>
          <p:nvPr>
            <p:ph type="dt" idx="1"/>
          </p:nvPr>
        </p:nvSpPr>
        <p:spPr>
          <a:xfrm>
            <a:off x="3967341" y="0"/>
            <a:ext cx="3035088" cy="464503"/>
          </a:xfrm>
          <a:prstGeom prst="rect">
            <a:avLst/>
          </a:prstGeom>
        </p:spPr>
        <p:txBody>
          <a:bodyPr vert="horz" lIns="93104" tIns="46552" rIns="93104" bIns="46552" rtlCol="0"/>
          <a:lstStyle>
            <a:lvl1pPr algn="r">
              <a:defRPr sz="1200"/>
            </a:lvl1pPr>
          </a:lstStyle>
          <a:p>
            <a:fld id="{231E572E-7A99-4798-BEF7-5C643D47E6C9}" type="datetimeFigureOut">
              <a:rPr lang="en-US" smtClean="0"/>
              <a:pPr/>
              <a:t>2/23/2009</a:t>
            </a:fld>
            <a:endParaRPr lang="en-US" dirty="0"/>
          </a:p>
        </p:txBody>
      </p:sp>
      <p:sp>
        <p:nvSpPr>
          <p:cNvPr id="4" name="Slide Image Placeholder 3"/>
          <p:cNvSpPr>
            <a:spLocks noGrp="1" noRot="1" noChangeAspect="1"/>
          </p:cNvSpPr>
          <p:nvPr>
            <p:ph type="sldImg" idx="2"/>
          </p:nvPr>
        </p:nvSpPr>
        <p:spPr>
          <a:xfrm>
            <a:off x="1179513" y="696913"/>
            <a:ext cx="4645025" cy="3482975"/>
          </a:xfrm>
          <a:prstGeom prst="rect">
            <a:avLst/>
          </a:prstGeom>
          <a:noFill/>
          <a:ln w="12700">
            <a:solidFill>
              <a:prstClr val="black"/>
            </a:solidFill>
          </a:ln>
        </p:spPr>
        <p:txBody>
          <a:bodyPr vert="horz" lIns="93104" tIns="46552" rIns="93104" bIns="46552" rtlCol="0" anchor="ctr"/>
          <a:lstStyle/>
          <a:p>
            <a:endParaRPr lang="en-US" dirty="0"/>
          </a:p>
        </p:txBody>
      </p:sp>
      <p:sp>
        <p:nvSpPr>
          <p:cNvPr id="5" name="Notes Placeholder 4"/>
          <p:cNvSpPr>
            <a:spLocks noGrp="1"/>
          </p:cNvSpPr>
          <p:nvPr>
            <p:ph type="body" sz="quarter" idx="3"/>
          </p:nvPr>
        </p:nvSpPr>
        <p:spPr>
          <a:xfrm>
            <a:off x="700405" y="4412774"/>
            <a:ext cx="5603240" cy="4180523"/>
          </a:xfrm>
          <a:prstGeom prst="rect">
            <a:avLst/>
          </a:prstGeom>
        </p:spPr>
        <p:txBody>
          <a:bodyPr vert="horz" lIns="93104" tIns="46552" rIns="93104" bIns="46552"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3935"/>
            <a:ext cx="3035088" cy="464503"/>
          </a:xfrm>
          <a:prstGeom prst="rect">
            <a:avLst/>
          </a:prstGeom>
        </p:spPr>
        <p:txBody>
          <a:bodyPr vert="horz" lIns="93104" tIns="46552" rIns="93104" bIns="4655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67341" y="8823935"/>
            <a:ext cx="3035088" cy="464503"/>
          </a:xfrm>
          <a:prstGeom prst="rect">
            <a:avLst/>
          </a:prstGeom>
        </p:spPr>
        <p:txBody>
          <a:bodyPr vert="horz" lIns="93104" tIns="46552" rIns="93104" bIns="46552" rtlCol="0" anchor="b"/>
          <a:lstStyle>
            <a:lvl1pPr algn="r">
              <a:defRPr sz="1200"/>
            </a:lvl1pPr>
          </a:lstStyle>
          <a:p>
            <a:fld id="{31DE3582-7731-4824-AEF9-17F21E591DA3}"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indent="-223838" algn="l" defTabSz="914400" rtl="0" eaLnBrk="1" latinLnBrk="0" hangingPunct="1">
      <a:buFont typeface="Arial" pitchFamily="34" charset="0"/>
      <a:buChar char="•"/>
      <a:defRPr sz="1200" kern="1200">
        <a:solidFill>
          <a:schemeClr val="tx1"/>
        </a:solidFill>
        <a:latin typeface="+mn-lt"/>
        <a:ea typeface="+mn-ea"/>
        <a:cs typeface="+mn-cs"/>
      </a:defRPr>
    </a:lvl2pPr>
    <a:lvl3pPr marL="690563" indent="-233363" algn="l" defTabSz="914400" rtl="0" eaLnBrk="1" latinLnBrk="0" hangingPunct="1">
      <a:buFont typeface="Arial" pitchFamily="34" charset="0"/>
      <a:buChar char="•"/>
      <a:defRPr sz="1200" kern="1200">
        <a:solidFill>
          <a:schemeClr val="tx1"/>
        </a:solidFill>
        <a:latin typeface="+mn-lt"/>
        <a:ea typeface="+mn-ea"/>
        <a:cs typeface="+mn-cs"/>
      </a:defRPr>
    </a:lvl3pPr>
    <a:lvl4pPr marL="914400" indent="-223838" algn="l" defTabSz="914400" rtl="0" eaLnBrk="1" latinLnBrk="0" hangingPunct="1">
      <a:buFont typeface="Arial" pitchFamily="34" charset="0"/>
      <a:buChar char="•"/>
      <a:defRPr sz="1200" kern="1200">
        <a:solidFill>
          <a:schemeClr val="tx1"/>
        </a:solidFill>
        <a:latin typeface="+mn-lt"/>
        <a:ea typeface="+mn-ea"/>
        <a:cs typeface="+mn-cs"/>
      </a:defRPr>
    </a:lvl4pPr>
    <a:lvl5pPr marL="1147763" indent="-233363" algn="l" defTabSz="914400" rtl="0" eaLnBrk="1" latinLnBrk="0" hangingPunct="1">
      <a:buFont typeface="Arial"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1DE3582-7731-4824-AEF9-17F21E591DA3}"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405" y="4412774"/>
            <a:ext cx="5697220" cy="4180523"/>
          </a:xfrm>
        </p:spPr>
        <p:txBody>
          <a:bodyPr>
            <a:no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1DE3582-7731-4824-AEF9-17F21E591DA3}"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1DE3582-7731-4824-AEF9-17F21E591DA3}"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US" dirty="0"/>
          </a:p>
        </p:txBody>
      </p:sp>
      <p:sp>
        <p:nvSpPr>
          <p:cNvPr id="4" name="Slide Number Placeholder 3"/>
          <p:cNvSpPr>
            <a:spLocks noGrp="1"/>
          </p:cNvSpPr>
          <p:nvPr>
            <p:ph type="sldNum" sz="quarter" idx="10"/>
          </p:nvPr>
        </p:nvSpPr>
        <p:spPr/>
        <p:txBody>
          <a:bodyPr/>
          <a:lstStyle/>
          <a:p>
            <a:fld id="{31DE3582-7731-4824-AEF9-17F21E591DA3}"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1DE3582-7731-4824-AEF9-17F21E591DA3}" type="slidenum">
              <a:rPr lang="en-US" smtClean="0"/>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ES"/>
          </a:p>
        </p:txBody>
      </p:sp>
      <p:sp>
        <p:nvSpPr>
          <p:cNvPr id="4" name="Slide Number Placeholder 3"/>
          <p:cNvSpPr>
            <a:spLocks noGrp="1"/>
          </p:cNvSpPr>
          <p:nvPr>
            <p:ph type="sldNum" sz="quarter" idx="10"/>
          </p:nvPr>
        </p:nvSpPr>
        <p:spPr/>
        <p:txBody>
          <a:bodyPr/>
          <a:lstStyle/>
          <a:p>
            <a:fld id="{31DE3582-7731-4824-AEF9-17F21E591DA3}" type="slidenum">
              <a:rPr lang="en-US" smtClean="0"/>
              <a:pPr/>
              <a:t>33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31DE3582-7731-4824-AEF9-17F21E591DA3}"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1DE3582-7731-4824-AEF9-17F21E591DA3}"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447800"/>
            <a:ext cx="5257800" cy="990600"/>
          </a:xfrm>
        </p:spPr>
        <p:txBody>
          <a:bodyPr anchor="b" anchorCtr="0">
            <a:normAutofit/>
          </a:bodyPr>
          <a:lstStyle>
            <a:lvl1pPr algn="l">
              <a:defRPr sz="32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2362200"/>
            <a:ext cx="5334000" cy="762000"/>
          </a:xfrm>
        </p:spPr>
        <p:txBody>
          <a:bodyPr>
            <a:normAutofit/>
          </a:bodyPr>
          <a:lstStyle>
            <a:lvl1pPr marL="0" indent="0" algn="l">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40C777C-48BA-4ED0-98F7-12A50EC6CED2}" type="slidenum">
              <a:rPr lang="en-US" smtClean="0"/>
              <a:pPr/>
              <a:t>‹#›</a:t>
            </a:fld>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40C777C-48BA-4ED0-98F7-12A50EC6CED2}" type="slidenum">
              <a:rPr lang="en-US" smtClean="0"/>
              <a:pPr/>
              <a:t>‹#›</a:t>
            </a:fld>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3008313" cy="838200"/>
          </a:xfrm>
          <a:solidFill>
            <a:srgbClr val="39586D"/>
          </a:solidFill>
          <a:ln>
            <a:solidFill>
              <a:schemeClr val="tx1">
                <a:lumMod val="85000"/>
                <a:lumOff val="15000"/>
              </a:schemeClr>
            </a:solidFill>
          </a:ln>
        </p:spPr>
        <p:txBody>
          <a:bodyPr anchor="b"/>
          <a:lstStyle>
            <a:lvl1pPr algn="l">
              <a:defRPr sz="2000" b="1">
                <a:solidFill>
                  <a:schemeClr val="bg1">
                    <a:lumMod val="9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1524000"/>
            <a:ext cx="5111750" cy="4602163"/>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362200"/>
            <a:ext cx="3008313" cy="3763963"/>
          </a:xfrm>
          <a:ln>
            <a:solidFill>
              <a:schemeClr val="tx1">
                <a:lumMod val="85000"/>
                <a:lumOff val="15000"/>
              </a:schemeClr>
            </a:solidFill>
          </a:ln>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40C777C-48BA-4ED0-98F7-12A50EC6CED2}" type="slidenum">
              <a:rPr lang="en-US" smtClean="0"/>
              <a:pPr/>
              <a:t>‹#›</a:t>
            </a:fld>
            <a:endParaRPr 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447799"/>
            <a:ext cx="5486400" cy="3279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40C777C-48BA-4ED0-98F7-12A50EC6CED2}" type="slidenum">
              <a:rPr lang="en-US" smtClean="0"/>
              <a:pPr/>
              <a:t>‹#›</a:t>
            </a:fld>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userDrawn="1"/>
        </p:nvSpPr>
        <p:spPr bwMode="white">
          <a:xfrm>
            <a:off x="7315200" y="6248400"/>
            <a:ext cx="18288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28600" y="1447800"/>
            <a:ext cx="5257800" cy="990600"/>
          </a:xfrm>
        </p:spPr>
        <p:txBody>
          <a:bodyPr anchor="b" anchorCtr="0">
            <a:normAutofit/>
          </a:bodyPr>
          <a:lstStyle>
            <a:lvl1pPr algn="l">
              <a:defRPr lang="en-US" sz="3200" kern="1200" dirty="0" smtClean="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2362200"/>
            <a:ext cx="5257800" cy="838200"/>
          </a:xfrm>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lang="en-US" sz="1800" kern="1200" dirty="0" smtClean="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40C777C-48BA-4ED0-98F7-12A50EC6CED2}" type="slidenum">
              <a:rPr lang="en-US" smtClean="0"/>
              <a:pPr/>
              <a:t>‹#›</a:t>
            </a:fld>
            <a:endParaRPr lang="en-US" dirty="0"/>
          </a:p>
        </p:txBody>
      </p:sp>
      <p:pic>
        <p:nvPicPr>
          <p:cNvPr id="7" name="Picture 6" descr="win-logo.png"/>
          <p:cNvPicPr>
            <a:picLocks noChangeAspect="1"/>
          </p:cNvPicPr>
          <p:nvPr userDrawn="1"/>
        </p:nvPicPr>
        <p:blipFill>
          <a:blip r:embed="rId3"/>
          <a:stretch>
            <a:fillRect/>
          </a:stretch>
        </p:blipFill>
        <p:spPr>
          <a:xfrm>
            <a:off x="7620000" y="6444252"/>
            <a:ext cx="1066800" cy="194672"/>
          </a:xfrm>
          <a:prstGeom prst="rect">
            <a:avLst/>
          </a:prstGeom>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940C777C-48BA-4ED0-98F7-12A50EC6CED2}" type="slidenum">
              <a:rPr lang="en-US" smtClean="0"/>
              <a:pPr/>
              <a:t>‹#›</a:t>
            </a:fld>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87362"/>
          </a:xfrm>
        </p:spPr>
        <p:txBody>
          <a:bodyPr>
            <a:normAutofit/>
          </a:bodyPr>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457200" y="914400"/>
            <a:ext cx="8229600" cy="5211763"/>
          </a:xfrm>
        </p:spPr>
        <p:txBody>
          <a:bodyPr>
            <a:normAutofit/>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940C777C-48BA-4ED0-98F7-12A50EC6CED2}" type="slidenum">
              <a:rPr lang="en-US" smtClean="0"/>
              <a:pPr/>
              <a:t>‹#›</a:t>
            </a:fld>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219200"/>
            <a:ext cx="5334000" cy="990599"/>
          </a:xfrm>
        </p:spPr>
        <p:txBody>
          <a:bodyPr anchor="b" anchorCtr="0">
            <a:normAutofit/>
          </a:bodyPr>
          <a:lstStyle>
            <a:lvl1pPr algn="l" defTabSz="914400" rtl="0" eaLnBrk="1" latinLnBrk="0" hangingPunct="1">
              <a:spcBef>
                <a:spcPct val="0"/>
              </a:spcBef>
              <a:buNone/>
              <a:defRPr lang="en-US" sz="3200" kern="1200" dirty="0" smtClean="0">
                <a:solidFill>
                  <a:schemeClr val="bg1"/>
                </a:solidFill>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228601" y="2209800"/>
            <a:ext cx="5334000" cy="914400"/>
          </a:xfrm>
        </p:spPr>
        <p:txBody>
          <a:bodyPr anchor="t" anchorCtr="0">
            <a:normAutofit/>
          </a:bodyPr>
          <a:lstStyle>
            <a:lvl1pPr marL="0" indent="0" algn="l" defTabSz="914400" rtl="0" eaLnBrk="1" latinLnBrk="0" hangingPunct="1">
              <a:spcBef>
                <a:spcPct val="20000"/>
              </a:spcBef>
              <a:buFont typeface="Arial" pitchFamily="34" charset="0"/>
              <a:buNone/>
              <a:defRPr lang="en-US" sz="1800" kern="1200" dirty="0" smtClean="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40C777C-48BA-4ED0-98F7-12A50EC6CED2}" type="slidenum">
              <a:rPr lang="en-US" smtClean="0"/>
              <a:pPr/>
              <a:t>‹#›</a:t>
            </a:fld>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1_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219200"/>
            <a:ext cx="5257800" cy="990600"/>
          </a:xfrm>
        </p:spPr>
        <p:txBody>
          <a:bodyPr anchor="b" anchorCtr="0">
            <a:normAutofit/>
          </a:bodyPr>
          <a:lstStyle>
            <a:lvl1pPr algn="l" defTabSz="914400" rtl="0" eaLnBrk="1" latinLnBrk="0" hangingPunct="1">
              <a:spcBef>
                <a:spcPct val="0"/>
              </a:spcBef>
              <a:buNone/>
              <a:defRPr lang="en-US" sz="3200" kern="1200" dirty="0" smtClean="0">
                <a:solidFill>
                  <a:schemeClr val="bg1"/>
                </a:solidFill>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228600" y="2209800"/>
            <a:ext cx="5257801" cy="838200"/>
          </a:xfrm>
        </p:spPr>
        <p:txBody>
          <a:bodyPr anchor="t" anchorCtr="0">
            <a:normAutofit/>
          </a:bodyPr>
          <a:lstStyle>
            <a:lvl1pPr marL="0" indent="0" algn="l" defTabSz="914400" rtl="0" eaLnBrk="1" latinLnBrk="0" hangingPunct="1">
              <a:spcBef>
                <a:spcPct val="20000"/>
              </a:spcBef>
              <a:buFont typeface="Arial" pitchFamily="34" charset="0"/>
              <a:buNone/>
              <a:defRPr lang="en-US" sz="1800" kern="1200" dirty="0" smtClean="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40C777C-48BA-4ED0-98F7-12A50EC6CED2}" type="slidenum">
              <a:rPr lang="en-US" smtClean="0"/>
              <a:pPr/>
              <a:t>‹#›</a:t>
            </a:fld>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940C777C-48BA-4ED0-98F7-12A50EC6CED2}" type="slidenum">
              <a:rPr lang="en-US" smtClean="0"/>
              <a:pPr/>
              <a:t>‹#›</a:t>
            </a:fld>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940C777C-48BA-4ED0-98F7-12A50EC6CED2}" type="slidenum">
              <a:rPr lang="en-US" smtClean="0"/>
              <a:pPr/>
              <a:t>‹#›</a:t>
            </a:fld>
            <a:endParaRPr lang="en-U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940C777C-48BA-4ED0-98F7-12A50EC6CED2}" type="slidenum">
              <a:rPr lang="en-US" smtClean="0"/>
              <a:pPr/>
              <a:t>‹#›</a:t>
            </a:fld>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8229600" cy="944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447800"/>
            <a:ext cx="8229600" cy="4678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0" y="6492875"/>
            <a:ext cx="2133600" cy="365125"/>
          </a:xfrm>
          <a:prstGeom prst="rect">
            <a:avLst/>
          </a:prstGeom>
        </p:spPr>
        <p:txBody>
          <a:bodyPr vert="horz" lIns="91440" tIns="45720" rIns="91440" bIns="45720" rtlCol="0" anchor="ctr"/>
          <a:lstStyle>
            <a:lvl1pPr algn="l">
              <a:defRPr sz="1200">
                <a:solidFill>
                  <a:schemeClr val="bg1"/>
                </a:solidFill>
              </a:defRPr>
            </a:lvl1pPr>
          </a:lstStyle>
          <a:p>
            <a:fld id="{940C777C-48BA-4ED0-98F7-12A50EC6CED2}" type="slidenum">
              <a:rPr lang="en-US" smtClean="0"/>
              <a:pPr/>
              <a:t>‹#›</a:t>
            </a:fld>
            <a:endParaRPr lang="en-US" dirty="0"/>
          </a:p>
        </p:txBody>
      </p:sp>
      <p:pic>
        <p:nvPicPr>
          <p:cNvPr id="7" name="Picture 6" descr="win-logo.png"/>
          <p:cNvPicPr>
            <a:picLocks noChangeAspect="1"/>
          </p:cNvPicPr>
          <p:nvPr/>
        </p:nvPicPr>
        <p:blipFill>
          <a:blip r:embed="rId15"/>
          <a:stretch>
            <a:fillRect/>
          </a:stretch>
        </p:blipFill>
        <p:spPr>
          <a:xfrm>
            <a:off x="7620000" y="6444252"/>
            <a:ext cx="1066800" cy="19467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62" r:id="rId4"/>
    <p:sldLayoutId id="2147483651" r:id="rId5"/>
    <p:sldLayoutId id="2147483661" r:id="rId6"/>
    <p:sldLayoutId id="2147483652" r:id="rId7"/>
    <p:sldLayoutId id="2147483653" r:id="rId8"/>
    <p:sldLayoutId id="2147483654" r:id="rId9"/>
    <p:sldLayoutId id="2147483655" r:id="rId10"/>
    <p:sldLayoutId id="2147483656" r:id="rId11"/>
    <p:sldLayoutId id="2147483657" r:id="rId12"/>
  </p:sldLayoutIdLst>
  <p:transition>
    <p:fade/>
  </p:transition>
  <p:txStyles>
    <p:titleStyle>
      <a:lvl1pPr algn="l" defTabSz="914400" rtl="0" eaLnBrk="1" latinLnBrk="0" hangingPunct="1">
        <a:spcBef>
          <a:spcPct val="0"/>
        </a:spcBef>
        <a:buNone/>
        <a:defRPr sz="2800" kern="1200">
          <a:solidFill>
            <a:schemeClr val="accent5">
              <a:lumMod val="50000"/>
            </a:schemeClr>
          </a:solidFill>
          <a:latin typeface="+mj-lt"/>
          <a:ea typeface="+mj-ea"/>
          <a:cs typeface="+mj-cs"/>
        </a:defRPr>
      </a:lvl1pPr>
    </p:titleStyle>
    <p:bodyStyle>
      <a:lvl1pPr marL="2286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1pPr>
      <a:lvl2pPr marL="457200" indent="-228600" algn="l" defTabSz="914400" rtl="0" eaLnBrk="1" latinLnBrk="0" hangingPunct="1">
        <a:spcBef>
          <a:spcPct val="20000"/>
        </a:spcBef>
        <a:buFont typeface="Arial" pitchFamily="34" charset="0"/>
        <a:buChar char="–"/>
        <a:defRPr sz="1800" kern="1200">
          <a:solidFill>
            <a:schemeClr val="tx1">
              <a:lumMod val="75000"/>
              <a:lumOff val="25000"/>
            </a:schemeClr>
          </a:solidFill>
          <a:latin typeface="+mn-lt"/>
          <a:ea typeface="+mn-ea"/>
          <a:cs typeface="+mn-cs"/>
        </a:defRPr>
      </a:lvl2pPr>
      <a:lvl3pPr marL="685800" indent="-228600" algn="l" defTabSz="914400" rtl="0" eaLnBrk="1" latinLnBrk="0" hangingPunct="1">
        <a:spcBef>
          <a:spcPct val="20000"/>
        </a:spcBef>
        <a:buFont typeface="Arial" pitchFamily="34" charset="0"/>
        <a:buChar char="•"/>
        <a:defRPr sz="1600" kern="1200">
          <a:solidFill>
            <a:schemeClr val="tx1">
              <a:lumMod val="75000"/>
              <a:lumOff val="25000"/>
            </a:schemeClr>
          </a:solidFill>
          <a:latin typeface="+mn-lt"/>
          <a:ea typeface="+mn-ea"/>
          <a:cs typeface="+mn-cs"/>
        </a:defRPr>
      </a:lvl3pPr>
      <a:lvl4pPr marL="1028700" indent="-279400" algn="l" defTabSz="914400" rtl="0" eaLnBrk="1" latinLnBrk="0" hangingPunct="1">
        <a:spcBef>
          <a:spcPct val="20000"/>
        </a:spcBef>
        <a:buFont typeface="Arial" pitchFamily="34" charset="0"/>
        <a:buChar char="–"/>
        <a:defRPr sz="1400" kern="1200">
          <a:solidFill>
            <a:schemeClr val="tx1">
              <a:lumMod val="75000"/>
              <a:lumOff val="25000"/>
            </a:schemeClr>
          </a:solidFill>
          <a:latin typeface="+mn-lt"/>
          <a:ea typeface="+mn-ea"/>
          <a:cs typeface="+mn-cs"/>
        </a:defRPr>
      </a:lvl4pPr>
      <a:lvl5pPr marL="1257300" indent="-228600" algn="l" defTabSz="914400" rtl="0" eaLnBrk="1" latinLnBrk="0" hangingPunct="1">
        <a:spcBef>
          <a:spcPct val="20000"/>
        </a:spcBef>
        <a:buFont typeface="Arial"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go.microsoft.com/?LinkID=4378891"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18.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23.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8" Type="http://schemas.openxmlformats.org/officeDocument/2006/relationships/diagramLayout" Target="../diagrams/layout5.xml"/><Relationship Id="rId13" Type="http://schemas.openxmlformats.org/officeDocument/2006/relationships/diagramQuickStyle" Target="../diagrams/quickStyle6.xml"/><Relationship Id="rId3" Type="http://schemas.openxmlformats.org/officeDocument/2006/relationships/diagramData" Target="../diagrams/data4.xml"/><Relationship Id="rId7" Type="http://schemas.openxmlformats.org/officeDocument/2006/relationships/diagramData" Target="../diagrams/data5.xml"/><Relationship Id="rId12" Type="http://schemas.openxmlformats.org/officeDocument/2006/relationships/diagramLayout" Target="../diagrams/layout6.xml"/><Relationship Id="rId2" Type="http://schemas.openxmlformats.org/officeDocument/2006/relationships/notesSlide" Target="../notesSlides/notesSlide26.xml"/><Relationship Id="rId1" Type="http://schemas.openxmlformats.org/officeDocument/2006/relationships/slideLayout" Target="../slideLayouts/slideLayout4.xml"/><Relationship Id="rId6" Type="http://schemas.openxmlformats.org/officeDocument/2006/relationships/diagramColors" Target="../diagrams/colors4.xml"/><Relationship Id="rId11" Type="http://schemas.openxmlformats.org/officeDocument/2006/relationships/diagramData" Target="../diagrams/data6.xml"/><Relationship Id="rId5" Type="http://schemas.openxmlformats.org/officeDocument/2006/relationships/diagramQuickStyle" Target="../diagrams/quickStyle4.xml"/><Relationship Id="rId10" Type="http://schemas.openxmlformats.org/officeDocument/2006/relationships/diagramColors" Target="../diagrams/colors5.xml"/><Relationship Id="rId4" Type="http://schemas.openxmlformats.org/officeDocument/2006/relationships/diagramLayout" Target="../diagrams/layout4.xml"/><Relationship Id="rId9" Type="http://schemas.openxmlformats.org/officeDocument/2006/relationships/diagramQuickStyle" Target="../diagrams/quickStyle5.xml"/><Relationship Id="rId14" Type="http://schemas.openxmlformats.org/officeDocument/2006/relationships/diagramColors" Target="../diagrams/colors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11.jpeg"/><Relationship Id="rId5" Type="http://schemas.openxmlformats.org/officeDocument/2006/relationships/image" Target="../media/image12.jpeg"/><Relationship Id="rId4" Type="http://schemas.openxmlformats.org/officeDocument/2006/relationships/image" Target="../media/image9.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hyperlink" Target="http://www.microsoft.com/optimization/tools/overview.mspx" TargetMode="External"/><Relationship Id="rId2" Type="http://schemas.openxmlformats.org/officeDocument/2006/relationships/notesSlide" Target="../notesSlides/notesSlide32.xml"/><Relationship Id="rId1" Type="http://schemas.openxmlformats.org/officeDocument/2006/relationships/slideLayout" Target="../slideLayouts/slideLayout4.xml"/><Relationship Id="rId5" Type="http://schemas.openxmlformats.org/officeDocument/2006/relationships/hyperlink" Target="http://www.microsoft.com/solutionfinder/Marketplace/Home.aspx" TargetMode="External"/><Relationship Id="rId4" Type="http://schemas.openxmlformats.org/officeDocument/2006/relationships/hyperlink" Target="http://www.microsoft.com/optimization/about/newsandreviews.mspx"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smtClean="0"/>
              <a:t>Endurecimiento de la seguridad</a:t>
            </a:r>
            <a:br>
              <a:rPr smtClean="0"/>
            </a:br>
            <a:endParaRPr lang="en-US" dirty="0"/>
          </a:p>
        </p:txBody>
      </p:sp>
      <p:sp>
        <p:nvSpPr>
          <p:cNvPr id="3" name="Subtitle 2"/>
          <p:cNvSpPr>
            <a:spLocks noGrp="1"/>
          </p:cNvSpPr>
          <p:nvPr>
            <p:ph type="subTitle" idx="1"/>
          </p:nvPr>
        </p:nvSpPr>
        <p:spPr>
          <a:xfrm>
            <a:off x="228600" y="2362200"/>
            <a:ext cx="5257800" cy="838200"/>
          </a:xfrm>
        </p:spPr>
        <p:txBody>
          <a:bodyPr>
            <a:normAutofit/>
          </a:bodyPr>
          <a:lstStyle/>
          <a:p>
            <a:r>
              <a:rPr sz="1600" smtClean="0"/>
              <a:t>Guia para resolver los quebraderos de cabeza de los IT pros</a:t>
            </a:r>
            <a:endParaRPr lang="en-US" sz="1600" dirty="0"/>
          </a:p>
        </p:txBody>
      </p:sp>
      <p:sp>
        <p:nvSpPr>
          <p:cNvPr id="4" name="Subtitle 2"/>
          <p:cNvSpPr txBox="1">
            <a:spLocks/>
          </p:cNvSpPr>
          <p:nvPr/>
        </p:nvSpPr>
        <p:spPr>
          <a:xfrm>
            <a:off x="228600" y="5791200"/>
            <a:ext cx="5257800" cy="8382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noProof="0" dirty="0" smtClean="0">
                <a:solidFill>
                  <a:schemeClr val="bg1"/>
                </a:solidFill>
              </a:rPr>
              <a:t>Paulo Dias  	pdias@microsoft.com</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dirty="0" smtClean="0">
                <a:ln>
                  <a:noFill/>
                </a:ln>
                <a:solidFill>
                  <a:schemeClr val="bg1"/>
                </a:solidFill>
                <a:effectLst/>
                <a:uLnTx/>
                <a:uFillTx/>
                <a:latin typeface="+mn-lt"/>
                <a:ea typeface="+mn-ea"/>
                <a:cs typeface="+mn-cs"/>
              </a:rPr>
              <a:t>Fernando</a:t>
            </a:r>
            <a:r>
              <a:rPr kumimoji="0" lang="en-US" sz="1800" b="0" i="0" u="none" strike="noStrike" kern="1200" cap="none" spc="0" normalizeH="0" dirty="0" smtClean="0">
                <a:ln>
                  <a:noFill/>
                </a:ln>
                <a:solidFill>
                  <a:schemeClr val="bg1"/>
                </a:solidFill>
                <a:effectLst/>
                <a:uLnTx/>
                <a:uFillTx/>
                <a:latin typeface="+mn-lt"/>
                <a:ea typeface="+mn-ea"/>
                <a:cs typeface="+mn-cs"/>
              </a:rPr>
              <a:t> Guillot	Fernando.Guillot@microsoft.com</a:t>
            </a:r>
            <a:endParaRPr kumimoji="0" lang="en-US" sz="1800" b="0"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err="1" smtClean="0"/>
              <a:t>Explorar</a:t>
            </a:r>
            <a:r>
              <a:rPr lang="en-US" dirty="0" smtClean="0"/>
              <a:t> el dolor</a:t>
            </a:r>
            <a:endParaRPr lang="en-US" dirty="0"/>
          </a:p>
        </p:txBody>
      </p:sp>
      <p:sp>
        <p:nvSpPr>
          <p:cNvPr id="13" name="Oval 12"/>
          <p:cNvSpPr/>
          <p:nvPr/>
        </p:nvSpPr>
        <p:spPr>
          <a:xfrm>
            <a:off x="3594100" y="2565400"/>
            <a:ext cx="1955800" cy="19558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600" dirty="0" err="1" smtClean="0"/>
              <a:t>Retos</a:t>
            </a:r>
            <a:r>
              <a:rPr lang="en-US" sz="1600" dirty="0" smtClean="0"/>
              <a:t> de </a:t>
            </a:r>
            <a:r>
              <a:rPr lang="en-US" sz="1600" dirty="0" err="1" smtClean="0"/>
              <a:t>Seguridad</a:t>
            </a:r>
            <a:endParaRPr lang="en-US" sz="1600" dirty="0" smtClean="0"/>
          </a:p>
        </p:txBody>
      </p:sp>
      <p:sp>
        <p:nvSpPr>
          <p:cNvPr id="15" name="Oval 14"/>
          <p:cNvSpPr/>
          <p:nvPr/>
        </p:nvSpPr>
        <p:spPr>
          <a:xfrm>
            <a:off x="4127500" y="187325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2"/>
          </a:lnRef>
          <a:fillRef idx="3">
            <a:schemeClr val="accent2"/>
          </a:fillRef>
          <a:effectRef idx="3">
            <a:schemeClr val="accent2"/>
          </a:effectRef>
          <a:fontRef idx="minor">
            <a:schemeClr val="lt1"/>
          </a:fontRef>
        </p:style>
        <p:txBody>
          <a:bodyPr rtlCol="0" anchor="ctr"/>
          <a:lstStyle/>
          <a:p>
            <a:pPr lvl="0" algn="ctr"/>
            <a:endParaRPr lang="en-US" sz="700" dirty="0"/>
          </a:p>
        </p:txBody>
      </p:sp>
      <p:sp>
        <p:nvSpPr>
          <p:cNvPr id="16" name="Oval 15"/>
          <p:cNvSpPr/>
          <p:nvPr/>
        </p:nvSpPr>
        <p:spPr>
          <a:xfrm>
            <a:off x="5283200" y="271780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sz="700" dirty="0"/>
          </a:p>
        </p:txBody>
      </p:sp>
      <p:sp>
        <p:nvSpPr>
          <p:cNvPr id="17" name="Oval 16"/>
          <p:cNvSpPr/>
          <p:nvPr/>
        </p:nvSpPr>
        <p:spPr>
          <a:xfrm>
            <a:off x="4838700" y="409575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sz="700" dirty="0"/>
          </a:p>
        </p:txBody>
      </p:sp>
      <p:sp>
        <p:nvSpPr>
          <p:cNvPr id="18" name="Oval 17"/>
          <p:cNvSpPr/>
          <p:nvPr/>
        </p:nvSpPr>
        <p:spPr>
          <a:xfrm>
            <a:off x="3416300" y="409575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700" dirty="0"/>
          </a:p>
        </p:txBody>
      </p:sp>
      <p:sp>
        <p:nvSpPr>
          <p:cNvPr id="19" name="Oval 18"/>
          <p:cNvSpPr/>
          <p:nvPr/>
        </p:nvSpPr>
        <p:spPr>
          <a:xfrm>
            <a:off x="2438400" y="2209800"/>
            <a:ext cx="1524000" cy="1524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lvl="0" algn="ctr"/>
            <a:r>
              <a:rPr lang="en-US" sz="1200" dirty="0" err="1" smtClean="0"/>
              <a:t>Usuarios</a:t>
            </a:r>
            <a:r>
              <a:rPr lang="en-US" sz="1200" dirty="0" smtClean="0"/>
              <a:t> </a:t>
            </a:r>
            <a:r>
              <a:rPr lang="en-US" sz="1200" dirty="0" err="1" smtClean="0"/>
              <a:t>incurren</a:t>
            </a:r>
            <a:r>
              <a:rPr lang="en-US" sz="1200" dirty="0" smtClean="0"/>
              <a:t> en </a:t>
            </a:r>
            <a:r>
              <a:rPr lang="en-US" sz="1200" dirty="0" err="1" smtClean="0"/>
              <a:t>cambios</a:t>
            </a:r>
            <a:r>
              <a:rPr lang="en-US" sz="1200" dirty="0" smtClean="0"/>
              <a:t> de </a:t>
            </a:r>
            <a:r>
              <a:rPr lang="en-US" sz="1200" dirty="0" err="1" smtClean="0"/>
              <a:t>configuración</a:t>
            </a:r>
            <a:r>
              <a:rPr lang="en-US" sz="1200" dirty="0" smtClean="0"/>
              <a:t> </a:t>
            </a:r>
            <a:r>
              <a:rPr lang="en-US" sz="1200" dirty="0" err="1" smtClean="0"/>
              <a:t>arriesgados</a:t>
            </a:r>
            <a:r>
              <a:rPr lang="en-US" sz="1200" dirty="0" smtClean="0"/>
              <a:t> </a:t>
            </a:r>
            <a:r>
              <a:rPr lang="en-US" sz="1200" dirty="0" err="1" smtClean="0"/>
              <a:t>para</a:t>
            </a:r>
            <a:r>
              <a:rPr lang="en-US" sz="1200" dirty="0" smtClean="0"/>
              <a:t> la </a:t>
            </a:r>
            <a:r>
              <a:rPr lang="en-US" sz="1200" dirty="0" err="1" smtClean="0"/>
              <a:t>organización</a:t>
            </a:r>
            <a:endParaRPr lang="en-US" sz="1200" dirty="0"/>
          </a:p>
        </p:txBody>
      </p:sp>
      <p:sp>
        <p:nvSpPr>
          <p:cNvPr id="21" name="Rounded Rectangular Callout 20"/>
          <p:cNvSpPr/>
          <p:nvPr/>
        </p:nvSpPr>
        <p:spPr>
          <a:xfrm>
            <a:off x="457200" y="4038600"/>
            <a:ext cx="1905000" cy="2286000"/>
          </a:xfrm>
          <a:prstGeom prst="wedgeRoundRectCallout">
            <a:avLst>
              <a:gd name="adj1" fmla="val 66167"/>
              <a:gd name="adj2" fmla="val -75833"/>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err="1" smtClean="0">
                <a:solidFill>
                  <a:schemeClr val="accent6">
                    <a:lumMod val="50000"/>
                  </a:schemeClr>
                </a:solidFill>
              </a:rPr>
              <a:t>Bajar</a:t>
            </a:r>
            <a:r>
              <a:rPr lang="en-US" dirty="0" smtClean="0">
                <a:solidFill>
                  <a:schemeClr val="accent6">
                    <a:lumMod val="50000"/>
                  </a:schemeClr>
                </a:solidFill>
              </a:rPr>
              <a:t> la </a:t>
            </a:r>
            <a:r>
              <a:rPr lang="en-US" dirty="0" err="1" smtClean="0">
                <a:solidFill>
                  <a:schemeClr val="accent6">
                    <a:lumMod val="50000"/>
                  </a:schemeClr>
                </a:solidFill>
              </a:rPr>
              <a:t>seguridad</a:t>
            </a:r>
            <a:r>
              <a:rPr lang="en-US" dirty="0" smtClean="0">
                <a:solidFill>
                  <a:schemeClr val="accent6">
                    <a:lumMod val="50000"/>
                  </a:schemeClr>
                </a:solidFill>
              </a:rPr>
              <a:t> de </a:t>
            </a:r>
            <a:r>
              <a:rPr lang="en-US" dirty="0" err="1" smtClean="0">
                <a:solidFill>
                  <a:schemeClr val="accent6">
                    <a:lumMod val="50000"/>
                  </a:schemeClr>
                </a:solidFill>
              </a:rPr>
              <a:t>una</a:t>
            </a:r>
            <a:r>
              <a:rPr lang="en-US" dirty="0" smtClean="0">
                <a:solidFill>
                  <a:schemeClr val="accent6">
                    <a:lumMod val="50000"/>
                  </a:schemeClr>
                </a:solidFill>
              </a:rPr>
              <a:t> </a:t>
            </a:r>
            <a:r>
              <a:rPr lang="en-US" dirty="0" err="1" smtClean="0">
                <a:solidFill>
                  <a:schemeClr val="accent6">
                    <a:lumMod val="50000"/>
                  </a:schemeClr>
                </a:solidFill>
              </a:rPr>
              <a:t>máquina</a:t>
            </a:r>
            <a:r>
              <a:rPr lang="en-US" dirty="0" smtClean="0">
                <a:solidFill>
                  <a:schemeClr val="accent6">
                    <a:lumMod val="50000"/>
                  </a:schemeClr>
                </a:solidFill>
              </a:rPr>
              <a:t> </a:t>
            </a:r>
            <a:r>
              <a:rPr lang="en-US" dirty="0" err="1" smtClean="0">
                <a:solidFill>
                  <a:schemeClr val="accent6">
                    <a:lumMod val="50000"/>
                  </a:schemeClr>
                </a:solidFill>
              </a:rPr>
              <a:t>puede</a:t>
            </a:r>
            <a:r>
              <a:rPr lang="en-US" dirty="0" smtClean="0">
                <a:solidFill>
                  <a:schemeClr val="accent6">
                    <a:lumMod val="50000"/>
                  </a:schemeClr>
                </a:solidFill>
              </a:rPr>
              <a:t> </a:t>
            </a:r>
            <a:r>
              <a:rPr lang="en-US" dirty="0" err="1" smtClean="0">
                <a:solidFill>
                  <a:schemeClr val="accent6">
                    <a:lumMod val="50000"/>
                  </a:schemeClr>
                </a:solidFill>
              </a:rPr>
              <a:t>hacer</a:t>
            </a:r>
            <a:r>
              <a:rPr lang="en-US" dirty="0" smtClean="0">
                <a:solidFill>
                  <a:schemeClr val="accent6">
                    <a:lumMod val="50000"/>
                  </a:schemeClr>
                </a:solidFill>
              </a:rPr>
              <a:t> </a:t>
            </a:r>
            <a:r>
              <a:rPr lang="en-US" dirty="0" err="1" smtClean="0">
                <a:solidFill>
                  <a:schemeClr val="accent6">
                    <a:lumMod val="50000"/>
                  </a:schemeClr>
                </a:solidFill>
              </a:rPr>
              <a:t>más</a:t>
            </a:r>
            <a:r>
              <a:rPr lang="en-US" dirty="0" smtClean="0">
                <a:solidFill>
                  <a:schemeClr val="accent6">
                    <a:lumMod val="50000"/>
                  </a:schemeClr>
                </a:solidFill>
              </a:rPr>
              <a:t> vulnerable a </a:t>
            </a:r>
            <a:r>
              <a:rPr lang="en-US" dirty="0" err="1" smtClean="0">
                <a:solidFill>
                  <a:schemeClr val="accent6">
                    <a:lumMod val="50000"/>
                  </a:schemeClr>
                </a:solidFill>
              </a:rPr>
              <a:t>toda</a:t>
            </a:r>
            <a:r>
              <a:rPr lang="en-US" dirty="0" smtClean="0">
                <a:solidFill>
                  <a:schemeClr val="accent6">
                    <a:lumMod val="50000"/>
                  </a:schemeClr>
                </a:solidFill>
              </a:rPr>
              <a:t> la red</a:t>
            </a:r>
          </a:p>
        </p:txBody>
      </p:sp>
      <p:sp>
        <p:nvSpPr>
          <p:cNvPr id="22" name="Rounded Rectangular Callout 21"/>
          <p:cNvSpPr/>
          <p:nvPr/>
        </p:nvSpPr>
        <p:spPr>
          <a:xfrm>
            <a:off x="5943600" y="3886200"/>
            <a:ext cx="1905000" cy="1737360"/>
          </a:xfrm>
          <a:prstGeom prst="wedgeRoundRectCallout">
            <a:avLst>
              <a:gd name="adj1" fmla="val -165833"/>
              <a:gd name="adj2" fmla="val -73333"/>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err="1" smtClean="0">
                <a:solidFill>
                  <a:schemeClr val="accent6">
                    <a:lumMod val="50000"/>
                  </a:schemeClr>
                </a:solidFill>
              </a:rPr>
              <a:t>Incrementando</a:t>
            </a:r>
            <a:r>
              <a:rPr lang="en-US" dirty="0" smtClean="0">
                <a:solidFill>
                  <a:schemeClr val="accent6">
                    <a:lumMod val="50000"/>
                  </a:schemeClr>
                </a:solidFill>
              </a:rPr>
              <a:t> los </a:t>
            </a:r>
            <a:r>
              <a:rPr lang="en-US" dirty="0" err="1" smtClean="0">
                <a:solidFill>
                  <a:schemeClr val="accent6">
                    <a:lumMod val="50000"/>
                  </a:schemeClr>
                </a:solidFill>
              </a:rPr>
              <a:t>permisos</a:t>
            </a:r>
            <a:r>
              <a:rPr lang="en-US" dirty="0" smtClean="0">
                <a:solidFill>
                  <a:schemeClr val="accent6">
                    <a:lumMod val="50000"/>
                  </a:schemeClr>
                </a:solidFill>
              </a:rPr>
              <a:t> de los </a:t>
            </a:r>
            <a:r>
              <a:rPr lang="en-US" dirty="0" err="1" smtClean="0">
                <a:solidFill>
                  <a:schemeClr val="accent6">
                    <a:lumMod val="50000"/>
                  </a:schemeClr>
                </a:solidFill>
              </a:rPr>
              <a:t>usuarios</a:t>
            </a:r>
            <a:r>
              <a:rPr lang="en-US" dirty="0" smtClean="0">
                <a:solidFill>
                  <a:schemeClr val="accent6">
                    <a:lumMod val="50000"/>
                  </a:schemeClr>
                </a:solidFill>
              </a:rPr>
              <a:t> </a:t>
            </a:r>
            <a:r>
              <a:rPr lang="en-US" dirty="0" err="1" smtClean="0">
                <a:solidFill>
                  <a:schemeClr val="accent6">
                    <a:lumMod val="50000"/>
                  </a:schemeClr>
                </a:solidFill>
              </a:rPr>
              <a:t>incrementa</a:t>
            </a:r>
            <a:r>
              <a:rPr lang="en-US" dirty="0" smtClean="0">
                <a:solidFill>
                  <a:schemeClr val="accent6">
                    <a:lumMod val="50000"/>
                  </a:schemeClr>
                </a:solidFill>
              </a:rPr>
              <a:t> los </a:t>
            </a:r>
            <a:r>
              <a:rPr lang="en-US" dirty="0" err="1" smtClean="0">
                <a:solidFill>
                  <a:schemeClr val="accent6">
                    <a:lumMod val="50000"/>
                  </a:schemeClr>
                </a:solidFill>
              </a:rPr>
              <a:t>riesgos</a:t>
            </a:r>
            <a:r>
              <a:rPr lang="en-US" dirty="0" smtClean="0">
                <a:solidFill>
                  <a:schemeClr val="accent6">
                    <a:lumMod val="50000"/>
                  </a:schemeClr>
                </a:solidFill>
              </a:rPr>
              <a:t> de </a:t>
            </a:r>
            <a:r>
              <a:rPr lang="en-US" dirty="0" err="1" smtClean="0">
                <a:solidFill>
                  <a:schemeClr val="accent6">
                    <a:lumMod val="50000"/>
                  </a:schemeClr>
                </a:solidFill>
              </a:rPr>
              <a:t>recibir</a:t>
            </a:r>
            <a:r>
              <a:rPr lang="en-US" dirty="0" smtClean="0">
                <a:solidFill>
                  <a:schemeClr val="accent6">
                    <a:lumMod val="50000"/>
                  </a:schemeClr>
                </a:solidFill>
              </a:rPr>
              <a:t> malware</a:t>
            </a:r>
          </a:p>
        </p:txBody>
      </p:sp>
      <p:sp>
        <p:nvSpPr>
          <p:cNvPr id="23" name="Rounded Rectangular Callout 22"/>
          <p:cNvSpPr/>
          <p:nvPr/>
        </p:nvSpPr>
        <p:spPr>
          <a:xfrm>
            <a:off x="4953000" y="1341120"/>
            <a:ext cx="1905000" cy="1554480"/>
          </a:xfrm>
          <a:prstGeom prst="wedgeRoundRectCallout">
            <a:avLst>
              <a:gd name="adj1" fmla="val -108333"/>
              <a:gd name="adj2" fmla="val 32917"/>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err="1" smtClean="0">
                <a:solidFill>
                  <a:schemeClr val="accent6">
                    <a:lumMod val="50000"/>
                  </a:schemeClr>
                </a:solidFill>
              </a:rPr>
              <a:t>Privilegios</a:t>
            </a:r>
            <a:r>
              <a:rPr lang="en-US" dirty="0" smtClean="0">
                <a:solidFill>
                  <a:schemeClr val="accent6">
                    <a:lumMod val="50000"/>
                  </a:schemeClr>
                </a:solidFill>
              </a:rPr>
              <a:t> de los </a:t>
            </a:r>
            <a:r>
              <a:rPr lang="en-US" dirty="0" err="1" smtClean="0">
                <a:solidFill>
                  <a:schemeClr val="accent6">
                    <a:lumMod val="50000"/>
                  </a:schemeClr>
                </a:solidFill>
              </a:rPr>
              <a:t>usuarios</a:t>
            </a:r>
            <a:r>
              <a:rPr lang="en-US" dirty="0" smtClean="0">
                <a:solidFill>
                  <a:schemeClr val="accent6">
                    <a:lumMod val="50000"/>
                  </a:schemeClr>
                </a:solidFill>
              </a:rPr>
              <a:t> </a:t>
            </a:r>
            <a:r>
              <a:rPr lang="en-US" dirty="0" err="1" smtClean="0">
                <a:solidFill>
                  <a:schemeClr val="accent6">
                    <a:lumMod val="50000"/>
                  </a:schemeClr>
                </a:solidFill>
              </a:rPr>
              <a:t>convencionales</a:t>
            </a:r>
            <a:r>
              <a:rPr lang="en-US" dirty="0" smtClean="0">
                <a:solidFill>
                  <a:schemeClr val="accent6">
                    <a:lumMod val="50000"/>
                  </a:schemeClr>
                </a:solidFill>
              </a:rPr>
              <a:t> son </a:t>
            </a:r>
            <a:r>
              <a:rPr lang="en-US" dirty="0" err="1" smtClean="0">
                <a:solidFill>
                  <a:schemeClr val="accent6">
                    <a:lumMod val="50000"/>
                  </a:schemeClr>
                </a:solidFill>
              </a:rPr>
              <a:t>demasiado</a:t>
            </a:r>
            <a:r>
              <a:rPr lang="en-US" dirty="0" smtClean="0">
                <a:solidFill>
                  <a:schemeClr val="accent6">
                    <a:lumMod val="50000"/>
                  </a:schemeClr>
                </a:solidFill>
              </a:rPr>
              <a:t> </a:t>
            </a:r>
            <a:r>
              <a:rPr lang="en-US" dirty="0" err="1" smtClean="0">
                <a:solidFill>
                  <a:schemeClr val="accent6">
                    <a:lumMod val="50000"/>
                  </a:schemeClr>
                </a:solidFill>
              </a:rPr>
              <a:t>restrictivos</a:t>
            </a:r>
            <a:endParaRPr lang="en-US" dirty="0" smtClean="0">
              <a:solidFill>
                <a:schemeClr val="accent6">
                  <a:lumMod val="50000"/>
                </a:schemeClr>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grpId="1" nodeType="clickEffect">
                                  <p:stCondLst>
                                    <p:cond delay="0"/>
                                  </p:stCondLst>
                                  <p:childTnLst>
                                    <p:set>
                                      <p:cBhvr rctx="PPT">
                                        <p:cTn id="11" dur="indefinite"/>
                                        <p:tgtEl>
                                          <p:spTgt spid="23"/>
                                        </p:tgtEl>
                                        <p:attrNameLst>
                                          <p:attrName>style.opacity</p:attrName>
                                        </p:attrNameLst>
                                      </p:cBhvr>
                                      <p:to>
                                        <p:strVal val="0.25"/>
                                      </p:to>
                                    </p:set>
                                    <p:animEffect filter="image" prLst="opacity: 0.25">
                                      <p:cBhvr rctx="IE">
                                        <p:cTn id="12" dur="indefinite"/>
                                        <p:tgtEl>
                                          <p:spTgt spid="2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1000"/>
                                        <p:tgtEl>
                                          <p:spTgt spid="22"/>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mph" presetSubtype="0" grpId="1" nodeType="clickEffect">
                                  <p:stCondLst>
                                    <p:cond delay="0"/>
                                  </p:stCondLst>
                                  <p:childTnLst>
                                    <p:set>
                                      <p:cBhvr rctx="PPT">
                                        <p:cTn id="19" dur="indefinite"/>
                                        <p:tgtEl>
                                          <p:spTgt spid="22"/>
                                        </p:tgtEl>
                                        <p:attrNameLst>
                                          <p:attrName>style.opacity</p:attrName>
                                        </p:attrNameLst>
                                      </p:cBhvr>
                                      <p:to>
                                        <p:strVal val="0.25"/>
                                      </p:to>
                                    </p:set>
                                    <p:animEffect filter="image" prLst="opacity: 0.25">
                                      <p:cBhvr rctx="IE">
                                        <p:cTn id="20" dur="indefinite"/>
                                        <p:tgtEl>
                                          <p:spTgt spid="2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2" grpId="1" animBg="1"/>
      <p:bldP spid="23" grpId="0" animBg="1"/>
      <p:bldP spid="2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Explorar</a:t>
            </a:r>
            <a:r>
              <a:rPr lang="en-US" dirty="0" smtClean="0"/>
              <a:t> los </a:t>
            </a:r>
            <a:r>
              <a:rPr lang="en-US" dirty="0" err="1" smtClean="0"/>
              <a:t>riesgos</a:t>
            </a:r>
            <a:endParaRPr lang="en-US" dirty="0"/>
          </a:p>
        </p:txBody>
      </p:sp>
      <p:sp>
        <p:nvSpPr>
          <p:cNvPr id="10" name="Oval 9"/>
          <p:cNvSpPr/>
          <p:nvPr/>
        </p:nvSpPr>
        <p:spPr>
          <a:xfrm>
            <a:off x="990600" y="3238500"/>
            <a:ext cx="1981200" cy="19812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600" dirty="0" smtClean="0"/>
              <a:t>Mal </a:t>
            </a:r>
            <a:r>
              <a:rPr lang="en-US" sz="1600" dirty="0" err="1" smtClean="0"/>
              <a:t>uso</a:t>
            </a:r>
            <a:r>
              <a:rPr lang="en-US" sz="1600" dirty="0" smtClean="0"/>
              <a:t> de los </a:t>
            </a:r>
            <a:r>
              <a:rPr lang="en-US" sz="1600" dirty="0" err="1" smtClean="0"/>
              <a:t>recursos</a:t>
            </a:r>
            <a:r>
              <a:rPr lang="en-US" sz="1600" dirty="0" smtClean="0"/>
              <a:t> de IT</a:t>
            </a:r>
            <a:endParaRPr lang="en-US" sz="1600" dirty="0"/>
          </a:p>
        </p:txBody>
      </p:sp>
      <p:sp>
        <p:nvSpPr>
          <p:cNvPr id="11" name="Oval 10"/>
          <p:cNvSpPr/>
          <p:nvPr/>
        </p:nvSpPr>
        <p:spPr>
          <a:xfrm>
            <a:off x="1752600" y="1638300"/>
            <a:ext cx="1981200" cy="19812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600" dirty="0" err="1" smtClean="0"/>
              <a:t>Reducción</a:t>
            </a:r>
            <a:r>
              <a:rPr lang="en-US" sz="1600" dirty="0" smtClean="0"/>
              <a:t> de </a:t>
            </a:r>
            <a:r>
              <a:rPr lang="en-US" sz="1600" dirty="0" err="1" smtClean="0"/>
              <a:t>productividad</a:t>
            </a:r>
            <a:r>
              <a:rPr lang="en-US" sz="1600" dirty="0" smtClean="0"/>
              <a:t> </a:t>
            </a:r>
            <a:r>
              <a:rPr lang="en-US" sz="1600" dirty="0" err="1" smtClean="0"/>
              <a:t>por</a:t>
            </a:r>
            <a:r>
              <a:rPr lang="en-US" sz="1600" dirty="0" smtClean="0"/>
              <a:t> Malware</a:t>
            </a:r>
            <a:endParaRPr lang="en-US" sz="1600" dirty="0"/>
          </a:p>
        </p:txBody>
      </p:sp>
      <p:sp>
        <p:nvSpPr>
          <p:cNvPr id="14" name="Oval 13"/>
          <p:cNvSpPr/>
          <p:nvPr/>
        </p:nvSpPr>
        <p:spPr>
          <a:xfrm>
            <a:off x="6172200" y="3009900"/>
            <a:ext cx="1981200" cy="19812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600" dirty="0" err="1" smtClean="0"/>
              <a:t>Datos</a:t>
            </a:r>
            <a:r>
              <a:rPr lang="en-US" sz="1600" dirty="0" smtClean="0"/>
              <a:t> </a:t>
            </a:r>
            <a:r>
              <a:rPr lang="en-US" sz="1600" dirty="0" err="1" smtClean="0"/>
              <a:t>confidenciales</a:t>
            </a:r>
            <a:r>
              <a:rPr lang="en-US" sz="1600" dirty="0" smtClean="0"/>
              <a:t> </a:t>
            </a:r>
            <a:r>
              <a:rPr lang="en-US" sz="1600" dirty="0" err="1" smtClean="0"/>
              <a:t>comprometidos</a:t>
            </a:r>
            <a:r>
              <a:rPr lang="en-US" sz="1600" dirty="0" smtClean="0"/>
              <a:t> </a:t>
            </a:r>
            <a:r>
              <a:rPr lang="en-US" sz="1600" dirty="0" err="1" smtClean="0"/>
              <a:t>por</a:t>
            </a:r>
            <a:r>
              <a:rPr lang="en-US" sz="1600" dirty="0" smtClean="0"/>
              <a:t> </a:t>
            </a:r>
            <a:r>
              <a:rPr lang="en-US" sz="1600" dirty="0" err="1" smtClean="0"/>
              <a:t>ataques</a:t>
            </a:r>
            <a:r>
              <a:rPr lang="en-US" sz="1600" dirty="0" smtClean="0"/>
              <a:t> a </a:t>
            </a:r>
            <a:r>
              <a:rPr lang="en-US" sz="1600" dirty="0" err="1" smtClean="0"/>
              <a:t>nuestra</a:t>
            </a:r>
            <a:r>
              <a:rPr lang="en-US" sz="1600" dirty="0" smtClean="0"/>
              <a:t> red</a:t>
            </a:r>
            <a:endParaRPr lang="en-US" sz="1600" dirty="0"/>
          </a:p>
        </p:txBody>
      </p:sp>
      <p:sp>
        <p:nvSpPr>
          <p:cNvPr id="13" name="Oval 12"/>
          <p:cNvSpPr/>
          <p:nvPr/>
        </p:nvSpPr>
        <p:spPr>
          <a:xfrm>
            <a:off x="4495800" y="2628900"/>
            <a:ext cx="1981200" cy="1981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1600" dirty="0" err="1" smtClean="0"/>
              <a:t>Usuarios</a:t>
            </a:r>
            <a:r>
              <a:rPr lang="en-US" sz="1600" dirty="0" smtClean="0"/>
              <a:t> no </a:t>
            </a:r>
            <a:r>
              <a:rPr lang="en-US" sz="1600" dirty="0" err="1" smtClean="0"/>
              <a:t>invitados</a:t>
            </a:r>
            <a:r>
              <a:rPr lang="en-US" sz="1600" dirty="0" smtClean="0"/>
              <a:t>, </a:t>
            </a:r>
            <a:r>
              <a:rPr lang="en-US" sz="1600" dirty="0" err="1" smtClean="0"/>
              <a:t>conectados</a:t>
            </a:r>
            <a:r>
              <a:rPr lang="en-US" sz="1600" dirty="0" smtClean="0"/>
              <a:t> a </a:t>
            </a:r>
            <a:r>
              <a:rPr lang="en-US" sz="1600" dirty="0" err="1" smtClean="0"/>
              <a:t>nuestra</a:t>
            </a:r>
            <a:r>
              <a:rPr lang="en-US" sz="1600" dirty="0" smtClean="0"/>
              <a:t> red</a:t>
            </a:r>
            <a:endParaRPr lang="en-US" sz="1600" dirty="0"/>
          </a:p>
        </p:txBody>
      </p:sp>
      <p:sp>
        <p:nvSpPr>
          <p:cNvPr id="12" name="Oval 11"/>
          <p:cNvSpPr/>
          <p:nvPr/>
        </p:nvSpPr>
        <p:spPr>
          <a:xfrm>
            <a:off x="2743200" y="3162300"/>
            <a:ext cx="1981200" cy="1981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600" dirty="0" err="1" smtClean="0"/>
              <a:t>Robo</a:t>
            </a:r>
            <a:r>
              <a:rPr lang="en-US" sz="1600" dirty="0" smtClean="0"/>
              <a:t> de </a:t>
            </a:r>
            <a:r>
              <a:rPr lang="en-US" sz="1600" dirty="0" err="1" smtClean="0"/>
              <a:t>datos</a:t>
            </a:r>
            <a:r>
              <a:rPr lang="en-US" sz="1600" dirty="0" smtClean="0"/>
              <a:t> en </a:t>
            </a:r>
            <a:r>
              <a:rPr lang="en-US" sz="1600" dirty="0" err="1" smtClean="0"/>
              <a:t>portatiles</a:t>
            </a:r>
            <a:endParaRPr lang="en-US"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0">
                                            <p:txEl>
                                              <p:charRg st="4294967295" end="4294967295"/>
                                            </p:txEl>
                                          </p:spTgt>
                                        </p:tgtEl>
                                        <p:attrNameLst>
                                          <p:attrName>style.visibility</p:attrName>
                                        </p:attrNameLst>
                                      </p:cBhvr>
                                      <p:to>
                                        <p:strVal val="visible"/>
                                      </p:to>
                                    </p:set>
                                    <p:anim calcmode="lin" valueType="num">
                                      <p:cBhvr>
                                        <p:cTn id="7" dur="500" fill="hold"/>
                                        <p:tgtEl>
                                          <p:spTgt spid="10">
                                            <p:txEl>
                                              <p:charRg st="4294967295" end="4294967295"/>
                                            </p:txEl>
                                          </p:spTgt>
                                        </p:tgtEl>
                                        <p:attrNameLst>
                                          <p:attrName>ppt_w</p:attrName>
                                        </p:attrNameLst>
                                      </p:cBhvr>
                                      <p:tavLst>
                                        <p:tav tm="0">
                                          <p:val>
                                            <p:fltVal val="0"/>
                                          </p:val>
                                        </p:tav>
                                        <p:tav tm="100000">
                                          <p:val>
                                            <p:strVal val="#ppt_w"/>
                                          </p:val>
                                        </p:tav>
                                      </p:tavLst>
                                    </p:anim>
                                    <p:anim calcmode="lin" valueType="num">
                                      <p:cBhvr>
                                        <p:cTn id="8" dur="500" fill="hold"/>
                                        <p:tgtEl>
                                          <p:spTgt spid="10">
                                            <p:txEl>
                                              <p:charRg st="4294967295" end="4294967295"/>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4">
                                            <p:txEl>
                                              <p:charRg st="4294967295" end="4294967295"/>
                                            </p:txEl>
                                          </p:spTgt>
                                        </p:tgtEl>
                                        <p:attrNameLst>
                                          <p:attrName>style.visibility</p:attrName>
                                        </p:attrNameLst>
                                      </p:cBhvr>
                                      <p:to>
                                        <p:strVal val="visible"/>
                                      </p:to>
                                    </p:set>
                                    <p:anim calcmode="lin" valueType="num">
                                      <p:cBhvr>
                                        <p:cTn id="13" dur="500" fill="hold"/>
                                        <p:tgtEl>
                                          <p:spTgt spid="14">
                                            <p:txEl>
                                              <p:charRg st="4294967295" end="4294967295"/>
                                            </p:txEl>
                                          </p:spTgt>
                                        </p:tgtEl>
                                        <p:attrNameLst>
                                          <p:attrName>ppt_w</p:attrName>
                                        </p:attrNameLst>
                                      </p:cBhvr>
                                      <p:tavLst>
                                        <p:tav tm="0">
                                          <p:val>
                                            <p:fltVal val="0"/>
                                          </p:val>
                                        </p:tav>
                                        <p:tav tm="100000">
                                          <p:val>
                                            <p:strVal val="#ppt_w"/>
                                          </p:val>
                                        </p:tav>
                                      </p:tavLst>
                                    </p:anim>
                                    <p:anim calcmode="lin" valueType="num">
                                      <p:cBhvr>
                                        <p:cTn id="14" dur="500" fill="hold"/>
                                        <p:tgtEl>
                                          <p:spTgt spid="14">
                                            <p:txEl>
                                              <p:charRg st="4294967295" end="4294967295"/>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3">
                                            <p:txEl>
                                              <p:charRg st="4294967295" end="4294967295"/>
                                            </p:txEl>
                                          </p:spTgt>
                                        </p:tgtEl>
                                        <p:attrNameLst>
                                          <p:attrName>style.visibility</p:attrName>
                                        </p:attrNameLst>
                                      </p:cBhvr>
                                      <p:to>
                                        <p:strVal val="visible"/>
                                      </p:to>
                                    </p:set>
                                    <p:anim calcmode="lin" valueType="num">
                                      <p:cBhvr>
                                        <p:cTn id="19" dur="500" fill="hold"/>
                                        <p:tgtEl>
                                          <p:spTgt spid="13">
                                            <p:txEl>
                                              <p:charRg st="4294967295" end="4294967295"/>
                                            </p:txEl>
                                          </p:spTgt>
                                        </p:tgtEl>
                                        <p:attrNameLst>
                                          <p:attrName>ppt_w</p:attrName>
                                        </p:attrNameLst>
                                      </p:cBhvr>
                                      <p:tavLst>
                                        <p:tav tm="0">
                                          <p:val>
                                            <p:fltVal val="0"/>
                                          </p:val>
                                        </p:tav>
                                        <p:tav tm="100000">
                                          <p:val>
                                            <p:strVal val="#ppt_w"/>
                                          </p:val>
                                        </p:tav>
                                      </p:tavLst>
                                    </p:anim>
                                    <p:anim calcmode="lin" valueType="num">
                                      <p:cBhvr>
                                        <p:cTn id="20" dur="500" fill="hold"/>
                                        <p:tgtEl>
                                          <p:spTgt spid="13">
                                            <p:txEl>
                                              <p:charRg st="4294967295" end="4294967295"/>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1">
                                            <p:txEl>
                                              <p:charRg st="4294967295" end="4294967295"/>
                                            </p:txEl>
                                          </p:spTgt>
                                        </p:tgtEl>
                                        <p:attrNameLst>
                                          <p:attrName>style.visibility</p:attrName>
                                        </p:attrNameLst>
                                      </p:cBhvr>
                                      <p:to>
                                        <p:strVal val="visible"/>
                                      </p:to>
                                    </p:set>
                                    <p:anim calcmode="lin" valueType="num">
                                      <p:cBhvr>
                                        <p:cTn id="25" dur="500" fill="hold"/>
                                        <p:tgtEl>
                                          <p:spTgt spid="11">
                                            <p:txEl>
                                              <p:charRg st="4294967295" end="4294967295"/>
                                            </p:txEl>
                                          </p:spTgt>
                                        </p:tgtEl>
                                        <p:attrNameLst>
                                          <p:attrName>ppt_w</p:attrName>
                                        </p:attrNameLst>
                                      </p:cBhvr>
                                      <p:tavLst>
                                        <p:tav tm="0">
                                          <p:val>
                                            <p:fltVal val="0"/>
                                          </p:val>
                                        </p:tav>
                                        <p:tav tm="100000">
                                          <p:val>
                                            <p:strVal val="#ppt_w"/>
                                          </p:val>
                                        </p:tav>
                                      </p:tavLst>
                                    </p:anim>
                                    <p:anim calcmode="lin" valueType="num">
                                      <p:cBhvr>
                                        <p:cTn id="26" dur="500" fill="hold"/>
                                        <p:tgtEl>
                                          <p:spTgt spid="11">
                                            <p:txEl>
                                              <p:charRg st="4294967295" end="4294967295"/>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2">
                                            <p:txEl>
                                              <p:charRg st="4294967295" end="4294967295"/>
                                            </p:txEl>
                                          </p:spTgt>
                                        </p:tgtEl>
                                        <p:attrNameLst>
                                          <p:attrName>style.visibility</p:attrName>
                                        </p:attrNameLst>
                                      </p:cBhvr>
                                      <p:to>
                                        <p:strVal val="visible"/>
                                      </p:to>
                                    </p:set>
                                    <p:anim calcmode="lin" valueType="num">
                                      <p:cBhvr>
                                        <p:cTn id="31" dur="500" fill="hold"/>
                                        <p:tgtEl>
                                          <p:spTgt spid="12">
                                            <p:txEl>
                                              <p:charRg st="4294967295" end="4294967295"/>
                                            </p:txEl>
                                          </p:spTgt>
                                        </p:tgtEl>
                                        <p:attrNameLst>
                                          <p:attrName>ppt_w</p:attrName>
                                        </p:attrNameLst>
                                      </p:cBhvr>
                                      <p:tavLst>
                                        <p:tav tm="0">
                                          <p:val>
                                            <p:fltVal val="0"/>
                                          </p:val>
                                        </p:tav>
                                        <p:tav tm="100000">
                                          <p:val>
                                            <p:strVal val="#ppt_w"/>
                                          </p:val>
                                        </p:tav>
                                      </p:tavLst>
                                    </p:anim>
                                    <p:anim calcmode="lin" valueType="num">
                                      <p:cBhvr>
                                        <p:cTn id="32" dur="500" fill="hold"/>
                                        <p:tgtEl>
                                          <p:spTgt spid="12">
                                            <p:txEl>
                                              <p:charRg st="4294967295" end="429496729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utoUpdateAnimBg="0"/>
      <p:bldP spid="11" grpId="0" autoUpdateAnimBg="0"/>
      <p:bldP spid="14" grpId="0" autoUpdateAnimBg="0"/>
      <p:bldP spid="13" grpId="0" autoUpdateAnimBg="0"/>
      <p:bldP spid="12"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47700" y="2400300"/>
          <a:ext cx="7848600" cy="205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en-US" dirty="0" err="1" smtClean="0"/>
              <a:t>Gestionar</a:t>
            </a:r>
            <a:r>
              <a:rPr lang="en-US" dirty="0" smtClean="0"/>
              <a:t> el </a:t>
            </a:r>
            <a:r>
              <a:rPr lang="en-US" dirty="0" err="1" smtClean="0"/>
              <a:t>Riesgo</a:t>
            </a:r>
            <a:endParaRPr lang="en-US" dirty="0"/>
          </a:p>
        </p:txBody>
      </p:sp>
      <p:sp>
        <p:nvSpPr>
          <p:cNvPr id="11" name="Oval 10"/>
          <p:cNvSpPr/>
          <p:nvPr/>
        </p:nvSpPr>
        <p:spPr>
          <a:xfrm>
            <a:off x="3733800" y="1219200"/>
            <a:ext cx="1676400" cy="1676400"/>
          </a:xfrm>
          <a:prstGeom prst="ellipse">
            <a:avLst/>
          </a:prstGeom>
          <a:gradFill>
            <a:gsLst>
              <a:gs pos="0">
                <a:schemeClr val="accent1">
                  <a:shade val="51000"/>
                  <a:satMod val="130000"/>
                </a:schemeClr>
              </a:gs>
              <a:gs pos="80000">
                <a:schemeClr val="accent1">
                  <a:shade val="93000"/>
                  <a:satMod val="130000"/>
                </a:schemeClr>
              </a:gs>
              <a:gs pos="100000">
                <a:schemeClr val="accent1">
                  <a:shade val="94000"/>
                  <a:satMod val="135000"/>
                </a:schemeClr>
              </a:gs>
            </a:gsLst>
          </a:gradFill>
          <a:effectLst>
            <a:outerShdw blurRad="152400" dir="5400000" sx="90000" sy="-19000" rotWithShape="0">
              <a:prstClr val="black">
                <a:alpha val="15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t>Personal</a:t>
            </a:r>
            <a:endParaRPr lang="en-US" dirty="0"/>
          </a:p>
        </p:txBody>
      </p:sp>
      <p:sp>
        <p:nvSpPr>
          <p:cNvPr id="12" name="Oval 11"/>
          <p:cNvSpPr/>
          <p:nvPr/>
        </p:nvSpPr>
        <p:spPr>
          <a:xfrm>
            <a:off x="2819400" y="3733800"/>
            <a:ext cx="1676400" cy="1676400"/>
          </a:xfrm>
          <a:prstGeom prst="ellipse">
            <a:avLst/>
          </a:prstGeom>
          <a:gradFill>
            <a:gsLst>
              <a:gs pos="0">
                <a:schemeClr val="accent1">
                  <a:shade val="51000"/>
                  <a:satMod val="130000"/>
                </a:schemeClr>
              </a:gs>
              <a:gs pos="80000">
                <a:schemeClr val="accent1">
                  <a:shade val="93000"/>
                  <a:satMod val="130000"/>
                </a:schemeClr>
              </a:gs>
              <a:gs pos="100000">
                <a:schemeClr val="accent1">
                  <a:shade val="94000"/>
                  <a:satMod val="135000"/>
                </a:schemeClr>
              </a:gs>
            </a:gsLst>
          </a:gradFill>
          <a:effectLst>
            <a:outerShdw blurRad="152400" dir="5400000" sx="90000" sy="-19000" rotWithShape="0">
              <a:prstClr val="black">
                <a:alpha val="15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err="1" smtClean="0"/>
              <a:t>Practicas</a:t>
            </a:r>
            <a:endParaRPr lang="en-US" dirty="0"/>
          </a:p>
        </p:txBody>
      </p:sp>
      <p:sp>
        <p:nvSpPr>
          <p:cNvPr id="13" name="Oval 12"/>
          <p:cNvSpPr/>
          <p:nvPr/>
        </p:nvSpPr>
        <p:spPr>
          <a:xfrm>
            <a:off x="4648200" y="3733800"/>
            <a:ext cx="1676400" cy="1676400"/>
          </a:xfrm>
          <a:prstGeom prst="ellipse">
            <a:avLst/>
          </a:prstGeom>
          <a:gradFill>
            <a:gsLst>
              <a:gs pos="0">
                <a:schemeClr val="accent1">
                  <a:shade val="51000"/>
                  <a:satMod val="130000"/>
                </a:schemeClr>
              </a:gs>
              <a:gs pos="80000">
                <a:schemeClr val="accent1">
                  <a:shade val="93000"/>
                  <a:satMod val="130000"/>
                </a:schemeClr>
              </a:gs>
              <a:gs pos="100000">
                <a:schemeClr val="accent1">
                  <a:shade val="94000"/>
                  <a:satMod val="135000"/>
                </a:schemeClr>
              </a:gs>
            </a:gsLst>
          </a:gradFill>
          <a:effectLst>
            <a:outerShdw blurRad="152400" dir="5400000" sx="90000" sy="-19000" rotWithShape="0">
              <a:prstClr val="black">
                <a:alpha val="15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err="1" smtClean="0"/>
              <a:t>Políticas</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 calcmode="lin" valueType="num">
                                      <p:cBhvr>
                                        <p:cTn id="9" dur="500" fill="hold"/>
                                        <p:tgtEl>
                                          <p:spTgt spid="11"/>
                                        </p:tgtEl>
                                        <p:attrNameLst>
                                          <p:attrName>ppt_x</p:attrName>
                                        </p:attrNameLst>
                                      </p:cBhvr>
                                      <p:tavLst>
                                        <p:tav tm="0">
                                          <p:val>
                                            <p:fltVal val="0.5"/>
                                          </p:val>
                                        </p:tav>
                                        <p:tav tm="100000">
                                          <p:val>
                                            <p:strVal val="#ppt_x"/>
                                          </p:val>
                                        </p:tav>
                                      </p:tavLst>
                                    </p:anim>
                                    <p:anim calcmode="lin" valueType="num">
                                      <p:cBhvr>
                                        <p:cTn id="10" dur="500" fill="hold"/>
                                        <p:tgtEl>
                                          <p:spTgt spid="11"/>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500" fill="hold"/>
                                        <p:tgtEl>
                                          <p:spTgt spid="12"/>
                                        </p:tgtEl>
                                        <p:attrNameLst>
                                          <p:attrName>ppt_w</p:attrName>
                                        </p:attrNameLst>
                                      </p:cBhvr>
                                      <p:tavLst>
                                        <p:tav tm="0">
                                          <p:val>
                                            <p:fltVal val="0"/>
                                          </p:val>
                                        </p:tav>
                                        <p:tav tm="100000">
                                          <p:val>
                                            <p:strVal val="#ppt_w"/>
                                          </p:val>
                                        </p:tav>
                                      </p:tavLst>
                                    </p:anim>
                                    <p:anim calcmode="lin" valueType="num">
                                      <p:cBhvr>
                                        <p:cTn id="16" dur="500" fill="hold"/>
                                        <p:tgtEl>
                                          <p:spTgt spid="12"/>
                                        </p:tgtEl>
                                        <p:attrNameLst>
                                          <p:attrName>ppt_h</p:attrName>
                                        </p:attrNameLst>
                                      </p:cBhvr>
                                      <p:tavLst>
                                        <p:tav tm="0">
                                          <p:val>
                                            <p:fltVal val="0"/>
                                          </p:val>
                                        </p:tav>
                                        <p:tav tm="100000">
                                          <p:val>
                                            <p:strVal val="#ppt_h"/>
                                          </p:val>
                                        </p:tav>
                                      </p:tavLst>
                                    </p:anim>
                                    <p:anim calcmode="lin" valueType="num">
                                      <p:cBhvr>
                                        <p:cTn id="17" dur="500" fill="hold"/>
                                        <p:tgtEl>
                                          <p:spTgt spid="12"/>
                                        </p:tgtEl>
                                        <p:attrNameLst>
                                          <p:attrName>ppt_x</p:attrName>
                                        </p:attrNameLst>
                                      </p:cBhvr>
                                      <p:tavLst>
                                        <p:tav tm="0">
                                          <p:val>
                                            <p:fltVal val="0.5"/>
                                          </p:val>
                                        </p:tav>
                                        <p:tav tm="100000">
                                          <p:val>
                                            <p:strVal val="#ppt_x"/>
                                          </p:val>
                                        </p:tav>
                                      </p:tavLst>
                                    </p:anim>
                                    <p:anim calcmode="lin" valueType="num">
                                      <p:cBhvr>
                                        <p:cTn id="18" dur="500" fill="hold"/>
                                        <p:tgtEl>
                                          <p:spTgt spid="12"/>
                                        </p:tgtEl>
                                        <p:attrNameLst>
                                          <p:attrName>ppt_y</p:attrName>
                                        </p:attrNameLst>
                                      </p:cBhvr>
                                      <p:tavLst>
                                        <p:tav tm="0">
                                          <p:val>
                                            <p:fltVal val="0.5"/>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anim calcmode="lin" valueType="num">
                                      <p:cBhvr>
                                        <p:cTn id="25" dur="500" fill="hold"/>
                                        <p:tgtEl>
                                          <p:spTgt spid="13"/>
                                        </p:tgtEl>
                                        <p:attrNameLst>
                                          <p:attrName>ppt_x</p:attrName>
                                        </p:attrNameLst>
                                      </p:cBhvr>
                                      <p:tavLst>
                                        <p:tav tm="0">
                                          <p:val>
                                            <p:fltVal val="0.5"/>
                                          </p:val>
                                        </p:tav>
                                        <p:tav tm="100000">
                                          <p:val>
                                            <p:strVal val="#ppt_x"/>
                                          </p:val>
                                        </p:tav>
                                      </p:tavLst>
                                    </p:anim>
                                    <p:anim calcmode="lin" valueType="num">
                                      <p:cBhvr>
                                        <p:cTn id="26" dur="500" fill="hold"/>
                                        <p:tgtEl>
                                          <p:spTgt spid="1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Evalua</a:t>
            </a:r>
            <a:r>
              <a:rPr lang="en-US" dirty="0" smtClean="0"/>
              <a:t> los </a:t>
            </a:r>
            <a:r>
              <a:rPr lang="en-US" dirty="0" err="1" smtClean="0"/>
              <a:t>riesgos</a:t>
            </a:r>
            <a:r>
              <a:rPr lang="en-US" dirty="0" smtClean="0"/>
              <a:t> HOY</a:t>
            </a:r>
            <a:endParaRPr lang="en-US" dirty="0"/>
          </a:p>
        </p:txBody>
      </p:sp>
      <p:sp>
        <p:nvSpPr>
          <p:cNvPr id="3" name="Content Placeholder 2"/>
          <p:cNvSpPr>
            <a:spLocks noGrp="1"/>
          </p:cNvSpPr>
          <p:nvPr>
            <p:ph idx="1"/>
          </p:nvPr>
        </p:nvSpPr>
        <p:spPr/>
        <p:txBody>
          <a:bodyPr/>
          <a:lstStyle/>
          <a:p>
            <a:r>
              <a:rPr lang="en-US" dirty="0" smtClean="0"/>
              <a:t>Microsoft Security Assessment Tool (MSAT) </a:t>
            </a:r>
            <a:r>
              <a:rPr lang="en-US" dirty="0" err="1" smtClean="0"/>
              <a:t>evalua</a:t>
            </a:r>
            <a:r>
              <a:rPr lang="en-US" dirty="0" smtClean="0"/>
              <a:t>:</a:t>
            </a:r>
          </a:p>
          <a:p>
            <a:pPr lvl="1"/>
            <a:r>
              <a:rPr lang="en-US" dirty="0" err="1" smtClean="0"/>
              <a:t>Infraestructura</a:t>
            </a:r>
            <a:endParaRPr lang="en-US" dirty="0" smtClean="0"/>
          </a:p>
          <a:p>
            <a:pPr lvl="1"/>
            <a:r>
              <a:rPr lang="en-US" dirty="0" err="1" smtClean="0"/>
              <a:t>Aplicaciones</a:t>
            </a:r>
            <a:endParaRPr lang="en-US" dirty="0" smtClean="0"/>
          </a:p>
          <a:p>
            <a:pPr lvl="1"/>
            <a:r>
              <a:rPr lang="en-US" dirty="0" err="1" smtClean="0"/>
              <a:t>Operaciones</a:t>
            </a:r>
            <a:endParaRPr lang="en-US" dirty="0" smtClean="0"/>
          </a:p>
          <a:p>
            <a:pPr lvl="1"/>
            <a:r>
              <a:rPr lang="en-US" dirty="0" err="1" smtClean="0"/>
              <a:t>Gente</a:t>
            </a:r>
            <a:endParaRPr lang="en-US" dirty="0" smtClean="0"/>
          </a:p>
          <a:p>
            <a:r>
              <a:rPr lang="en-US" dirty="0" err="1" smtClean="0"/>
              <a:t>Descarga</a:t>
            </a:r>
            <a:r>
              <a:rPr lang="en-US" dirty="0" smtClean="0"/>
              <a:t> MSAT en </a:t>
            </a:r>
            <a:r>
              <a:rPr lang="en-US" dirty="0" smtClean="0">
                <a:hlinkClick r:id="rId3"/>
              </a:rPr>
              <a:t>http://go.microsoft.com/?LinkID=4378891</a:t>
            </a:r>
            <a:r>
              <a:rPr lang="en-US" dirty="0" smtClean="0"/>
              <a:t>.</a:t>
            </a:r>
            <a:endParaRPr lang="en-US" dirty="0"/>
          </a:p>
        </p:txBody>
      </p:sp>
      <p:pic>
        <p:nvPicPr>
          <p:cNvPr id="361474" name="Picture 2"/>
          <p:cNvPicPr>
            <a:picLocks noChangeAspect="1" noChangeArrowheads="1"/>
          </p:cNvPicPr>
          <p:nvPr/>
        </p:nvPicPr>
        <p:blipFill>
          <a:blip r:embed="rId4"/>
          <a:srcRect/>
          <a:stretch>
            <a:fillRect/>
          </a:stretch>
        </p:blipFill>
        <p:spPr bwMode="auto">
          <a:xfrm>
            <a:off x="1950720" y="2895600"/>
            <a:ext cx="5242560" cy="3276600"/>
          </a:xfrm>
          <a:prstGeom prst="rect">
            <a:avLst/>
          </a:prstGeom>
          <a:noFill/>
          <a:ln w="9525">
            <a:noFill/>
            <a:miter lim="800000"/>
            <a:headEnd/>
            <a:tailEnd/>
          </a:ln>
          <a:effectLst>
            <a:reflection blurRad="6350" stA="52000" endA="300" endPos="35000" dir="5400000" sy="-100000" algn="bl" rotWithShape="0"/>
          </a:effectLst>
        </p:spPr>
      </p:pic>
      <p:sp>
        <p:nvSpPr>
          <p:cNvPr id="5" name="Explosion 1 4"/>
          <p:cNvSpPr/>
          <p:nvPr/>
        </p:nvSpPr>
        <p:spPr>
          <a:xfrm>
            <a:off x="6324600" y="2514600"/>
            <a:ext cx="2514600" cy="2362200"/>
          </a:xfrm>
          <a:prstGeom prst="irregularSeal1">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3200" dirty="0" smtClean="0"/>
              <a:t>Gratis!</a:t>
            </a:r>
            <a:endParaRPr lang="en-US" sz="3200"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sz="2600" smtClean="0"/>
              <a:t>Identificar proyectos de Optimización de Infraestructura (IO)</a:t>
            </a:r>
            <a:endParaRPr lang="en-US" sz="2600" dirty="0"/>
          </a:p>
        </p:txBody>
      </p:sp>
      <p:sp>
        <p:nvSpPr>
          <p:cNvPr id="3" name="Text Placeholder 2"/>
          <p:cNvSpPr>
            <a:spLocks noGrp="1"/>
          </p:cNvSpPr>
          <p:nvPr>
            <p:ph type="body" idx="1"/>
          </p:nvPr>
        </p:nvSpPr>
        <p:spPr/>
        <p:txBody>
          <a:bodyPr>
            <a:normAutofit/>
          </a:bodyPr>
          <a:lstStyle/>
          <a:p>
            <a:r>
              <a:rPr smtClean="0"/>
              <a:t>Proyectos para incrementar el nivel de madurez de nuestra organización de IT</a:t>
            </a:r>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err="1" smtClean="0"/>
              <a:t>Introduciendo</a:t>
            </a:r>
            <a:r>
              <a:rPr lang="en-US" dirty="0" smtClean="0"/>
              <a:t> IO</a:t>
            </a:r>
            <a:endParaRPr lang="en-US" dirty="0"/>
          </a:p>
        </p:txBody>
      </p:sp>
      <p:sp>
        <p:nvSpPr>
          <p:cNvPr id="15" name="Rectangle 14"/>
          <p:cNvSpPr/>
          <p:nvPr/>
        </p:nvSpPr>
        <p:spPr>
          <a:xfrm>
            <a:off x="457200" y="1371600"/>
            <a:ext cx="8229601" cy="1143000"/>
          </a:xfrm>
          <a:prstGeom prst="rect">
            <a:avLst/>
          </a:prstGeom>
          <a:gradFill>
            <a:gsLst>
              <a:gs pos="0">
                <a:schemeClr val="dk1">
                  <a:tint val="50000"/>
                  <a:satMod val="300000"/>
                  <a:alpha val="67000"/>
                </a:schemeClr>
              </a:gs>
              <a:gs pos="35000">
                <a:schemeClr val="dk1">
                  <a:tint val="37000"/>
                  <a:satMod val="300000"/>
                  <a:alpha val="67000"/>
                </a:schemeClr>
              </a:gs>
              <a:gs pos="100000">
                <a:schemeClr val="dk1">
                  <a:tint val="15000"/>
                  <a:satMod val="350000"/>
                  <a:alpha val="67000"/>
                </a:schemeClr>
              </a:gs>
            </a:gsLst>
          </a:gradFill>
        </p:spPr>
        <p:style>
          <a:lnRef idx="1">
            <a:schemeClr val="dk1"/>
          </a:lnRef>
          <a:fillRef idx="2">
            <a:schemeClr val="dk1"/>
          </a:fillRef>
          <a:effectRef idx="1">
            <a:schemeClr val="dk1"/>
          </a:effectRef>
          <a:fontRef idx="minor">
            <a:schemeClr val="dk1"/>
          </a:fontRef>
        </p:style>
        <p:txBody>
          <a:bodyPr rtlCol="0" anchor="ctr"/>
          <a:lstStyle/>
          <a:p>
            <a:r>
              <a:rPr lang="en-US" sz="1000" b="1" dirty="0" err="1" smtClean="0"/>
              <a:t>Identificación</a:t>
            </a:r>
            <a:r>
              <a:rPr lang="en-US" sz="1000" b="1" dirty="0" smtClean="0"/>
              <a:t> y </a:t>
            </a:r>
          </a:p>
          <a:p>
            <a:r>
              <a:rPr lang="en-US" sz="1000" b="1" dirty="0" err="1" smtClean="0"/>
              <a:t>Gestión</a:t>
            </a:r>
            <a:r>
              <a:rPr lang="en-US" sz="1000" b="1" dirty="0" smtClean="0"/>
              <a:t> de </a:t>
            </a:r>
            <a:r>
              <a:rPr lang="en-US" sz="1000" b="1" dirty="0" err="1" smtClean="0"/>
              <a:t>Acceso</a:t>
            </a:r>
            <a:endParaRPr lang="en-US" sz="1000" b="1" dirty="0"/>
          </a:p>
        </p:txBody>
      </p:sp>
      <p:sp>
        <p:nvSpPr>
          <p:cNvPr id="16" name="Rectangle 15"/>
          <p:cNvSpPr/>
          <p:nvPr/>
        </p:nvSpPr>
        <p:spPr>
          <a:xfrm>
            <a:off x="457200" y="2600246"/>
            <a:ext cx="8229601" cy="1143000"/>
          </a:xfrm>
          <a:prstGeom prst="rect">
            <a:avLst/>
          </a:prstGeom>
          <a:gradFill>
            <a:gsLst>
              <a:gs pos="0">
                <a:schemeClr val="dk1">
                  <a:tint val="50000"/>
                  <a:satMod val="300000"/>
                  <a:alpha val="67000"/>
                </a:schemeClr>
              </a:gs>
              <a:gs pos="35000">
                <a:schemeClr val="dk1">
                  <a:tint val="37000"/>
                  <a:satMod val="300000"/>
                  <a:alpha val="67000"/>
                </a:schemeClr>
              </a:gs>
              <a:gs pos="100000">
                <a:schemeClr val="dk1">
                  <a:tint val="15000"/>
                  <a:satMod val="350000"/>
                  <a:alpha val="67000"/>
                </a:schemeClr>
              </a:gs>
            </a:gsLst>
          </a:gradFill>
        </p:spPr>
        <p:style>
          <a:lnRef idx="1">
            <a:schemeClr val="dk1"/>
          </a:lnRef>
          <a:fillRef idx="2">
            <a:schemeClr val="dk1"/>
          </a:fillRef>
          <a:effectRef idx="1">
            <a:schemeClr val="dk1"/>
          </a:effectRef>
          <a:fontRef idx="minor">
            <a:schemeClr val="dk1"/>
          </a:fontRef>
        </p:style>
        <p:txBody>
          <a:bodyPr rtlCol="0" anchor="ctr"/>
          <a:lstStyle/>
          <a:p>
            <a:r>
              <a:rPr lang="en-US" sz="1000" b="1" dirty="0" err="1" smtClean="0"/>
              <a:t>Dispositivos</a:t>
            </a:r>
            <a:r>
              <a:rPr lang="en-US" sz="1000" b="1" dirty="0" smtClean="0"/>
              <a:t>,</a:t>
            </a:r>
          </a:p>
          <a:p>
            <a:r>
              <a:rPr lang="en-US" sz="1000" b="1" dirty="0" err="1" smtClean="0"/>
              <a:t>Sobremesas</a:t>
            </a:r>
            <a:r>
              <a:rPr lang="en-US" sz="1000" b="1" dirty="0" smtClean="0"/>
              <a:t>, y </a:t>
            </a:r>
            <a:r>
              <a:rPr lang="en-US" sz="1000" b="1" dirty="0" err="1" smtClean="0"/>
              <a:t>gestión</a:t>
            </a:r>
            <a:r>
              <a:rPr lang="en-US" sz="1000" b="1" dirty="0" smtClean="0"/>
              <a:t> </a:t>
            </a:r>
          </a:p>
          <a:p>
            <a:r>
              <a:rPr lang="en-US" sz="1000" b="1" dirty="0" smtClean="0"/>
              <a:t>De </a:t>
            </a:r>
            <a:r>
              <a:rPr lang="en-US" sz="1000" b="1" dirty="0" err="1" smtClean="0"/>
              <a:t>Servidores</a:t>
            </a:r>
            <a:endParaRPr lang="en-US" sz="1000" b="1" dirty="0"/>
          </a:p>
        </p:txBody>
      </p:sp>
      <p:sp>
        <p:nvSpPr>
          <p:cNvPr id="17" name="Rectangle 16"/>
          <p:cNvSpPr/>
          <p:nvPr/>
        </p:nvSpPr>
        <p:spPr>
          <a:xfrm>
            <a:off x="457200" y="3810000"/>
            <a:ext cx="8229601" cy="1143000"/>
          </a:xfrm>
          <a:prstGeom prst="rect">
            <a:avLst/>
          </a:prstGeom>
          <a:gradFill>
            <a:gsLst>
              <a:gs pos="0">
                <a:schemeClr val="dk1">
                  <a:tint val="50000"/>
                  <a:satMod val="300000"/>
                  <a:alpha val="67000"/>
                </a:schemeClr>
              </a:gs>
              <a:gs pos="35000">
                <a:schemeClr val="dk1">
                  <a:tint val="37000"/>
                  <a:satMod val="300000"/>
                  <a:alpha val="67000"/>
                </a:schemeClr>
              </a:gs>
              <a:gs pos="100000">
                <a:schemeClr val="dk1">
                  <a:tint val="15000"/>
                  <a:satMod val="350000"/>
                  <a:alpha val="67000"/>
                </a:schemeClr>
              </a:gs>
            </a:gsLst>
          </a:gradFill>
        </p:spPr>
        <p:style>
          <a:lnRef idx="1">
            <a:schemeClr val="dk1"/>
          </a:lnRef>
          <a:fillRef idx="2">
            <a:schemeClr val="dk1"/>
          </a:fillRef>
          <a:effectRef idx="1">
            <a:schemeClr val="dk1"/>
          </a:effectRef>
          <a:fontRef idx="minor">
            <a:schemeClr val="dk1"/>
          </a:fontRef>
        </p:style>
        <p:txBody>
          <a:bodyPr rtlCol="0" anchor="ctr"/>
          <a:lstStyle/>
          <a:p>
            <a:r>
              <a:rPr lang="en-US" sz="1000" b="1" dirty="0" err="1" smtClean="0"/>
              <a:t>Seguridad</a:t>
            </a:r>
            <a:r>
              <a:rPr lang="en-US" sz="1000" b="1" dirty="0" smtClean="0"/>
              <a:t> y </a:t>
            </a:r>
            <a:r>
              <a:rPr lang="en-US" sz="1000" b="1" dirty="0" err="1" smtClean="0"/>
              <a:t>Redes</a:t>
            </a:r>
            <a:endParaRPr lang="en-US" sz="1000" b="1" dirty="0"/>
          </a:p>
        </p:txBody>
      </p:sp>
      <p:sp>
        <p:nvSpPr>
          <p:cNvPr id="18" name="Rectangle 17"/>
          <p:cNvSpPr/>
          <p:nvPr/>
        </p:nvSpPr>
        <p:spPr>
          <a:xfrm>
            <a:off x="457200" y="5029200"/>
            <a:ext cx="8229601" cy="1143000"/>
          </a:xfrm>
          <a:prstGeom prst="rect">
            <a:avLst/>
          </a:prstGeom>
          <a:gradFill>
            <a:gsLst>
              <a:gs pos="0">
                <a:schemeClr val="dk1">
                  <a:tint val="50000"/>
                  <a:satMod val="300000"/>
                  <a:alpha val="67000"/>
                </a:schemeClr>
              </a:gs>
              <a:gs pos="35000">
                <a:schemeClr val="dk1">
                  <a:tint val="37000"/>
                  <a:satMod val="300000"/>
                  <a:alpha val="67000"/>
                </a:schemeClr>
              </a:gs>
              <a:gs pos="100000">
                <a:schemeClr val="dk1">
                  <a:tint val="15000"/>
                  <a:satMod val="350000"/>
                  <a:alpha val="67000"/>
                </a:schemeClr>
              </a:gs>
            </a:gsLst>
          </a:gradFill>
        </p:spPr>
        <p:style>
          <a:lnRef idx="1">
            <a:schemeClr val="dk1"/>
          </a:lnRef>
          <a:fillRef idx="2">
            <a:schemeClr val="dk1"/>
          </a:fillRef>
          <a:effectRef idx="1">
            <a:schemeClr val="dk1"/>
          </a:effectRef>
          <a:fontRef idx="minor">
            <a:schemeClr val="dk1"/>
          </a:fontRef>
        </p:style>
        <p:txBody>
          <a:bodyPr rtlCol="0" anchor="ctr"/>
          <a:lstStyle/>
          <a:p>
            <a:r>
              <a:rPr lang="en-US" sz="1000" b="1" dirty="0" err="1" smtClean="0"/>
              <a:t>Protección</a:t>
            </a:r>
            <a:r>
              <a:rPr lang="en-US" sz="1000" b="1" dirty="0" smtClean="0"/>
              <a:t> y </a:t>
            </a:r>
          </a:p>
          <a:p>
            <a:r>
              <a:rPr lang="en-US" sz="1000" b="1" dirty="0" err="1" smtClean="0"/>
              <a:t>Recuperación</a:t>
            </a:r>
            <a:r>
              <a:rPr lang="en-US" sz="1000" b="1" dirty="0" smtClean="0"/>
              <a:t> de </a:t>
            </a:r>
          </a:p>
          <a:p>
            <a:r>
              <a:rPr lang="en-US" sz="1000" b="1" dirty="0" err="1" smtClean="0"/>
              <a:t>Datos</a:t>
            </a:r>
            <a:endParaRPr lang="en-US" sz="1000" b="1" dirty="0" smtClean="0"/>
          </a:p>
        </p:txBody>
      </p:sp>
      <p:grpSp>
        <p:nvGrpSpPr>
          <p:cNvPr id="65" name="Group 64"/>
          <p:cNvGrpSpPr/>
          <p:nvPr/>
        </p:nvGrpSpPr>
        <p:grpSpPr>
          <a:xfrm>
            <a:off x="1711014" y="661147"/>
            <a:ext cx="1645920" cy="5587253"/>
            <a:chOff x="1711014" y="661147"/>
            <a:chExt cx="1645920" cy="5587253"/>
          </a:xfrm>
        </p:grpSpPr>
        <p:sp>
          <p:nvSpPr>
            <p:cNvPr id="11" name="Rectangle 10"/>
            <p:cNvSpPr/>
            <p:nvPr/>
          </p:nvSpPr>
          <p:spPr>
            <a:xfrm>
              <a:off x="1711014" y="1290917"/>
              <a:ext cx="1645920" cy="495748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19" name="Rectangle 18"/>
            <p:cNvSpPr/>
            <p:nvPr/>
          </p:nvSpPr>
          <p:spPr>
            <a:xfrm>
              <a:off x="1711014" y="1381124"/>
              <a:ext cx="1645920" cy="1143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91440" indent="-91440">
                <a:buFont typeface="Arial" pitchFamily="34" charset="0"/>
                <a:buChar char="•"/>
              </a:pPr>
              <a:r>
                <a:rPr lang="en-US" sz="1000" dirty="0" smtClean="0">
                  <a:solidFill>
                    <a:schemeClr val="tx1"/>
                  </a:solidFill>
                </a:rPr>
                <a:t>Sin </a:t>
              </a:r>
              <a:r>
                <a:rPr lang="en-US" sz="1000" dirty="0" err="1" smtClean="0">
                  <a:solidFill>
                    <a:schemeClr val="tx1"/>
                  </a:solidFill>
                </a:rPr>
                <a:t>servicio</a:t>
              </a:r>
              <a:r>
                <a:rPr lang="en-US" sz="1000" dirty="0" smtClean="0">
                  <a:solidFill>
                    <a:schemeClr val="tx1"/>
                  </a:solidFill>
                </a:rPr>
                <a:t> de </a:t>
              </a:r>
              <a:r>
                <a:rPr lang="en-US" sz="1000" dirty="0" err="1" smtClean="0">
                  <a:solidFill>
                    <a:schemeClr val="tx1"/>
                  </a:solidFill>
                </a:rPr>
                <a:t>Directorio</a:t>
              </a:r>
              <a:endParaRPr lang="en-US" sz="1000" dirty="0" smtClean="0">
                <a:solidFill>
                  <a:schemeClr val="tx1"/>
                </a:solidFill>
              </a:endParaRPr>
            </a:p>
            <a:p>
              <a:pPr marL="91440" indent="-91440">
                <a:buFont typeface="Arial" pitchFamily="34" charset="0"/>
                <a:buChar char="•"/>
              </a:pPr>
              <a:r>
                <a:rPr lang="en-US" sz="1000" dirty="0" smtClean="0">
                  <a:solidFill>
                    <a:schemeClr val="tx1"/>
                  </a:solidFill>
                </a:rPr>
                <a:t>Multiples </a:t>
              </a:r>
              <a:r>
                <a:rPr lang="en-US" sz="1000" dirty="0" err="1" smtClean="0">
                  <a:solidFill>
                    <a:schemeClr val="tx1"/>
                  </a:solidFill>
                </a:rPr>
                <a:t>directorios</a:t>
              </a:r>
              <a:endParaRPr lang="en-US" sz="1000" dirty="0">
                <a:solidFill>
                  <a:schemeClr val="tx1"/>
                </a:solidFill>
              </a:endParaRPr>
            </a:p>
          </p:txBody>
        </p:sp>
        <p:sp>
          <p:nvSpPr>
            <p:cNvPr id="20" name="Rectangle 19"/>
            <p:cNvSpPr/>
            <p:nvPr/>
          </p:nvSpPr>
          <p:spPr>
            <a:xfrm>
              <a:off x="1711014" y="2600325"/>
              <a:ext cx="1645920" cy="1143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91440" indent="-91440">
                <a:buFont typeface="Arial" pitchFamily="34" charset="0"/>
                <a:buChar char="•"/>
              </a:pPr>
              <a:r>
                <a:rPr lang="en-US" sz="1000" dirty="0" err="1" smtClean="0">
                  <a:solidFill>
                    <a:schemeClr val="tx1"/>
                  </a:solidFill>
                </a:rPr>
                <a:t>Planificación</a:t>
              </a:r>
              <a:r>
                <a:rPr lang="en-US" sz="1000" dirty="0" smtClean="0">
                  <a:solidFill>
                    <a:schemeClr val="tx1"/>
                  </a:solidFill>
                </a:rPr>
                <a:t> Ad-Hoc</a:t>
              </a:r>
            </a:p>
            <a:p>
              <a:pPr marL="91440" indent="-91440">
                <a:buFont typeface="Arial" pitchFamily="34" charset="0"/>
                <a:buChar char="•"/>
              </a:pPr>
              <a:r>
                <a:rPr lang="en-US" sz="1000" dirty="0" smtClean="0">
                  <a:solidFill>
                    <a:schemeClr val="tx1"/>
                  </a:solidFill>
                </a:rPr>
                <a:t>Multiples </a:t>
              </a:r>
              <a:r>
                <a:rPr lang="en-US" sz="1000" dirty="0" err="1" smtClean="0">
                  <a:solidFill>
                    <a:schemeClr val="tx1"/>
                  </a:solidFill>
                </a:rPr>
                <a:t>configuraciones</a:t>
              </a:r>
              <a:r>
                <a:rPr lang="en-US" sz="1000" dirty="0" smtClean="0">
                  <a:solidFill>
                    <a:schemeClr val="tx1"/>
                  </a:solidFill>
                </a:rPr>
                <a:t> de </a:t>
              </a:r>
              <a:r>
                <a:rPr lang="en-US" sz="1000" dirty="0" err="1" smtClean="0">
                  <a:solidFill>
                    <a:schemeClr val="tx1"/>
                  </a:solidFill>
                </a:rPr>
                <a:t>mauqinas</a:t>
              </a:r>
              <a:r>
                <a:rPr lang="en-US" sz="1000" dirty="0" smtClean="0">
                  <a:solidFill>
                    <a:schemeClr val="tx1"/>
                  </a:solidFill>
                </a:rPr>
                <a:t> de </a:t>
              </a:r>
              <a:r>
                <a:rPr lang="en-US" sz="1000" dirty="0" err="1" smtClean="0">
                  <a:solidFill>
                    <a:schemeClr val="tx1"/>
                  </a:solidFill>
                </a:rPr>
                <a:t>escritorio</a:t>
              </a:r>
              <a:endParaRPr lang="en-US" sz="1000" dirty="0" smtClean="0">
                <a:solidFill>
                  <a:schemeClr val="tx1"/>
                </a:solidFill>
              </a:endParaRPr>
            </a:p>
            <a:p>
              <a:pPr marL="91440" indent="-91440">
                <a:buFont typeface="Arial" pitchFamily="34" charset="0"/>
                <a:buChar char="•"/>
              </a:pPr>
              <a:r>
                <a:rPr lang="en-US" sz="1000" dirty="0" smtClean="0">
                  <a:solidFill>
                    <a:schemeClr val="tx1"/>
                  </a:solidFill>
                </a:rPr>
                <a:t>Sin </a:t>
              </a:r>
              <a:r>
                <a:rPr lang="en-US" sz="1000" dirty="0" err="1" smtClean="0">
                  <a:solidFill>
                    <a:schemeClr val="tx1"/>
                  </a:solidFill>
                </a:rPr>
                <a:t>gestión</a:t>
              </a:r>
              <a:r>
                <a:rPr lang="en-US" sz="1000" dirty="0" smtClean="0">
                  <a:solidFill>
                    <a:schemeClr val="tx1"/>
                  </a:solidFill>
                </a:rPr>
                <a:t> de </a:t>
              </a:r>
              <a:r>
                <a:rPr lang="en-US" sz="1000" dirty="0" err="1" smtClean="0">
                  <a:solidFill>
                    <a:schemeClr val="tx1"/>
                  </a:solidFill>
                </a:rPr>
                <a:t>dispositivos</a:t>
              </a:r>
              <a:r>
                <a:rPr lang="en-US" sz="1000" dirty="0" smtClean="0">
                  <a:solidFill>
                    <a:schemeClr val="tx1"/>
                  </a:solidFill>
                </a:rPr>
                <a:t> </a:t>
              </a:r>
              <a:r>
                <a:rPr lang="en-US" sz="1000" dirty="0" err="1" smtClean="0">
                  <a:solidFill>
                    <a:schemeClr val="tx1"/>
                  </a:solidFill>
                </a:rPr>
                <a:t>móviles</a:t>
              </a:r>
              <a:endParaRPr lang="en-US" sz="1000" dirty="0" smtClean="0">
                <a:solidFill>
                  <a:schemeClr val="tx1"/>
                </a:solidFill>
              </a:endParaRPr>
            </a:p>
          </p:txBody>
        </p:sp>
        <p:sp>
          <p:nvSpPr>
            <p:cNvPr id="21" name="Rectangle 20"/>
            <p:cNvSpPr/>
            <p:nvPr/>
          </p:nvSpPr>
          <p:spPr>
            <a:xfrm>
              <a:off x="1711014" y="3809996"/>
              <a:ext cx="1645920" cy="1143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91440" indent="-91440">
                <a:buFont typeface="Arial" pitchFamily="34" charset="0"/>
                <a:buChar char="•"/>
              </a:pPr>
              <a:r>
                <a:rPr lang="en-US" sz="1000" dirty="0" smtClean="0">
                  <a:solidFill>
                    <a:schemeClr val="tx1"/>
                  </a:solidFill>
                </a:rPr>
                <a:t>Sin firewall </a:t>
              </a:r>
              <a:r>
                <a:rPr lang="en-US" sz="1000" dirty="0" err="1" smtClean="0">
                  <a:solidFill>
                    <a:schemeClr val="tx1"/>
                  </a:solidFill>
                </a:rPr>
                <a:t>dedicado</a:t>
              </a:r>
              <a:endParaRPr lang="en-US" sz="1000" dirty="0" smtClean="0">
                <a:solidFill>
                  <a:schemeClr val="tx1"/>
                </a:solidFill>
              </a:endParaRPr>
            </a:p>
            <a:p>
              <a:pPr marL="91440" indent="-91440">
                <a:buFont typeface="Arial" pitchFamily="34" charset="0"/>
                <a:buChar char="•"/>
              </a:pPr>
              <a:r>
                <a:rPr lang="en-US" sz="1000" dirty="0" err="1" smtClean="0">
                  <a:solidFill>
                    <a:schemeClr val="tx1"/>
                  </a:solidFill>
                </a:rPr>
                <a:t>Infraestructura</a:t>
              </a:r>
              <a:r>
                <a:rPr lang="en-US" sz="1000" dirty="0" smtClean="0">
                  <a:solidFill>
                    <a:schemeClr val="tx1"/>
                  </a:solidFill>
                </a:rPr>
                <a:t> </a:t>
              </a:r>
              <a:r>
                <a:rPr lang="en-US" sz="1000" dirty="0" err="1" smtClean="0">
                  <a:solidFill>
                    <a:schemeClr val="tx1"/>
                  </a:solidFill>
                </a:rPr>
                <a:t>limitada</a:t>
              </a:r>
              <a:r>
                <a:rPr lang="en-US" sz="1000" dirty="0" smtClean="0">
                  <a:solidFill>
                    <a:schemeClr val="tx1"/>
                  </a:solidFill>
                </a:rPr>
                <a:t> de red</a:t>
              </a:r>
            </a:p>
            <a:p>
              <a:pPr marL="91440" indent="-91440">
                <a:buFont typeface="Arial" pitchFamily="34" charset="0"/>
                <a:buChar char="•"/>
              </a:pPr>
              <a:r>
                <a:rPr lang="en-US" sz="1000" dirty="0" smtClean="0">
                  <a:solidFill>
                    <a:schemeClr val="tx1"/>
                  </a:solidFill>
                </a:rPr>
                <a:t>Sin software de antivirus </a:t>
              </a:r>
              <a:r>
                <a:rPr lang="en-US" sz="1000" dirty="0" err="1" smtClean="0">
                  <a:solidFill>
                    <a:schemeClr val="tx1"/>
                  </a:solidFill>
                </a:rPr>
                <a:t>estandar</a:t>
              </a:r>
              <a:endParaRPr lang="en-US" sz="1000" dirty="0" smtClean="0">
                <a:solidFill>
                  <a:schemeClr val="tx1"/>
                </a:solidFill>
              </a:endParaRPr>
            </a:p>
            <a:p>
              <a:pPr marL="91440" indent="-91440">
                <a:buFont typeface="Arial" pitchFamily="34" charset="0"/>
                <a:buChar char="•"/>
              </a:pPr>
              <a:r>
                <a:rPr lang="en-US" sz="1000" dirty="0" err="1" smtClean="0">
                  <a:solidFill>
                    <a:schemeClr val="tx1"/>
                  </a:solidFill>
                </a:rPr>
                <a:t>Monitorización</a:t>
              </a:r>
              <a:r>
                <a:rPr lang="en-US" sz="1000" dirty="0" smtClean="0">
                  <a:solidFill>
                    <a:schemeClr val="tx1"/>
                  </a:solidFill>
                </a:rPr>
                <a:t> manual de </a:t>
              </a:r>
              <a:r>
                <a:rPr lang="en-US" sz="1000" dirty="0" err="1" smtClean="0">
                  <a:solidFill>
                    <a:schemeClr val="tx1"/>
                  </a:solidFill>
                </a:rPr>
                <a:t>servidores</a:t>
              </a:r>
              <a:endParaRPr lang="en-US" sz="1000" dirty="0" smtClean="0">
                <a:solidFill>
                  <a:schemeClr val="tx1"/>
                </a:solidFill>
              </a:endParaRPr>
            </a:p>
          </p:txBody>
        </p:sp>
        <p:sp>
          <p:nvSpPr>
            <p:cNvPr id="22" name="Rectangle 21"/>
            <p:cNvSpPr/>
            <p:nvPr/>
          </p:nvSpPr>
          <p:spPr>
            <a:xfrm>
              <a:off x="1711014" y="5029200"/>
              <a:ext cx="1645920" cy="1143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91440" indent="-91440">
                <a:buFont typeface="Arial" pitchFamily="34" charset="0"/>
                <a:buChar char="•"/>
              </a:pPr>
              <a:r>
                <a:rPr lang="en-US" sz="1000" dirty="0" smtClean="0">
                  <a:solidFill>
                    <a:schemeClr val="tx1"/>
                  </a:solidFill>
                </a:rPr>
                <a:t>Backups Ad hoc</a:t>
              </a:r>
            </a:p>
            <a:p>
              <a:pPr marL="91440" indent="-91440">
                <a:buFont typeface="Arial" pitchFamily="34" charset="0"/>
                <a:buChar char="•"/>
              </a:pPr>
              <a:r>
                <a:rPr lang="en-US" sz="1000" dirty="0" smtClean="0">
                  <a:solidFill>
                    <a:schemeClr val="tx1"/>
                  </a:solidFill>
                </a:rPr>
                <a:t>Sin </a:t>
              </a:r>
              <a:r>
                <a:rPr lang="en-US" sz="1000" dirty="0" err="1" smtClean="0">
                  <a:solidFill>
                    <a:schemeClr val="tx1"/>
                  </a:solidFill>
                </a:rPr>
                <a:t>pruebas</a:t>
              </a:r>
              <a:r>
                <a:rPr lang="en-US" sz="1000" dirty="0" smtClean="0">
                  <a:solidFill>
                    <a:schemeClr val="tx1"/>
                  </a:solidFill>
                </a:rPr>
                <a:t> de backup</a:t>
              </a:r>
            </a:p>
          </p:txBody>
        </p:sp>
        <p:sp>
          <p:nvSpPr>
            <p:cNvPr id="7" name="Rectangle 6"/>
            <p:cNvSpPr/>
            <p:nvPr/>
          </p:nvSpPr>
          <p:spPr>
            <a:xfrm>
              <a:off x="1711014" y="661147"/>
              <a:ext cx="1645920" cy="558053"/>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400" b="1" dirty="0" err="1" smtClean="0"/>
                <a:t>Básico</a:t>
              </a:r>
              <a:endParaRPr lang="en-US" sz="1400" b="1" dirty="0"/>
            </a:p>
          </p:txBody>
        </p:sp>
      </p:grpSp>
      <p:grpSp>
        <p:nvGrpSpPr>
          <p:cNvPr id="62" name="Group 61"/>
          <p:cNvGrpSpPr/>
          <p:nvPr/>
        </p:nvGrpSpPr>
        <p:grpSpPr>
          <a:xfrm>
            <a:off x="3477476" y="661147"/>
            <a:ext cx="1645920" cy="5587253"/>
            <a:chOff x="3477476" y="661147"/>
            <a:chExt cx="1645920" cy="5587253"/>
          </a:xfrm>
        </p:grpSpPr>
        <p:sp>
          <p:nvSpPr>
            <p:cNvPr id="12" name="Rectangle 11"/>
            <p:cNvSpPr/>
            <p:nvPr/>
          </p:nvSpPr>
          <p:spPr>
            <a:xfrm>
              <a:off x="3477476" y="1290917"/>
              <a:ext cx="1645920" cy="495748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 name="Rectangle 7"/>
            <p:cNvSpPr/>
            <p:nvPr/>
          </p:nvSpPr>
          <p:spPr>
            <a:xfrm>
              <a:off x="3477476" y="661147"/>
              <a:ext cx="1645920" cy="55805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err="1" smtClean="0"/>
                <a:t>Standarizado</a:t>
              </a:r>
              <a:endParaRPr lang="en-US" sz="1400" b="1" dirty="0"/>
            </a:p>
          </p:txBody>
        </p:sp>
        <p:sp>
          <p:nvSpPr>
            <p:cNvPr id="43" name="Rectangle 42"/>
            <p:cNvSpPr/>
            <p:nvPr/>
          </p:nvSpPr>
          <p:spPr>
            <a:xfrm>
              <a:off x="3477476" y="1381124"/>
              <a:ext cx="1645920" cy="1143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91440" indent="-91440">
                <a:buFont typeface="Arial" pitchFamily="34" charset="0"/>
                <a:buChar char="•"/>
              </a:pPr>
              <a:r>
                <a:rPr lang="en-US" sz="1000" dirty="0" err="1" smtClean="0">
                  <a:solidFill>
                    <a:schemeClr val="tx1"/>
                  </a:solidFill>
                </a:rPr>
                <a:t>Servicio</a:t>
              </a:r>
              <a:r>
                <a:rPr lang="en-US" sz="1000" dirty="0" smtClean="0">
                  <a:solidFill>
                    <a:schemeClr val="tx1"/>
                  </a:solidFill>
                </a:rPr>
                <a:t> </a:t>
              </a:r>
              <a:r>
                <a:rPr lang="en-US" sz="1000" dirty="0" err="1" smtClean="0">
                  <a:solidFill>
                    <a:schemeClr val="tx1"/>
                  </a:solidFill>
                </a:rPr>
                <a:t>Unificado</a:t>
              </a:r>
              <a:r>
                <a:rPr lang="en-US" sz="1000" dirty="0" smtClean="0">
                  <a:solidFill>
                    <a:schemeClr val="tx1"/>
                  </a:solidFill>
                </a:rPr>
                <a:t> de </a:t>
              </a:r>
              <a:r>
                <a:rPr lang="en-US" sz="1000" dirty="0" err="1" smtClean="0">
                  <a:solidFill>
                    <a:schemeClr val="tx1"/>
                  </a:solidFill>
                </a:rPr>
                <a:t>directorio</a:t>
              </a:r>
              <a:r>
                <a:rPr lang="en-US" sz="1000" dirty="0" smtClean="0">
                  <a:solidFill>
                    <a:schemeClr val="tx1"/>
                  </a:solidFill>
                </a:rPr>
                <a:t> </a:t>
              </a:r>
              <a:r>
                <a:rPr lang="en-US" sz="1000" dirty="0" err="1" smtClean="0">
                  <a:solidFill>
                    <a:schemeClr val="tx1"/>
                  </a:solidFill>
                </a:rPr>
                <a:t>usando</a:t>
              </a:r>
              <a:r>
                <a:rPr lang="en-US" sz="1000" dirty="0" smtClean="0">
                  <a:solidFill>
                    <a:schemeClr val="tx1"/>
                  </a:solidFill>
                </a:rPr>
                <a:t> AD DS</a:t>
              </a:r>
            </a:p>
          </p:txBody>
        </p:sp>
        <p:sp>
          <p:nvSpPr>
            <p:cNvPr id="44" name="Rectangle 43"/>
            <p:cNvSpPr/>
            <p:nvPr/>
          </p:nvSpPr>
          <p:spPr>
            <a:xfrm>
              <a:off x="3477476" y="2600325"/>
              <a:ext cx="1645920" cy="1143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91440" indent="-91440">
                <a:buFont typeface="Arial" pitchFamily="34" charset="0"/>
                <a:buChar char="•"/>
              </a:pPr>
              <a:r>
                <a:rPr lang="en-US" sz="1000" dirty="0" err="1" smtClean="0">
                  <a:solidFill>
                    <a:schemeClr val="tx1"/>
                  </a:solidFill>
                </a:rPr>
                <a:t>Parcheo</a:t>
              </a:r>
              <a:r>
                <a:rPr lang="en-US" sz="1000" dirty="0" smtClean="0">
                  <a:solidFill>
                    <a:schemeClr val="tx1"/>
                  </a:solidFill>
                </a:rPr>
                <a:t> de </a:t>
              </a:r>
              <a:r>
                <a:rPr lang="en-US" sz="1000" dirty="0" err="1" smtClean="0">
                  <a:solidFill>
                    <a:schemeClr val="tx1"/>
                  </a:solidFill>
                </a:rPr>
                <a:t>sobremesas</a:t>
              </a:r>
              <a:endParaRPr lang="en-US" sz="1000" dirty="0" smtClean="0">
                <a:solidFill>
                  <a:schemeClr val="tx1"/>
                </a:solidFill>
              </a:endParaRPr>
            </a:p>
            <a:p>
              <a:pPr marL="91440" indent="-91440">
                <a:buFont typeface="Arial" pitchFamily="34" charset="0"/>
                <a:buChar char="•"/>
              </a:pPr>
              <a:r>
                <a:rPr lang="en-US" sz="1000" dirty="0" err="1" smtClean="0">
                  <a:solidFill>
                    <a:schemeClr val="tx1"/>
                  </a:solidFill>
                </a:rPr>
                <a:t>Imagenes</a:t>
              </a:r>
              <a:r>
                <a:rPr lang="en-US" sz="1000" dirty="0" smtClean="0">
                  <a:solidFill>
                    <a:schemeClr val="tx1"/>
                  </a:solidFill>
                </a:rPr>
                <a:t> </a:t>
              </a:r>
              <a:r>
                <a:rPr lang="en-US" sz="1000" dirty="0" err="1" smtClean="0">
                  <a:solidFill>
                    <a:schemeClr val="tx1"/>
                  </a:solidFill>
                </a:rPr>
                <a:t>estandar</a:t>
              </a:r>
              <a:endParaRPr lang="en-US" sz="1000" dirty="0" smtClean="0">
                <a:solidFill>
                  <a:schemeClr val="tx1"/>
                </a:solidFill>
              </a:endParaRPr>
            </a:p>
            <a:p>
              <a:pPr marL="91440" indent="-91440">
                <a:buFont typeface="Arial" pitchFamily="34" charset="0"/>
                <a:buChar char="•"/>
              </a:pPr>
              <a:r>
                <a:rPr lang="en-US" sz="1000" dirty="0" smtClean="0">
                  <a:solidFill>
                    <a:schemeClr val="tx1"/>
                  </a:solidFill>
                </a:rPr>
                <a:t>Dos  </a:t>
              </a:r>
              <a:r>
                <a:rPr lang="en-US" sz="1000" dirty="0" err="1" smtClean="0">
                  <a:solidFill>
                    <a:schemeClr val="tx1"/>
                  </a:solidFill>
                </a:rPr>
                <a:t>systemas</a:t>
              </a:r>
              <a:r>
                <a:rPr lang="en-US" sz="1000" dirty="0" smtClean="0">
                  <a:solidFill>
                    <a:schemeClr val="tx1"/>
                  </a:solidFill>
                </a:rPr>
                <a:t> </a:t>
              </a:r>
              <a:r>
                <a:rPr lang="en-US" sz="1000" dirty="0" err="1" smtClean="0">
                  <a:solidFill>
                    <a:schemeClr val="tx1"/>
                  </a:solidFill>
                </a:rPr>
                <a:t>operativos</a:t>
              </a:r>
              <a:r>
                <a:rPr lang="en-US" sz="1000" dirty="0" smtClean="0">
                  <a:solidFill>
                    <a:schemeClr val="tx1"/>
                  </a:solidFill>
                </a:rPr>
                <a:t> </a:t>
              </a:r>
              <a:r>
                <a:rPr lang="en-US" sz="1000" dirty="0" err="1" smtClean="0">
                  <a:solidFill>
                    <a:schemeClr val="tx1"/>
                  </a:solidFill>
                </a:rPr>
                <a:t>cliente</a:t>
              </a:r>
              <a:endParaRPr lang="en-US" sz="1000" dirty="0" smtClean="0">
                <a:solidFill>
                  <a:schemeClr val="tx1"/>
                </a:solidFill>
              </a:endParaRPr>
            </a:p>
            <a:p>
              <a:pPr marL="91440" indent="-91440">
                <a:buFont typeface="Arial" pitchFamily="34" charset="0"/>
                <a:buChar char="•"/>
              </a:pPr>
              <a:r>
                <a:rPr lang="en-US" sz="1000" dirty="0" err="1" smtClean="0">
                  <a:solidFill>
                    <a:schemeClr val="tx1"/>
                  </a:solidFill>
                </a:rPr>
                <a:t>Aplicaciones</a:t>
              </a:r>
              <a:r>
                <a:rPr lang="en-US" sz="1000" dirty="0" smtClean="0">
                  <a:solidFill>
                    <a:schemeClr val="tx1"/>
                  </a:solidFill>
                </a:rPr>
                <a:t> </a:t>
              </a:r>
              <a:r>
                <a:rPr lang="en-US" sz="1000" dirty="0" err="1" smtClean="0">
                  <a:solidFill>
                    <a:schemeClr val="tx1"/>
                  </a:solidFill>
                </a:rPr>
                <a:t>estandarizadas</a:t>
              </a:r>
              <a:endParaRPr lang="en-US" sz="1000" dirty="0" smtClean="0">
                <a:solidFill>
                  <a:schemeClr val="tx1"/>
                </a:solidFill>
              </a:endParaRPr>
            </a:p>
            <a:p>
              <a:pPr marL="91440" indent="-91440">
                <a:buFont typeface="Arial" pitchFamily="34" charset="0"/>
                <a:buChar char="•"/>
              </a:pPr>
              <a:r>
                <a:rPr lang="en-US" sz="1000" dirty="0" err="1" smtClean="0">
                  <a:solidFill>
                    <a:schemeClr val="tx1"/>
                  </a:solidFill>
                </a:rPr>
                <a:t>Gestión</a:t>
              </a:r>
              <a:r>
                <a:rPr lang="en-US" sz="1000" dirty="0" smtClean="0">
                  <a:solidFill>
                    <a:schemeClr val="tx1"/>
                  </a:solidFill>
                </a:rPr>
                <a:t> </a:t>
              </a:r>
              <a:r>
                <a:rPr lang="en-US" sz="1000" dirty="0" err="1" smtClean="0">
                  <a:solidFill>
                    <a:schemeClr val="tx1"/>
                  </a:solidFill>
                </a:rPr>
                <a:t>limitada</a:t>
              </a:r>
              <a:r>
                <a:rPr lang="en-US" sz="1000" dirty="0" smtClean="0">
                  <a:solidFill>
                    <a:schemeClr val="tx1"/>
                  </a:solidFill>
                </a:rPr>
                <a:t> de </a:t>
              </a:r>
              <a:r>
                <a:rPr lang="en-US" sz="1000" dirty="0" err="1" smtClean="0">
                  <a:solidFill>
                    <a:schemeClr val="tx1"/>
                  </a:solidFill>
                </a:rPr>
                <a:t>dispositivos</a:t>
              </a:r>
              <a:r>
                <a:rPr lang="en-US" sz="1000" dirty="0" smtClean="0">
                  <a:solidFill>
                    <a:schemeClr val="tx1"/>
                  </a:solidFill>
                </a:rPr>
                <a:t> </a:t>
              </a:r>
              <a:r>
                <a:rPr lang="en-US" sz="1000" dirty="0" err="1" smtClean="0">
                  <a:solidFill>
                    <a:schemeClr val="tx1"/>
                  </a:solidFill>
                </a:rPr>
                <a:t>moviles</a:t>
              </a:r>
              <a:endParaRPr lang="en-US" sz="1000" dirty="0" smtClean="0">
                <a:solidFill>
                  <a:schemeClr val="tx1"/>
                </a:solidFill>
              </a:endParaRPr>
            </a:p>
          </p:txBody>
        </p:sp>
        <p:sp>
          <p:nvSpPr>
            <p:cNvPr id="45" name="Rectangle 44"/>
            <p:cNvSpPr/>
            <p:nvPr/>
          </p:nvSpPr>
          <p:spPr>
            <a:xfrm>
              <a:off x="3477476" y="3809996"/>
              <a:ext cx="1645920" cy="1143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91440" indent="-91440">
                <a:buFont typeface="Arial" pitchFamily="34" charset="0"/>
                <a:buChar char="•"/>
              </a:pPr>
              <a:r>
                <a:rPr lang="en-US" sz="1000" dirty="0" smtClean="0">
                  <a:solidFill>
                    <a:schemeClr val="tx1"/>
                  </a:solidFill>
                </a:rPr>
                <a:t>Software antivirus </a:t>
              </a:r>
              <a:r>
                <a:rPr lang="en-US" sz="1000" dirty="0" err="1" smtClean="0">
                  <a:solidFill>
                    <a:schemeClr val="tx1"/>
                  </a:solidFill>
                </a:rPr>
                <a:t>estandar</a:t>
              </a:r>
              <a:endParaRPr lang="en-US" sz="1000" dirty="0" smtClean="0">
                <a:solidFill>
                  <a:schemeClr val="tx1"/>
                </a:solidFill>
              </a:endParaRPr>
            </a:p>
            <a:p>
              <a:pPr marL="91440" indent="-91440">
                <a:buFont typeface="Arial" pitchFamily="34" charset="0"/>
                <a:buChar char="•"/>
              </a:pPr>
              <a:r>
                <a:rPr lang="en-US" sz="1000" dirty="0" smtClean="0">
                  <a:solidFill>
                    <a:schemeClr val="tx1"/>
                  </a:solidFill>
                </a:rPr>
                <a:t>Firewall </a:t>
              </a:r>
              <a:r>
                <a:rPr lang="en-US" sz="1000" dirty="0" err="1" smtClean="0">
                  <a:solidFill>
                    <a:schemeClr val="tx1"/>
                  </a:solidFill>
                </a:rPr>
                <a:t>centralizado</a:t>
              </a:r>
              <a:endParaRPr lang="en-US" sz="1000" dirty="0" smtClean="0">
                <a:solidFill>
                  <a:schemeClr val="tx1"/>
                </a:solidFill>
              </a:endParaRPr>
            </a:p>
            <a:p>
              <a:pPr marL="91440" indent="-91440">
                <a:buFont typeface="Arial" pitchFamily="34" charset="0"/>
                <a:buChar char="•"/>
              </a:pPr>
              <a:r>
                <a:rPr lang="en-US" sz="1000" dirty="0" err="1" smtClean="0">
                  <a:solidFill>
                    <a:schemeClr val="tx1"/>
                  </a:solidFill>
                </a:rPr>
                <a:t>Servicios</a:t>
              </a:r>
              <a:r>
                <a:rPr lang="en-US" sz="1000" dirty="0" smtClean="0">
                  <a:solidFill>
                    <a:schemeClr val="tx1"/>
                  </a:solidFill>
                </a:rPr>
                <a:t> </a:t>
              </a:r>
              <a:r>
                <a:rPr lang="en-US" sz="1000" dirty="0" err="1" smtClean="0">
                  <a:solidFill>
                    <a:schemeClr val="tx1"/>
                  </a:solidFill>
                </a:rPr>
                <a:t>Basicos</a:t>
              </a:r>
              <a:r>
                <a:rPr lang="en-US" sz="1000" dirty="0" smtClean="0">
                  <a:solidFill>
                    <a:schemeClr val="tx1"/>
                  </a:solidFill>
                </a:rPr>
                <a:t> de red</a:t>
              </a:r>
            </a:p>
            <a:p>
              <a:pPr marL="91440" indent="-91440">
                <a:buFont typeface="Arial" pitchFamily="34" charset="0"/>
                <a:buChar char="•"/>
              </a:pPr>
              <a:r>
                <a:rPr lang="en-US" sz="1000" dirty="0" err="1" smtClean="0">
                  <a:solidFill>
                    <a:schemeClr val="tx1"/>
                  </a:solidFill>
                </a:rPr>
                <a:t>Monitorización</a:t>
              </a:r>
              <a:r>
                <a:rPr lang="en-US" sz="1000" dirty="0" smtClean="0">
                  <a:solidFill>
                    <a:schemeClr val="tx1"/>
                  </a:solidFill>
                </a:rPr>
                <a:t> de </a:t>
              </a:r>
              <a:r>
                <a:rPr lang="en-US" sz="1000" dirty="0" err="1" smtClean="0">
                  <a:solidFill>
                    <a:schemeClr val="tx1"/>
                  </a:solidFill>
                </a:rPr>
                <a:t>servidores</a:t>
              </a:r>
              <a:r>
                <a:rPr lang="en-US" sz="1000" dirty="0" smtClean="0">
                  <a:solidFill>
                    <a:schemeClr val="tx1"/>
                  </a:solidFill>
                </a:rPr>
                <a:t> </a:t>
              </a:r>
              <a:r>
                <a:rPr lang="en-US" sz="1000" dirty="0" err="1" smtClean="0">
                  <a:solidFill>
                    <a:schemeClr val="tx1"/>
                  </a:solidFill>
                </a:rPr>
                <a:t>criticos</a:t>
              </a:r>
              <a:endParaRPr lang="en-US" sz="1000" dirty="0" smtClean="0">
                <a:solidFill>
                  <a:schemeClr val="tx1"/>
                </a:solidFill>
              </a:endParaRPr>
            </a:p>
          </p:txBody>
        </p:sp>
        <p:sp>
          <p:nvSpPr>
            <p:cNvPr id="46" name="Rectangle 45"/>
            <p:cNvSpPr/>
            <p:nvPr/>
          </p:nvSpPr>
          <p:spPr>
            <a:xfrm>
              <a:off x="3477476" y="5029200"/>
              <a:ext cx="1645920" cy="1143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91440" indent="-91440">
                <a:buFont typeface="Arial" pitchFamily="34" charset="0"/>
                <a:buChar char="•"/>
              </a:pPr>
              <a:r>
                <a:rPr lang="en-US" sz="1000" dirty="0" smtClean="0">
                  <a:solidFill>
                    <a:schemeClr val="tx1"/>
                  </a:solidFill>
                </a:rPr>
                <a:t>Backup y </a:t>
              </a:r>
              <a:r>
                <a:rPr lang="en-US" sz="1000" dirty="0" err="1" smtClean="0">
                  <a:solidFill>
                    <a:schemeClr val="tx1"/>
                  </a:solidFill>
                </a:rPr>
                <a:t>recuperación</a:t>
              </a:r>
              <a:r>
                <a:rPr lang="en-US" sz="1000" dirty="0" smtClean="0">
                  <a:solidFill>
                    <a:schemeClr val="tx1"/>
                  </a:solidFill>
                </a:rPr>
                <a:t> </a:t>
              </a:r>
              <a:r>
                <a:rPr lang="en-US" sz="1000" dirty="0" err="1" smtClean="0">
                  <a:solidFill>
                    <a:schemeClr val="tx1"/>
                  </a:solidFill>
                </a:rPr>
                <a:t>para</a:t>
              </a:r>
              <a:r>
                <a:rPr lang="en-US" sz="1000" dirty="0" smtClean="0">
                  <a:solidFill>
                    <a:schemeClr val="tx1"/>
                  </a:solidFill>
                </a:rPr>
                <a:t> </a:t>
              </a:r>
              <a:r>
                <a:rPr lang="en-US" sz="1000" dirty="0" err="1" smtClean="0">
                  <a:solidFill>
                    <a:schemeClr val="tx1"/>
                  </a:solidFill>
                </a:rPr>
                <a:t>servidores</a:t>
              </a:r>
              <a:r>
                <a:rPr lang="en-US" sz="1000" dirty="0" smtClean="0">
                  <a:solidFill>
                    <a:schemeClr val="tx1"/>
                  </a:solidFill>
                </a:rPr>
                <a:t> </a:t>
              </a:r>
              <a:r>
                <a:rPr lang="en-US" sz="1000" dirty="0" err="1" smtClean="0">
                  <a:solidFill>
                    <a:schemeClr val="tx1"/>
                  </a:solidFill>
                </a:rPr>
                <a:t>críticos</a:t>
              </a:r>
              <a:endParaRPr lang="en-US" sz="1000" dirty="0" smtClean="0">
                <a:solidFill>
                  <a:schemeClr val="tx1"/>
                </a:solidFill>
              </a:endParaRPr>
            </a:p>
          </p:txBody>
        </p:sp>
      </p:grpSp>
      <p:grpSp>
        <p:nvGrpSpPr>
          <p:cNvPr id="63" name="Group 62"/>
          <p:cNvGrpSpPr/>
          <p:nvPr/>
        </p:nvGrpSpPr>
        <p:grpSpPr>
          <a:xfrm>
            <a:off x="5243938" y="661147"/>
            <a:ext cx="1645920" cy="5587253"/>
            <a:chOff x="5243938" y="661147"/>
            <a:chExt cx="1645920" cy="5587253"/>
          </a:xfrm>
        </p:grpSpPr>
        <p:sp>
          <p:nvSpPr>
            <p:cNvPr id="13" name="Rectangle 12"/>
            <p:cNvSpPr/>
            <p:nvPr/>
          </p:nvSpPr>
          <p:spPr>
            <a:xfrm>
              <a:off x="5243938" y="1290917"/>
              <a:ext cx="1645920" cy="495748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dirty="0"/>
            </a:p>
          </p:txBody>
        </p:sp>
        <p:sp>
          <p:nvSpPr>
            <p:cNvPr id="9" name="Rectangle 8"/>
            <p:cNvSpPr/>
            <p:nvPr/>
          </p:nvSpPr>
          <p:spPr>
            <a:xfrm>
              <a:off x="5243938" y="661147"/>
              <a:ext cx="1645920" cy="558053"/>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1400" b="1" dirty="0" err="1" smtClean="0"/>
                <a:t>Racionalizado</a:t>
              </a:r>
              <a:endParaRPr lang="en-US" sz="1400" b="1" dirty="0"/>
            </a:p>
          </p:txBody>
        </p:sp>
        <p:sp>
          <p:nvSpPr>
            <p:cNvPr id="47" name="Rectangle 46"/>
            <p:cNvSpPr/>
            <p:nvPr/>
          </p:nvSpPr>
          <p:spPr>
            <a:xfrm>
              <a:off x="5243938" y="1381124"/>
              <a:ext cx="1645920" cy="1143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91440" indent="-91440">
                <a:buFont typeface="Arial" pitchFamily="34" charset="0"/>
                <a:buChar char="•"/>
              </a:pPr>
              <a:r>
                <a:rPr lang="en-US" sz="1000" dirty="0" err="1" smtClean="0">
                  <a:solidFill>
                    <a:schemeClr val="tx1"/>
                  </a:solidFill>
                </a:rPr>
                <a:t>Configuración</a:t>
              </a:r>
              <a:r>
                <a:rPr lang="en-US" sz="1000" dirty="0" smtClean="0">
                  <a:solidFill>
                    <a:schemeClr val="tx1"/>
                  </a:solidFill>
                </a:rPr>
                <a:t> </a:t>
              </a:r>
              <a:r>
                <a:rPr lang="en-US" sz="1000" dirty="0" err="1" smtClean="0">
                  <a:solidFill>
                    <a:schemeClr val="tx1"/>
                  </a:solidFill>
                </a:rPr>
                <a:t>estandar</a:t>
              </a:r>
              <a:r>
                <a:rPr lang="en-US" sz="1000" dirty="0" smtClean="0">
                  <a:solidFill>
                    <a:schemeClr val="tx1"/>
                  </a:solidFill>
                </a:rPr>
                <a:t> de </a:t>
              </a:r>
              <a:r>
                <a:rPr lang="en-US" sz="1000" dirty="0" err="1" smtClean="0">
                  <a:solidFill>
                    <a:schemeClr val="tx1"/>
                  </a:solidFill>
                </a:rPr>
                <a:t>aplicación</a:t>
              </a:r>
              <a:r>
                <a:rPr lang="en-US" sz="1000" dirty="0" smtClean="0">
                  <a:solidFill>
                    <a:schemeClr val="tx1"/>
                  </a:solidFill>
                </a:rPr>
                <a:t> </a:t>
              </a:r>
              <a:r>
                <a:rPr lang="en-US" sz="1000" dirty="0" err="1" smtClean="0">
                  <a:solidFill>
                    <a:schemeClr val="tx1"/>
                  </a:solidFill>
                </a:rPr>
                <a:t>mandatoria</a:t>
              </a:r>
              <a:r>
                <a:rPr lang="en-US" sz="1000" dirty="0" smtClean="0">
                  <a:solidFill>
                    <a:schemeClr val="tx1"/>
                  </a:solidFill>
                </a:rPr>
                <a:t> de </a:t>
              </a:r>
              <a:r>
                <a:rPr lang="en-US" sz="1000" dirty="0" err="1" smtClean="0">
                  <a:solidFill>
                    <a:schemeClr val="tx1"/>
                  </a:solidFill>
                </a:rPr>
                <a:t>politicas</a:t>
              </a:r>
              <a:endParaRPr lang="en-US" sz="1000" dirty="0" smtClean="0">
                <a:solidFill>
                  <a:schemeClr val="tx1"/>
                </a:solidFill>
              </a:endParaRPr>
            </a:p>
          </p:txBody>
        </p:sp>
        <p:sp>
          <p:nvSpPr>
            <p:cNvPr id="48" name="Rectangle 47"/>
            <p:cNvSpPr/>
            <p:nvPr/>
          </p:nvSpPr>
          <p:spPr>
            <a:xfrm>
              <a:off x="5243938" y="2600325"/>
              <a:ext cx="1645920" cy="1143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91440" indent="-91440">
                <a:buFont typeface="Arial" pitchFamily="34" charset="0"/>
                <a:buChar char="•"/>
              </a:pPr>
              <a:r>
                <a:rPr lang="en-US" sz="900" dirty="0" err="1" smtClean="0">
                  <a:solidFill>
                    <a:schemeClr val="tx1"/>
                  </a:solidFill>
                </a:rPr>
                <a:t>Parcheo</a:t>
              </a:r>
              <a:r>
                <a:rPr lang="en-US" sz="900" dirty="0" smtClean="0">
                  <a:solidFill>
                    <a:schemeClr val="tx1"/>
                  </a:solidFill>
                </a:rPr>
                <a:t> de </a:t>
              </a:r>
              <a:r>
                <a:rPr lang="en-US" sz="900" dirty="0" err="1" smtClean="0">
                  <a:solidFill>
                    <a:schemeClr val="tx1"/>
                  </a:solidFill>
                </a:rPr>
                <a:t>servidores</a:t>
              </a:r>
              <a:endParaRPr lang="en-US" sz="900" dirty="0" smtClean="0">
                <a:solidFill>
                  <a:schemeClr val="tx1"/>
                </a:solidFill>
              </a:endParaRPr>
            </a:p>
            <a:p>
              <a:pPr marL="91440" indent="-91440">
                <a:buFont typeface="Arial" pitchFamily="34" charset="0"/>
                <a:buChar char="•"/>
              </a:pPr>
              <a:r>
                <a:rPr lang="en-US" sz="900" dirty="0" err="1" smtClean="0">
                  <a:solidFill>
                    <a:schemeClr val="tx1"/>
                  </a:solidFill>
                </a:rPr>
                <a:t>Instalación</a:t>
              </a:r>
              <a:r>
                <a:rPr lang="en-US" sz="900" dirty="0" smtClean="0">
                  <a:solidFill>
                    <a:schemeClr val="tx1"/>
                  </a:solidFill>
                </a:rPr>
                <a:t> </a:t>
              </a:r>
              <a:r>
                <a:rPr lang="en-US" sz="900" dirty="0" err="1" smtClean="0">
                  <a:solidFill>
                    <a:schemeClr val="tx1"/>
                  </a:solidFill>
                </a:rPr>
                <a:t>automatica</a:t>
              </a:r>
              <a:r>
                <a:rPr lang="en-US" sz="900" dirty="0" smtClean="0">
                  <a:solidFill>
                    <a:schemeClr val="tx1"/>
                  </a:solidFill>
                </a:rPr>
                <a:t> de </a:t>
              </a:r>
              <a:r>
                <a:rPr lang="en-US" sz="900" dirty="0" err="1" smtClean="0">
                  <a:solidFill>
                    <a:schemeClr val="tx1"/>
                  </a:solidFill>
                </a:rPr>
                <a:t>Sistemas</a:t>
              </a:r>
              <a:r>
                <a:rPr lang="en-US" sz="900" dirty="0" smtClean="0">
                  <a:solidFill>
                    <a:schemeClr val="tx1"/>
                  </a:solidFill>
                </a:rPr>
                <a:t> </a:t>
              </a:r>
              <a:r>
                <a:rPr lang="en-US" sz="900" dirty="0" err="1" smtClean="0">
                  <a:solidFill>
                    <a:schemeClr val="tx1"/>
                  </a:solidFill>
                </a:rPr>
                <a:t>operativos</a:t>
              </a:r>
              <a:endParaRPr lang="en-US" sz="900" dirty="0" smtClean="0">
                <a:solidFill>
                  <a:schemeClr val="tx1"/>
                </a:solidFill>
              </a:endParaRPr>
            </a:p>
            <a:p>
              <a:pPr marL="91440" indent="-91440">
                <a:buFont typeface="Arial" pitchFamily="34" charset="0"/>
                <a:buChar char="•"/>
              </a:pPr>
              <a:r>
                <a:rPr lang="en-US" sz="900" dirty="0" err="1" smtClean="0">
                  <a:solidFill>
                    <a:schemeClr val="tx1"/>
                  </a:solidFill>
                </a:rPr>
                <a:t>Imagenes</a:t>
              </a:r>
              <a:r>
                <a:rPr lang="en-US" sz="900" dirty="0" smtClean="0">
                  <a:solidFill>
                    <a:schemeClr val="tx1"/>
                  </a:solidFill>
                </a:rPr>
                <a:t> </a:t>
              </a:r>
              <a:r>
                <a:rPr lang="en-US" sz="900" dirty="0" err="1" smtClean="0">
                  <a:solidFill>
                    <a:schemeClr val="tx1"/>
                  </a:solidFill>
                </a:rPr>
                <a:t>laminadas</a:t>
              </a:r>
              <a:endParaRPr lang="en-US" sz="900" dirty="0" smtClean="0">
                <a:solidFill>
                  <a:schemeClr val="tx1"/>
                </a:solidFill>
              </a:endParaRPr>
            </a:p>
            <a:p>
              <a:pPr marL="91440" indent="-91440">
                <a:buFont typeface="Arial" pitchFamily="34" charset="0"/>
                <a:buChar char="•"/>
              </a:pPr>
              <a:r>
                <a:rPr lang="en-US" sz="900" dirty="0" smtClean="0">
                  <a:solidFill>
                    <a:schemeClr val="tx1"/>
                  </a:solidFill>
                </a:rPr>
                <a:t>SO actual y </a:t>
              </a:r>
              <a:r>
                <a:rPr lang="en-US" sz="900" dirty="0" err="1" smtClean="0">
                  <a:solidFill>
                    <a:schemeClr val="tx1"/>
                  </a:solidFill>
                </a:rPr>
                <a:t>sencillo</a:t>
              </a:r>
              <a:endParaRPr lang="en-US" sz="900" dirty="0" smtClean="0">
                <a:solidFill>
                  <a:schemeClr val="tx1"/>
                </a:solidFill>
              </a:endParaRPr>
            </a:p>
            <a:p>
              <a:pPr marL="91440" indent="-91440">
                <a:buFont typeface="Arial" pitchFamily="34" charset="0"/>
                <a:buChar char="•"/>
              </a:pPr>
              <a:r>
                <a:rPr lang="en-US" sz="900" dirty="0" err="1" smtClean="0">
                  <a:solidFill>
                    <a:schemeClr val="tx1"/>
                  </a:solidFill>
                </a:rPr>
                <a:t>Gestión</a:t>
              </a:r>
              <a:r>
                <a:rPr lang="en-US" sz="900" dirty="0" smtClean="0">
                  <a:solidFill>
                    <a:schemeClr val="tx1"/>
                  </a:solidFill>
                </a:rPr>
                <a:t> de </a:t>
              </a:r>
              <a:r>
                <a:rPr lang="en-US" sz="900" dirty="0" err="1" smtClean="0">
                  <a:solidFill>
                    <a:schemeClr val="tx1"/>
                  </a:solidFill>
                </a:rPr>
                <a:t>dispositivos</a:t>
              </a:r>
              <a:r>
                <a:rPr lang="en-US" sz="900" dirty="0" smtClean="0">
                  <a:solidFill>
                    <a:schemeClr val="tx1"/>
                  </a:solidFill>
                </a:rPr>
                <a:t> </a:t>
              </a:r>
              <a:r>
                <a:rPr lang="en-US" sz="900" dirty="0" err="1" smtClean="0">
                  <a:solidFill>
                    <a:schemeClr val="tx1"/>
                  </a:solidFill>
                </a:rPr>
                <a:t>móviles</a:t>
              </a:r>
              <a:r>
                <a:rPr lang="en-US" sz="900" dirty="0" smtClean="0">
                  <a:solidFill>
                    <a:schemeClr val="tx1"/>
                  </a:solidFill>
                </a:rPr>
                <a:t> con SLAs</a:t>
              </a:r>
            </a:p>
          </p:txBody>
        </p:sp>
        <p:sp>
          <p:nvSpPr>
            <p:cNvPr id="49" name="Rectangle 48"/>
            <p:cNvSpPr/>
            <p:nvPr/>
          </p:nvSpPr>
          <p:spPr>
            <a:xfrm>
              <a:off x="5243938" y="3809996"/>
              <a:ext cx="1645920" cy="1143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91440" indent="-91440">
                <a:buFont typeface="Arial" pitchFamily="34" charset="0"/>
                <a:buChar char="•"/>
              </a:pPr>
              <a:r>
                <a:rPr lang="en-US" sz="1000" dirty="0" smtClean="0">
                  <a:solidFill>
                    <a:schemeClr val="tx1"/>
                  </a:solidFill>
                </a:rPr>
                <a:t>Firewall </a:t>
              </a:r>
              <a:r>
                <a:rPr lang="en-US" sz="1000" dirty="0" err="1" smtClean="0">
                  <a:solidFill>
                    <a:schemeClr val="tx1"/>
                  </a:solidFill>
                </a:rPr>
                <a:t>manejado</a:t>
              </a:r>
              <a:endParaRPr lang="en-US" sz="1000" dirty="0" smtClean="0">
                <a:solidFill>
                  <a:schemeClr val="tx1"/>
                </a:solidFill>
              </a:endParaRPr>
            </a:p>
            <a:p>
              <a:pPr marL="91440" indent="-91440">
                <a:buFont typeface="Arial" pitchFamily="34" charset="0"/>
                <a:buChar char="•"/>
              </a:pPr>
              <a:r>
                <a:rPr lang="en-US" sz="1000" dirty="0" smtClean="0">
                  <a:solidFill>
                    <a:schemeClr val="tx1"/>
                  </a:solidFill>
                </a:rPr>
                <a:t>Firewalls en </a:t>
              </a:r>
              <a:r>
                <a:rPr lang="en-US" sz="1000" dirty="0" err="1" smtClean="0">
                  <a:solidFill>
                    <a:schemeClr val="tx1"/>
                  </a:solidFill>
                </a:rPr>
                <a:t>maquinas</a:t>
              </a:r>
              <a:r>
                <a:rPr lang="en-US" sz="1000" dirty="0" smtClean="0">
                  <a:solidFill>
                    <a:schemeClr val="tx1"/>
                  </a:solidFill>
                </a:rPr>
                <a:t> </a:t>
              </a:r>
              <a:r>
                <a:rPr lang="en-US" sz="1000" dirty="0" err="1" smtClean="0">
                  <a:solidFill>
                    <a:schemeClr val="tx1"/>
                  </a:solidFill>
                </a:rPr>
                <a:t>clientes</a:t>
              </a:r>
              <a:endParaRPr lang="en-US" sz="1000" dirty="0" smtClean="0">
                <a:solidFill>
                  <a:schemeClr val="tx1"/>
                </a:solidFill>
              </a:endParaRPr>
            </a:p>
            <a:p>
              <a:pPr marL="91440" indent="-91440">
                <a:buFont typeface="Arial" pitchFamily="34" charset="0"/>
                <a:buChar char="•"/>
              </a:pPr>
              <a:r>
                <a:rPr lang="en-US" sz="1000" dirty="0" err="1" smtClean="0">
                  <a:solidFill>
                    <a:schemeClr val="tx1"/>
                  </a:solidFill>
                </a:rPr>
                <a:t>Acceso</a:t>
              </a:r>
              <a:r>
                <a:rPr lang="en-US" sz="1000" dirty="0" smtClean="0">
                  <a:solidFill>
                    <a:schemeClr val="tx1"/>
                  </a:solidFill>
                </a:rPr>
                <a:t> </a:t>
              </a:r>
              <a:r>
                <a:rPr lang="en-US" sz="1000" dirty="0" err="1" smtClean="0">
                  <a:solidFill>
                    <a:schemeClr val="tx1"/>
                  </a:solidFill>
                </a:rPr>
                <a:t>remoto</a:t>
              </a:r>
              <a:r>
                <a:rPr lang="en-US" sz="1000" dirty="0" smtClean="0">
                  <a:solidFill>
                    <a:schemeClr val="tx1"/>
                  </a:solidFill>
                </a:rPr>
                <a:t> </a:t>
              </a:r>
              <a:r>
                <a:rPr lang="en-US" sz="1000" dirty="0" err="1" smtClean="0">
                  <a:solidFill>
                    <a:schemeClr val="tx1"/>
                  </a:solidFill>
                </a:rPr>
                <a:t>seguro</a:t>
              </a:r>
              <a:endParaRPr lang="en-US" sz="1000" dirty="0" smtClean="0">
                <a:solidFill>
                  <a:schemeClr val="tx1"/>
                </a:solidFill>
              </a:endParaRPr>
            </a:p>
            <a:p>
              <a:pPr marL="91440" indent="-91440">
                <a:buFont typeface="Arial" pitchFamily="34" charset="0"/>
                <a:buChar char="•"/>
              </a:pPr>
              <a:r>
                <a:rPr lang="en-US" sz="1000" dirty="0" smtClean="0">
                  <a:solidFill>
                    <a:schemeClr val="tx1"/>
                  </a:solidFill>
                </a:rPr>
                <a:t>Wireless </a:t>
              </a:r>
              <a:r>
                <a:rPr lang="en-US" sz="1000" dirty="0" err="1" smtClean="0">
                  <a:solidFill>
                    <a:schemeClr val="tx1"/>
                  </a:solidFill>
                </a:rPr>
                <a:t>seguro</a:t>
              </a:r>
              <a:endParaRPr lang="en-US" sz="1000" dirty="0" smtClean="0">
                <a:solidFill>
                  <a:schemeClr val="tx1"/>
                </a:solidFill>
              </a:endParaRPr>
            </a:p>
            <a:p>
              <a:pPr marL="91440" indent="-91440">
                <a:buFont typeface="Arial" pitchFamily="34" charset="0"/>
                <a:buChar char="•"/>
              </a:pPr>
              <a:r>
                <a:rPr lang="en-US" sz="1000" dirty="0" err="1" smtClean="0">
                  <a:solidFill>
                    <a:schemeClr val="tx1"/>
                  </a:solidFill>
                </a:rPr>
                <a:t>Monitorización</a:t>
              </a:r>
              <a:r>
                <a:rPr lang="en-US" sz="1000" dirty="0" smtClean="0">
                  <a:solidFill>
                    <a:schemeClr val="tx1"/>
                  </a:solidFill>
                </a:rPr>
                <a:t> </a:t>
              </a:r>
              <a:r>
                <a:rPr lang="en-US" sz="1000" dirty="0" err="1" smtClean="0">
                  <a:solidFill>
                    <a:schemeClr val="tx1"/>
                  </a:solidFill>
                </a:rPr>
                <a:t>segura</a:t>
              </a:r>
              <a:r>
                <a:rPr lang="en-US" sz="1000" dirty="0" smtClean="0">
                  <a:solidFill>
                    <a:schemeClr val="tx1"/>
                  </a:solidFill>
                </a:rPr>
                <a:t> de </a:t>
              </a:r>
              <a:r>
                <a:rPr lang="en-US" sz="1000" dirty="0" err="1" smtClean="0">
                  <a:solidFill>
                    <a:schemeClr val="tx1"/>
                  </a:solidFill>
                </a:rPr>
                <a:t>servidores</a:t>
              </a:r>
              <a:r>
                <a:rPr lang="en-US" sz="1000" dirty="0" smtClean="0">
                  <a:solidFill>
                    <a:schemeClr val="tx1"/>
                  </a:solidFill>
                </a:rPr>
                <a:t> con SLAs</a:t>
              </a:r>
            </a:p>
            <a:p>
              <a:pPr marL="91440" indent="-91440">
                <a:buFont typeface="Arial" pitchFamily="34" charset="0"/>
                <a:buChar char="•"/>
              </a:pPr>
              <a:r>
                <a:rPr lang="en-US" sz="1000" dirty="0" smtClean="0">
                  <a:solidFill>
                    <a:schemeClr val="tx1"/>
                  </a:solidFill>
                </a:rPr>
                <a:t>WLAN </a:t>
              </a:r>
              <a:r>
                <a:rPr lang="en-US" sz="1000" dirty="0" err="1" smtClean="0">
                  <a:solidFill>
                    <a:schemeClr val="tx1"/>
                  </a:solidFill>
                </a:rPr>
                <a:t>Manejada</a:t>
              </a:r>
              <a:endParaRPr lang="en-US" sz="1000" dirty="0" smtClean="0">
                <a:solidFill>
                  <a:schemeClr val="tx1"/>
                </a:solidFill>
              </a:endParaRPr>
            </a:p>
          </p:txBody>
        </p:sp>
        <p:sp>
          <p:nvSpPr>
            <p:cNvPr id="50" name="Rectangle 49"/>
            <p:cNvSpPr/>
            <p:nvPr/>
          </p:nvSpPr>
          <p:spPr>
            <a:xfrm>
              <a:off x="5243938" y="5029200"/>
              <a:ext cx="1645920" cy="1143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91440" indent="-91440">
                <a:buFont typeface="Arial" pitchFamily="34" charset="0"/>
                <a:buChar char="•"/>
              </a:pPr>
              <a:r>
                <a:rPr lang="en-US" sz="1000" dirty="0" smtClean="0">
                  <a:solidFill>
                    <a:schemeClr val="tx1"/>
                  </a:solidFill>
                </a:rPr>
                <a:t>Backup y </a:t>
              </a:r>
              <a:r>
                <a:rPr lang="en-US" sz="1000" dirty="0" err="1" smtClean="0">
                  <a:solidFill>
                    <a:schemeClr val="tx1"/>
                  </a:solidFill>
                </a:rPr>
                <a:t>recuperación</a:t>
              </a:r>
              <a:r>
                <a:rPr lang="en-US" sz="1000" dirty="0" smtClean="0">
                  <a:solidFill>
                    <a:schemeClr val="tx1"/>
                  </a:solidFill>
                </a:rPr>
                <a:t> de </a:t>
              </a:r>
              <a:r>
                <a:rPr lang="en-US" sz="1000" dirty="0" err="1" smtClean="0">
                  <a:solidFill>
                    <a:schemeClr val="tx1"/>
                  </a:solidFill>
                </a:rPr>
                <a:t>desastres</a:t>
              </a:r>
              <a:r>
                <a:rPr lang="en-US" sz="1000" dirty="0" smtClean="0">
                  <a:solidFill>
                    <a:schemeClr val="tx1"/>
                  </a:solidFill>
                </a:rPr>
                <a:t> </a:t>
              </a:r>
              <a:r>
                <a:rPr lang="en-US" sz="1000" dirty="0" err="1" smtClean="0">
                  <a:solidFill>
                    <a:schemeClr val="tx1"/>
                  </a:solidFill>
                </a:rPr>
                <a:t>para</a:t>
              </a:r>
              <a:r>
                <a:rPr lang="en-US" sz="1000" dirty="0" smtClean="0">
                  <a:solidFill>
                    <a:schemeClr val="tx1"/>
                  </a:solidFill>
                </a:rPr>
                <a:t> </a:t>
              </a:r>
              <a:r>
                <a:rPr lang="en-US" sz="1000" dirty="0" err="1" smtClean="0">
                  <a:solidFill>
                    <a:schemeClr val="tx1"/>
                  </a:solidFill>
                </a:rPr>
                <a:t>todos</a:t>
              </a:r>
              <a:r>
                <a:rPr lang="en-US" sz="1000" dirty="0" smtClean="0">
                  <a:solidFill>
                    <a:schemeClr val="tx1"/>
                  </a:solidFill>
                </a:rPr>
                <a:t> los </a:t>
              </a:r>
              <a:r>
                <a:rPr lang="en-US" sz="1000" dirty="0" err="1" smtClean="0">
                  <a:solidFill>
                    <a:schemeClr val="tx1"/>
                  </a:solidFill>
                </a:rPr>
                <a:t>servidores</a:t>
              </a:r>
              <a:endParaRPr lang="en-US" sz="1000" dirty="0" smtClean="0">
                <a:solidFill>
                  <a:schemeClr val="tx1"/>
                </a:solidFill>
              </a:endParaRPr>
            </a:p>
            <a:p>
              <a:pPr marL="91440" indent="-91440">
                <a:buFont typeface="Arial" pitchFamily="34" charset="0"/>
                <a:buChar char="•"/>
              </a:pPr>
              <a:r>
                <a:rPr lang="en-US" sz="1000" dirty="0" smtClean="0">
                  <a:solidFill>
                    <a:schemeClr val="tx1"/>
                  </a:solidFill>
                </a:rPr>
                <a:t>Backup de </a:t>
              </a:r>
              <a:r>
                <a:rPr lang="en-US" sz="1000" dirty="0" err="1" smtClean="0">
                  <a:solidFill>
                    <a:schemeClr val="tx1"/>
                  </a:solidFill>
                </a:rPr>
                <a:t>oficinas</a:t>
              </a:r>
              <a:r>
                <a:rPr lang="en-US" sz="1000" dirty="0" smtClean="0">
                  <a:solidFill>
                    <a:schemeClr val="tx1"/>
                  </a:solidFill>
                </a:rPr>
                <a:t> </a:t>
              </a:r>
              <a:r>
                <a:rPr lang="en-US" sz="1000" dirty="0" err="1" smtClean="0">
                  <a:solidFill>
                    <a:schemeClr val="tx1"/>
                  </a:solidFill>
                </a:rPr>
                <a:t>centrales</a:t>
              </a:r>
              <a:endParaRPr lang="en-US" sz="1000" dirty="0" smtClean="0">
                <a:solidFill>
                  <a:schemeClr val="tx1"/>
                </a:solidFill>
              </a:endParaRPr>
            </a:p>
          </p:txBody>
        </p:sp>
      </p:grpSp>
      <p:grpSp>
        <p:nvGrpSpPr>
          <p:cNvPr id="64" name="Group 63"/>
          <p:cNvGrpSpPr/>
          <p:nvPr/>
        </p:nvGrpSpPr>
        <p:grpSpPr>
          <a:xfrm>
            <a:off x="7010400" y="661147"/>
            <a:ext cx="1645920" cy="5587253"/>
            <a:chOff x="7010400" y="661147"/>
            <a:chExt cx="1645920" cy="5587253"/>
          </a:xfrm>
        </p:grpSpPr>
        <p:sp>
          <p:nvSpPr>
            <p:cNvPr id="14" name="Rectangle 13"/>
            <p:cNvSpPr/>
            <p:nvPr/>
          </p:nvSpPr>
          <p:spPr>
            <a:xfrm>
              <a:off x="7010400" y="1290917"/>
              <a:ext cx="1645920" cy="495748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10" name="Rectangle 9"/>
            <p:cNvSpPr/>
            <p:nvPr/>
          </p:nvSpPr>
          <p:spPr>
            <a:xfrm>
              <a:off x="7010400" y="661147"/>
              <a:ext cx="1645920" cy="558053"/>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400" b="1" dirty="0" err="1" smtClean="0"/>
                <a:t>Dínamico</a:t>
              </a:r>
              <a:endParaRPr lang="en-US" sz="1400" b="1" dirty="0"/>
            </a:p>
          </p:txBody>
        </p:sp>
        <p:sp>
          <p:nvSpPr>
            <p:cNvPr id="51" name="Rectangle 50"/>
            <p:cNvSpPr/>
            <p:nvPr/>
          </p:nvSpPr>
          <p:spPr>
            <a:xfrm>
              <a:off x="7010400" y="1381124"/>
              <a:ext cx="1645920" cy="1143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91440" indent="-91440">
                <a:buFont typeface="Arial" pitchFamily="34" charset="0"/>
                <a:buChar char="•"/>
              </a:pPr>
              <a:r>
                <a:rPr lang="en-US" sz="1000" dirty="0" err="1" smtClean="0">
                  <a:solidFill>
                    <a:schemeClr val="tx1"/>
                  </a:solidFill>
                </a:rPr>
                <a:t>Provisionamiento</a:t>
              </a:r>
              <a:r>
                <a:rPr lang="en-US" sz="1000" dirty="0" smtClean="0">
                  <a:solidFill>
                    <a:schemeClr val="tx1"/>
                  </a:solidFill>
                </a:rPr>
                <a:t> </a:t>
              </a:r>
              <a:r>
                <a:rPr lang="en-US" sz="1000" dirty="0" err="1" smtClean="0">
                  <a:solidFill>
                    <a:schemeClr val="tx1"/>
                  </a:solidFill>
                </a:rPr>
                <a:t>automatica</a:t>
              </a:r>
              <a:r>
                <a:rPr lang="en-US" sz="1000" dirty="0" smtClean="0">
                  <a:solidFill>
                    <a:schemeClr val="tx1"/>
                  </a:solidFill>
                </a:rPr>
                <a:t> de </a:t>
              </a:r>
              <a:r>
                <a:rPr lang="en-US" sz="1000" dirty="0" err="1" smtClean="0">
                  <a:solidFill>
                    <a:schemeClr val="tx1"/>
                  </a:solidFill>
                </a:rPr>
                <a:t>cuentas</a:t>
              </a:r>
              <a:endParaRPr lang="en-US" sz="1000" dirty="0" smtClean="0">
                <a:solidFill>
                  <a:schemeClr val="tx1"/>
                </a:solidFill>
              </a:endParaRPr>
            </a:p>
            <a:p>
              <a:pPr marL="91440" indent="-91440">
                <a:buFont typeface="Arial" pitchFamily="34" charset="0"/>
                <a:buChar char="•"/>
              </a:pPr>
              <a:r>
                <a:rPr lang="en-US" sz="1000" dirty="0" err="1" smtClean="0">
                  <a:solidFill>
                    <a:schemeClr val="tx1"/>
                  </a:solidFill>
                </a:rPr>
                <a:t>Acceso</a:t>
              </a:r>
              <a:r>
                <a:rPr lang="en-US" sz="1000" dirty="0" smtClean="0">
                  <a:solidFill>
                    <a:schemeClr val="tx1"/>
                  </a:solidFill>
                </a:rPr>
                <a:t> </a:t>
              </a:r>
              <a:r>
                <a:rPr lang="en-US" sz="1000" dirty="0" err="1" smtClean="0">
                  <a:solidFill>
                    <a:schemeClr val="tx1"/>
                  </a:solidFill>
                </a:rPr>
                <a:t>seguro</a:t>
              </a:r>
              <a:r>
                <a:rPr lang="en-US" sz="1000" dirty="0" smtClean="0">
                  <a:solidFill>
                    <a:schemeClr val="tx1"/>
                  </a:solidFill>
                </a:rPr>
                <a:t> a la red </a:t>
              </a:r>
              <a:r>
                <a:rPr lang="en-US" sz="1000" dirty="0" err="1" smtClean="0">
                  <a:solidFill>
                    <a:schemeClr val="tx1"/>
                  </a:solidFill>
                </a:rPr>
                <a:t>para</a:t>
              </a:r>
              <a:r>
                <a:rPr lang="en-US" sz="1000" dirty="0" smtClean="0">
                  <a:solidFill>
                    <a:schemeClr val="tx1"/>
                  </a:solidFill>
                </a:rPr>
                <a:t> </a:t>
              </a:r>
              <a:r>
                <a:rPr lang="en-US" sz="1000" dirty="0" err="1" smtClean="0">
                  <a:solidFill>
                    <a:schemeClr val="tx1"/>
                  </a:solidFill>
                </a:rPr>
                <a:t>clientes</a:t>
              </a:r>
              <a:r>
                <a:rPr lang="en-US" sz="1000" dirty="0" smtClean="0">
                  <a:solidFill>
                    <a:schemeClr val="tx1"/>
                  </a:solidFill>
                </a:rPr>
                <a:t> y partners</a:t>
              </a:r>
            </a:p>
          </p:txBody>
        </p:sp>
        <p:sp>
          <p:nvSpPr>
            <p:cNvPr id="52" name="Rectangle 51"/>
            <p:cNvSpPr/>
            <p:nvPr/>
          </p:nvSpPr>
          <p:spPr>
            <a:xfrm>
              <a:off x="7010400" y="2600325"/>
              <a:ext cx="1645920" cy="1143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91440" indent="-91440">
                <a:buFont typeface="Arial" pitchFamily="34" charset="0"/>
                <a:buChar char="•"/>
              </a:pPr>
              <a:r>
                <a:rPr lang="en-US" sz="1000" dirty="0" err="1" smtClean="0">
                  <a:solidFill>
                    <a:schemeClr val="tx1"/>
                  </a:solidFill>
                </a:rPr>
                <a:t>Capacidad</a:t>
              </a:r>
              <a:r>
                <a:rPr lang="en-US" sz="1000" dirty="0" smtClean="0">
                  <a:solidFill>
                    <a:schemeClr val="tx1"/>
                  </a:solidFill>
                </a:rPr>
                <a:t> de </a:t>
              </a:r>
              <a:r>
                <a:rPr lang="en-US" sz="1000" dirty="0" err="1" smtClean="0">
                  <a:solidFill>
                    <a:schemeClr val="tx1"/>
                  </a:solidFill>
                </a:rPr>
                <a:t>modelar</a:t>
              </a:r>
              <a:r>
                <a:rPr lang="en-US" sz="1000" dirty="0" smtClean="0">
                  <a:solidFill>
                    <a:schemeClr val="tx1"/>
                  </a:solidFill>
                </a:rPr>
                <a:t> la </a:t>
              </a:r>
              <a:r>
                <a:rPr lang="en-US" sz="1000" dirty="0" err="1" smtClean="0">
                  <a:solidFill>
                    <a:schemeClr val="tx1"/>
                  </a:solidFill>
                </a:rPr>
                <a:t>infraestructura</a:t>
              </a:r>
              <a:endParaRPr lang="en-US" sz="1000" dirty="0" smtClean="0">
                <a:solidFill>
                  <a:schemeClr val="tx1"/>
                </a:solidFill>
              </a:endParaRPr>
            </a:p>
            <a:p>
              <a:pPr marL="91440" indent="-91440">
                <a:buFont typeface="Arial" pitchFamily="34" charset="0"/>
                <a:buChar char="•"/>
              </a:pPr>
              <a:r>
                <a:rPr lang="en-US" sz="1000" dirty="0" err="1" smtClean="0">
                  <a:solidFill>
                    <a:schemeClr val="tx1"/>
                  </a:solidFill>
                </a:rPr>
                <a:t>Gestion</a:t>
              </a:r>
              <a:r>
                <a:rPr lang="en-US" sz="1000" dirty="0" smtClean="0">
                  <a:solidFill>
                    <a:schemeClr val="tx1"/>
                  </a:solidFill>
                </a:rPr>
                <a:t> de los </a:t>
              </a:r>
              <a:r>
                <a:rPr lang="en-US" sz="1000" dirty="0" err="1" smtClean="0">
                  <a:solidFill>
                    <a:schemeClr val="tx1"/>
                  </a:solidFill>
                </a:rPr>
                <a:t>dispositivos</a:t>
              </a:r>
              <a:r>
                <a:rPr lang="en-US" sz="1000" dirty="0" smtClean="0">
                  <a:solidFill>
                    <a:schemeClr val="tx1"/>
                  </a:solidFill>
                </a:rPr>
                <a:t> </a:t>
              </a:r>
              <a:r>
                <a:rPr lang="en-US" sz="1000" dirty="0" err="1" smtClean="0">
                  <a:solidFill>
                    <a:schemeClr val="tx1"/>
                  </a:solidFill>
                </a:rPr>
                <a:t>móviles</a:t>
              </a:r>
              <a:r>
                <a:rPr lang="en-US" sz="1000" dirty="0" smtClean="0">
                  <a:solidFill>
                    <a:schemeClr val="tx1"/>
                  </a:solidFill>
                </a:rPr>
                <a:t> </a:t>
              </a:r>
              <a:r>
                <a:rPr lang="en-US" sz="1000" dirty="0" err="1" smtClean="0">
                  <a:solidFill>
                    <a:schemeClr val="tx1"/>
                  </a:solidFill>
                </a:rPr>
                <a:t>igual</a:t>
              </a:r>
              <a:r>
                <a:rPr lang="en-US" sz="1000" dirty="0" smtClean="0">
                  <a:solidFill>
                    <a:schemeClr val="tx1"/>
                  </a:solidFill>
                </a:rPr>
                <a:t> </a:t>
              </a:r>
              <a:r>
                <a:rPr lang="en-US" sz="1000" dirty="0" err="1" smtClean="0">
                  <a:solidFill>
                    <a:schemeClr val="tx1"/>
                  </a:solidFill>
                </a:rPr>
                <a:t>que</a:t>
              </a:r>
              <a:r>
                <a:rPr lang="en-US" sz="1000" dirty="0" smtClean="0">
                  <a:solidFill>
                    <a:schemeClr val="tx1"/>
                  </a:solidFill>
                </a:rPr>
                <a:t> </a:t>
              </a:r>
              <a:r>
                <a:rPr lang="en-US" sz="1000" dirty="0" err="1" smtClean="0">
                  <a:solidFill>
                    <a:schemeClr val="tx1"/>
                  </a:solidFill>
                </a:rPr>
                <a:t>las</a:t>
              </a:r>
              <a:r>
                <a:rPr lang="en-US" sz="1000" dirty="0" smtClean="0">
                  <a:solidFill>
                    <a:schemeClr val="tx1"/>
                  </a:solidFill>
                </a:rPr>
                <a:t> </a:t>
              </a:r>
              <a:r>
                <a:rPr lang="en-US" sz="1000" dirty="0" err="1" smtClean="0">
                  <a:solidFill>
                    <a:schemeClr val="tx1"/>
                  </a:solidFill>
                </a:rPr>
                <a:t>máquinas</a:t>
              </a:r>
              <a:r>
                <a:rPr lang="en-US" sz="1000" dirty="0" smtClean="0">
                  <a:solidFill>
                    <a:schemeClr val="tx1"/>
                  </a:solidFill>
                </a:rPr>
                <a:t> </a:t>
              </a:r>
              <a:r>
                <a:rPr lang="en-US" sz="1000" dirty="0" err="1" smtClean="0">
                  <a:solidFill>
                    <a:schemeClr val="tx1"/>
                  </a:solidFill>
                </a:rPr>
                <a:t>cliente</a:t>
              </a:r>
              <a:endParaRPr lang="en-US" sz="1000" dirty="0" smtClean="0">
                <a:solidFill>
                  <a:schemeClr val="tx1"/>
                </a:solidFill>
              </a:endParaRPr>
            </a:p>
            <a:p>
              <a:pPr marL="91440" indent="-91440">
                <a:buFont typeface="Arial" pitchFamily="34" charset="0"/>
                <a:buChar char="•"/>
              </a:pPr>
              <a:r>
                <a:rPr lang="en-US" sz="1000" dirty="0" err="1" smtClean="0">
                  <a:solidFill>
                    <a:schemeClr val="tx1"/>
                  </a:solidFill>
                </a:rPr>
                <a:t>Reparto</a:t>
              </a:r>
              <a:r>
                <a:rPr lang="en-US" sz="1000" dirty="0" smtClean="0">
                  <a:solidFill>
                    <a:schemeClr val="tx1"/>
                  </a:solidFill>
                </a:rPr>
                <a:t> de la </a:t>
              </a:r>
              <a:r>
                <a:rPr lang="en-US" sz="1000" dirty="0" err="1" smtClean="0">
                  <a:solidFill>
                    <a:schemeClr val="tx1"/>
                  </a:solidFill>
                </a:rPr>
                <a:t>carga</a:t>
              </a:r>
              <a:r>
                <a:rPr lang="en-US" sz="1000" dirty="0" smtClean="0">
                  <a:solidFill>
                    <a:schemeClr val="tx1"/>
                  </a:solidFill>
                </a:rPr>
                <a:t> de </a:t>
              </a:r>
              <a:r>
                <a:rPr lang="en-US" sz="1000" dirty="0" err="1" smtClean="0">
                  <a:solidFill>
                    <a:schemeClr val="tx1"/>
                  </a:solidFill>
                </a:rPr>
                <a:t>trabajo</a:t>
              </a:r>
              <a:r>
                <a:rPr lang="en-US" sz="1000" dirty="0" smtClean="0">
                  <a:solidFill>
                    <a:schemeClr val="tx1"/>
                  </a:solidFill>
                </a:rPr>
                <a:t> en la </a:t>
              </a:r>
              <a:r>
                <a:rPr lang="en-US" sz="1000" dirty="0" err="1" smtClean="0">
                  <a:solidFill>
                    <a:schemeClr val="tx1"/>
                  </a:solidFill>
                </a:rPr>
                <a:t>infraestructura</a:t>
              </a:r>
              <a:r>
                <a:rPr lang="en-US" sz="1000" dirty="0" smtClean="0">
                  <a:solidFill>
                    <a:schemeClr val="tx1"/>
                  </a:solidFill>
                </a:rPr>
                <a:t> virtual</a:t>
              </a:r>
            </a:p>
          </p:txBody>
        </p:sp>
        <p:sp>
          <p:nvSpPr>
            <p:cNvPr id="53" name="Rectangle 52"/>
            <p:cNvSpPr/>
            <p:nvPr/>
          </p:nvSpPr>
          <p:spPr>
            <a:xfrm>
              <a:off x="7010400" y="3809996"/>
              <a:ext cx="1645920" cy="1143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91440" indent="-91440">
                <a:buFont typeface="Arial" pitchFamily="34" charset="0"/>
                <a:buChar char="•"/>
              </a:pPr>
              <a:r>
                <a:rPr lang="en-US" sz="900" dirty="0" err="1" smtClean="0">
                  <a:solidFill>
                    <a:schemeClr val="tx1"/>
                  </a:solidFill>
                </a:rPr>
                <a:t>Gestión</a:t>
              </a:r>
              <a:r>
                <a:rPr lang="en-US" sz="900" dirty="0" smtClean="0">
                  <a:solidFill>
                    <a:schemeClr val="tx1"/>
                  </a:solidFill>
                </a:rPr>
                <a:t> de </a:t>
              </a:r>
              <a:r>
                <a:rPr lang="en-US" sz="900" dirty="0" err="1" smtClean="0">
                  <a:solidFill>
                    <a:schemeClr val="tx1"/>
                  </a:solidFill>
                </a:rPr>
                <a:t>Amenazas</a:t>
              </a:r>
              <a:r>
                <a:rPr lang="en-US" sz="900" dirty="0" smtClean="0">
                  <a:solidFill>
                    <a:schemeClr val="tx1"/>
                  </a:solidFill>
                </a:rPr>
                <a:t> entre </a:t>
              </a:r>
              <a:r>
                <a:rPr lang="en-US" sz="900" dirty="0" err="1" smtClean="0">
                  <a:solidFill>
                    <a:schemeClr val="tx1"/>
                  </a:solidFill>
                </a:rPr>
                <a:t>clientes</a:t>
              </a:r>
              <a:r>
                <a:rPr lang="en-US" sz="900" dirty="0" smtClean="0">
                  <a:solidFill>
                    <a:schemeClr val="tx1"/>
                  </a:solidFill>
                </a:rPr>
                <a:t> y </a:t>
              </a:r>
              <a:r>
                <a:rPr lang="en-US" sz="900" dirty="0" err="1" smtClean="0">
                  <a:solidFill>
                    <a:schemeClr val="tx1"/>
                  </a:solidFill>
                </a:rPr>
                <a:t>seridores</a:t>
              </a:r>
              <a:r>
                <a:rPr lang="en-US" sz="900" dirty="0" smtClean="0">
                  <a:solidFill>
                    <a:schemeClr val="tx1"/>
                  </a:solidFill>
                </a:rPr>
                <a:t> edge</a:t>
              </a:r>
            </a:p>
            <a:p>
              <a:pPr marL="91440" indent="-91440">
                <a:buFont typeface="Arial" pitchFamily="34" charset="0"/>
                <a:buChar char="•"/>
              </a:pPr>
              <a:r>
                <a:rPr lang="en-US" sz="900" dirty="0" err="1" smtClean="0">
                  <a:solidFill>
                    <a:schemeClr val="tx1"/>
                  </a:solidFill>
                </a:rPr>
                <a:t>Monitorización</a:t>
              </a:r>
              <a:r>
                <a:rPr lang="en-US" sz="900" dirty="0" smtClean="0">
                  <a:solidFill>
                    <a:schemeClr val="tx1"/>
                  </a:solidFill>
                </a:rPr>
                <a:t>  </a:t>
              </a:r>
              <a:r>
                <a:rPr lang="en-US" sz="900" dirty="0" err="1" smtClean="0">
                  <a:solidFill>
                    <a:schemeClr val="tx1"/>
                  </a:solidFill>
                </a:rPr>
                <a:t>modelada</a:t>
              </a:r>
              <a:r>
                <a:rPr lang="en-US" sz="900" dirty="0" smtClean="0">
                  <a:solidFill>
                    <a:schemeClr val="tx1"/>
                  </a:solidFill>
                </a:rPr>
                <a:t> a </a:t>
              </a:r>
              <a:r>
                <a:rPr lang="en-US" sz="900" dirty="0" err="1" smtClean="0">
                  <a:solidFill>
                    <a:schemeClr val="tx1"/>
                  </a:solidFill>
                </a:rPr>
                <a:t>nivel</a:t>
              </a:r>
              <a:r>
                <a:rPr lang="en-US" sz="900" dirty="0" smtClean="0">
                  <a:solidFill>
                    <a:schemeClr val="tx1"/>
                  </a:solidFill>
                </a:rPr>
                <a:t> de </a:t>
              </a:r>
              <a:r>
                <a:rPr lang="en-US" sz="900" dirty="0" err="1" smtClean="0">
                  <a:solidFill>
                    <a:schemeClr val="tx1"/>
                  </a:solidFill>
                </a:rPr>
                <a:t>servidores</a:t>
              </a:r>
              <a:endParaRPr lang="en-US" sz="900" dirty="0" smtClean="0">
                <a:solidFill>
                  <a:schemeClr val="tx1"/>
                </a:solidFill>
              </a:endParaRPr>
            </a:p>
            <a:p>
              <a:pPr marL="91440" indent="-91440">
                <a:buFont typeface="Arial" pitchFamily="34" charset="0"/>
                <a:buChar char="•"/>
              </a:pPr>
              <a:r>
                <a:rPr lang="en-US" sz="900" dirty="0" err="1" smtClean="0">
                  <a:solidFill>
                    <a:schemeClr val="tx1"/>
                  </a:solidFill>
                </a:rPr>
                <a:t>Cuarentena</a:t>
              </a:r>
              <a:r>
                <a:rPr lang="en-US" sz="900" dirty="0" smtClean="0">
                  <a:solidFill>
                    <a:schemeClr val="tx1"/>
                  </a:solidFill>
                </a:rPr>
                <a:t> </a:t>
              </a:r>
              <a:r>
                <a:rPr lang="en-US" sz="900" dirty="0" err="1" smtClean="0">
                  <a:solidFill>
                    <a:schemeClr val="tx1"/>
                  </a:solidFill>
                </a:rPr>
                <a:t>automática</a:t>
              </a:r>
              <a:r>
                <a:rPr lang="en-US" sz="900" dirty="0" smtClean="0">
                  <a:solidFill>
                    <a:schemeClr val="tx1"/>
                  </a:solidFill>
                </a:rPr>
                <a:t> de </a:t>
              </a:r>
              <a:r>
                <a:rPr lang="en-US" sz="900" dirty="0" err="1" smtClean="0">
                  <a:solidFill>
                    <a:schemeClr val="tx1"/>
                  </a:solidFill>
                </a:rPr>
                <a:t>máquinas</a:t>
              </a:r>
              <a:r>
                <a:rPr lang="en-US" sz="900" dirty="0" smtClean="0">
                  <a:solidFill>
                    <a:schemeClr val="tx1"/>
                  </a:solidFill>
                </a:rPr>
                <a:t> </a:t>
              </a:r>
              <a:r>
                <a:rPr lang="en-US" sz="900" dirty="0" err="1" smtClean="0">
                  <a:solidFill>
                    <a:schemeClr val="tx1"/>
                  </a:solidFill>
                </a:rPr>
                <a:t>infectadas</a:t>
              </a:r>
              <a:endParaRPr lang="en-US" sz="900" dirty="0" smtClean="0">
                <a:solidFill>
                  <a:schemeClr val="tx1"/>
                </a:solidFill>
              </a:endParaRPr>
            </a:p>
          </p:txBody>
        </p:sp>
        <p:sp>
          <p:nvSpPr>
            <p:cNvPr id="54" name="Rectangle 53"/>
            <p:cNvSpPr/>
            <p:nvPr/>
          </p:nvSpPr>
          <p:spPr>
            <a:xfrm>
              <a:off x="7010400" y="5029200"/>
              <a:ext cx="1645920" cy="1143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91440" indent="-91440">
                <a:buFont typeface="Arial" pitchFamily="34" charset="0"/>
                <a:buChar char="•"/>
              </a:pPr>
              <a:r>
                <a:rPr lang="en-US" sz="1000" dirty="0" smtClean="0">
                  <a:solidFill>
                    <a:schemeClr val="tx1"/>
                  </a:solidFill>
                </a:rPr>
                <a:t>Backup y </a:t>
              </a:r>
              <a:r>
                <a:rPr lang="en-US" sz="1000" dirty="0" err="1" smtClean="0">
                  <a:solidFill>
                    <a:schemeClr val="tx1"/>
                  </a:solidFill>
                </a:rPr>
                <a:t>recuperación</a:t>
              </a:r>
              <a:r>
                <a:rPr lang="en-US" sz="1000" dirty="0" smtClean="0">
                  <a:solidFill>
                    <a:schemeClr val="tx1"/>
                  </a:solidFill>
                </a:rPr>
                <a:t> de </a:t>
              </a:r>
              <a:r>
                <a:rPr lang="en-US" sz="1000" dirty="0" err="1" smtClean="0">
                  <a:solidFill>
                    <a:schemeClr val="tx1"/>
                  </a:solidFill>
                </a:rPr>
                <a:t>clientes</a:t>
              </a:r>
              <a:r>
                <a:rPr lang="en-US" sz="1000" dirty="0" smtClean="0">
                  <a:solidFill>
                    <a:schemeClr val="tx1"/>
                  </a:solidFill>
                </a:rPr>
                <a:t> con SLAs</a:t>
              </a:r>
            </a:p>
          </p:txBody>
        </p:sp>
      </p:grpSp>
      <p:sp>
        <p:nvSpPr>
          <p:cNvPr id="31" name="Right Arrow 30"/>
          <p:cNvSpPr/>
          <p:nvPr/>
        </p:nvSpPr>
        <p:spPr>
          <a:xfrm>
            <a:off x="3234018" y="780730"/>
            <a:ext cx="394447" cy="318888"/>
          </a:xfrm>
          <a:prstGeom prst="rightArrow">
            <a:avLst/>
          </a:prstGeom>
          <a:gradFill>
            <a:gsLst>
              <a:gs pos="0">
                <a:schemeClr val="accent4">
                  <a:tint val="50000"/>
                  <a:satMod val="300000"/>
                  <a:alpha val="70000"/>
                </a:schemeClr>
              </a:gs>
              <a:gs pos="35000">
                <a:schemeClr val="accent4">
                  <a:tint val="37000"/>
                  <a:satMod val="300000"/>
                  <a:alpha val="70000"/>
                </a:schemeClr>
              </a:gs>
              <a:gs pos="100000">
                <a:schemeClr val="accent4">
                  <a:tint val="15000"/>
                  <a:satMod val="350000"/>
                  <a:alpha val="70000"/>
                </a:schemeClr>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32" name="Right Arrow 31"/>
          <p:cNvSpPr/>
          <p:nvPr/>
        </p:nvSpPr>
        <p:spPr>
          <a:xfrm>
            <a:off x="5009029" y="780730"/>
            <a:ext cx="394447" cy="318888"/>
          </a:xfrm>
          <a:prstGeom prst="rightArrow">
            <a:avLst/>
          </a:prstGeom>
          <a:gradFill>
            <a:gsLst>
              <a:gs pos="0">
                <a:schemeClr val="accent4">
                  <a:tint val="50000"/>
                  <a:satMod val="300000"/>
                  <a:alpha val="70000"/>
                </a:schemeClr>
              </a:gs>
              <a:gs pos="35000">
                <a:schemeClr val="accent4">
                  <a:tint val="37000"/>
                  <a:satMod val="300000"/>
                  <a:alpha val="70000"/>
                </a:schemeClr>
              </a:gs>
              <a:gs pos="100000">
                <a:schemeClr val="accent4">
                  <a:tint val="15000"/>
                  <a:satMod val="350000"/>
                  <a:alpha val="70000"/>
                </a:schemeClr>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33" name="Right Arrow 32"/>
          <p:cNvSpPr/>
          <p:nvPr/>
        </p:nvSpPr>
        <p:spPr>
          <a:xfrm>
            <a:off x="6784041" y="780730"/>
            <a:ext cx="394447" cy="318888"/>
          </a:xfrm>
          <a:prstGeom prst="rightArrow">
            <a:avLst/>
          </a:prstGeom>
          <a:gradFill>
            <a:gsLst>
              <a:gs pos="0">
                <a:schemeClr val="accent4">
                  <a:tint val="50000"/>
                  <a:satMod val="300000"/>
                  <a:alpha val="70000"/>
                </a:schemeClr>
              </a:gs>
              <a:gs pos="35000">
                <a:schemeClr val="accent4">
                  <a:tint val="37000"/>
                  <a:satMod val="300000"/>
                  <a:alpha val="70000"/>
                </a:schemeClr>
              </a:gs>
              <a:gs pos="100000">
                <a:schemeClr val="accent4">
                  <a:tint val="15000"/>
                  <a:satMod val="350000"/>
                  <a:alpha val="70000"/>
                </a:schemeClr>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4"/>
                                        </p:tgtEl>
                                        <p:attrNameLst>
                                          <p:attrName>style.visibility</p:attrName>
                                        </p:attrNameLst>
                                      </p:cBhvr>
                                      <p:to>
                                        <p:strVal val="visible"/>
                                      </p:to>
                                    </p:set>
                                  </p:childTnLst>
                                </p:cTn>
                              </p:par>
                              <p:par>
                                <p:cTn id="13" presetID="0" presetClass="path" presetSubtype="0" accel="50000" decel="50000" fill="hold" nodeType="withEffect">
                                  <p:stCondLst>
                                    <p:cond delay="0"/>
                                  </p:stCondLst>
                                  <p:childTnLst>
                                    <p:animMotion origin="layout" path="M -0.2 3.7037E-6 L -8.33333E-7 3.7037E-6 " pathEditMode="relative" ptsTypes="AA">
                                      <p:cBhvr>
                                        <p:cTn id="14" dur="2000" fill="hold"/>
                                        <p:tgtEl>
                                          <p:spTgt spid="62"/>
                                        </p:tgtEl>
                                        <p:attrNameLst>
                                          <p:attrName>ppt_x</p:attrName>
                                          <p:attrName>ppt_y</p:attrName>
                                        </p:attrNameLst>
                                      </p:cBhvr>
                                    </p:animMotion>
                                  </p:childTnLst>
                                </p:cTn>
                              </p:par>
                              <p:par>
                                <p:cTn id="15" presetID="0" presetClass="path" presetSubtype="0" accel="50000" decel="50000" fill="hold" nodeType="withEffect">
                                  <p:stCondLst>
                                    <p:cond delay="0"/>
                                  </p:stCondLst>
                                  <p:childTnLst>
                                    <p:animMotion origin="layout" path="M -0.39167 3.7037E-6 L -1.94444E-6 3.7037E-6 " pathEditMode="relative" ptsTypes="AA">
                                      <p:cBhvr>
                                        <p:cTn id="16" dur="2000" fill="hold"/>
                                        <p:tgtEl>
                                          <p:spTgt spid="63"/>
                                        </p:tgtEl>
                                        <p:attrNameLst>
                                          <p:attrName>ppt_x</p:attrName>
                                          <p:attrName>ppt_y</p:attrName>
                                        </p:attrNameLst>
                                      </p:cBhvr>
                                    </p:animMotion>
                                  </p:childTnLst>
                                </p:cTn>
                              </p:par>
                              <p:par>
                                <p:cTn id="17" presetID="0" presetClass="path" presetSubtype="0" accel="50000" decel="50000" fill="hold" nodeType="withEffect">
                                  <p:stCondLst>
                                    <p:cond delay="0"/>
                                  </p:stCondLst>
                                  <p:childTnLst>
                                    <p:animMotion origin="layout" path="M -0.58334 3.7037E-6 L 5.55556E-7 3.7037E-6 " pathEditMode="relative" ptsTypes="AA">
                                      <p:cBhvr>
                                        <p:cTn id="18" dur="2000" fill="hold"/>
                                        <p:tgtEl>
                                          <p:spTgt spid="64"/>
                                        </p:tgtEl>
                                        <p:attrNameLst>
                                          <p:attrName>ppt_x</p:attrName>
                                          <p:attrName>ppt_y</p:attrName>
                                        </p:attrNameLst>
                                      </p:cBhvr>
                                    </p:animMotion>
                                  </p:childTnLst>
                                </p:cTn>
                              </p:par>
                            </p:childTnLst>
                          </p:cTn>
                        </p:par>
                        <p:par>
                          <p:cTn id="19" fill="hold">
                            <p:stCondLst>
                              <p:cond delay="2000"/>
                            </p:stCondLst>
                            <p:childTnLst>
                              <p:par>
                                <p:cTn id="20" presetID="10" presetClass="entr" presetSubtype="0" fill="hold" grpId="0" nodeType="after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2000"/>
                                        <p:tgtEl>
                                          <p:spTgt spid="3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fade">
                                      <p:cBhvr>
                                        <p:cTn id="25" dur="2000"/>
                                        <p:tgtEl>
                                          <p:spTgt spid="32"/>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fade">
                                      <p:cBhvr>
                                        <p:cTn id="28" dur="2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Introducción</a:t>
            </a:r>
            <a:r>
              <a:rPr lang="en-US" dirty="0" smtClean="0"/>
              <a:t> a la </a:t>
            </a:r>
            <a:r>
              <a:rPr lang="en-US" dirty="0" err="1" smtClean="0"/>
              <a:t>Optimización</a:t>
            </a:r>
            <a:r>
              <a:rPr lang="en-US" dirty="0" smtClean="0"/>
              <a:t> de </a:t>
            </a:r>
            <a:r>
              <a:rPr lang="en-US" dirty="0" err="1" smtClean="0"/>
              <a:t>Infraestructura</a:t>
            </a:r>
            <a:endParaRPr lang="en-US" dirty="0"/>
          </a:p>
        </p:txBody>
      </p:sp>
      <p:sp>
        <p:nvSpPr>
          <p:cNvPr id="4" name="Round Diagonal Corner Rectangle 3"/>
          <p:cNvSpPr/>
          <p:nvPr/>
        </p:nvSpPr>
        <p:spPr>
          <a:xfrm>
            <a:off x="152400" y="1143000"/>
            <a:ext cx="8763000" cy="5029200"/>
          </a:xfrm>
          <a:prstGeom prst="round2DiagRect">
            <a:avLst/>
          </a:prstGeom>
        </p:spPr>
        <p:style>
          <a:lnRef idx="1">
            <a:schemeClr val="accent1"/>
          </a:lnRef>
          <a:fillRef idx="2">
            <a:schemeClr val="accent1"/>
          </a:fillRef>
          <a:effectRef idx="1">
            <a:schemeClr val="accent1"/>
          </a:effectRef>
          <a:fontRef idx="minor">
            <a:schemeClr val="dk1"/>
          </a:fontRef>
        </p:style>
        <p:txBody>
          <a:bodyPr rtlCol="0" anchor="t" anchorCtr="0"/>
          <a:lstStyle/>
          <a:p>
            <a:endParaRPr lang="en-US" sz="2800" dirty="0"/>
          </a:p>
        </p:txBody>
      </p:sp>
      <p:graphicFrame>
        <p:nvGraphicFramePr>
          <p:cNvPr id="6" name="Table 5"/>
          <p:cNvGraphicFramePr>
            <a:graphicFrameLocks noGrp="1"/>
          </p:cNvGraphicFramePr>
          <p:nvPr/>
        </p:nvGraphicFramePr>
        <p:xfrm>
          <a:off x="6477000" y="914399"/>
          <a:ext cx="2438400" cy="4572001"/>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87680"/>
                <a:gridCol w="487680"/>
                <a:gridCol w="487680"/>
                <a:gridCol w="487680"/>
                <a:gridCol w="487680"/>
              </a:tblGrid>
              <a:tr h="2595641">
                <a:tc>
                  <a:txBody>
                    <a:bodyPr/>
                    <a:lstStyle/>
                    <a:p>
                      <a:r>
                        <a:rPr lang="en-US" sz="1600" b="0" dirty="0" err="1" smtClean="0"/>
                        <a:t>Actualizaciones</a:t>
                      </a:r>
                      <a:r>
                        <a:rPr lang="en-US" sz="1600" b="0" dirty="0" smtClean="0"/>
                        <a:t> de Software</a:t>
                      </a:r>
                      <a:endParaRPr lang="en-US" sz="1600" b="0" dirty="0">
                        <a:latin typeface="Segoe"/>
                      </a:endParaRPr>
                    </a:p>
                  </a:txBody>
                  <a:tcPr vert="vert270"/>
                </a:tc>
                <a:tc>
                  <a:txBody>
                    <a:bodyPr/>
                    <a:lstStyle/>
                    <a:p>
                      <a:r>
                        <a:rPr lang="en-US" sz="1500" b="0" dirty="0" err="1" smtClean="0"/>
                        <a:t>Retos</a:t>
                      </a:r>
                      <a:r>
                        <a:rPr lang="en-US" sz="1500" b="0" dirty="0" smtClean="0"/>
                        <a:t> de</a:t>
                      </a:r>
                      <a:r>
                        <a:rPr lang="en-US" sz="1500" b="0" baseline="0" dirty="0" smtClean="0"/>
                        <a:t> los </a:t>
                      </a:r>
                      <a:r>
                        <a:rPr lang="en-US" sz="1500" b="0" baseline="0" dirty="0" err="1" smtClean="0"/>
                        <a:t>portatiles</a:t>
                      </a:r>
                      <a:endParaRPr lang="en-US" sz="1500" b="0" dirty="0">
                        <a:latin typeface="Segoe"/>
                      </a:endParaRPr>
                    </a:p>
                  </a:txBody>
                  <a:tcPr vert="vert270"/>
                </a:tc>
                <a:tc>
                  <a:txBody>
                    <a:bodyPr/>
                    <a:lstStyle/>
                    <a:p>
                      <a:r>
                        <a:rPr lang="en-US" sz="1600" b="0" dirty="0" err="1" smtClean="0"/>
                        <a:t>Conciencia</a:t>
                      </a:r>
                      <a:r>
                        <a:rPr lang="en-US" sz="1600" b="0" dirty="0" smtClean="0"/>
                        <a:t> de </a:t>
                      </a:r>
                      <a:r>
                        <a:rPr lang="en-US" sz="1600" b="0" dirty="0" err="1" smtClean="0"/>
                        <a:t>Seguridad</a:t>
                      </a:r>
                      <a:endParaRPr lang="en-US" sz="1600" b="0" dirty="0">
                        <a:latin typeface="Segoe"/>
                      </a:endParaRPr>
                    </a:p>
                  </a:txBody>
                  <a:tcPr vert="vert27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u="none" strike="noStrike" kern="1200" cap="none" spc="0" normalizeH="0" baseline="0" noProof="0" dirty="0" err="1" smtClean="0">
                          <a:ln>
                            <a:noFill/>
                          </a:ln>
                          <a:effectLst/>
                          <a:uLnTx/>
                          <a:uFillTx/>
                        </a:rPr>
                        <a:t>Protección</a:t>
                      </a:r>
                      <a:r>
                        <a:rPr kumimoji="0" lang="en-US" sz="1600" b="0" u="none" strike="noStrike" kern="1200" cap="none" spc="0" normalizeH="0" baseline="0" noProof="0" dirty="0" smtClean="0">
                          <a:ln>
                            <a:noFill/>
                          </a:ln>
                          <a:effectLst/>
                          <a:uLnTx/>
                          <a:uFillTx/>
                        </a:rPr>
                        <a:t> de </a:t>
                      </a:r>
                      <a:r>
                        <a:rPr kumimoji="0" lang="en-US" sz="1600" b="0" u="none" strike="noStrike" kern="1200" cap="none" spc="0" normalizeH="0" baseline="0" noProof="0" dirty="0" err="1" smtClean="0">
                          <a:ln>
                            <a:noFill/>
                          </a:ln>
                          <a:effectLst/>
                          <a:uLnTx/>
                          <a:uFillTx/>
                        </a:rPr>
                        <a:t>Datos</a:t>
                      </a:r>
                      <a:endParaRPr kumimoji="0" lang="en-US" sz="1600" b="0" u="none" strike="noStrike" kern="120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u="none" strike="noStrike" kern="1200" cap="none" spc="0" normalizeH="0" baseline="0" noProof="0" dirty="0" smtClean="0">
                        <a:ln>
                          <a:noFill/>
                        </a:ln>
                        <a:effectLst/>
                        <a:uLnTx/>
                        <a:uFillTx/>
                        <a:latin typeface="Segoe"/>
                      </a:endParaRPr>
                    </a:p>
                  </a:txBody>
                  <a:tcPr vert="vert27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u="none" strike="noStrike" kern="1200" cap="none" spc="0" normalizeH="0" baseline="0" noProof="0" dirty="0" err="1" smtClean="0">
                          <a:ln>
                            <a:noFill/>
                          </a:ln>
                          <a:effectLst/>
                          <a:uLnTx/>
                          <a:uFillTx/>
                          <a:latin typeface="Segoe"/>
                        </a:rPr>
                        <a:t>Configuración</a:t>
                      </a:r>
                      <a:r>
                        <a:rPr kumimoji="0" lang="en-US" sz="1400" b="0" u="none" strike="noStrike" kern="1200" cap="none" spc="0" normalizeH="0" baseline="0" noProof="0" dirty="0" smtClean="0">
                          <a:ln>
                            <a:noFill/>
                          </a:ln>
                          <a:effectLst/>
                          <a:uLnTx/>
                          <a:uFillTx/>
                          <a:latin typeface="Segoe"/>
                        </a:rPr>
                        <a:t> de </a:t>
                      </a:r>
                      <a:r>
                        <a:rPr kumimoji="0" lang="en-US" sz="1400" b="0" u="none" strike="noStrike" kern="1200" cap="none" spc="0" normalizeH="0" baseline="0" noProof="0" dirty="0" err="1" smtClean="0">
                          <a:ln>
                            <a:noFill/>
                          </a:ln>
                          <a:effectLst/>
                          <a:uLnTx/>
                          <a:uFillTx/>
                          <a:latin typeface="Segoe"/>
                        </a:rPr>
                        <a:t>Estabilidad</a:t>
                      </a:r>
                      <a:endParaRPr kumimoji="0" lang="en-US" sz="1400" b="0" u="none" strike="noStrike" kern="1200" cap="none" spc="0" normalizeH="0" baseline="0" noProof="0" dirty="0" smtClean="0">
                        <a:ln>
                          <a:noFill/>
                        </a:ln>
                        <a:effectLst/>
                        <a:uLnTx/>
                        <a:uFillTx/>
                        <a:latin typeface="Segoe"/>
                      </a:endParaRPr>
                    </a:p>
                  </a:txBody>
                  <a:tcPr vert="vert270"/>
                </a:tc>
              </a:tr>
              <a:tr h="5285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chemeClr val="tx2">
                            <a:lumMod val="75000"/>
                          </a:schemeClr>
                        </a:solidFill>
                      </a:endParaRPr>
                    </a:p>
                  </a:txBody>
                  <a:tcPr anchor="ctr"/>
                </a:tc>
                <a:tc>
                  <a:txBody>
                    <a:bodyPr/>
                    <a:lstStyle/>
                    <a:p>
                      <a:pPr algn="ctr"/>
                      <a:endParaRPr lang="en-US" dirty="0">
                        <a:solidFill>
                          <a:schemeClr val="tx2">
                            <a:lumMod val="75000"/>
                          </a:schemeClr>
                        </a:solidFill>
                      </a:endParaRPr>
                    </a:p>
                  </a:txBody>
                  <a:tcPr anchor="ctr"/>
                </a:tc>
                <a:tc>
                  <a:txBody>
                    <a:bodyPr/>
                    <a:lstStyle/>
                    <a:p>
                      <a:pPr algn="ctr"/>
                      <a:r>
                        <a:rPr lang="en-US" dirty="0" smtClean="0">
                          <a:sym typeface="Webdings"/>
                        </a:rPr>
                        <a:t></a:t>
                      </a:r>
                      <a:endParaRPr lang="en-US" dirty="0">
                        <a:solidFill>
                          <a:schemeClr val="tx2">
                            <a:lumMod val="75000"/>
                          </a:schemeClr>
                        </a:solidFill>
                      </a:endParaRPr>
                    </a:p>
                  </a:txBody>
                  <a:tcPr anchor="ctr"/>
                </a:tc>
                <a:tc>
                  <a:txBody>
                    <a:bodyPr/>
                    <a:lstStyle/>
                    <a:p>
                      <a:pPr algn="ctr"/>
                      <a:endParaRPr lang="en-US" dirty="0">
                        <a:solidFill>
                          <a:schemeClr val="tx2">
                            <a:lumMod val="75000"/>
                          </a:schemeClr>
                        </a:solidFill>
                      </a:endParaRPr>
                    </a:p>
                  </a:txBody>
                  <a:tcPr anchor="ctr"/>
                </a:tc>
                <a:tc>
                  <a:txBody>
                    <a:bodyPr/>
                    <a:lstStyle/>
                    <a:p>
                      <a:pPr algn="ctr"/>
                      <a:endParaRPr lang="en-US" dirty="0">
                        <a:solidFill>
                          <a:schemeClr val="tx2">
                            <a:lumMod val="75000"/>
                          </a:schemeClr>
                        </a:solidFill>
                      </a:endParaRPr>
                    </a:p>
                  </a:txBody>
                  <a:tcPr anchor="ctr"/>
                </a:tc>
              </a:tr>
              <a:tr h="5334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ym typeface="Webdings"/>
                        </a:rPr>
                        <a:t></a:t>
                      </a:r>
                      <a:endParaRPr lang="en-US" dirty="0" smtClean="0">
                        <a:solidFill>
                          <a:schemeClr val="tx2">
                            <a:lumMod val="75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chemeClr val="tx2">
                            <a:lumMod val="75000"/>
                          </a:schemeClr>
                        </a:solidFill>
                      </a:endParaRPr>
                    </a:p>
                  </a:txBody>
                  <a:tcPr anchor="ctr"/>
                </a:tc>
                <a:tc>
                  <a:txBody>
                    <a:bodyPr/>
                    <a:lstStyle/>
                    <a:p>
                      <a:pPr algn="ctr"/>
                      <a:r>
                        <a:rPr lang="en-US" dirty="0" smtClean="0">
                          <a:sym typeface="Webdings"/>
                        </a:rPr>
                        <a:t></a:t>
                      </a:r>
                      <a:endParaRPr lang="en-US" dirty="0">
                        <a:solidFill>
                          <a:schemeClr val="tx2">
                            <a:lumMod val="75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chemeClr val="tx2">
                            <a:lumMod val="75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ym typeface="Webdings"/>
                        </a:rPr>
                        <a:t></a:t>
                      </a:r>
                      <a:endParaRPr lang="en-US" dirty="0" smtClean="0">
                        <a:solidFill>
                          <a:schemeClr val="tx2">
                            <a:lumMod val="75000"/>
                          </a:schemeClr>
                        </a:solidFill>
                      </a:endParaRPr>
                    </a:p>
                  </a:txBody>
                  <a:tcPr anchor="ctr"/>
                </a:tc>
              </a:tr>
              <a:tr h="4572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ym typeface="Webdings"/>
                        </a:rPr>
                        <a:t></a:t>
                      </a:r>
                      <a:endParaRPr lang="en-US" dirty="0" smtClean="0">
                        <a:solidFill>
                          <a:schemeClr val="tx2">
                            <a:lumMod val="75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ym typeface="Webdings"/>
                        </a:rPr>
                        <a:t></a:t>
                      </a:r>
                      <a:endParaRPr lang="en-US" dirty="0" smtClean="0">
                        <a:solidFill>
                          <a:schemeClr val="tx2">
                            <a:lumMod val="75000"/>
                          </a:schemeClr>
                        </a:solidFill>
                      </a:endParaRPr>
                    </a:p>
                  </a:txBody>
                  <a:tcPr anchor="ctr"/>
                </a:tc>
                <a:tc>
                  <a:txBody>
                    <a:bodyPr/>
                    <a:lstStyle/>
                    <a:p>
                      <a:pPr algn="ctr"/>
                      <a:r>
                        <a:rPr lang="en-US" dirty="0" smtClean="0">
                          <a:sym typeface="Webdings"/>
                        </a:rPr>
                        <a:t></a:t>
                      </a:r>
                      <a:endParaRPr lang="en-US" dirty="0">
                        <a:solidFill>
                          <a:schemeClr val="tx2">
                            <a:lumMod val="75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chemeClr val="tx2">
                            <a:lumMod val="75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ym typeface="Webdings"/>
                        </a:rPr>
                        <a:t></a:t>
                      </a:r>
                      <a:endParaRPr lang="en-US" dirty="0" smtClean="0">
                        <a:solidFill>
                          <a:schemeClr val="tx2">
                            <a:lumMod val="75000"/>
                          </a:schemeClr>
                        </a:solidFill>
                      </a:endParaRPr>
                    </a:p>
                  </a:txBody>
                  <a:tcPr anchor="ctr"/>
                </a:tc>
              </a:tr>
              <a:tr h="4572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chemeClr val="tx2">
                            <a:lumMod val="75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ym typeface="Webdings"/>
                        </a:rPr>
                        <a:t></a:t>
                      </a:r>
                      <a:endParaRPr lang="en-US" dirty="0" smtClean="0">
                        <a:solidFill>
                          <a:schemeClr val="tx2">
                            <a:lumMod val="75000"/>
                          </a:schemeClr>
                        </a:solidFill>
                      </a:endParaRPr>
                    </a:p>
                  </a:txBody>
                  <a:tcPr anchor="ctr"/>
                </a:tc>
                <a:tc>
                  <a:txBody>
                    <a:bodyPr/>
                    <a:lstStyle/>
                    <a:p>
                      <a:pPr algn="ctr"/>
                      <a:r>
                        <a:rPr lang="en-US" dirty="0" smtClean="0">
                          <a:sym typeface="Webdings"/>
                        </a:rPr>
                        <a:t></a:t>
                      </a:r>
                      <a:endParaRPr lang="en-US" dirty="0">
                        <a:solidFill>
                          <a:schemeClr val="tx2">
                            <a:lumMod val="75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ym typeface="Webdings"/>
                        </a:rPr>
                        <a:t></a:t>
                      </a:r>
                      <a:endParaRPr lang="en-US" dirty="0" smtClean="0">
                        <a:solidFill>
                          <a:schemeClr val="tx2">
                            <a:lumMod val="75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solidFill>
                          <a:schemeClr val="tx2">
                            <a:lumMod val="75000"/>
                          </a:schemeClr>
                        </a:solidFill>
                      </a:endParaRPr>
                    </a:p>
                  </a:txBody>
                  <a:tcPr anchor="ctr"/>
                </a:tc>
              </a:tr>
            </a:tbl>
          </a:graphicData>
        </a:graphic>
      </p:graphicFrame>
      <p:grpSp>
        <p:nvGrpSpPr>
          <p:cNvPr id="39" name="Group 38"/>
          <p:cNvGrpSpPr/>
          <p:nvPr/>
        </p:nvGrpSpPr>
        <p:grpSpPr>
          <a:xfrm>
            <a:off x="914400" y="2895600"/>
            <a:ext cx="1216152" cy="2590800"/>
            <a:chOff x="914400" y="2895600"/>
            <a:chExt cx="1216152" cy="2590800"/>
          </a:xfrm>
        </p:grpSpPr>
        <p:sp>
          <p:nvSpPr>
            <p:cNvPr id="7" name="Rectangle 6"/>
            <p:cNvSpPr/>
            <p:nvPr/>
          </p:nvSpPr>
          <p:spPr>
            <a:xfrm>
              <a:off x="914400" y="2895600"/>
              <a:ext cx="1216152" cy="5334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400" b="1" dirty="0" err="1" smtClean="0"/>
                <a:t>Básico</a:t>
              </a:r>
              <a:endParaRPr lang="en-US" sz="1400" b="1" dirty="0"/>
            </a:p>
          </p:txBody>
        </p:sp>
        <p:sp>
          <p:nvSpPr>
            <p:cNvPr id="11" name="Rectangle 10"/>
            <p:cNvSpPr/>
            <p:nvPr/>
          </p:nvSpPr>
          <p:spPr>
            <a:xfrm>
              <a:off x="914400" y="3505200"/>
              <a:ext cx="1216152" cy="19812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grpSp>
      <p:grpSp>
        <p:nvGrpSpPr>
          <p:cNvPr id="40" name="Group 39"/>
          <p:cNvGrpSpPr/>
          <p:nvPr/>
        </p:nvGrpSpPr>
        <p:grpSpPr>
          <a:xfrm>
            <a:off x="2286000" y="2895600"/>
            <a:ext cx="1216152" cy="2590800"/>
            <a:chOff x="2350168" y="2895600"/>
            <a:chExt cx="1216152" cy="2590800"/>
          </a:xfrm>
        </p:grpSpPr>
        <p:sp>
          <p:nvSpPr>
            <p:cNvPr id="8" name="Rectangle 7"/>
            <p:cNvSpPr/>
            <p:nvPr/>
          </p:nvSpPr>
          <p:spPr>
            <a:xfrm>
              <a:off x="2350168" y="2895600"/>
              <a:ext cx="1216152"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b="1" dirty="0" err="1" smtClean="0"/>
                <a:t>Estandarizado</a:t>
              </a:r>
              <a:endParaRPr lang="en-US" sz="1200" b="1" dirty="0"/>
            </a:p>
          </p:txBody>
        </p:sp>
        <p:sp>
          <p:nvSpPr>
            <p:cNvPr id="12" name="Rectangle 11"/>
            <p:cNvSpPr/>
            <p:nvPr/>
          </p:nvSpPr>
          <p:spPr>
            <a:xfrm>
              <a:off x="2350168" y="3505200"/>
              <a:ext cx="1216152" cy="1981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grpSp>
      <p:grpSp>
        <p:nvGrpSpPr>
          <p:cNvPr id="41" name="Group 40"/>
          <p:cNvGrpSpPr/>
          <p:nvPr/>
        </p:nvGrpSpPr>
        <p:grpSpPr>
          <a:xfrm>
            <a:off x="3657600" y="2895600"/>
            <a:ext cx="1216152" cy="2590800"/>
            <a:chOff x="3721768" y="2895600"/>
            <a:chExt cx="1216152" cy="2590800"/>
          </a:xfrm>
        </p:grpSpPr>
        <p:sp>
          <p:nvSpPr>
            <p:cNvPr id="9" name="Rectangle 8"/>
            <p:cNvSpPr/>
            <p:nvPr/>
          </p:nvSpPr>
          <p:spPr>
            <a:xfrm>
              <a:off x="3721768" y="2895600"/>
              <a:ext cx="1216152" cy="5334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1400" b="1" dirty="0" err="1" smtClean="0"/>
                <a:t>Racionalizado</a:t>
              </a:r>
              <a:endParaRPr lang="en-US" sz="1400" b="1" dirty="0"/>
            </a:p>
          </p:txBody>
        </p:sp>
        <p:sp>
          <p:nvSpPr>
            <p:cNvPr id="13" name="Rectangle 12"/>
            <p:cNvSpPr/>
            <p:nvPr/>
          </p:nvSpPr>
          <p:spPr>
            <a:xfrm>
              <a:off x="3721768" y="3505200"/>
              <a:ext cx="1216152" cy="1981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dirty="0"/>
            </a:p>
          </p:txBody>
        </p:sp>
      </p:grpSp>
      <p:grpSp>
        <p:nvGrpSpPr>
          <p:cNvPr id="42" name="Group 41"/>
          <p:cNvGrpSpPr/>
          <p:nvPr/>
        </p:nvGrpSpPr>
        <p:grpSpPr>
          <a:xfrm>
            <a:off x="5029200" y="2895600"/>
            <a:ext cx="1216152" cy="2590800"/>
            <a:chOff x="5029200" y="2895600"/>
            <a:chExt cx="1216152" cy="2590800"/>
          </a:xfrm>
        </p:grpSpPr>
        <p:sp>
          <p:nvSpPr>
            <p:cNvPr id="10" name="Rectangle 9"/>
            <p:cNvSpPr/>
            <p:nvPr/>
          </p:nvSpPr>
          <p:spPr>
            <a:xfrm>
              <a:off x="5029200" y="2895600"/>
              <a:ext cx="1216152" cy="5334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400" b="1" dirty="0" err="1" smtClean="0"/>
                <a:t>Dinámico</a:t>
              </a:r>
              <a:endParaRPr lang="en-US" sz="1400" b="1" dirty="0"/>
            </a:p>
          </p:txBody>
        </p:sp>
        <p:sp>
          <p:nvSpPr>
            <p:cNvPr id="14" name="Rectangle 13"/>
            <p:cNvSpPr/>
            <p:nvPr/>
          </p:nvSpPr>
          <p:spPr>
            <a:xfrm>
              <a:off x="5029200" y="3505200"/>
              <a:ext cx="1216152" cy="1981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grpSp>
      <p:sp>
        <p:nvSpPr>
          <p:cNvPr id="15" name="Pentagon 14"/>
          <p:cNvSpPr/>
          <p:nvPr/>
        </p:nvSpPr>
        <p:spPr>
          <a:xfrm>
            <a:off x="228600" y="3600450"/>
            <a:ext cx="6019800" cy="381000"/>
          </a:xfrm>
          <a:prstGeom prst="homePlate">
            <a:avLst/>
          </a:prstGeom>
          <a:gradFill>
            <a:gsLst>
              <a:gs pos="0">
                <a:schemeClr val="dk1">
                  <a:tint val="50000"/>
                  <a:satMod val="300000"/>
                  <a:alpha val="67000"/>
                </a:schemeClr>
              </a:gs>
              <a:gs pos="35000">
                <a:schemeClr val="dk1">
                  <a:tint val="37000"/>
                  <a:satMod val="300000"/>
                  <a:alpha val="67000"/>
                </a:schemeClr>
              </a:gs>
              <a:gs pos="100000">
                <a:schemeClr val="dk1">
                  <a:tint val="15000"/>
                  <a:satMod val="350000"/>
                  <a:alpha val="67000"/>
                </a:schemeClr>
              </a:gs>
            </a:gsLst>
          </a:gradFill>
        </p:spPr>
        <p:style>
          <a:lnRef idx="1">
            <a:schemeClr val="dk1"/>
          </a:lnRef>
          <a:fillRef idx="2">
            <a:schemeClr val="dk1"/>
          </a:fillRef>
          <a:effectRef idx="1">
            <a:schemeClr val="dk1"/>
          </a:effectRef>
          <a:fontRef idx="minor">
            <a:schemeClr val="dk1"/>
          </a:fontRef>
        </p:style>
        <p:txBody>
          <a:bodyPr rtlCol="0" anchor="ctr"/>
          <a:lstStyle/>
          <a:p>
            <a:r>
              <a:rPr lang="en-US" sz="1000" b="1" dirty="0" err="1" smtClean="0"/>
              <a:t>Identificación</a:t>
            </a:r>
            <a:r>
              <a:rPr lang="en-US" sz="1000" b="1" dirty="0" smtClean="0"/>
              <a:t> y </a:t>
            </a:r>
          </a:p>
          <a:p>
            <a:r>
              <a:rPr lang="en-US" sz="1000" b="1" dirty="0" err="1" smtClean="0"/>
              <a:t>Gestión</a:t>
            </a:r>
            <a:r>
              <a:rPr lang="en-US" sz="1000" b="1" dirty="0" smtClean="0"/>
              <a:t> de </a:t>
            </a:r>
            <a:r>
              <a:rPr lang="en-US" sz="1000" b="1" dirty="0" err="1" smtClean="0"/>
              <a:t>Acceso</a:t>
            </a:r>
            <a:endParaRPr lang="en-US" sz="1000" b="1" dirty="0"/>
          </a:p>
        </p:txBody>
      </p:sp>
      <p:sp>
        <p:nvSpPr>
          <p:cNvPr id="16" name="Pentagon 15"/>
          <p:cNvSpPr/>
          <p:nvPr/>
        </p:nvSpPr>
        <p:spPr>
          <a:xfrm>
            <a:off x="228600" y="4098925"/>
            <a:ext cx="6019800" cy="381000"/>
          </a:xfrm>
          <a:prstGeom prst="homePlate">
            <a:avLst/>
          </a:prstGeom>
          <a:gradFill>
            <a:gsLst>
              <a:gs pos="0">
                <a:schemeClr val="dk1">
                  <a:tint val="50000"/>
                  <a:satMod val="300000"/>
                  <a:alpha val="67000"/>
                </a:schemeClr>
              </a:gs>
              <a:gs pos="35000">
                <a:schemeClr val="dk1">
                  <a:tint val="37000"/>
                  <a:satMod val="300000"/>
                  <a:alpha val="67000"/>
                </a:schemeClr>
              </a:gs>
              <a:gs pos="100000">
                <a:schemeClr val="dk1">
                  <a:tint val="15000"/>
                  <a:satMod val="350000"/>
                  <a:alpha val="67000"/>
                </a:schemeClr>
              </a:gs>
            </a:gsLst>
          </a:gradFill>
        </p:spPr>
        <p:style>
          <a:lnRef idx="1">
            <a:schemeClr val="dk1"/>
          </a:lnRef>
          <a:fillRef idx="2">
            <a:schemeClr val="dk1"/>
          </a:fillRef>
          <a:effectRef idx="1">
            <a:schemeClr val="dk1"/>
          </a:effectRef>
          <a:fontRef idx="minor">
            <a:schemeClr val="dk1"/>
          </a:fontRef>
        </p:style>
        <p:txBody>
          <a:bodyPr rtlCol="0" anchor="ctr"/>
          <a:lstStyle/>
          <a:p>
            <a:r>
              <a:rPr lang="en-US" sz="1000" b="1" dirty="0" err="1" smtClean="0"/>
              <a:t>Dispositivos</a:t>
            </a:r>
            <a:r>
              <a:rPr lang="en-US" sz="1000" b="1" dirty="0" smtClean="0"/>
              <a:t>,</a:t>
            </a:r>
          </a:p>
          <a:p>
            <a:r>
              <a:rPr lang="en-US" sz="1000" b="1" dirty="0" err="1" smtClean="0"/>
              <a:t>sobremesas</a:t>
            </a:r>
            <a:r>
              <a:rPr lang="en-US" sz="1000" b="1" dirty="0" smtClean="0"/>
              <a:t>, y </a:t>
            </a:r>
            <a:r>
              <a:rPr lang="en-US" sz="1000" b="1" dirty="0" err="1" smtClean="0"/>
              <a:t>gestión</a:t>
            </a:r>
            <a:r>
              <a:rPr lang="en-US" sz="1000" b="1" dirty="0" smtClean="0"/>
              <a:t> </a:t>
            </a:r>
          </a:p>
          <a:p>
            <a:r>
              <a:rPr lang="en-US" sz="1000" b="1" dirty="0" smtClean="0"/>
              <a:t>De </a:t>
            </a:r>
            <a:r>
              <a:rPr lang="en-US" sz="1000" b="1" dirty="0" err="1" smtClean="0"/>
              <a:t>Servidores</a:t>
            </a:r>
            <a:endParaRPr lang="en-US" sz="1000" b="1" dirty="0"/>
          </a:p>
        </p:txBody>
      </p:sp>
      <p:sp>
        <p:nvSpPr>
          <p:cNvPr id="17" name="Pentagon 16"/>
          <p:cNvSpPr/>
          <p:nvPr/>
        </p:nvSpPr>
        <p:spPr>
          <a:xfrm>
            <a:off x="228600" y="4597400"/>
            <a:ext cx="6019800" cy="381000"/>
          </a:xfrm>
          <a:prstGeom prst="homePlate">
            <a:avLst/>
          </a:prstGeom>
          <a:gradFill>
            <a:gsLst>
              <a:gs pos="0">
                <a:schemeClr val="dk1">
                  <a:tint val="50000"/>
                  <a:satMod val="300000"/>
                  <a:alpha val="67000"/>
                </a:schemeClr>
              </a:gs>
              <a:gs pos="35000">
                <a:schemeClr val="dk1">
                  <a:tint val="37000"/>
                  <a:satMod val="300000"/>
                  <a:alpha val="67000"/>
                </a:schemeClr>
              </a:gs>
              <a:gs pos="100000">
                <a:schemeClr val="dk1">
                  <a:tint val="15000"/>
                  <a:satMod val="350000"/>
                  <a:alpha val="67000"/>
                </a:schemeClr>
              </a:gs>
            </a:gsLst>
          </a:gradFill>
        </p:spPr>
        <p:style>
          <a:lnRef idx="1">
            <a:schemeClr val="dk1"/>
          </a:lnRef>
          <a:fillRef idx="2">
            <a:schemeClr val="dk1"/>
          </a:fillRef>
          <a:effectRef idx="1">
            <a:schemeClr val="dk1"/>
          </a:effectRef>
          <a:fontRef idx="minor">
            <a:schemeClr val="dk1"/>
          </a:fontRef>
        </p:style>
        <p:txBody>
          <a:bodyPr rtlCol="0" anchor="ctr"/>
          <a:lstStyle/>
          <a:p>
            <a:r>
              <a:rPr lang="en-US" sz="1000" b="1" dirty="0" err="1" smtClean="0"/>
              <a:t>Seguridad</a:t>
            </a:r>
            <a:r>
              <a:rPr lang="en-US" sz="1000" b="1" dirty="0" smtClean="0"/>
              <a:t> y </a:t>
            </a:r>
            <a:r>
              <a:rPr lang="en-US" sz="1000" b="1" dirty="0" err="1" smtClean="0"/>
              <a:t>Redes</a:t>
            </a:r>
            <a:endParaRPr lang="en-US" sz="1000" b="1" dirty="0"/>
          </a:p>
        </p:txBody>
      </p:sp>
      <p:sp>
        <p:nvSpPr>
          <p:cNvPr id="21" name="Pentagon 20"/>
          <p:cNvSpPr/>
          <p:nvPr/>
        </p:nvSpPr>
        <p:spPr>
          <a:xfrm>
            <a:off x="228600" y="5095875"/>
            <a:ext cx="6019800" cy="381000"/>
          </a:xfrm>
          <a:prstGeom prst="homePlate">
            <a:avLst/>
          </a:prstGeom>
          <a:gradFill>
            <a:gsLst>
              <a:gs pos="0">
                <a:schemeClr val="dk1">
                  <a:tint val="50000"/>
                  <a:satMod val="300000"/>
                  <a:alpha val="67000"/>
                </a:schemeClr>
              </a:gs>
              <a:gs pos="35000">
                <a:schemeClr val="dk1">
                  <a:tint val="37000"/>
                  <a:satMod val="300000"/>
                  <a:alpha val="67000"/>
                </a:schemeClr>
              </a:gs>
              <a:gs pos="100000">
                <a:schemeClr val="dk1">
                  <a:tint val="15000"/>
                  <a:satMod val="350000"/>
                  <a:alpha val="67000"/>
                </a:schemeClr>
              </a:gs>
            </a:gsLst>
          </a:gradFill>
        </p:spPr>
        <p:style>
          <a:lnRef idx="1">
            <a:schemeClr val="dk1"/>
          </a:lnRef>
          <a:fillRef idx="2">
            <a:schemeClr val="dk1"/>
          </a:fillRef>
          <a:effectRef idx="1">
            <a:schemeClr val="dk1"/>
          </a:effectRef>
          <a:fontRef idx="minor">
            <a:schemeClr val="dk1"/>
          </a:fontRef>
        </p:style>
        <p:txBody>
          <a:bodyPr rtlCol="0" anchor="ctr"/>
          <a:lstStyle/>
          <a:p>
            <a:r>
              <a:rPr lang="en-US" sz="1000" b="1" dirty="0" err="1" smtClean="0"/>
              <a:t>Protección</a:t>
            </a:r>
            <a:r>
              <a:rPr lang="en-US" sz="1000" b="1" dirty="0" smtClean="0"/>
              <a:t> y </a:t>
            </a:r>
            <a:r>
              <a:rPr lang="en-US" sz="1000" b="1" dirty="0" err="1" smtClean="0"/>
              <a:t>Recuperación</a:t>
            </a:r>
            <a:r>
              <a:rPr lang="en-US" sz="1000" b="1" dirty="0" smtClean="0"/>
              <a:t> </a:t>
            </a:r>
          </a:p>
          <a:p>
            <a:r>
              <a:rPr lang="en-US" sz="1000" b="1" dirty="0" smtClean="0"/>
              <a:t>De </a:t>
            </a:r>
            <a:r>
              <a:rPr lang="en-US" sz="1000" b="1" dirty="0" err="1" smtClean="0"/>
              <a:t>Datos</a:t>
            </a:r>
            <a:endParaRPr lang="en-US" sz="1000" b="1" dirty="0"/>
          </a:p>
        </p:txBody>
      </p:sp>
      <p:sp>
        <p:nvSpPr>
          <p:cNvPr id="22" name="Chevron 21"/>
          <p:cNvSpPr/>
          <p:nvPr/>
        </p:nvSpPr>
        <p:spPr>
          <a:xfrm>
            <a:off x="1600200" y="3600450"/>
            <a:ext cx="1447800" cy="371475"/>
          </a:xfrm>
          <a:prstGeom prst="chevr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000" dirty="0" err="1" smtClean="0">
                <a:solidFill>
                  <a:schemeClr val="tx1"/>
                </a:solidFill>
              </a:rPr>
              <a:t>Centralizar</a:t>
            </a:r>
            <a:r>
              <a:rPr lang="en-US" sz="1000" dirty="0" smtClean="0">
                <a:solidFill>
                  <a:schemeClr val="tx1"/>
                </a:solidFill>
              </a:rPr>
              <a:t> </a:t>
            </a:r>
            <a:r>
              <a:rPr lang="en-US" sz="1000" dirty="0" err="1" smtClean="0">
                <a:solidFill>
                  <a:schemeClr val="tx1"/>
                </a:solidFill>
              </a:rPr>
              <a:t>cuentas</a:t>
            </a:r>
            <a:endParaRPr lang="en-US" sz="1000" dirty="0">
              <a:solidFill>
                <a:schemeClr val="tx1"/>
              </a:solidFill>
            </a:endParaRPr>
          </a:p>
        </p:txBody>
      </p:sp>
      <p:sp>
        <p:nvSpPr>
          <p:cNvPr id="23" name="Chevron 22"/>
          <p:cNvSpPr/>
          <p:nvPr/>
        </p:nvSpPr>
        <p:spPr>
          <a:xfrm>
            <a:off x="1600200" y="4095750"/>
            <a:ext cx="1447800" cy="371475"/>
          </a:xfrm>
          <a:prstGeom prst="chevr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000" dirty="0" smtClean="0">
                <a:solidFill>
                  <a:schemeClr val="tx1"/>
                </a:solidFill>
              </a:rPr>
              <a:t>Create baseline</a:t>
            </a:r>
            <a:endParaRPr lang="en-US" sz="1000" dirty="0">
              <a:solidFill>
                <a:schemeClr val="tx1"/>
              </a:solidFill>
            </a:endParaRPr>
          </a:p>
        </p:txBody>
      </p:sp>
      <p:sp>
        <p:nvSpPr>
          <p:cNvPr id="24" name="Chevron 23"/>
          <p:cNvSpPr/>
          <p:nvPr/>
        </p:nvSpPr>
        <p:spPr>
          <a:xfrm>
            <a:off x="1600200" y="4600575"/>
            <a:ext cx="1447800" cy="371475"/>
          </a:xfrm>
          <a:prstGeom prst="chevr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000" dirty="0" err="1" smtClean="0">
                <a:solidFill>
                  <a:schemeClr val="tx1"/>
                </a:solidFill>
              </a:rPr>
              <a:t>Proteger</a:t>
            </a:r>
            <a:r>
              <a:rPr lang="en-US" sz="1000" dirty="0" smtClean="0">
                <a:solidFill>
                  <a:schemeClr val="tx1"/>
                </a:solidFill>
              </a:rPr>
              <a:t> </a:t>
            </a:r>
            <a:r>
              <a:rPr lang="en-US" sz="1000" dirty="0" err="1" smtClean="0">
                <a:solidFill>
                  <a:schemeClr val="tx1"/>
                </a:solidFill>
              </a:rPr>
              <a:t>máquinas</a:t>
            </a:r>
            <a:endParaRPr lang="en-US" sz="1000" dirty="0">
              <a:solidFill>
                <a:schemeClr val="tx1"/>
              </a:solidFill>
            </a:endParaRPr>
          </a:p>
        </p:txBody>
      </p:sp>
      <p:sp>
        <p:nvSpPr>
          <p:cNvPr id="25" name="Chevron 24"/>
          <p:cNvSpPr/>
          <p:nvPr/>
        </p:nvSpPr>
        <p:spPr>
          <a:xfrm>
            <a:off x="1600200" y="5095875"/>
            <a:ext cx="1447800" cy="371475"/>
          </a:xfrm>
          <a:prstGeom prst="chevr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000" dirty="0" err="1" smtClean="0">
                <a:solidFill>
                  <a:schemeClr val="tx1"/>
                </a:solidFill>
              </a:rPr>
              <a:t>Habilitar</a:t>
            </a:r>
            <a:r>
              <a:rPr lang="en-US" sz="1000" dirty="0" smtClean="0">
                <a:solidFill>
                  <a:schemeClr val="tx1"/>
                </a:solidFill>
              </a:rPr>
              <a:t> </a:t>
            </a:r>
            <a:r>
              <a:rPr lang="en-US" sz="1000" dirty="0" err="1" smtClean="0">
                <a:solidFill>
                  <a:schemeClr val="tx1"/>
                </a:solidFill>
              </a:rPr>
              <a:t>encriptación</a:t>
            </a:r>
            <a:endParaRPr lang="en-US" sz="1000" dirty="0">
              <a:solidFill>
                <a:schemeClr val="tx1"/>
              </a:solidFill>
            </a:endParaRPr>
          </a:p>
        </p:txBody>
      </p:sp>
      <p:sp>
        <p:nvSpPr>
          <p:cNvPr id="26" name="Chevron 25"/>
          <p:cNvSpPr/>
          <p:nvPr/>
        </p:nvSpPr>
        <p:spPr>
          <a:xfrm>
            <a:off x="2971800" y="3600450"/>
            <a:ext cx="1447800" cy="371475"/>
          </a:xfrm>
          <a:prstGeom prst="chevr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000" dirty="0" err="1" smtClean="0">
                <a:solidFill>
                  <a:schemeClr val="tx1"/>
                </a:solidFill>
              </a:rPr>
              <a:t>Unificar</a:t>
            </a:r>
            <a:r>
              <a:rPr lang="en-US" sz="1000" dirty="0" smtClean="0">
                <a:solidFill>
                  <a:schemeClr val="tx1"/>
                </a:solidFill>
              </a:rPr>
              <a:t> </a:t>
            </a:r>
            <a:r>
              <a:rPr lang="en-US" sz="1000" dirty="0" err="1" smtClean="0">
                <a:solidFill>
                  <a:schemeClr val="tx1"/>
                </a:solidFill>
              </a:rPr>
              <a:t>seguridad</a:t>
            </a:r>
            <a:r>
              <a:rPr lang="en-US" sz="1000" dirty="0" smtClean="0">
                <a:solidFill>
                  <a:schemeClr val="tx1"/>
                </a:solidFill>
              </a:rPr>
              <a:t> </a:t>
            </a:r>
            <a:r>
              <a:rPr lang="en-US" sz="1000" dirty="0" err="1" smtClean="0">
                <a:solidFill>
                  <a:schemeClr val="tx1"/>
                </a:solidFill>
              </a:rPr>
              <a:t>empresarial</a:t>
            </a:r>
            <a:endParaRPr lang="en-US" sz="1000" dirty="0">
              <a:solidFill>
                <a:schemeClr val="tx1"/>
              </a:solidFill>
            </a:endParaRPr>
          </a:p>
        </p:txBody>
      </p:sp>
      <p:sp>
        <p:nvSpPr>
          <p:cNvPr id="27" name="Chevron 26"/>
          <p:cNvSpPr/>
          <p:nvPr/>
        </p:nvSpPr>
        <p:spPr>
          <a:xfrm>
            <a:off x="2971800" y="4095750"/>
            <a:ext cx="1447800" cy="371475"/>
          </a:xfrm>
          <a:prstGeom prst="chevr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000" dirty="0" smtClean="0">
                <a:solidFill>
                  <a:schemeClr val="tx1"/>
                </a:solidFill>
              </a:rPr>
              <a:t>Expand baseline</a:t>
            </a:r>
            <a:endParaRPr lang="en-US" sz="1000" dirty="0">
              <a:solidFill>
                <a:schemeClr val="tx1"/>
              </a:solidFill>
            </a:endParaRPr>
          </a:p>
        </p:txBody>
      </p:sp>
      <p:sp>
        <p:nvSpPr>
          <p:cNvPr id="28" name="Chevron 27"/>
          <p:cNvSpPr/>
          <p:nvPr/>
        </p:nvSpPr>
        <p:spPr>
          <a:xfrm>
            <a:off x="2971800" y="4600575"/>
            <a:ext cx="1447800" cy="371475"/>
          </a:xfrm>
          <a:prstGeom prst="chevr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000" dirty="0" err="1" smtClean="0">
                <a:solidFill>
                  <a:schemeClr val="tx1"/>
                </a:solidFill>
              </a:rPr>
              <a:t>Proteger</a:t>
            </a:r>
            <a:r>
              <a:rPr lang="en-US" sz="1000" dirty="0" smtClean="0">
                <a:solidFill>
                  <a:schemeClr val="tx1"/>
                </a:solidFill>
              </a:rPr>
              <a:t> </a:t>
            </a:r>
            <a:r>
              <a:rPr lang="en-US" sz="1000" dirty="0" err="1" smtClean="0">
                <a:solidFill>
                  <a:schemeClr val="tx1"/>
                </a:solidFill>
              </a:rPr>
              <a:t>conexiones</a:t>
            </a:r>
            <a:endParaRPr lang="en-US" sz="1000" dirty="0">
              <a:solidFill>
                <a:schemeClr val="tx1"/>
              </a:solidFill>
            </a:endParaRPr>
          </a:p>
        </p:txBody>
      </p:sp>
      <p:sp>
        <p:nvSpPr>
          <p:cNvPr id="29" name="Chevron 28"/>
          <p:cNvSpPr/>
          <p:nvPr/>
        </p:nvSpPr>
        <p:spPr>
          <a:xfrm>
            <a:off x="2971800" y="5095875"/>
            <a:ext cx="1447800" cy="371475"/>
          </a:xfrm>
          <a:prstGeom prst="chevr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000" dirty="0" err="1" smtClean="0">
                <a:solidFill>
                  <a:schemeClr val="tx1"/>
                </a:solidFill>
              </a:rPr>
              <a:t>Centralizar</a:t>
            </a:r>
            <a:r>
              <a:rPr lang="en-US" sz="1000" dirty="0" smtClean="0">
                <a:solidFill>
                  <a:schemeClr val="tx1"/>
                </a:solidFill>
              </a:rPr>
              <a:t> la </a:t>
            </a:r>
            <a:r>
              <a:rPr lang="en-US" sz="1000" dirty="0" err="1" smtClean="0">
                <a:solidFill>
                  <a:schemeClr val="tx1"/>
                </a:solidFill>
              </a:rPr>
              <a:t>gestión</a:t>
            </a:r>
            <a:endParaRPr lang="en-US" sz="1000" dirty="0">
              <a:solidFill>
                <a:schemeClr val="tx1"/>
              </a:solidFill>
            </a:endParaRPr>
          </a:p>
        </p:txBody>
      </p:sp>
      <p:sp>
        <p:nvSpPr>
          <p:cNvPr id="30" name="Chevron 29"/>
          <p:cNvSpPr/>
          <p:nvPr/>
        </p:nvSpPr>
        <p:spPr>
          <a:xfrm>
            <a:off x="4343400" y="3600450"/>
            <a:ext cx="1447800" cy="371475"/>
          </a:xfrm>
          <a:prstGeom prst="chevr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000" dirty="0" smtClean="0">
                <a:solidFill>
                  <a:schemeClr val="tx1"/>
                </a:solidFill>
              </a:rPr>
              <a:t>Extender </a:t>
            </a:r>
            <a:r>
              <a:rPr lang="en-US" sz="1000" dirty="0" err="1" smtClean="0">
                <a:solidFill>
                  <a:schemeClr val="tx1"/>
                </a:solidFill>
              </a:rPr>
              <a:t>monitorización</a:t>
            </a:r>
            <a:endParaRPr lang="en-US" sz="1000" dirty="0">
              <a:solidFill>
                <a:schemeClr val="tx1"/>
              </a:solidFill>
            </a:endParaRPr>
          </a:p>
        </p:txBody>
      </p:sp>
      <p:sp>
        <p:nvSpPr>
          <p:cNvPr id="31" name="Chevron 30"/>
          <p:cNvSpPr/>
          <p:nvPr/>
        </p:nvSpPr>
        <p:spPr>
          <a:xfrm>
            <a:off x="4343400" y="4095750"/>
            <a:ext cx="1447800" cy="371475"/>
          </a:xfrm>
          <a:prstGeom prst="chevr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000" dirty="0" err="1" smtClean="0">
                <a:solidFill>
                  <a:schemeClr val="tx1"/>
                </a:solidFill>
              </a:rPr>
              <a:t>Centralizar</a:t>
            </a:r>
            <a:r>
              <a:rPr lang="en-US" sz="1000" dirty="0" smtClean="0">
                <a:solidFill>
                  <a:schemeClr val="tx1"/>
                </a:solidFill>
              </a:rPr>
              <a:t> control</a:t>
            </a:r>
            <a:endParaRPr lang="en-US" sz="1000" dirty="0">
              <a:solidFill>
                <a:schemeClr val="tx1"/>
              </a:solidFill>
            </a:endParaRPr>
          </a:p>
        </p:txBody>
      </p:sp>
      <p:sp>
        <p:nvSpPr>
          <p:cNvPr id="32" name="Chevron 31"/>
          <p:cNvSpPr/>
          <p:nvPr/>
        </p:nvSpPr>
        <p:spPr>
          <a:xfrm>
            <a:off x="4343400" y="4600575"/>
            <a:ext cx="1447800" cy="371475"/>
          </a:xfrm>
          <a:prstGeom prst="chevr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000" dirty="0" err="1" smtClean="0">
                <a:solidFill>
                  <a:schemeClr val="tx1"/>
                </a:solidFill>
              </a:rPr>
              <a:t>Authenticar</a:t>
            </a:r>
            <a:r>
              <a:rPr lang="en-US" sz="1000" dirty="0" smtClean="0">
                <a:solidFill>
                  <a:schemeClr val="tx1"/>
                </a:solidFill>
              </a:rPr>
              <a:t> la red</a:t>
            </a:r>
            <a:endParaRPr lang="en-US" sz="1000" dirty="0">
              <a:solidFill>
                <a:schemeClr val="tx1"/>
              </a:solidFill>
            </a:endParaRPr>
          </a:p>
        </p:txBody>
      </p:sp>
      <p:sp>
        <p:nvSpPr>
          <p:cNvPr id="33" name="Chevron 32"/>
          <p:cNvSpPr/>
          <p:nvPr/>
        </p:nvSpPr>
        <p:spPr>
          <a:xfrm>
            <a:off x="4343400" y="5095875"/>
            <a:ext cx="1447800" cy="371475"/>
          </a:xfrm>
          <a:prstGeom prst="chevr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000" dirty="0" err="1" smtClean="0">
                <a:solidFill>
                  <a:schemeClr val="tx1"/>
                </a:solidFill>
              </a:rPr>
              <a:t>Habilitar</a:t>
            </a:r>
            <a:r>
              <a:rPr lang="en-US" sz="1000" dirty="0" smtClean="0">
                <a:solidFill>
                  <a:schemeClr val="tx1"/>
                </a:solidFill>
              </a:rPr>
              <a:t> la </a:t>
            </a:r>
            <a:r>
              <a:rPr lang="en-US" sz="1000" dirty="0" err="1" smtClean="0">
                <a:solidFill>
                  <a:schemeClr val="tx1"/>
                </a:solidFill>
              </a:rPr>
              <a:t>gestión</a:t>
            </a:r>
            <a:r>
              <a:rPr lang="en-US" sz="1000" dirty="0" smtClean="0">
                <a:solidFill>
                  <a:schemeClr val="tx1"/>
                </a:solidFill>
              </a:rPr>
              <a:t> de </a:t>
            </a:r>
            <a:r>
              <a:rPr lang="en-US" sz="1000" dirty="0" err="1" smtClean="0">
                <a:solidFill>
                  <a:schemeClr val="tx1"/>
                </a:solidFill>
              </a:rPr>
              <a:t>derechos</a:t>
            </a:r>
            <a:endParaRPr lang="en-US" sz="1000" dirty="0">
              <a:solidFill>
                <a:schemeClr val="tx1"/>
              </a:solidFill>
            </a:endParaRPr>
          </a:p>
        </p:txBody>
      </p:sp>
      <p:sp>
        <p:nvSpPr>
          <p:cNvPr id="34" name="Right Arrow 33"/>
          <p:cNvSpPr/>
          <p:nvPr/>
        </p:nvSpPr>
        <p:spPr>
          <a:xfrm>
            <a:off x="2057400" y="3009900"/>
            <a:ext cx="304800" cy="304800"/>
          </a:xfrm>
          <a:prstGeom prst="rightArrow">
            <a:avLst/>
          </a:prstGeom>
          <a:gradFill>
            <a:gsLst>
              <a:gs pos="0">
                <a:schemeClr val="accent4">
                  <a:tint val="50000"/>
                  <a:satMod val="300000"/>
                  <a:alpha val="70000"/>
                </a:schemeClr>
              </a:gs>
              <a:gs pos="35000">
                <a:schemeClr val="accent4">
                  <a:tint val="37000"/>
                  <a:satMod val="300000"/>
                  <a:alpha val="70000"/>
                </a:schemeClr>
              </a:gs>
              <a:gs pos="100000">
                <a:schemeClr val="accent4">
                  <a:tint val="15000"/>
                  <a:satMod val="350000"/>
                  <a:alpha val="70000"/>
                </a:schemeClr>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35" name="Right Arrow 34"/>
          <p:cNvSpPr/>
          <p:nvPr/>
        </p:nvSpPr>
        <p:spPr>
          <a:xfrm>
            <a:off x="3429000" y="3009900"/>
            <a:ext cx="304800" cy="304800"/>
          </a:xfrm>
          <a:prstGeom prst="rightArrow">
            <a:avLst/>
          </a:prstGeom>
          <a:gradFill>
            <a:gsLst>
              <a:gs pos="0">
                <a:schemeClr val="accent4">
                  <a:tint val="50000"/>
                  <a:satMod val="300000"/>
                  <a:alpha val="70000"/>
                </a:schemeClr>
              </a:gs>
              <a:gs pos="35000">
                <a:schemeClr val="accent4">
                  <a:tint val="37000"/>
                  <a:satMod val="300000"/>
                  <a:alpha val="70000"/>
                </a:schemeClr>
              </a:gs>
              <a:gs pos="100000">
                <a:schemeClr val="accent4">
                  <a:tint val="15000"/>
                  <a:satMod val="350000"/>
                  <a:alpha val="70000"/>
                </a:schemeClr>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36" name="Right Arrow 35"/>
          <p:cNvSpPr/>
          <p:nvPr/>
        </p:nvSpPr>
        <p:spPr>
          <a:xfrm>
            <a:off x="4800600" y="3009900"/>
            <a:ext cx="304800" cy="304800"/>
          </a:xfrm>
          <a:prstGeom prst="rightArrow">
            <a:avLst/>
          </a:prstGeom>
          <a:gradFill>
            <a:gsLst>
              <a:gs pos="0">
                <a:schemeClr val="accent4">
                  <a:tint val="50000"/>
                  <a:satMod val="300000"/>
                  <a:alpha val="70000"/>
                </a:schemeClr>
              </a:gs>
              <a:gs pos="35000">
                <a:schemeClr val="accent4">
                  <a:tint val="37000"/>
                  <a:satMod val="300000"/>
                  <a:alpha val="70000"/>
                </a:schemeClr>
              </a:gs>
              <a:gs pos="100000">
                <a:schemeClr val="accent4">
                  <a:tint val="15000"/>
                  <a:satMod val="350000"/>
                  <a:alpha val="70000"/>
                </a:schemeClr>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37" name="TextBox 36"/>
          <p:cNvSpPr txBox="1"/>
          <p:nvPr/>
        </p:nvSpPr>
        <p:spPr>
          <a:xfrm>
            <a:off x="762000" y="1600200"/>
            <a:ext cx="4851713" cy="830997"/>
          </a:xfrm>
          <a:prstGeom prst="rect">
            <a:avLst/>
          </a:prstGeom>
          <a:noFill/>
        </p:spPr>
        <p:txBody>
          <a:bodyPr wrap="none" rtlCol="0">
            <a:spAutoFit/>
          </a:bodyPr>
          <a:lstStyle/>
          <a:p>
            <a:r>
              <a:rPr lang="en-US" sz="2400" dirty="0" smtClean="0"/>
              <a:t>Each pain maps to the</a:t>
            </a:r>
            <a:br>
              <a:rPr lang="en-US" sz="2400" dirty="0" smtClean="0"/>
            </a:br>
            <a:r>
              <a:rPr lang="en-US" sz="2400" dirty="0" smtClean="0"/>
              <a:t>hardened desktop defined by Core IO</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par>
                                <p:cTn id="9" presetID="10" presetClass="entr" presetSubtype="0" fill="hold" grpId="0" nodeType="with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2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Introducción</a:t>
            </a:r>
            <a:r>
              <a:rPr lang="en-US" dirty="0" smtClean="0"/>
              <a:t> a la </a:t>
            </a:r>
            <a:r>
              <a:rPr lang="en-US" dirty="0" err="1" smtClean="0"/>
              <a:t>Optimización</a:t>
            </a:r>
            <a:r>
              <a:rPr lang="en-US" dirty="0" smtClean="0"/>
              <a:t> de </a:t>
            </a:r>
            <a:r>
              <a:rPr lang="en-US" dirty="0" err="1" smtClean="0"/>
              <a:t>Infraestructura</a:t>
            </a:r>
            <a:endParaRPr lang="en-US" dirty="0"/>
          </a:p>
        </p:txBody>
      </p:sp>
      <p:sp>
        <p:nvSpPr>
          <p:cNvPr id="16" name="Round Same Side Corner Rectangle 15"/>
          <p:cNvSpPr/>
          <p:nvPr/>
        </p:nvSpPr>
        <p:spPr>
          <a:xfrm rot="5400000">
            <a:off x="3810000" y="1638300"/>
            <a:ext cx="4038600" cy="4876800"/>
          </a:xfrm>
          <a:prstGeom prst="round2SameRect">
            <a:avLst>
              <a:gd name="adj1" fmla="val 8193"/>
              <a:gd name="adj2" fmla="val 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5" name="Round Same Side Corner Rectangle 14"/>
          <p:cNvSpPr/>
          <p:nvPr/>
        </p:nvSpPr>
        <p:spPr>
          <a:xfrm rot="16200000">
            <a:off x="-114300" y="3048000"/>
            <a:ext cx="4038600" cy="2057400"/>
          </a:xfrm>
          <a:prstGeom prst="round2Same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 name="Rounded Rectangle 3"/>
          <p:cNvSpPr/>
          <p:nvPr/>
        </p:nvSpPr>
        <p:spPr>
          <a:xfrm>
            <a:off x="1104900" y="2194302"/>
            <a:ext cx="1659731" cy="1163664"/>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b="1" dirty="0" err="1" smtClean="0"/>
              <a:t>Mejorar</a:t>
            </a:r>
            <a:r>
              <a:rPr lang="en-US" sz="1400" b="1" dirty="0" smtClean="0"/>
              <a:t> la </a:t>
            </a:r>
            <a:r>
              <a:rPr lang="en-US" sz="1400" b="1" dirty="0" err="1" smtClean="0"/>
              <a:t>seguridad</a:t>
            </a:r>
            <a:r>
              <a:rPr lang="en-US" sz="1400" b="1" dirty="0" smtClean="0"/>
              <a:t> de la </a:t>
            </a:r>
            <a:r>
              <a:rPr lang="en-US" sz="1400" b="1" dirty="0" err="1" smtClean="0"/>
              <a:t>plataforma</a:t>
            </a:r>
            <a:endParaRPr lang="en-US" sz="1400" b="1" dirty="0"/>
          </a:p>
        </p:txBody>
      </p:sp>
      <p:sp>
        <p:nvSpPr>
          <p:cNvPr id="5" name="Rounded Rectangle 4"/>
          <p:cNvSpPr/>
          <p:nvPr/>
        </p:nvSpPr>
        <p:spPr>
          <a:xfrm>
            <a:off x="1104900" y="3494868"/>
            <a:ext cx="1659731" cy="1163664"/>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b="1" dirty="0" err="1" smtClean="0"/>
              <a:t>Mejorar</a:t>
            </a:r>
            <a:r>
              <a:rPr lang="en-US" sz="1400" b="1" dirty="0" smtClean="0"/>
              <a:t> la </a:t>
            </a:r>
            <a:r>
              <a:rPr lang="en-US" sz="1400" b="1" dirty="0" err="1" smtClean="0"/>
              <a:t>seguridad</a:t>
            </a:r>
            <a:r>
              <a:rPr lang="en-US" sz="1400" b="1" dirty="0" smtClean="0"/>
              <a:t> </a:t>
            </a:r>
            <a:r>
              <a:rPr lang="en-US" sz="1400" b="1" dirty="0" err="1" smtClean="0"/>
              <a:t>Móvil</a:t>
            </a:r>
            <a:endParaRPr lang="en-US" sz="1400" b="1" dirty="0"/>
          </a:p>
        </p:txBody>
      </p:sp>
      <p:sp>
        <p:nvSpPr>
          <p:cNvPr id="6" name="Rounded Rectangle 5"/>
          <p:cNvSpPr/>
          <p:nvPr/>
        </p:nvSpPr>
        <p:spPr>
          <a:xfrm>
            <a:off x="1104900" y="4795434"/>
            <a:ext cx="1659731" cy="1163664"/>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b="1" dirty="0" err="1" smtClean="0"/>
              <a:t>Reducir</a:t>
            </a:r>
            <a:r>
              <a:rPr lang="en-US" sz="1400" b="1" dirty="0" smtClean="0"/>
              <a:t> el </a:t>
            </a:r>
            <a:r>
              <a:rPr lang="en-US" sz="1400" b="1" dirty="0" err="1" smtClean="0"/>
              <a:t>riesgo</a:t>
            </a:r>
            <a:r>
              <a:rPr lang="en-US" sz="1400" b="1" dirty="0" smtClean="0"/>
              <a:t> de Malware</a:t>
            </a:r>
            <a:endParaRPr lang="en-US" sz="1400" b="1" dirty="0"/>
          </a:p>
        </p:txBody>
      </p:sp>
      <p:sp>
        <p:nvSpPr>
          <p:cNvPr id="7" name="Rounded Rectangle 6"/>
          <p:cNvSpPr/>
          <p:nvPr/>
        </p:nvSpPr>
        <p:spPr>
          <a:xfrm>
            <a:off x="4000500" y="2194302"/>
            <a:ext cx="3657600" cy="1163664"/>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lvl="0">
              <a:buFont typeface="Arial" pitchFamily="34" charset="0"/>
              <a:buChar char="•"/>
              <a:tabLst>
                <a:tab pos="234950" algn="l"/>
              </a:tabLst>
            </a:pPr>
            <a:r>
              <a:rPr lang="en-US" sz="1400" dirty="0" smtClean="0"/>
              <a:t>  </a:t>
            </a:r>
            <a:r>
              <a:rPr lang="en-US" sz="1400" dirty="0" err="1" smtClean="0"/>
              <a:t>Centralizar</a:t>
            </a:r>
            <a:r>
              <a:rPr lang="en-US" sz="1400" dirty="0" smtClean="0"/>
              <a:t> la </a:t>
            </a:r>
            <a:r>
              <a:rPr lang="en-US" sz="1400" dirty="0" err="1" smtClean="0"/>
              <a:t>gestión</a:t>
            </a:r>
            <a:r>
              <a:rPr lang="en-US" sz="1400" dirty="0" smtClean="0"/>
              <a:t> de la </a:t>
            </a:r>
            <a:r>
              <a:rPr lang="en-US" sz="1400" dirty="0" err="1" smtClean="0"/>
              <a:t>configuración</a:t>
            </a:r>
            <a:endParaRPr lang="en-US" sz="1400" dirty="0" smtClean="0"/>
          </a:p>
          <a:p>
            <a:pPr lvl="0">
              <a:buFont typeface="Arial" pitchFamily="34" charset="0"/>
              <a:buChar char="•"/>
            </a:pPr>
            <a:r>
              <a:rPr lang="en-US" sz="1400" dirty="0" smtClean="0"/>
              <a:t>  </a:t>
            </a:r>
            <a:r>
              <a:rPr lang="en-US" sz="1400" dirty="0" err="1" smtClean="0"/>
              <a:t>Implementar</a:t>
            </a:r>
            <a:r>
              <a:rPr lang="en-US" sz="1400" dirty="0" smtClean="0"/>
              <a:t> los </a:t>
            </a:r>
            <a:r>
              <a:rPr lang="en-US" sz="1400" dirty="0" err="1" smtClean="0"/>
              <a:t>mínimos</a:t>
            </a:r>
            <a:r>
              <a:rPr lang="en-US" sz="1400" dirty="0" smtClean="0"/>
              <a:t> </a:t>
            </a:r>
            <a:r>
              <a:rPr lang="en-US" sz="1400" dirty="0" err="1" smtClean="0"/>
              <a:t>permisos</a:t>
            </a:r>
            <a:r>
              <a:rPr lang="en-US" sz="1400" dirty="0" smtClean="0"/>
              <a:t> en </a:t>
            </a:r>
            <a:r>
              <a:rPr lang="en-US" sz="1400" dirty="0" err="1" smtClean="0"/>
              <a:t>las</a:t>
            </a:r>
            <a:r>
              <a:rPr lang="en-US" sz="1400" dirty="0" smtClean="0"/>
              <a:t> </a:t>
            </a:r>
            <a:r>
              <a:rPr lang="en-US" sz="1400" dirty="0" err="1" smtClean="0"/>
              <a:t>máquinas</a:t>
            </a:r>
            <a:r>
              <a:rPr lang="en-US" sz="1400" dirty="0" smtClean="0"/>
              <a:t> de </a:t>
            </a:r>
            <a:r>
              <a:rPr lang="en-US" sz="1400" dirty="0" err="1" smtClean="0"/>
              <a:t>escritorio</a:t>
            </a:r>
            <a:endParaRPr lang="en-US" sz="1400" dirty="0" smtClean="0"/>
          </a:p>
        </p:txBody>
      </p:sp>
      <p:sp>
        <p:nvSpPr>
          <p:cNvPr id="8" name="Rounded Rectangle 7"/>
          <p:cNvSpPr/>
          <p:nvPr/>
        </p:nvSpPr>
        <p:spPr>
          <a:xfrm>
            <a:off x="4000500" y="3494868"/>
            <a:ext cx="3657600" cy="1163664"/>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lvl="0">
              <a:buFont typeface="Arial" pitchFamily="34" charset="0"/>
              <a:buChar char="•"/>
            </a:pPr>
            <a:r>
              <a:rPr lang="en-US" sz="1400" dirty="0" smtClean="0"/>
              <a:t>  </a:t>
            </a:r>
            <a:r>
              <a:rPr lang="en-US" sz="1400" dirty="0" err="1" smtClean="0"/>
              <a:t>Requerir</a:t>
            </a:r>
            <a:r>
              <a:rPr lang="en-US" sz="1400" dirty="0" smtClean="0"/>
              <a:t> </a:t>
            </a:r>
            <a:r>
              <a:rPr lang="en-US" sz="1400" dirty="0" err="1" smtClean="0"/>
              <a:t>actualizaciones</a:t>
            </a:r>
            <a:r>
              <a:rPr lang="en-US" sz="1400" dirty="0" smtClean="0"/>
              <a:t> </a:t>
            </a:r>
            <a:r>
              <a:rPr lang="en-US" sz="1400" dirty="0" err="1" smtClean="0"/>
              <a:t>críticas</a:t>
            </a:r>
            <a:endParaRPr lang="en-US" sz="1400" dirty="0" smtClean="0"/>
          </a:p>
          <a:p>
            <a:pPr lvl="0">
              <a:buFont typeface="Arial" pitchFamily="34" charset="0"/>
              <a:buChar char="•"/>
            </a:pPr>
            <a:r>
              <a:rPr lang="en-US" sz="1400" dirty="0" smtClean="0"/>
              <a:t>  </a:t>
            </a:r>
            <a:r>
              <a:rPr lang="en-US" sz="1400" dirty="0" err="1" smtClean="0"/>
              <a:t>Proteger</a:t>
            </a:r>
            <a:r>
              <a:rPr lang="en-US" sz="1400" dirty="0" smtClean="0"/>
              <a:t> los </a:t>
            </a:r>
            <a:r>
              <a:rPr lang="en-US" sz="1400" dirty="0" err="1" smtClean="0"/>
              <a:t>datos</a:t>
            </a:r>
            <a:endParaRPr lang="en-US" sz="1400" dirty="0"/>
          </a:p>
        </p:txBody>
      </p:sp>
      <p:sp>
        <p:nvSpPr>
          <p:cNvPr id="11" name="Rounded Rectangle 10"/>
          <p:cNvSpPr/>
          <p:nvPr/>
        </p:nvSpPr>
        <p:spPr>
          <a:xfrm>
            <a:off x="4000500" y="4795434"/>
            <a:ext cx="3657600" cy="1163664"/>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lvl="0">
              <a:buFont typeface="Arial" pitchFamily="34" charset="0"/>
              <a:buChar char="•"/>
            </a:pPr>
            <a:r>
              <a:rPr lang="en-US" sz="1400" dirty="0" smtClean="0"/>
              <a:t>  </a:t>
            </a:r>
            <a:r>
              <a:rPr lang="en-US" sz="1400" dirty="0" err="1" smtClean="0"/>
              <a:t>Instalar</a:t>
            </a:r>
            <a:r>
              <a:rPr lang="en-US" sz="1400" dirty="0" smtClean="0"/>
              <a:t> software </a:t>
            </a:r>
          </a:p>
          <a:p>
            <a:pPr lvl="0">
              <a:buFont typeface="Arial" pitchFamily="34" charset="0"/>
              <a:buChar char="•"/>
            </a:pPr>
            <a:r>
              <a:rPr lang="en-US" sz="1400" dirty="0" smtClean="0"/>
              <a:t>  </a:t>
            </a:r>
            <a:r>
              <a:rPr lang="en-US" sz="1400" dirty="0" err="1" smtClean="0"/>
              <a:t>Uso</a:t>
            </a:r>
            <a:r>
              <a:rPr lang="en-US" sz="1400" dirty="0" smtClean="0"/>
              <a:t> de </a:t>
            </a:r>
            <a:r>
              <a:rPr lang="en-US" sz="1400" dirty="0" err="1" smtClean="0"/>
              <a:t>una</a:t>
            </a:r>
            <a:r>
              <a:rPr lang="en-US" sz="1400" dirty="0" smtClean="0"/>
              <a:t> </a:t>
            </a:r>
            <a:r>
              <a:rPr lang="en-US" sz="1400" dirty="0" err="1" smtClean="0"/>
              <a:t>configuración</a:t>
            </a:r>
            <a:r>
              <a:rPr lang="en-US" sz="1400" dirty="0" smtClean="0"/>
              <a:t> central de </a:t>
            </a:r>
            <a:r>
              <a:rPr lang="en-US" sz="1400" dirty="0" err="1" smtClean="0"/>
              <a:t>gestión</a:t>
            </a:r>
            <a:endParaRPr lang="en-US" sz="1400" dirty="0" smtClean="0"/>
          </a:p>
        </p:txBody>
      </p:sp>
      <p:sp>
        <p:nvSpPr>
          <p:cNvPr id="19" name="Right Arrow 18"/>
          <p:cNvSpPr/>
          <p:nvPr/>
        </p:nvSpPr>
        <p:spPr>
          <a:xfrm>
            <a:off x="2933700" y="2331203"/>
            <a:ext cx="457200" cy="889861"/>
          </a:xfrm>
          <a:prstGeom prst="rightArrow">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20" name="Right Arrow 19"/>
          <p:cNvSpPr/>
          <p:nvPr/>
        </p:nvSpPr>
        <p:spPr>
          <a:xfrm>
            <a:off x="2933700" y="3631769"/>
            <a:ext cx="457200" cy="889861"/>
          </a:xfrm>
          <a:prstGeom prst="rightArrow">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21" name="Right Arrow 20"/>
          <p:cNvSpPr/>
          <p:nvPr/>
        </p:nvSpPr>
        <p:spPr>
          <a:xfrm>
            <a:off x="2933700" y="4932336"/>
            <a:ext cx="457200" cy="889861"/>
          </a:xfrm>
          <a:prstGeom prst="rightArrow">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23" name="Rectangular Callout 22"/>
          <p:cNvSpPr/>
          <p:nvPr/>
        </p:nvSpPr>
        <p:spPr>
          <a:xfrm>
            <a:off x="876300" y="762000"/>
            <a:ext cx="7391400" cy="838200"/>
          </a:xfrm>
          <a:prstGeom prst="wedgeRectCallout">
            <a:avLst>
              <a:gd name="adj1" fmla="val -19507"/>
              <a:gd name="adj2" fmla="val 96266"/>
            </a:avLst>
          </a:prstGeom>
        </p:spPr>
        <p:style>
          <a:lnRef idx="1">
            <a:schemeClr val="accent1"/>
          </a:lnRef>
          <a:fillRef idx="2">
            <a:schemeClr val="accent1"/>
          </a:fillRef>
          <a:effectRef idx="1">
            <a:schemeClr val="accent1"/>
          </a:effectRef>
          <a:fontRef idx="minor">
            <a:schemeClr val="dk1"/>
          </a:fontRef>
        </p:style>
        <p:txBody>
          <a:bodyPr rtlCol="0" anchor="ctr"/>
          <a:lstStyle/>
          <a:p>
            <a:pPr lvl="1"/>
            <a:r>
              <a:rPr lang="en-US" dirty="0" err="1" smtClean="0"/>
              <a:t>Conceptos</a:t>
            </a:r>
            <a:r>
              <a:rPr lang="en-US" dirty="0" smtClean="0"/>
              <a:t>, </a:t>
            </a:r>
            <a:r>
              <a:rPr lang="en-US" dirty="0" err="1" smtClean="0"/>
              <a:t>recomendaciones</a:t>
            </a:r>
            <a:r>
              <a:rPr lang="en-US" dirty="0" smtClean="0"/>
              <a:t> y </a:t>
            </a:r>
            <a:r>
              <a:rPr lang="en-US" dirty="0" err="1" smtClean="0"/>
              <a:t>productos</a:t>
            </a:r>
            <a:r>
              <a:rPr lang="en-US" dirty="0" smtClean="0"/>
              <a:t> y </a:t>
            </a:r>
            <a:r>
              <a:rPr lang="en-US" dirty="0" err="1" smtClean="0"/>
              <a:t>tecnologías</a:t>
            </a:r>
            <a:r>
              <a:rPr lang="en-US" dirty="0" smtClean="0"/>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additive="base">
                                        <p:cTn id="12" dur="500" fill="hold"/>
                                        <p:tgtEl>
                                          <p:spTgt spid="19"/>
                                        </p:tgtEl>
                                        <p:attrNameLst>
                                          <p:attrName>ppt_x</p:attrName>
                                        </p:attrNameLst>
                                      </p:cBhvr>
                                      <p:tavLst>
                                        <p:tav tm="0">
                                          <p:val>
                                            <p:strVal val="0-#ppt_w/2"/>
                                          </p:val>
                                        </p:tav>
                                        <p:tav tm="100000">
                                          <p:val>
                                            <p:strVal val="#ppt_x"/>
                                          </p:val>
                                        </p:tav>
                                      </p:tavLst>
                                    </p:anim>
                                    <p:anim calcmode="lin" valueType="num">
                                      <p:cBhvr additive="base">
                                        <p:cTn id="13" dur="500" fill="hold"/>
                                        <p:tgtEl>
                                          <p:spTgt spid="19"/>
                                        </p:tgtEl>
                                        <p:attrNameLst>
                                          <p:attrName>ppt_y</p:attrName>
                                        </p:attrNameLst>
                                      </p:cBhvr>
                                      <p:tavLst>
                                        <p:tav tm="0">
                                          <p:val>
                                            <p:strVal val="#ppt_y"/>
                                          </p:val>
                                        </p:tav>
                                        <p:tav tm="100000">
                                          <p:val>
                                            <p:strVal val="#ppt_y"/>
                                          </p:val>
                                        </p:tav>
                                      </p:tavLst>
                                    </p:anim>
                                  </p:childTnLst>
                                </p:cTn>
                              </p:par>
                              <p:par>
                                <p:cTn id="14" presetID="10"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2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mph" presetSubtype="0" grpId="1" nodeType="clickEffect">
                                  <p:stCondLst>
                                    <p:cond delay="0"/>
                                  </p:stCondLst>
                                  <p:childTnLst>
                                    <p:set>
                                      <p:cBhvr rctx="PPT">
                                        <p:cTn id="20" dur="indefinite"/>
                                        <p:tgtEl>
                                          <p:spTgt spid="4"/>
                                        </p:tgtEl>
                                        <p:attrNameLst>
                                          <p:attrName>style.opacity</p:attrName>
                                        </p:attrNameLst>
                                      </p:cBhvr>
                                      <p:to>
                                        <p:strVal val="0.25"/>
                                      </p:to>
                                    </p:set>
                                    <p:animEffect filter="image" prLst="opacity: 0.25">
                                      <p:cBhvr rctx="IE">
                                        <p:cTn id="21" dur="indefinite"/>
                                        <p:tgtEl>
                                          <p:spTgt spid="4"/>
                                        </p:tgtEl>
                                      </p:cBhvr>
                                    </p:animEffect>
                                  </p:childTnLst>
                                </p:cTn>
                              </p:par>
                              <p:par>
                                <p:cTn id="22" presetID="9" presetClass="emph" presetSubtype="0" grpId="1" nodeType="withEffect">
                                  <p:stCondLst>
                                    <p:cond delay="0"/>
                                  </p:stCondLst>
                                  <p:childTnLst>
                                    <p:set>
                                      <p:cBhvr rctx="PPT">
                                        <p:cTn id="23" dur="indefinite"/>
                                        <p:tgtEl>
                                          <p:spTgt spid="19"/>
                                        </p:tgtEl>
                                        <p:attrNameLst>
                                          <p:attrName>style.opacity</p:attrName>
                                        </p:attrNameLst>
                                      </p:cBhvr>
                                      <p:to>
                                        <p:strVal val="0.25"/>
                                      </p:to>
                                    </p:set>
                                    <p:animEffect filter="image" prLst="opacity: 0.25">
                                      <p:cBhvr rctx="IE">
                                        <p:cTn id="24" dur="indefinite"/>
                                        <p:tgtEl>
                                          <p:spTgt spid="19"/>
                                        </p:tgtEl>
                                      </p:cBhvr>
                                    </p:animEffect>
                                  </p:childTnLst>
                                </p:cTn>
                              </p:par>
                              <p:par>
                                <p:cTn id="25" presetID="9" presetClass="emph" presetSubtype="0" grpId="1" nodeType="withEffect">
                                  <p:stCondLst>
                                    <p:cond delay="0"/>
                                  </p:stCondLst>
                                  <p:childTnLst>
                                    <p:set>
                                      <p:cBhvr rctx="PPT">
                                        <p:cTn id="26" dur="indefinite"/>
                                        <p:tgtEl>
                                          <p:spTgt spid="7"/>
                                        </p:tgtEl>
                                        <p:attrNameLst>
                                          <p:attrName>style.opacity</p:attrName>
                                        </p:attrNameLst>
                                      </p:cBhvr>
                                      <p:to>
                                        <p:strVal val="0.25"/>
                                      </p:to>
                                    </p:set>
                                    <p:animEffect filter="image" prLst="opacity: 0.25">
                                      <p:cBhvr rctx="IE">
                                        <p:cTn id="27" dur="indefinite"/>
                                        <p:tgtEl>
                                          <p:spTgt spid="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20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additive="base">
                                        <p:cTn id="35" dur="500" fill="hold"/>
                                        <p:tgtEl>
                                          <p:spTgt spid="20"/>
                                        </p:tgtEl>
                                        <p:attrNameLst>
                                          <p:attrName>ppt_x</p:attrName>
                                        </p:attrNameLst>
                                      </p:cBhvr>
                                      <p:tavLst>
                                        <p:tav tm="0">
                                          <p:val>
                                            <p:strVal val="0-#ppt_w/2"/>
                                          </p:val>
                                        </p:tav>
                                        <p:tav tm="100000">
                                          <p:val>
                                            <p:strVal val="#ppt_x"/>
                                          </p:val>
                                        </p:tav>
                                      </p:tavLst>
                                    </p:anim>
                                    <p:anim calcmode="lin" valueType="num">
                                      <p:cBhvr additive="base">
                                        <p:cTn id="36" dur="500" fill="hold"/>
                                        <p:tgtEl>
                                          <p:spTgt spid="20"/>
                                        </p:tgtEl>
                                        <p:attrNameLst>
                                          <p:attrName>ppt_y</p:attrName>
                                        </p:attrNameLst>
                                      </p:cBhvr>
                                      <p:tavLst>
                                        <p:tav tm="0">
                                          <p:val>
                                            <p:strVal val="#ppt_y"/>
                                          </p:val>
                                        </p:tav>
                                        <p:tav tm="100000">
                                          <p:val>
                                            <p:strVal val="#ppt_y"/>
                                          </p:val>
                                        </p:tav>
                                      </p:tavLst>
                                    </p:anim>
                                  </p:childTnLst>
                                </p:cTn>
                              </p:par>
                              <p:par>
                                <p:cTn id="37" presetID="10"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2000"/>
                                        <p:tgtEl>
                                          <p:spTgt spid="8"/>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mph" presetSubtype="0" grpId="1" nodeType="clickEffect">
                                  <p:stCondLst>
                                    <p:cond delay="0"/>
                                  </p:stCondLst>
                                  <p:childTnLst>
                                    <p:set>
                                      <p:cBhvr rctx="PPT">
                                        <p:cTn id="43" dur="indefinite"/>
                                        <p:tgtEl>
                                          <p:spTgt spid="5"/>
                                        </p:tgtEl>
                                        <p:attrNameLst>
                                          <p:attrName>style.opacity</p:attrName>
                                        </p:attrNameLst>
                                      </p:cBhvr>
                                      <p:to>
                                        <p:strVal val="0.25"/>
                                      </p:to>
                                    </p:set>
                                    <p:animEffect filter="image" prLst="opacity: 0.25">
                                      <p:cBhvr rctx="IE">
                                        <p:cTn id="44" dur="indefinite"/>
                                        <p:tgtEl>
                                          <p:spTgt spid="5"/>
                                        </p:tgtEl>
                                      </p:cBhvr>
                                    </p:animEffect>
                                  </p:childTnLst>
                                </p:cTn>
                              </p:par>
                              <p:par>
                                <p:cTn id="45" presetID="9" presetClass="emph" presetSubtype="0" grpId="1" nodeType="withEffect">
                                  <p:stCondLst>
                                    <p:cond delay="0"/>
                                  </p:stCondLst>
                                  <p:childTnLst>
                                    <p:set>
                                      <p:cBhvr rctx="PPT">
                                        <p:cTn id="46" dur="indefinite"/>
                                        <p:tgtEl>
                                          <p:spTgt spid="20"/>
                                        </p:tgtEl>
                                        <p:attrNameLst>
                                          <p:attrName>style.opacity</p:attrName>
                                        </p:attrNameLst>
                                      </p:cBhvr>
                                      <p:to>
                                        <p:strVal val="0.25"/>
                                      </p:to>
                                    </p:set>
                                    <p:animEffect filter="image" prLst="opacity: 0.25">
                                      <p:cBhvr rctx="IE">
                                        <p:cTn id="47" dur="indefinite"/>
                                        <p:tgtEl>
                                          <p:spTgt spid="20"/>
                                        </p:tgtEl>
                                      </p:cBhvr>
                                    </p:animEffect>
                                  </p:childTnLst>
                                </p:cTn>
                              </p:par>
                              <p:par>
                                <p:cTn id="48" presetID="9" presetClass="emph" presetSubtype="0" grpId="1" nodeType="withEffect">
                                  <p:stCondLst>
                                    <p:cond delay="0"/>
                                  </p:stCondLst>
                                  <p:childTnLst>
                                    <p:set>
                                      <p:cBhvr rctx="PPT">
                                        <p:cTn id="49" dur="indefinite"/>
                                        <p:tgtEl>
                                          <p:spTgt spid="8"/>
                                        </p:tgtEl>
                                        <p:attrNameLst>
                                          <p:attrName>style.opacity</p:attrName>
                                        </p:attrNameLst>
                                      </p:cBhvr>
                                      <p:to>
                                        <p:strVal val="0.25"/>
                                      </p:to>
                                    </p:set>
                                    <p:animEffect filter="image" prLst="opacity: 0.25">
                                      <p:cBhvr rctx="IE">
                                        <p:cTn id="50" dur="indefinite"/>
                                        <p:tgtEl>
                                          <p:spTgt spid="8"/>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fade">
                                      <p:cBhvr>
                                        <p:cTn id="53" dur="2000"/>
                                        <p:tgtEl>
                                          <p:spTgt spid="6"/>
                                        </p:tgtEl>
                                      </p:cBhvr>
                                    </p:animEffect>
                                  </p:childTnLst>
                                </p:cTn>
                              </p:par>
                            </p:childTnLst>
                          </p:cTn>
                        </p:par>
                      </p:childTnLst>
                    </p:cTn>
                  </p:par>
                  <p:par>
                    <p:cTn id="54" fill="hold">
                      <p:stCondLst>
                        <p:cond delay="indefinite"/>
                      </p:stCondLst>
                      <p:childTnLst>
                        <p:par>
                          <p:cTn id="55" fill="hold">
                            <p:stCondLst>
                              <p:cond delay="0"/>
                            </p:stCondLst>
                            <p:childTnLst>
                              <p:par>
                                <p:cTn id="56" presetID="2" presetClass="entr" presetSubtype="8" fill="hold" grpId="0" nodeType="clickEffect">
                                  <p:stCondLst>
                                    <p:cond delay="0"/>
                                  </p:stCondLst>
                                  <p:childTnLst>
                                    <p:set>
                                      <p:cBhvr>
                                        <p:cTn id="57" dur="1" fill="hold">
                                          <p:stCondLst>
                                            <p:cond delay="0"/>
                                          </p:stCondLst>
                                        </p:cTn>
                                        <p:tgtEl>
                                          <p:spTgt spid="21"/>
                                        </p:tgtEl>
                                        <p:attrNameLst>
                                          <p:attrName>style.visibility</p:attrName>
                                        </p:attrNameLst>
                                      </p:cBhvr>
                                      <p:to>
                                        <p:strVal val="visible"/>
                                      </p:to>
                                    </p:set>
                                    <p:anim calcmode="lin" valueType="num">
                                      <p:cBhvr additive="base">
                                        <p:cTn id="58" dur="500" fill="hold"/>
                                        <p:tgtEl>
                                          <p:spTgt spid="21"/>
                                        </p:tgtEl>
                                        <p:attrNameLst>
                                          <p:attrName>ppt_x</p:attrName>
                                        </p:attrNameLst>
                                      </p:cBhvr>
                                      <p:tavLst>
                                        <p:tav tm="0">
                                          <p:val>
                                            <p:strVal val="0-#ppt_w/2"/>
                                          </p:val>
                                        </p:tav>
                                        <p:tav tm="100000">
                                          <p:val>
                                            <p:strVal val="#ppt_x"/>
                                          </p:val>
                                        </p:tav>
                                      </p:tavLst>
                                    </p:anim>
                                    <p:anim calcmode="lin" valueType="num">
                                      <p:cBhvr additive="base">
                                        <p:cTn id="59" dur="500" fill="hold"/>
                                        <p:tgtEl>
                                          <p:spTgt spid="21"/>
                                        </p:tgtEl>
                                        <p:attrNameLst>
                                          <p:attrName>ppt_y</p:attrName>
                                        </p:attrNameLst>
                                      </p:cBhvr>
                                      <p:tavLst>
                                        <p:tav tm="0">
                                          <p:val>
                                            <p:strVal val="#ppt_y"/>
                                          </p:val>
                                        </p:tav>
                                        <p:tav tm="100000">
                                          <p:val>
                                            <p:strVal val="#ppt_y"/>
                                          </p:val>
                                        </p:tav>
                                      </p:tavLst>
                                    </p:anim>
                                  </p:childTnLst>
                                </p:cTn>
                              </p:par>
                              <p:par>
                                <p:cTn id="60" presetID="10" presetClass="entr" presetSubtype="0" fill="hold" grpId="0" nodeType="with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fade">
                                      <p:cBhvr>
                                        <p:cTn id="6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P spid="7" grpId="0" animBg="1"/>
      <p:bldP spid="7" grpId="1" animBg="1"/>
      <p:bldP spid="8" grpId="0" animBg="1"/>
      <p:bldP spid="8" grpId="1" animBg="1"/>
      <p:bldP spid="11" grpId="0" animBg="1"/>
      <p:bldP spid="19" grpId="0" animBg="1"/>
      <p:bldP spid="19" grpId="1" animBg="1"/>
      <p:bldP spid="20" grpId="0" animBg="1"/>
      <p:bldP spid="20" grpId="1" animBg="1"/>
      <p:bldP spid="2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Tipos</a:t>
            </a:r>
            <a:r>
              <a:rPr lang="en-US" dirty="0" smtClean="0"/>
              <a:t> de </a:t>
            </a:r>
            <a:r>
              <a:rPr lang="en-US" dirty="0" err="1" smtClean="0"/>
              <a:t>proyectos</a:t>
            </a:r>
            <a:r>
              <a:rPr lang="en-US" dirty="0" smtClean="0"/>
              <a:t> </a:t>
            </a:r>
            <a:r>
              <a:rPr lang="en-US" dirty="0" err="1" smtClean="0"/>
              <a:t>generales</a:t>
            </a:r>
            <a:endParaRPr lang="en-US" dirty="0"/>
          </a:p>
        </p:txBody>
      </p:sp>
      <p:graphicFrame>
        <p:nvGraphicFramePr>
          <p:cNvPr id="10" name="Diagram 9"/>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Pasar</a:t>
            </a:r>
            <a:r>
              <a:rPr lang="en-US" dirty="0" smtClean="0"/>
              <a:t> de </a:t>
            </a:r>
            <a:r>
              <a:rPr lang="en-US" dirty="0" err="1" smtClean="0"/>
              <a:t>Básico</a:t>
            </a:r>
            <a:r>
              <a:rPr lang="en-US" dirty="0" smtClean="0"/>
              <a:t> a </a:t>
            </a:r>
            <a:r>
              <a:rPr lang="en-US" dirty="0" err="1" smtClean="0"/>
              <a:t>Standarizado</a:t>
            </a:r>
            <a:endParaRPr lang="en-US" dirty="0"/>
          </a:p>
        </p:txBody>
      </p:sp>
      <p:sp>
        <p:nvSpPr>
          <p:cNvPr id="4" name="Round Same Side Corner Rectangle 3"/>
          <p:cNvSpPr/>
          <p:nvPr/>
        </p:nvSpPr>
        <p:spPr>
          <a:xfrm flipV="1">
            <a:off x="838200" y="2590800"/>
            <a:ext cx="7467600" cy="3429000"/>
          </a:xfrm>
          <a:prstGeom prst="round2Same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 name="Round Same Side Corner Rectangle 4"/>
          <p:cNvSpPr/>
          <p:nvPr/>
        </p:nvSpPr>
        <p:spPr>
          <a:xfrm>
            <a:off x="838200" y="2057400"/>
            <a:ext cx="2438400" cy="457200"/>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err="1" smtClean="0">
                <a:effectLst>
                  <a:reflection blurRad="6350" stA="55000" endA="300" endPos="45500" dir="5400000" sy="-100000" algn="bl" rotWithShape="0"/>
                </a:effectLst>
              </a:rPr>
              <a:t>Basico</a:t>
            </a:r>
            <a:r>
              <a:rPr lang="en-US" sz="1400" dirty="0" smtClean="0">
                <a:effectLst>
                  <a:reflection blurRad="6350" stA="55000" endA="300" endPos="45500" dir="5400000" sy="-100000" algn="bl" rotWithShape="0"/>
                </a:effectLst>
              </a:rPr>
              <a:t> a </a:t>
            </a:r>
            <a:r>
              <a:rPr lang="en-US" sz="1400" dirty="0" err="1" smtClean="0">
                <a:effectLst>
                  <a:reflection blurRad="6350" stA="55000" endA="300" endPos="45500" dir="5400000" sy="-100000" algn="bl" rotWithShape="0"/>
                </a:effectLst>
              </a:rPr>
              <a:t>Standarizado</a:t>
            </a:r>
            <a:endParaRPr lang="en-US" sz="1400" dirty="0">
              <a:effectLst>
                <a:reflection blurRad="6350" stA="55000" endA="300" endPos="45500" dir="5400000" sy="-100000" algn="bl" rotWithShape="0"/>
              </a:effectLst>
            </a:endParaRPr>
          </a:p>
        </p:txBody>
      </p:sp>
      <p:sp>
        <p:nvSpPr>
          <p:cNvPr id="6" name="Round Same Side Corner Rectangle 5"/>
          <p:cNvSpPr/>
          <p:nvPr/>
        </p:nvSpPr>
        <p:spPr>
          <a:xfrm>
            <a:off x="3352800" y="2057400"/>
            <a:ext cx="2438400" cy="457200"/>
          </a:xfrm>
          <a:prstGeom prst="round2Same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err="1" smtClean="0">
                <a:solidFill>
                  <a:schemeClr val="bg1">
                    <a:lumMod val="75000"/>
                  </a:schemeClr>
                </a:solidFill>
              </a:rPr>
              <a:t>Standarizado</a:t>
            </a:r>
            <a:r>
              <a:rPr lang="en-US" sz="1400" dirty="0" smtClean="0">
                <a:solidFill>
                  <a:schemeClr val="bg1">
                    <a:lumMod val="75000"/>
                  </a:schemeClr>
                </a:solidFill>
              </a:rPr>
              <a:t> a </a:t>
            </a:r>
            <a:r>
              <a:rPr lang="en-US" sz="1400" dirty="0" err="1" smtClean="0">
                <a:solidFill>
                  <a:schemeClr val="bg1">
                    <a:lumMod val="75000"/>
                  </a:schemeClr>
                </a:solidFill>
              </a:rPr>
              <a:t>Racionalizado</a:t>
            </a:r>
            <a:endParaRPr lang="en-US" sz="1400" dirty="0">
              <a:solidFill>
                <a:schemeClr val="bg1">
                  <a:lumMod val="75000"/>
                </a:schemeClr>
              </a:solidFill>
            </a:endParaRPr>
          </a:p>
        </p:txBody>
      </p:sp>
      <p:sp>
        <p:nvSpPr>
          <p:cNvPr id="7" name="Round Same Side Corner Rectangle 6"/>
          <p:cNvSpPr/>
          <p:nvPr/>
        </p:nvSpPr>
        <p:spPr>
          <a:xfrm>
            <a:off x="5867400" y="2057400"/>
            <a:ext cx="2438400" cy="457200"/>
          </a:xfrm>
          <a:prstGeom prst="round2Same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400" dirty="0" err="1" smtClean="0">
                <a:solidFill>
                  <a:schemeClr val="bg1">
                    <a:lumMod val="75000"/>
                  </a:schemeClr>
                </a:solidFill>
              </a:rPr>
              <a:t>Racionalizado</a:t>
            </a:r>
            <a:r>
              <a:rPr lang="en-US" sz="1400" dirty="0" smtClean="0">
                <a:solidFill>
                  <a:schemeClr val="bg1">
                    <a:lumMod val="75000"/>
                  </a:schemeClr>
                </a:solidFill>
              </a:rPr>
              <a:t> a </a:t>
            </a:r>
            <a:r>
              <a:rPr lang="en-US" sz="1400" dirty="0" err="1" smtClean="0">
                <a:solidFill>
                  <a:schemeClr val="bg1">
                    <a:lumMod val="75000"/>
                  </a:schemeClr>
                </a:solidFill>
              </a:rPr>
              <a:t>Dinámico</a:t>
            </a:r>
            <a:endParaRPr lang="en-US" sz="1400" dirty="0">
              <a:solidFill>
                <a:schemeClr val="bg1">
                  <a:lumMod val="75000"/>
                </a:schemeClr>
              </a:solidFill>
            </a:endParaRPr>
          </a:p>
        </p:txBody>
      </p:sp>
      <p:sp>
        <p:nvSpPr>
          <p:cNvPr id="9" name="Rectangular Callout 8"/>
          <p:cNvSpPr/>
          <p:nvPr/>
        </p:nvSpPr>
        <p:spPr>
          <a:xfrm>
            <a:off x="876300" y="762000"/>
            <a:ext cx="6400800" cy="685800"/>
          </a:xfrm>
          <a:prstGeom prst="wedgeRectCallout">
            <a:avLst>
              <a:gd name="adj1" fmla="val -31937"/>
              <a:gd name="adj2" fmla="val 129167"/>
            </a:avLst>
          </a:prstGeom>
        </p:spPr>
        <p:style>
          <a:lnRef idx="1">
            <a:schemeClr val="dk1"/>
          </a:lnRef>
          <a:fillRef idx="2">
            <a:schemeClr val="dk1"/>
          </a:fillRef>
          <a:effectRef idx="1">
            <a:schemeClr val="dk1"/>
          </a:effectRef>
          <a:fontRef idx="minor">
            <a:schemeClr val="dk1"/>
          </a:fontRef>
        </p:style>
        <p:txBody>
          <a:bodyPr rtlCol="0" anchor="ctr"/>
          <a:lstStyle/>
          <a:p>
            <a:pPr lvl="1"/>
            <a:r>
              <a:rPr lang="en-US" dirty="0" smtClean="0"/>
              <a:t>Las </a:t>
            </a:r>
            <a:r>
              <a:rPr lang="en-US" dirty="0" err="1" smtClean="0"/>
              <a:t>medidas</a:t>
            </a:r>
            <a:r>
              <a:rPr lang="en-US" dirty="0" smtClean="0"/>
              <a:t> de </a:t>
            </a:r>
            <a:r>
              <a:rPr lang="en-US" dirty="0" err="1" smtClean="0"/>
              <a:t>seguridad</a:t>
            </a:r>
            <a:r>
              <a:rPr lang="en-US" dirty="0" smtClean="0"/>
              <a:t> </a:t>
            </a:r>
            <a:r>
              <a:rPr lang="en-US" dirty="0" err="1" smtClean="0"/>
              <a:t>mejoran</a:t>
            </a:r>
            <a:r>
              <a:rPr lang="en-US" dirty="0" smtClean="0"/>
              <a:t> al </a:t>
            </a:r>
            <a:r>
              <a:rPr lang="en-US" dirty="0" err="1" smtClean="0"/>
              <a:t>securizar</a:t>
            </a:r>
            <a:r>
              <a:rPr lang="en-US" dirty="0" smtClean="0"/>
              <a:t> el </a:t>
            </a:r>
            <a:r>
              <a:rPr lang="en-US" dirty="0" err="1" smtClean="0"/>
              <a:t>perimetro</a:t>
            </a:r>
            <a:r>
              <a:rPr lang="en-US" dirty="0" smtClean="0"/>
              <a:t>. </a:t>
            </a:r>
            <a:r>
              <a:rPr lang="en-US" dirty="0" err="1" smtClean="0"/>
              <a:t>Seguridad</a:t>
            </a:r>
            <a:r>
              <a:rPr lang="en-US" dirty="0" smtClean="0"/>
              <a:t> </a:t>
            </a:r>
            <a:r>
              <a:rPr lang="en-US" dirty="0" err="1" smtClean="0"/>
              <a:t>interna</a:t>
            </a:r>
            <a:r>
              <a:rPr lang="en-US" dirty="0" smtClean="0"/>
              <a:t> </a:t>
            </a:r>
            <a:r>
              <a:rPr lang="en-US" dirty="0" err="1" smtClean="0"/>
              <a:t>puede</a:t>
            </a:r>
            <a:r>
              <a:rPr lang="en-US" dirty="0" smtClean="0"/>
              <a:t> </a:t>
            </a:r>
            <a:r>
              <a:rPr lang="en-US" dirty="0" err="1" smtClean="0"/>
              <a:t>seguir</a:t>
            </a:r>
            <a:r>
              <a:rPr lang="en-US" dirty="0" smtClean="0"/>
              <a:t> </a:t>
            </a:r>
            <a:r>
              <a:rPr lang="en-US" dirty="0" err="1" smtClean="0"/>
              <a:t>siendo</a:t>
            </a:r>
            <a:r>
              <a:rPr lang="en-US" dirty="0" smtClean="0"/>
              <a:t> un </a:t>
            </a:r>
            <a:r>
              <a:rPr lang="en-US" dirty="0" err="1" smtClean="0"/>
              <a:t>riesgo</a:t>
            </a:r>
            <a:r>
              <a:rPr lang="en-US" dirty="0" smtClean="0"/>
              <a:t>.</a:t>
            </a:r>
          </a:p>
        </p:txBody>
      </p:sp>
      <p:sp>
        <p:nvSpPr>
          <p:cNvPr id="11" name="Content Placeholder 2"/>
          <p:cNvSpPr>
            <a:spLocks noGrp="1"/>
          </p:cNvSpPr>
          <p:nvPr>
            <p:ph idx="1"/>
          </p:nvPr>
        </p:nvSpPr>
        <p:spPr>
          <a:xfrm>
            <a:off x="990600" y="2743199"/>
            <a:ext cx="7162800" cy="2895601"/>
          </a:xfrm>
        </p:spPr>
        <p:txBody>
          <a:bodyPr/>
          <a:lstStyle/>
          <a:p>
            <a:r>
              <a:rPr lang="en-US" dirty="0" err="1" smtClean="0">
                <a:solidFill>
                  <a:schemeClr val="accent1">
                    <a:lumMod val="50000"/>
                  </a:schemeClr>
                </a:solidFill>
              </a:rPr>
              <a:t>Gestión</a:t>
            </a:r>
            <a:r>
              <a:rPr lang="en-US" dirty="0" smtClean="0">
                <a:solidFill>
                  <a:schemeClr val="accent1">
                    <a:lumMod val="50000"/>
                  </a:schemeClr>
                </a:solidFill>
              </a:rPr>
              <a:t> </a:t>
            </a:r>
            <a:r>
              <a:rPr lang="en-US" dirty="0" err="1" smtClean="0">
                <a:solidFill>
                  <a:schemeClr val="accent1">
                    <a:lumMod val="50000"/>
                  </a:schemeClr>
                </a:solidFill>
              </a:rPr>
              <a:t>automática</a:t>
            </a:r>
            <a:r>
              <a:rPr lang="en-US" dirty="0" smtClean="0">
                <a:solidFill>
                  <a:schemeClr val="accent1">
                    <a:lumMod val="50000"/>
                  </a:schemeClr>
                </a:solidFill>
              </a:rPr>
              <a:t> de </a:t>
            </a:r>
            <a:r>
              <a:rPr lang="en-US" dirty="0" err="1" smtClean="0">
                <a:solidFill>
                  <a:schemeClr val="accent1">
                    <a:lumMod val="50000"/>
                  </a:schemeClr>
                </a:solidFill>
              </a:rPr>
              <a:t>actualizaciones</a:t>
            </a:r>
            <a:r>
              <a:rPr lang="en-US" dirty="0" smtClean="0">
                <a:solidFill>
                  <a:schemeClr val="accent1">
                    <a:lumMod val="50000"/>
                  </a:schemeClr>
                </a:solidFill>
              </a:rPr>
              <a:t>.</a:t>
            </a:r>
          </a:p>
          <a:p>
            <a:r>
              <a:rPr lang="en-US" dirty="0" err="1" smtClean="0">
                <a:solidFill>
                  <a:schemeClr val="accent1">
                    <a:lumMod val="50000"/>
                  </a:schemeClr>
                </a:solidFill>
              </a:rPr>
              <a:t>Crear</a:t>
            </a:r>
            <a:r>
              <a:rPr lang="en-US" dirty="0" smtClean="0">
                <a:solidFill>
                  <a:schemeClr val="accent1">
                    <a:lumMod val="50000"/>
                  </a:schemeClr>
                </a:solidFill>
              </a:rPr>
              <a:t> </a:t>
            </a:r>
            <a:r>
              <a:rPr lang="en-US" dirty="0" err="1" smtClean="0">
                <a:solidFill>
                  <a:schemeClr val="accent1">
                    <a:lumMod val="50000"/>
                  </a:schemeClr>
                </a:solidFill>
              </a:rPr>
              <a:t>una</a:t>
            </a:r>
            <a:r>
              <a:rPr lang="en-US" dirty="0" smtClean="0">
                <a:solidFill>
                  <a:schemeClr val="accent1">
                    <a:lumMod val="50000"/>
                  </a:schemeClr>
                </a:solidFill>
              </a:rPr>
              <a:t> </a:t>
            </a:r>
            <a:r>
              <a:rPr lang="en-US" dirty="0" err="1" smtClean="0">
                <a:solidFill>
                  <a:schemeClr val="accent1">
                    <a:lumMod val="50000"/>
                  </a:schemeClr>
                </a:solidFill>
              </a:rPr>
              <a:t>solución</a:t>
            </a:r>
            <a:r>
              <a:rPr lang="en-US" dirty="0" smtClean="0">
                <a:solidFill>
                  <a:schemeClr val="accent1">
                    <a:lumMod val="50000"/>
                  </a:schemeClr>
                </a:solidFill>
              </a:rPr>
              <a:t> </a:t>
            </a:r>
            <a:r>
              <a:rPr lang="en-US" dirty="0" err="1" smtClean="0">
                <a:solidFill>
                  <a:schemeClr val="accent1">
                    <a:lumMod val="50000"/>
                  </a:schemeClr>
                </a:solidFill>
              </a:rPr>
              <a:t>para</a:t>
            </a:r>
            <a:r>
              <a:rPr lang="en-US" dirty="0" smtClean="0">
                <a:solidFill>
                  <a:schemeClr val="accent1">
                    <a:lumMod val="50000"/>
                  </a:schemeClr>
                </a:solidFill>
              </a:rPr>
              <a:t> </a:t>
            </a:r>
            <a:r>
              <a:rPr lang="en-US" dirty="0" err="1" smtClean="0">
                <a:solidFill>
                  <a:schemeClr val="accent1">
                    <a:lumMod val="50000"/>
                  </a:schemeClr>
                </a:solidFill>
              </a:rPr>
              <a:t>protegerse</a:t>
            </a:r>
            <a:r>
              <a:rPr lang="en-US" dirty="0" smtClean="0">
                <a:solidFill>
                  <a:schemeClr val="accent1">
                    <a:lumMod val="50000"/>
                  </a:schemeClr>
                </a:solidFill>
              </a:rPr>
              <a:t> de malware.</a:t>
            </a:r>
          </a:p>
          <a:p>
            <a:r>
              <a:rPr lang="en-US" dirty="0" err="1" smtClean="0">
                <a:solidFill>
                  <a:schemeClr val="accent1">
                    <a:lumMod val="50000"/>
                  </a:schemeClr>
                </a:solidFill>
              </a:rPr>
              <a:t>Crear</a:t>
            </a:r>
            <a:r>
              <a:rPr lang="en-US" dirty="0" smtClean="0">
                <a:solidFill>
                  <a:schemeClr val="accent1">
                    <a:lumMod val="50000"/>
                  </a:schemeClr>
                </a:solidFill>
              </a:rPr>
              <a:t> </a:t>
            </a:r>
            <a:r>
              <a:rPr lang="en-US" dirty="0" err="1" smtClean="0">
                <a:solidFill>
                  <a:schemeClr val="accent1">
                    <a:lumMod val="50000"/>
                  </a:schemeClr>
                </a:solidFill>
              </a:rPr>
              <a:t>una</a:t>
            </a:r>
            <a:r>
              <a:rPr lang="en-US" dirty="0" smtClean="0">
                <a:solidFill>
                  <a:schemeClr val="accent1">
                    <a:lumMod val="50000"/>
                  </a:schemeClr>
                </a:solidFill>
              </a:rPr>
              <a:t> </a:t>
            </a:r>
            <a:r>
              <a:rPr lang="en-US" dirty="0" err="1" smtClean="0">
                <a:solidFill>
                  <a:schemeClr val="accent1">
                    <a:lumMod val="50000"/>
                  </a:schemeClr>
                </a:solidFill>
              </a:rPr>
              <a:t>gestión</a:t>
            </a:r>
            <a:r>
              <a:rPr lang="en-US" dirty="0" smtClean="0">
                <a:solidFill>
                  <a:schemeClr val="accent1">
                    <a:lumMod val="50000"/>
                  </a:schemeClr>
                </a:solidFill>
              </a:rPr>
              <a:t> de </a:t>
            </a:r>
            <a:r>
              <a:rPr lang="en-US" dirty="0" err="1" smtClean="0">
                <a:solidFill>
                  <a:schemeClr val="accent1">
                    <a:lumMod val="50000"/>
                  </a:schemeClr>
                </a:solidFill>
              </a:rPr>
              <a:t>configuración</a:t>
            </a:r>
            <a:r>
              <a:rPr lang="en-US" dirty="0" smtClean="0">
                <a:solidFill>
                  <a:schemeClr val="accent1">
                    <a:lumMod val="50000"/>
                  </a:schemeClr>
                </a:solidFill>
              </a:rPr>
              <a:t> </a:t>
            </a:r>
            <a:r>
              <a:rPr lang="en-US" dirty="0" err="1" smtClean="0">
                <a:solidFill>
                  <a:schemeClr val="accent1">
                    <a:lumMod val="50000"/>
                  </a:schemeClr>
                </a:solidFill>
              </a:rPr>
              <a:t>centralizada</a:t>
            </a:r>
            <a:r>
              <a:rPr lang="en-US" dirty="0" smtClean="0">
                <a:solidFill>
                  <a:schemeClr val="accent1">
                    <a:lumMod val="50000"/>
                  </a:schemeClr>
                </a:solidFill>
              </a:rPr>
              <a:t>.</a:t>
            </a:r>
          </a:p>
          <a:p>
            <a:r>
              <a:rPr lang="en-US" dirty="0" err="1" smtClean="0">
                <a:solidFill>
                  <a:schemeClr val="accent1">
                    <a:lumMod val="50000"/>
                  </a:schemeClr>
                </a:solidFill>
              </a:rPr>
              <a:t>Crear</a:t>
            </a:r>
            <a:r>
              <a:rPr lang="en-US" dirty="0" smtClean="0">
                <a:solidFill>
                  <a:schemeClr val="accent1">
                    <a:lumMod val="50000"/>
                  </a:schemeClr>
                </a:solidFill>
              </a:rPr>
              <a:t> </a:t>
            </a:r>
            <a:r>
              <a:rPr lang="en-US" dirty="0" err="1" smtClean="0">
                <a:solidFill>
                  <a:schemeClr val="accent1">
                    <a:lumMod val="50000"/>
                  </a:schemeClr>
                </a:solidFill>
              </a:rPr>
              <a:t>una</a:t>
            </a:r>
            <a:r>
              <a:rPr lang="en-US" dirty="0" smtClean="0">
                <a:solidFill>
                  <a:schemeClr val="accent1">
                    <a:lumMod val="50000"/>
                  </a:schemeClr>
                </a:solidFill>
              </a:rPr>
              <a:t> </a:t>
            </a:r>
            <a:r>
              <a:rPr lang="en-US" dirty="0" err="1" smtClean="0">
                <a:solidFill>
                  <a:schemeClr val="accent1">
                    <a:lumMod val="50000"/>
                  </a:schemeClr>
                </a:solidFill>
              </a:rPr>
              <a:t>solución</a:t>
            </a:r>
            <a:r>
              <a:rPr lang="en-US" dirty="0" smtClean="0">
                <a:solidFill>
                  <a:schemeClr val="accent1">
                    <a:lumMod val="50000"/>
                  </a:schemeClr>
                </a:solidFill>
              </a:rPr>
              <a:t> a </a:t>
            </a:r>
            <a:r>
              <a:rPr lang="en-US" dirty="0" err="1" smtClean="0">
                <a:solidFill>
                  <a:schemeClr val="accent1">
                    <a:lumMod val="50000"/>
                  </a:schemeClr>
                </a:solidFill>
              </a:rPr>
              <a:t>proteger</a:t>
            </a:r>
            <a:r>
              <a:rPr lang="en-US" dirty="0" smtClean="0">
                <a:solidFill>
                  <a:schemeClr val="accent1">
                    <a:lumMod val="50000"/>
                  </a:schemeClr>
                </a:solidFill>
              </a:rPr>
              <a:t> los </a:t>
            </a:r>
            <a:r>
              <a:rPr lang="en-US" dirty="0" err="1" smtClean="0">
                <a:solidFill>
                  <a:schemeClr val="accent1">
                    <a:lumMod val="50000"/>
                  </a:schemeClr>
                </a:solidFill>
              </a:rPr>
              <a:t>datos</a:t>
            </a:r>
            <a:r>
              <a:rPr lang="en-US" dirty="0" smtClean="0">
                <a:solidFill>
                  <a:schemeClr val="accent1">
                    <a:lumMod val="50000"/>
                  </a:schemeClr>
                </a:solidFill>
              </a:rPr>
              <a:t> </a:t>
            </a:r>
            <a:r>
              <a:rPr lang="en-US" dirty="0" err="1" smtClean="0">
                <a:solidFill>
                  <a:schemeClr val="accent1">
                    <a:lumMod val="50000"/>
                  </a:schemeClr>
                </a:solidFill>
              </a:rPr>
              <a:t>móviles</a:t>
            </a:r>
            <a:r>
              <a:rPr lang="en-US" dirty="0" smtClean="0">
                <a:solidFill>
                  <a:schemeClr val="accent1">
                    <a:lumMod val="50000"/>
                  </a:schemeClr>
                </a:solidFill>
              </a:rPr>
              <a:t>.</a:t>
            </a:r>
          </a:p>
          <a:p>
            <a:r>
              <a:rPr lang="en-US" dirty="0" err="1" smtClean="0">
                <a:solidFill>
                  <a:schemeClr val="accent1">
                    <a:lumMod val="50000"/>
                  </a:schemeClr>
                </a:solidFill>
              </a:rPr>
              <a:t>Definir</a:t>
            </a:r>
            <a:r>
              <a:rPr lang="en-US" dirty="0" smtClean="0">
                <a:solidFill>
                  <a:schemeClr val="accent1">
                    <a:lumMod val="50000"/>
                  </a:schemeClr>
                </a:solidFill>
              </a:rPr>
              <a:t> un </a:t>
            </a:r>
            <a:r>
              <a:rPr lang="en-US" dirty="0" err="1" smtClean="0">
                <a:solidFill>
                  <a:schemeClr val="accent1">
                    <a:lumMod val="50000"/>
                  </a:schemeClr>
                </a:solidFill>
              </a:rPr>
              <a:t>nivel</a:t>
            </a:r>
            <a:r>
              <a:rPr lang="en-US" dirty="0" smtClean="0">
                <a:solidFill>
                  <a:schemeClr val="accent1">
                    <a:lumMod val="50000"/>
                  </a:schemeClr>
                </a:solidFill>
              </a:rPr>
              <a:t> de </a:t>
            </a:r>
            <a:r>
              <a:rPr lang="en-US" dirty="0" err="1" smtClean="0">
                <a:solidFill>
                  <a:schemeClr val="accent1">
                    <a:lumMod val="50000"/>
                  </a:schemeClr>
                </a:solidFill>
              </a:rPr>
              <a:t>seguridad</a:t>
            </a:r>
            <a:r>
              <a:rPr lang="en-US" dirty="0" smtClean="0">
                <a:solidFill>
                  <a:schemeClr val="accent1">
                    <a:lumMod val="50000"/>
                  </a:schemeClr>
                </a:solidFill>
              </a:rPr>
              <a:t> </a:t>
            </a:r>
            <a:r>
              <a:rPr lang="en-US" dirty="0" err="1" smtClean="0">
                <a:solidFill>
                  <a:schemeClr val="accent1">
                    <a:lumMod val="50000"/>
                  </a:schemeClr>
                </a:solidFill>
              </a:rPr>
              <a:t>para</a:t>
            </a:r>
            <a:r>
              <a:rPr lang="en-US" dirty="0" smtClean="0">
                <a:solidFill>
                  <a:schemeClr val="accent1">
                    <a:lumMod val="50000"/>
                  </a:schemeClr>
                </a:solidFill>
              </a:rPr>
              <a:t> </a:t>
            </a:r>
            <a:r>
              <a:rPr lang="en-US" dirty="0" err="1" smtClean="0">
                <a:solidFill>
                  <a:schemeClr val="accent1">
                    <a:lumMod val="50000"/>
                  </a:schemeClr>
                </a:solidFill>
              </a:rPr>
              <a:t>las</a:t>
            </a:r>
            <a:r>
              <a:rPr lang="en-US" dirty="0" smtClean="0">
                <a:solidFill>
                  <a:schemeClr val="accent1">
                    <a:lumMod val="50000"/>
                  </a:schemeClr>
                </a:solidFill>
              </a:rPr>
              <a:t> </a:t>
            </a:r>
            <a:r>
              <a:rPr lang="en-US" dirty="0" err="1" smtClean="0">
                <a:solidFill>
                  <a:schemeClr val="accent1">
                    <a:lumMod val="50000"/>
                  </a:schemeClr>
                </a:solidFill>
              </a:rPr>
              <a:t>máquinas</a:t>
            </a:r>
            <a:r>
              <a:rPr lang="en-US" dirty="0" smtClean="0">
                <a:solidFill>
                  <a:schemeClr val="accent1">
                    <a:lumMod val="50000"/>
                  </a:schemeClr>
                </a:solidFill>
              </a:rPr>
              <a:t> </a:t>
            </a:r>
            <a:r>
              <a:rPr lang="en-US" dirty="0" err="1" smtClean="0">
                <a:solidFill>
                  <a:schemeClr val="accent1">
                    <a:lumMod val="50000"/>
                  </a:schemeClr>
                </a:solidFill>
              </a:rPr>
              <a:t>clientes</a:t>
            </a:r>
            <a:r>
              <a:rPr lang="en-US" dirty="0" smtClean="0">
                <a:solidFill>
                  <a:schemeClr val="accent1">
                    <a:lumMod val="50000"/>
                  </a:schemeClr>
                </a:solidFill>
              </a:rPr>
              <a:t>.</a:t>
            </a:r>
            <a:endParaRPr lang="en-US" dirty="0">
              <a:solidFill>
                <a:schemeClr val="accent1">
                  <a:lumMod val="50000"/>
                </a:schemeClr>
              </a:solidFill>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Estamos</a:t>
            </a:r>
            <a:r>
              <a:rPr lang="en-US" dirty="0" smtClean="0"/>
              <a:t> </a:t>
            </a:r>
            <a:r>
              <a:rPr lang="en-US" dirty="0" err="1" smtClean="0"/>
              <a:t>Escuchando</a:t>
            </a:r>
            <a:endParaRPr lang="en-US" dirty="0"/>
          </a:p>
        </p:txBody>
      </p:sp>
      <p:sp>
        <p:nvSpPr>
          <p:cNvPr id="4" name="Round Diagonal Corner Rectangle 3"/>
          <p:cNvSpPr/>
          <p:nvPr/>
        </p:nvSpPr>
        <p:spPr>
          <a:xfrm rot="16200000">
            <a:off x="2019300" y="1028700"/>
            <a:ext cx="5029200" cy="5257800"/>
          </a:xfrm>
          <a:prstGeom prst="round2Diag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6" name="Rounded Rectangle 5"/>
          <p:cNvSpPr/>
          <p:nvPr/>
        </p:nvSpPr>
        <p:spPr bwMode="auto">
          <a:xfrm>
            <a:off x="4610100" y="3733800"/>
            <a:ext cx="2286000" cy="2286000"/>
          </a:xfrm>
          <a:prstGeom prst="roundRect">
            <a:avLst/>
          </a:prstGeom>
          <a:blipFill dpi="0" rotWithShape="1">
            <a:blip r:embed="rId3" cstate="screen">
              <a:alphaModFix amt="25000"/>
            </a:blip>
            <a:srcRect/>
            <a:stretch>
              <a:fillRect/>
            </a:stretch>
          </a:blip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lstStyle/>
          <a:p>
            <a:pPr algn="ctr" defTabSz="914099" fontAlgn="base">
              <a:spcBef>
                <a:spcPct val="0"/>
              </a:spcBef>
              <a:spcAft>
                <a:spcPct val="0"/>
              </a:spcAft>
            </a:pPr>
            <a:r>
              <a:rPr lang="en-US" sz="1400" dirty="0" smtClean="0">
                <a:solidFill>
                  <a:schemeClr val="tx1"/>
                </a:solidFill>
                <a:latin typeface="Segoe" pitchFamily="34" charset="0"/>
              </a:rPr>
              <a:t>El </a:t>
            </a:r>
            <a:r>
              <a:rPr lang="en-US" sz="1400" dirty="0" err="1" smtClean="0">
                <a:solidFill>
                  <a:schemeClr val="tx1"/>
                </a:solidFill>
                <a:latin typeface="Segoe" pitchFamily="34" charset="0"/>
              </a:rPr>
              <a:t>coste</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que</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supone</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estar</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comprometido</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es</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díficil</a:t>
            </a:r>
            <a:r>
              <a:rPr lang="en-US" sz="1400" dirty="0" smtClean="0">
                <a:solidFill>
                  <a:schemeClr val="tx1"/>
                </a:solidFill>
                <a:latin typeface="Segoe" pitchFamily="34" charset="0"/>
              </a:rPr>
              <a:t> de </a:t>
            </a:r>
            <a:r>
              <a:rPr lang="en-US" sz="1400" dirty="0" err="1" smtClean="0">
                <a:solidFill>
                  <a:schemeClr val="tx1"/>
                </a:solidFill>
                <a:latin typeface="Segoe" pitchFamily="34" charset="0"/>
              </a:rPr>
              <a:t>medir</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haciendo</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difícil</a:t>
            </a:r>
            <a:r>
              <a:rPr lang="en-US" sz="1400" dirty="0" smtClean="0">
                <a:solidFill>
                  <a:schemeClr val="tx1"/>
                </a:solidFill>
                <a:latin typeface="Segoe" pitchFamily="34" charset="0"/>
              </a:rPr>
              <a:t> </a:t>
            </a:r>
            <a:endParaRPr lang="en-US" sz="1400" dirty="0">
              <a:solidFill>
                <a:schemeClr val="tx1"/>
              </a:solidFill>
              <a:latin typeface="Segoe" pitchFamily="34" charset="0"/>
            </a:endParaRPr>
          </a:p>
        </p:txBody>
      </p:sp>
      <p:sp>
        <p:nvSpPr>
          <p:cNvPr id="7" name="Rounded Rectangle 6"/>
          <p:cNvSpPr/>
          <p:nvPr/>
        </p:nvSpPr>
        <p:spPr bwMode="auto">
          <a:xfrm>
            <a:off x="4610100" y="1333500"/>
            <a:ext cx="2286000" cy="2286000"/>
          </a:xfrm>
          <a:prstGeom prst="roundRect">
            <a:avLst/>
          </a:prstGeom>
          <a:blipFill dpi="0" rotWithShape="1">
            <a:blip r:embed="rId4" cstate="screen">
              <a:alphaModFix amt="25000"/>
            </a:blip>
            <a:srcRect/>
            <a:stretch>
              <a:fillRect/>
            </a:stretch>
          </a:blip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lstStyle/>
          <a:p>
            <a:pPr algn="ctr" defTabSz="914099" fontAlgn="base">
              <a:spcBef>
                <a:spcPct val="0"/>
              </a:spcBef>
              <a:spcAft>
                <a:spcPct val="0"/>
              </a:spcAft>
            </a:pPr>
            <a:r>
              <a:rPr lang="en-US" sz="1400" dirty="0" err="1" smtClean="0">
                <a:solidFill>
                  <a:schemeClr val="tx1"/>
                </a:solidFill>
                <a:latin typeface="Segoe" pitchFamily="34" charset="0"/>
              </a:rPr>
              <a:t>Procesos</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manuales</a:t>
            </a:r>
            <a:r>
              <a:rPr lang="en-US" sz="1400" dirty="0" smtClean="0">
                <a:solidFill>
                  <a:schemeClr val="tx1"/>
                </a:solidFill>
                <a:latin typeface="Segoe" pitchFamily="34" charset="0"/>
              </a:rPr>
              <a:t> de </a:t>
            </a:r>
            <a:r>
              <a:rPr lang="en-US" sz="1400" dirty="0" err="1" smtClean="0">
                <a:solidFill>
                  <a:schemeClr val="tx1"/>
                </a:solidFill>
                <a:latin typeface="Segoe" pitchFamily="34" charset="0"/>
              </a:rPr>
              <a:t>instalación</a:t>
            </a:r>
            <a:r>
              <a:rPr lang="en-US" sz="1400" dirty="0" smtClean="0">
                <a:solidFill>
                  <a:schemeClr val="tx1"/>
                </a:solidFill>
                <a:latin typeface="Segoe" pitchFamily="34" charset="0"/>
              </a:rPr>
              <a:t> de </a:t>
            </a:r>
            <a:r>
              <a:rPr lang="en-US" sz="1400" dirty="0" err="1" smtClean="0">
                <a:solidFill>
                  <a:schemeClr val="tx1"/>
                </a:solidFill>
                <a:latin typeface="Segoe" pitchFamily="34" charset="0"/>
              </a:rPr>
              <a:t>actualizaciones</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deja</a:t>
            </a:r>
            <a:r>
              <a:rPr lang="en-US" sz="1400" dirty="0" smtClean="0">
                <a:solidFill>
                  <a:schemeClr val="tx1"/>
                </a:solidFill>
                <a:latin typeface="Segoe" pitchFamily="34" charset="0"/>
              </a:rPr>
              <a:t> a </a:t>
            </a:r>
            <a:r>
              <a:rPr lang="en-US" sz="1400" dirty="0" err="1" smtClean="0">
                <a:solidFill>
                  <a:schemeClr val="tx1"/>
                </a:solidFill>
                <a:latin typeface="Segoe" pitchFamily="34" charset="0"/>
              </a:rPr>
              <a:t>máquinas</a:t>
            </a:r>
            <a:r>
              <a:rPr lang="en-US" sz="1400" dirty="0" smtClean="0">
                <a:solidFill>
                  <a:schemeClr val="tx1"/>
                </a:solidFill>
                <a:latin typeface="Segoe" pitchFamily="34" charset="0"/>
              </a:rPr>
              <a:t>, -- en especial los </a:t>
            </a:r>
            <a:r>
              <a:rPr lang="en-US" sz="1400" dirty="0" err="1" smtClean="0">
                <a:solidFill>
                  <a:schemeClr val="tx1"/>
                </a:solidFill>
                <a:latin typeface="Segoe" pitchFamily="34" charset="0"/>
              </a:rPr>
              <a:t>portatiles</a:t>
            </a:r>
            <a:r>
              <a:rPr lang="en-US" sz="1400" dirty="0" smtClean="0">
                <a:solidFill>
                  <a:schemeClr val="tx1"/>
                </a:solidFill>
                <a:latin typeface="Segoe" pitchFamily="34" charset="0"/>
              </a:rPr>
              <a:t> -- </a:t>
            </a:r>
            <a:r>
              <a:rPr lang="en-US" sz="1400" dirty="0" err="1" smtClean="0">
                <a:solidFill>
                  <a:schemeClr val="tx1"/>
                </a:solidFill>
                <a:latin typeface="Segoe" pitchFamily="34" charset="0"/>
              </a:rPr>
              <a:t>desprotegidos</a:t>
            </a:r>
            <a:r>
              <a:rPr lang="en-US" sz="1400" dirty="0" smtClean="0">
                <a:solidFill>
                  <a:schemeClr val="tx1"/>
                </a:solidFill>
                <a:latin typeface="Segoe" pitchFamily="34" charset="0"/>
              </a:rPr>
              <a:t>.</a:t>
            </a:r>
            <a:endParaRPr lang="en-US" sz="1400" dirty="0">
              <a:solidFill>
                <a:schemeClr val="tx1"/>
              </a:solidFill>
              <a:latin typeface="Segoe" pitchFamily="34" charset="0"/>
            </a:endParaRPr>
          </a:p>
        </p:txBody>
      </p:sp>
      <p:sp>
        <p:nvSpPr>
          <p:cNvPr id="8" name="Rounded Rectangle 7"/>
          <p:cNvSpPr/>
          <p:nvPr/>
        </p:nvSpPr>
        <p:spPr bwMode="auto">
          <a:xfrm>
            <a:off x="2209800" y="3733800"/>
            <a:ext cx="2286000" cy="2286000"/>
          </a:xfrm>
          <a:prstGeom prst="roundRect">
            <a:avLst/>
          </a:prstGeom>
          <a:blipFill dpi="0" rotWithShape="1">
            <a:blip r:embed="rId5" cstate="screen">
              <a:alphaModFix amt="25000"/>
            </a:blip>
            <a:srcRect/>
            <a:stretch>
              <a:fillRect/>
            </a:stretch>
          </a:blip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lstStyle/>
          <a:p>
            <a:pPr algn="ctr" defTabSz="914099" fontAlgn="base">
              <a:spcBef>
                <a:spcPct val="0"/>
              </a:spcBef>
              <a:spcAft>
                <a:spcPct val="0"/>
              </a:spcAft>
            </a:pPr>
            <a:r>
              <a:rPr lang="en-US" sz="1400" dirty="0" err="1" smtClean="0">
                <a:solidFill>
                  <a:schemeClr val="tx1"/>
                </a:solidFill>
                <a:latin typeface="Segoe" pitchFamily="34" charset="0"/>
              </a:rPr>
              <a:t>Cambios</a:t>
            </a:r>
            <a:r>
              <a:rPr lang="en-US" sz="1400" dirty="0" smtClean="0">
                <a:solidFill>
                  <a:schemeClr val="tx1"/>
                </a:solidFill>
                <a:latin typeface="Segoe" pitchFamily="34" charset="0"/>
              </a:rPr>
              <a:t> de </a:t>
            </a:r>
            <a:r>
              <a:rPr lang="en-US" sz="1400" dirty="0" err="1" smtClean="0">
                <a:solidFill>
                  <a:schemeClr val="tx1"/>
                </a:solidFill>
                <a:latin typeface="Segoe" pitchFamily="34" charset="0"/>
              </a:rPr>
              <a:t>configuración</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realizados</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por</a:t>
            </a:r>
            <a:r>
              <a:rPr lang="en-US" sz="1400" dirty="0" smtClean="0">
                <a:solidFill>
                  <a:schemeClr val="tx1"/>
                </a:solidFill>
                <a:latin typeface="Segoe" pitchFamily="34" charset="0"/>
              </a:rPr>
              <a:t> los </a:t>
            </a:r>
            <a:r>
              <a:rPr lang="en-US" sz="1400" dirty="0" err="1" smtClean="0">
                <a:solidFill>
                  <a:schemeClr val="tx1"/>
                </a:solidFill>
                <a:latin typeface="Segoe" pitchFamily="34" charset="0"/>
              </a:rPr>
              <a:t>usuarios</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permite</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comprometer</a:t>
            </a:r>
            <a:r>
              <a:rPr lang="en-US" sz="1400" dirty="0" smtClean="0">
                <a:solidFill>
                  <a:schemeClr val="tx1"/>
                </a:solidFill>
                <a:latin typeface="Segoe" pitchFamily="34" charset="0"/>
              </a:rPr>
              <a:t> a los </a:t>
            </a:r>
            <a:r>
              <a:rPr lang="en-US" sz="1400" dirty="0" err="1" smtClean="0">
                <a:solidFill>
                  <a:schemeClr val="tx1"/>
                </a:solidFill>
                <a:latin typeface="Segoe" pitchFamily="34" charset="0"/>
              </a:rPr>
              <a:t>mismos</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usuarios</a:t>
            </a:r>
            <a:r>
              <a:rPr lang="en-US" sz="1400" dirty="0" smtClean="0">
                <a:solidFill>
                  <a:schemeClr val="tx1"/>
                </a:solidFill>
                <a:latin typeface="Segoe" pitchFamily="34" charset="0"/>
              </a:rPr>
              <a:t> y a </a:t>
            </a:r>
            <a:r>
              <a:rPr lang="en-US" sz="1400" dirty="0" err="1" smtClean="0">
                <a:solidFill>
                  <a:schemeClr val="tx1"/>
                </a:solidFill>
                <a:latin typeface="Segoe" pitchFamily="34" charset="0"/>
              </a:rPr>
              <a:t>nuestra</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infraestructura</a:t>
            </a:r>
            <a:r>
              <a:rPr lang="en-US" sz="1400" dirty="0" smtClean="0">
                <a:solidFill>
                  <a:schemeClr val="tx1"/>
                </a:solidFill>
                <a:latin typeface="Segoe" pitchFamily="34" charset="0"/>
              </a:rPr>
              <a:t>.</a:t>
            </a:r>
            <a:endParaRPr lang="en-US" sz="1400" dirty="0">
              <a:solidFill>
                <a:schemeClr val="tx1"/>
              </a:solidFill>
              <a:latin typeface="Segoe" pitchFamily="34" charset="0"/>
            </a:endParaRPr>
          </a:p>
        </p:txBody>
      </p:sp>
      <p:sp>
        <p:nvSpPr>
          <p:cNvPr id="9" name="Rounded Rectangle 8"/>
          <p:cNvSpPr/>
          <p:nvPr/>
        </p:nvSpPr>
        <p:spPr bwMode="auto">
          <a:xfrm>
            <a:off x="2209800" y="1333500"/>
            <a:ext cx="2286000" cy="2286000"/>
          </a:xfrm>
          <a:prstGeom prst="roundRect">
            <a:avLst/>
          </a:prstGeom>
          <a:blipFill dpi="0" rotWithShape="1">
            <a:blip r:embed="rId6">
              <a:alphaModFix amt="25000"/>
            </a:blip>
            <a:srcRect/>
            <a:stretch>
              <a:fillRect/>
            </a:stretch>
          </a:blip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lstStyle/>
          <a:p>
            <a:pPr algn="ctr" defTabSz="914099" fontAlgn="base">
              <a:spcBef>
                <a:spcPct val="0"/>
              </a:spcBef>
              <a:spcAft>
                <a:spcPct val="0"/>
              </a:spcAft>
            </a:pPr>
            <a:r>
              <a:rPr lang="en-US" sz="1400" dirty="0" smtClean="0">
                <a:solidFill>
                  <a:schemeClr val="tx1"/>
                </a:solidFill>
                <a:latin typeface="Segoe" pitchFamily="34" charset="0"/>
              </a:rPr>
              <a:t>El </a:t>
            </a:r>
            <a:r>
              <a:rPr lang="en-US" sz="1400" dirty="0" err="1" smtClean="0">
                <a:solidFill>
                  <a:schemeClr val="tx1"/>
                </a:solidFill>
                <a:latin typeface="Segoe" pitchFamily="34" charset="0"/>
              </a:rPr>
              <a:t>incremento</a:t>
            </a:r>
            <a:r>
              <a:rPr lang="en-US" sz="1400" dirty="0" smtClean="0">
                <a:solidFill>
                  <a:schemeClr val="tx1"/>
                </a:solidFill>
                <a:latin typeface="Segoe" pitchFamily="34" charset="0"/>
              </a:rPr>
              <a:t> en </a:t>
            </a:r>
            <a:r>
              <a:rPr lang="en-US" sz="1400" dirty="0" err="1" smtClean="0">
                <a:solidFill>
                  <a:schemeClr val="tx1"/>
                </a:solidFill>
                <a:latin typeface="Segoe" pitchFamily="34" charset="0"/>
              </a:rPr>
              <a:t>portatiles</a:t>
            </a:r>
            <a:r>
              <a:rPr lang="en-US" sz="1400" dirty="0" smtClean="0">
                <a:solidFill>
                  <a:schemeClr val="tx1"/>
                </a:solidFill>
                <a:latin typeface="Segoe" pitchFamily="34" charset="0"/>
              </a:rPr>
              <a:t> y </a:t>
            </a:r>
            <a:r>
              <a:rPr lang="en-US" sz="1400" dirty="0" err="1" smtClean="0">
                <a:solidFill>
                  <a:schemeClr val="tx1"/>
                </a:solidFill>
                <a:latin typeface="Segoe" pitchFamily="34" charset="0"/>
              </a:rPr>
              <a:t>smartphones</a:t>
            </a:r>
            <a:r>
              <a:rPr lang="en-US" sz="1400" dirty="0" smtClean="0">
                <a:solidFill>
                  <a:schemeClr val="tx1"/>
                </a:solidFill>
                <a:latin typeface="Segoe" pitchFamily="34" charset="0"/>
              </a:rPr>
              <a:t> con </a:t>
            </a:r>
            <a:r>
              <a:rPr lang="en-US" sz="1400" dirty="0" err="1" smtClean="0">
                <a:solidFill>
                  <a:schemeClr val="tx1"/>
                </a:solidFill>
                <a:latin typeface="Segoe" pitchFamily="34" charset="0"/>
              </a:rPr>
              <a:t>gran</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capacidad</a:t>
            </a:r>
            <a:r>
              <a:rPr lang="en-US" sz="1400" dirty="0" smtClean="0">
                <a:solidFill>
                  <a:schemeClr val="tx1"/>
                </a:solidFill>
                <a:latin typeface="Segoe" pitchFamily="34" charset="0"/>
              </a:rPr>
              <a:t> de </a:t>
            </a:r>
            <a:r>
              <a:rPr lang="en-US" sz="1400" dirty="0" err="1" smtClean="0">
                <a:solidFill>
                  <a:schemeClr val="tx1"/>
                </a:solidFill>
                <a:latin typeface="Segoe" pitchFamily="34" charset="0"/>
              </a:rPr>
              <a:t>almacenamiento</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significa</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que</a:t>
            </a:r>
            <a:r>
              <a:rPr lang="en-US" sz="1400" dirty="0" smtClean="0">
                <a:solidFill>
                  <a:schemeClr val="tx1"/>
                </a:solidFill>
                <a:latin typeface="Segoe" pitchFamily="34" charset="0"/>
              </a:rPr>
              <a:t> los </a:t>
            </a:r>
            <a:r>
              <a:rPr lang="en-US" sz="1400" dirty="0" err="1" smtClean="0">
                <a:solidFill>
                  <a:schemeClr val="tx1"/>
                </a:solidFill>
                <a:latin typeface="Segoe" pitchFamily="34" charset="0"/>
              </a:rPr>
              <a:t>datos</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están</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más</a:t>
            </a:r>
            <a:r>
              <a:rPr lang="en-US" sz="1400" dirty="0" smtClean="0">
                <a:solidFill>
                  <a:schemeClr val="tx1"/>
                </a:solidFill>
                <a:latin typeface="Segoe" pitchFamily="34" charset="0"/>
              </a:rPr>
              <a:t> en </a:t>
            </a:r>
            <a:r>
              <a:rPr lang="en-US" sz="1400" dirty="0" err="1" smtClean="0">
                <a:solidFill>
                  <a:schemeClr val="tx1"/>
                </a:solidFill>
                <a:latin typeface="Segoe" pitchFamily="34" charset="0"/>
              </a:rPr>
              <a:t>movimiento</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hoy</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que</a:t>
            </a:r>
            <a:r>
              <a:rPr lang="en-US" sz="1400" dirty="0" smtClean="0">
                <a:solidFill>
                  <a:schemeClr val="tx1"/>
                </a:solidFill>
                <a:latin typeface="Segoe" pitchFamily="34" charset="0"/>
              </a:rPr>
              <a:t> </a:t>
            </a:r>
            <a:r>
              <a:rPr lang="en-US" sz="1400" dirty="0" err="1" smtClean="0">
                <a:solidFill>
                  <a:schemeClr val="tx1"/>
                </a:solidFill>
                <a:latin typeface="Segoe" pitchFamily="34" charset="0"/>
              </a:rPr>
              <a:t>nunca</a:t>
            </a:r>
            <a:r>
              <a:rPr lang="en-US" sz="1400" dirty="0" smtClean="0">
                <a:solidFill>
                  <a:schemeClr val="tx1"/>
                </a:solidFill>
                <a:latin typeface="Segoe" pitchFamily="34" charset="0"/>
              </a:rPr>
              <a:t> antes.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par>
                                <p:cTn id="13" presetID="9" presetClass="emph" presetSubtype="0" grpId="1" nodeType="withEffect">
                                  <p:stCondLst>
                                    <p:cond delay="0"/>
                                  </p:stCondLst>
                                  <p:childTnLst>
                                    <p:set>
                                      <p:cBhvr rctx="PPT">
                                        <p:cTn id="14" dur="indefinite"/>
                                        <p:tgtEl>
                                          <p:spTgt spid="9"/>
                                        </p:tgtEl>
                                        <p:attrNameLst>
                                          <p:attrName>style.opacity</p:attrName>
                                        </p:attrNameLst>
                                      </p:cBhvr>
                                      <p:to>
                                        <p:strVal val="0.25"/>
                                      </p:to>
                                    </p:set>
                                    <p:animEffect filter="image" prLst="opacity: 0.25">
                                      <p:cBhvr rctx="IE">
                                        <p:cTn id="15" dur="indefinite"/>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2000"/>
                                        <p:tgtEl>
                                          <p:spTgt spid="8"/>
                                        </p:tgtEl>
                                      </p:cBhvr>
                                    </p:animEffect>
                                  </p:childTnLst>
                                </p:cTn>
                              </p:par>
                              <p:par>
                                <p:cTn id="21" presetID="9" presetClass="emph" presetSubtype="0" grpId="1" nodeType="withEffect">
                                  <p:stCondLst>
                                    <p:cond delay="0"/>
                                  </p:stCondLst>
                                  <p:childTnLst>
                                    <p:set>
                                      <p:cBhvr rctx="PPT">
                                        <p:cTn id="22" dur="indefinite"/>
                                        <p:tgtEl>
                                          <p:spTgt spid="7"/>
                                        </p:tgtEl>
                                        <p:attrNameLst>
                                          <p:attrName>style.opacity</p:attrName>
                                        </p:attrNameLst>
                                      </p:cBhvr>
                                      <p:to>
                                        <p:strVal val="0.25"/>
                                      </p:to>
                                    </p:set>
                                    <p:animEffect filter="image" prLst="opacity: 0.25">
                                      <p:cBhvr rctx="IE">
                                        <p:cTn id="23" dur="indefinite"/>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2000"/>
                                        <p:tgtEl>
                                          <p:spTgt spid="6"/>
                                        </p:tgtEl>
                                      </p:cBhvr>
                                    </p:animEffect>
                                  </p:childTnLst>
                                </p:cTn>
                              </p:par>
                              <p:par>
                                <p:cTn id="29" presetID="9" presetClass="emph" presetSubtype="0" grpId="1" nodeType="withEffect">
                                  <p:stCondLst>
                                    <p:cond delay="0"/>
                                  </p:stCondLst>
                                  <p:childTnLst>
                                    <p:set>
                                      <p:cBhvr rctx="PPT">
                                        <p:cTn id="30" dur="indefinite"/>
                                        <p:tgtEl>
                                          <p:spTgt spid="8"/>
                                        </p:tgtEl>
                                        <p:attrNameLst>
                                          <p:attrName>style.opacity</p:attrName>
                                        </p:attrNameLst>
                                      </p:cBhvr>
                                      <p:to>
                                        <p:strVal val="0.25"/>
                                      </p:to>
                                    </p:set>
                                    <p:animEffect filter="image" prLst="opacity: 0.25">
                                      <p:cBhvr rctx="IE">
                                        <p:cTn id="31" dur="indefinite"/>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7" grpId="1" animBg="1"/>
      <p:bldP spid="8" grpId="0" animBg="1"/>
      <p:bldP spid="8" grpId="1" animBg="1"/>
      <p:bldP spid="9" grpId="0" animBg="1"/>
      <p:bldP spid="9"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Pasar</a:t>
            </a:r>
            <a:r>
              <a:rPr lang="en-US" dirty="0" smtClean="0"/>
              <a:t> de </a:t>
            </a:r>
            <a:r>
              <a:rPr lang="en-US" dirty="0" err="1" smtClean="0"/>
              <a:t>Standarizado</a:t>
            </a:r>
            <a:r>
              <a:rPr lang="en-US" dirty="0" smtClean="0"/>
              <a:t> a </a:t>
            </a:r>
            <a:r>
              <a:rPr lang="en-US" dirty="0" err="1" smtClean="0"/>
              <a:t>Racionalizado</a:t>
            </a:r>
            <a:endParaRPr lang="en-US" dirty="0"/>
          </a:p>
        </p:txBody>
      </p:sp>
      <p:sp>
        <p:nvSpPr>
          <p:cNvPr id="4" name="Round Same Side Corner Rectangle 3"/>
          <p:cNvSpPr/>
          <p:nvPr/>
        </p:nvSpPr>
        <p:spPr>
          <a:xfrm flipV="1">
            <a:off x="838200" y="2590800"/>
            <a:ext cx="7467600" cy="3429000"/>
          </a:xfrm>
          <a:prstGeom prst="round2Same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dirty="0"/>
          </a:p>
        </p:txBody>
      </p:sp>
      <p:sp>
        <p:nvSpPr>
          <p:cNvPr id="5" name="Round Same Side Corner Rectangle 4"/>
          <p:cNvSpPr/>
          <p:nvPr/>
        </p:nvSpPr>
        <p:spPr>
          <a:xfrm>
            <a:off x="838200" y="2057400"/>
            <a:ext cx="2438400" cy="457200"/>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err="1" smtClean="0">
                <a:solidFill>
                  <a:schemeClr val="bg1">
                    <a:lumMod val="75000"/>
                  </a:schemeClr>
                </a:solidFill>
                <a:effectLst/>
              </a:rPr>
              <a:t>Básico</a:t>
            </a:r>
            <a:r>
              <a:rPr lang="en-US" sz="1400" dirty="0" smtClean="0">
                <a:solidFill>
                  <a:schemeClr val="bg1">
                    <a:lumMod val="75000"/>
                  </a:schemeClr>
                </a:solidFill>
                <a:effectLst/>
              </a:rPr>
              <a:t> a </a:t>
            </a:r>
            <a:r>
              <a:rPr lang="en-US" sz="1400" dirty="0" err="1" smtClean="0">
                <a:solidFill>
                  <a:schemeClr val="bg1">
                    <a:lumMod val="75000"/>
                  </a:schemeClr>
                </a:solidFill>
                <a:effectLst/>
              </a:rPr>
              <a:t>Estandarizado</a:t>
            </a:r>
            <a:endParaRPr lang="en-US" sz="1400" dirty="0">
              <a:solidFill>
                <a:schemeClr val="bg1">
                  <a:lumMod val="75000"/>
                </a:schemeClr>
              </a:solidFill>
              <a:effectLst/>
            </a:endParaRPr>
          </a:p>
        </p:txBody>
      </p:sp>
      <p:sp>
        <p:nvSpPr>
          <p:cNvPr id="6" name="Round Same Side Corner Rectangle 5"/>
          <p:cNvSpPr/>
          <p:nvPr/>
        </p:nvSpPr>
        <p:spPr>
          <a:xfrm>
            <a:off x="3352800" y="2057400"/>
            <a:ext cx="2438400" cy="457200"/>
          </a:xfrm>
          <a:prstGeom prst="round2Same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b="1" dirty="0" err="1" smtClean="0">
                <a:effectLst>
                  <a:reflection blurRad="6350" stA="55000" endA="300" endPos="45500" dir="5400000" sy="-100000" algn="bl" rotWithShape="0"/>
                </a:effectLst>
              </a:rPr>
              <a:t>Standarizado</a:t>
            </a:r>
            <a:r>
              <a:rPr lang="en-US" sz="1400" b="1" dirty="0" smtClean="0">
                <a:effectLst>
                  <a:reflection blurRad="6350" stA="55000" endA="300" endPos="45500" dir="5400000" sy="-100000" algn="bl" rotWithShape="0"/>
                </a:effectLst>
              </a:rPr>
              <a:t> a </a:t>
            </a:r>
            <a:r>
              <a:rPr lang="en-US" sz="1400" b="1" dirty="0" err="1" smtClean="0">
                <a:effectLst>
                  <a:reflection blurRad="6350" stA="55000" endA="300" endPos="45500" dir="5400000" sy="-100000" algn="bl" rotWithShape="0"/>
                </a:effectLst>
              </a:rPr>
              <a:t>Racionalizado</a:t>
            </a:r>
            <a:endParaRPr lang="en-US" sz="1400" b="1" dirty="0">
              <a:effectLst>
                <a:reflection blurRad="6350" stA="55000" endA="300" endPos="45500" dir="5400000" sy="-100000" algn="bl" rotWithShape="0"/>
              </a:effectLst>
            </a:endParaRPr>
          </a:p>
        </p:txBody>
      </p:sp>
      <p:sp>
        <p:nvSpPr>
          <p:cNvPr id="7" name="Round Same Side Corner Rectangle 6"/>
          <p:cNvSpPr/>
          <p:nvPr/>
        </p:nvSpPr>
        <p:spPr>
          <a:xfrm>
            <a:off x="5867400" y="2057400"/>
            <a:ext cx="2438400" cy="457200"/>
          </a:xfrm>
          <a:prstGeom prst="round2Same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400" dirty="0" err="1" smtClean="0">
                <a:solidFill>
                  <a:schemeClr val="bg1">
                    <a:lumMod val="75000"/>
                  </a:schemeClr>
                </a:solidFill>
              </a:rPr>
              <a:t>Racionalizado</a:t>
            </a:r>
            <a:r>
              <a:rPr lang="en-US" sz="1400" dirty="0" smtClean="0">
                <a:solidFill>
                  <a:schemeClr val="bg1">
                    <a:lumMod val="75000"/>
                  </a:schemeClr>
                </a:solidFill>
              </a:rPr>
              <a:t> a </a:t>
            </a:r>
            <a:r>
              <a:rPr lang="en-US" sz="1400" dirty="0" err="1" smtClean="0">
                <a:solidFill>
                  <a:schemeClr val="bg1">
                    <a:lumMod val="75000"/>
                  </a:schemeClr>
                </a:solidFill>
              </a:rPr>
              <a:t>Dinámico</a:t>
            </a:r>
            <a:endParaRPr lang="en-US" sz="1400" dirty="0">
              <a:solidFill>
                <a:schemeClr val="bg1">
                  <a:lumMod val="75000"/>
                </a:schemeClr>
              </a:solidFill>
            </a:endParaRPr>
          </a:p>
        </p:txBody>
      </p:sp>
      <p:sp>
        <p:nvSpPr>
          <p:cNvPr id="9" name="Rectangular Callout 8"/>
          <p:cNvSpPr/>
          <p:nvPr/>
        </p:nvSpPr>
        <p:spPr>
          <a:xfrm>
            <a:off x="876300" y="762000"/>
            <a:ext cx="6400800" cy="685800"/>
          </a:xfrm>
          <a:prstGeom prst="wedgeRectCallout">
            <a:avLst>
              <a:gd name="adj1" fmla="val 7209"/>
              <a:gd name="adj2" fmla="val 129166"/>
            </a:avLst>
          </a:prstGeom>
        </p:spPr>
        <p:style>
          <a:lnRef idx="1">
            <a:schemeClr val="dk1"/>
          </a:lnRef>
          <a:fillRef idx="2">
            <a:schemeClr val="dk1"/>
          </a:fillRef>
          <a:effectRef idx="1">
            <a:schemeClr val="dk1"/>
          </a:effectRef>
          <a:fontRef idx="minor">
            <a:schemeClr val="dk1"/>
          </a:fontRef>
        </p:style>
        <p:txBody>
          <a:bodyPr rtlCol="0" anchor="ctr"/>
          <a:lstStyle/>
          <a:p>
            <a:pPr lvl="1"/>
            <a:r>
              <a:rPr lang="en-US" dirty="0" smtClean="0"/>
              <a:t>La </a:t>
            </a:r>
            <a:r>
              <a:rPr lang="en-US" dirty="0" err="1" smtClean="0"/>
              <a:t>seguridad</a:t>
            </a:r>
            <a:r>
              <a:rPr lang="en-US" dirty="0" smtClean="0"/>
              <a:t> </a:t>
            </a:r>
            <a:r>
              <a:rPr lang="en-US" dirty="0" err="1" smtClean="0"/>
              <a:t>es</a:t>
            </a:r>
            <a:r>
              <a:rPr lang="en-US" dirty="0" smtClean="0"/>
              <a:t> </a:t>
            </a:r>
            <a:r>
              <a:rPr lang="en-US" dirty="0" err="1" smtClean="0"/>
              <a:t>extremadamente</a:t>
            </a:r>
            <a:r>
              <a:rPr lang="en-US" dirty="0" smtClean="0"/>
              <a:t> </a:t>
            </a:r>
            <a:r>
              <a:rPr lang="en-US" dirty="0" err="1" smtClean="0"/>
              <a:t>proactiva</a:t>
            </a:r>
            <a:r>
              <a:rPr lang="en-US" dirty="0" smtClean="0"/>
              <a:t>, </a:t>
            </a:r>
            <a:r>
              <a:rPr lang="en-US" dirty="0" err="1" smtClean="0"/>
              <a:t>usando</a:t>
            </a:r>
            <a:r>
              <a:rPr lang="en-US" dirty="0" smtClean="0"/>
              <a:t> </a:t>
            </a:r>
            <a:r>
              <a:rPr lang="en-US" dirty="0" err="1" smtClean="0"/>
              <a:t>políticas</a:t>
            </a:r>
            <a:r>
              <a:rPr lang="en-US" dirty="0" smtClean="0"/>
              <a:t> </a:t>
            </a:r>
            <a:r>
              <a:rPr lang="en-US" dirty="0" err="1" smtClean="0"/>
              <a:t>estrictas</a:t>
            </a:r>
            <a:r>
              <a:rPr lang="en-US" dirty="0" smtClean="0"/>
              <a:t> y control </a:t>
            </a:r>
            <a:r>
              <a:rPr lang="en-US" dirty="0" err="1" smtClean="0"/>
              <a:t>desde</a:t>
            </a:r>
            <a:r>
              <a:rPr lang="en-US" dirty="0" smtClean="0"/>
              <a:t> </a:t>
            </a:r>
            <a:r>
              <a:rPr lang="en-US" dirty="0" err="1" smtClean="0"/>
              <a:t>las</a:t>
            </a:r>
            <a:r>
              <a:rPr lang="en-US" dirty="0" smtClean="0"/>
              <a:t> </a:t>
            </a:r>
            <a:r>
              <a:rPr lang="en-US" dirty="0" err="1" smtClean="0"/>
              <a:t>máquinas</a:t>
            </a:r>
            <a:r>
              <a:rPr lang="en-US" dirty="0" smtClean="0"/>
              <a:t> de </a:t>
            </a:r>
            <a:r>
              <a:rPr lang="en-US" dirty="0" err="1" smtClean="0"/>
              <a:t>escritorios</a:t>
            </a:r>
            <a:r>
              <a:rPr lang="en-US" dirty="0" smtClean="0"/>
              <a:t> a los firewalls y a la extranet.</a:t>
            </a:r>
          </a:p>
        </p:txBody>
      </p:sp>
      <p:sp>
        <p:nvSpPr>
          <p:cNvPr id="8" name="Content Placeholder 2"/>
          <p:cNvSpPr>
            <a:spLocks noGrp="1"/>
          </p:cNvSpPr>
          <p:nvPr>
            <p:ph idx="1"/>
          </p:nvPr>
        </p:nvSpPr>
        <p:spPr>
          <a:xfrm>
            <a:off x="990600" y="2743199"/>
            <a:ext cx="7162800" cy="2895601"/>
          </a:xfrm>
        </p:spPr>
        <p:txBody>
          <a:bodyPr>
            <a:normAutofit fontScale="92500" lnSpcReduction="10000"/>
          </a:bodyPr>
          <a:lstStyle/>
          <a:p>
            <a:r>
              <a:rPr lang="en-US" dirty="0" err="1" smtClean="0">
                <a:solidFill>
                  <a:schemeClr val="accent6">
                    <a:lumMod val="50000"/>
                  </a:schemeClr>
                </a:solidFill>
              </a:rPr>
              <a:t>Expandir</a:t>
            </a:r>
            <a:r>
              <a:rPr lang="en-US" dirty="0" smtClean="0">
                <a:solidFill>
                  <a:schemeClr val="accent6">
                    <a:lumMod val="50000"/>
                  </a:schemeClr>
                </a:solidFill>
              </a:rPr>
              <a:t> </a:t>
            </a:r>
            <a:r>
              <a:rPr lang="en-US" dirty="0" err="1" smtClean="0">
                <a:solidFill>
                  <a:schemeClr val="accent6">
                    <a:lumMod val="50000"/>
                  </a:schemeClr>
                </a:solidFill>
              </a:rPr>
              <a:t>las</a:t>
            </a:r>
            <a:r>
              <a:rPr lang="en-US" dirty="0" smtClean="0">
                <a:solidFill>
                  <a:schemeClr val="accent6">
                    <a:lumMod val="50000"/>
                  </a:schemeClr>
                </a:solidFill>
              </a:rPr>
              <a:t> bases de </a:t>
            </a:r>
            <a:r>
              <a:rPr lang="en-US" dirty="0" err="1" smtClean="0">
                <a:solidFill>
                  <a:schemeClr val="accent6">
                    <a:lumMod val="50000"/>
                  </a:schemeClr>
                </a:solidFill>
              </a:rPr>
              <a:t>seguridad</a:t>
            </a:r>
            <a:r>
              <a:rPr lang="en-US" dirty="0" smtClean="0">
                <a:solidFill>
                  <a:schemeClr val="accent6">
                    <a:lumMod val="50000"/>
                  </a:schemeClr>
                </a:solidFill>
              </a:rPr>
              <a:t> </a:t>
            </a:r>
            <a:r>
              <a:rPr lang="en-US" dirty="0" err="1" smtClean="0">
                <a:solidFill>
                  <a:schemeClr val="accent6">
                    <a:lumMod val="50000"/>
                  </a:schemeClr>
                </a:solidFill>
              </a:rPr>
              <a:t>para</a:t>
            </a:r>
            <a:r>
              <a:rPr lang="en-US" dirty="0" smtClean="0">
                <a:solidFill>
                  <a:schemeClr val="accent6">
                    <a:lumMod val="50000"/>
                  </a:schemeClr>
                </a:solidFill>
              </a:rPr>
              <a:t> </a:t>
            </a:r>
            <a:r>
              <a:rPr lang="en-US" dirty="0" err="1" smtClean="0">
                <a:solidFill>
                  <a:schemeClr val="accent6">
                    <a:lumMod val="50000"/>
                  </a:schemeClr>
                </a:solidFill>
              </a:rPr>
              <a:t>las</a:t>
            </a:r>
            <a:r>
              <a:rPr lang="en-US" dirty="0" smtClean="0">
                <a:solidFill>
                  <a:schemeClr val="accent6">
                    <a:lumMod val="50000"/>
                  </a:schemeClr>
                </a:solidFill>
              </a:rPr>
              <a:t> </a:t>
            </a:r>
            <a:r>
              <a:rPr lang="en-US" dirty="0" err="1" smtClean="0">
                <a:solidFill>
                  <a:schemeClr val="accent6">
                    <a:lumMod val="50000"/>
                  </a:schemeClr>
                </a:solidFill>
              </a:rPr>
              <a:t>máquinas</a:t>
            </a:r>
            <a:r>
              <a:rPr lang="en-US" dirty="0" smtClean="0">
                <a:solidFill>
                  <a:schemeClr val="accent6">
                    <a:lumMod val="50000"/>
                  </a:schemeClr>
                </a:solidFill>
              </a:rPr>
              <a:t> </a:t>
            </a:r>
            <a:r>
              <a:rPr lang="en-US" dirty="0" err="1" smtClean="0">
                <a:solidFill>
                  <a:schemeClr val="accent6">
                    <a:lumMod val="50000"/>
                  </a:schemeClr>
                </a:solidFill>
              </a:rPr>
              <a:t>clientes</a:t>
            </a:r>
            <a:r>
              <a:rPr lang="en-US" dirty="0" smtClean="0">
                <a:solidFill>
                  <a:schemeClr val="accent6">
                    <a:lumMod val="50000"/>
                  </a:schemeClr>
                </a:solidFill>
              </a:rPr>
              <a:t>.</a:t>
            </a:r>
          </a:p>
          <a:p>
            <a:r>
              <a:rPr lang="en-US" dirty="0" err="1" smtClean="0">
                <a:solidFill>
                  <a:schemeClr val="accent6">
                    <a:lumMod val="50000"/>
                  </a:schemeClr>
                </a:solidFill>
              </a:rPr>
              <a:t>Implementar</a:t>
            </a:r>
            <a:r>
              <a:rPr lang="en-US" dirty="0" smtClean="0">
                <a:solidFill>
                  <a:schemeClr val="accent6">
                    <a:lumMod val="50000"/>
                  </a:schemeClr>
                </a:solidFill>
              </a:rPr>
              <a:t> </a:t>
            </a:r>
            <a:r>
              <a:rPr lang="en-US" dirty="0" err="1" smtClean="0">
                <a:solidFill>
                  <a:schemeClr val="accent6">
                    <a:lumMod val="50000"/>
                  </a:schemeClr>
                </a:solidFill>
              </a:rPr>
              <a:t>encriptación</a:t>
            </a:r>
            <a:r>
              <a:rPr lang="en-US" dirty="0" smtClean="0">
                <a:solidFill>
                  <a:schemeClr val="accent6">
                    <a:lumMod val="50000"/>
                  </a:schemeClr>
                </a:solidFill>
              </a:rPr>
              <a:t> de discos y </a:t>
            </a:r>
            <a:r>
              <a:rPr lang="en-US" dirty="0" err="1" smtClean="0">
                <a:solidFill>
                  <a:schemeClr val="accent6">
                    <a:lumMod val="50000"/>
                  </a:schemeClr>
                </a:solidFill>
              </a:rPr>
              <a:t>ficheros</a:t>
            </a:r>
            <a:r>
              <a:rPr lang="en-US" dirty="0" smtClean="0">
                <a:solidFill>
                  <a:schemeClr val="accent6">
                    <a:lumMod val="50000"/>
                  </a:schemeClr>
                </a:solidFill>
              </a:rPr>
              <a:t>.</a:t>
            </a:r>
          </a:p>
          <a:p>
            <a:r>
              <a:rPr lang="en-US" dirty="0" err="1" smtClean="0">
                <a:solidFill>
                  <a:schemeClr val="accent6">
                    <a:lumMod val="50000"/>
                  </a:schemeClr>
                </a:solidFill>
              </a:rPr>
              <a:t>Implementar</a:t>
            </a:r>
            <a:r>
              <a:rPr lang="en-US" dirty="0" smtClean="0">
                <a:solidFill>
                  <a:schemeClr val="accent6">
                    <a:lumMod val="50000"/>
                  </a:schemeClr>
                </a:solidFill>
              </a:rPr>
              <a:t> </a:t>
            </a:r>
            <a:r>
              <a:rPr lang="en-US" dirty="0" err="1" smtClean="0">
                <a:solidFill>
                  <a:schemeClr val="accent6">
                    <a:lumMod val="50000"/>
                  </a:schemeClr>
                </a:solidFill>
              </a:rPr>
              <a:t>encriptación</a:t>
            </a:r>
            <a:r>
              <a:rPr lang="en-US" dirty="0" smtClean="0">
                <a:solidFill>
                  <a:schemeClr val="accent6">
                    <a:lumMod val="50000"/>
                  </a:schemeClr>
                </a:solidFill>
              </a:rPr>
              <a:t> </a:t>
            </a:r>
            <a:r>
              <a:rPr lang="en-US" dirty="0" err="1" smtClean="0">
                <a:solidFill>
                  <a:schemeClr val="accent6">
                    <a:lumMod val="50000"/>
                  </a:schemeClr>
                </a:solidFill>
              </a:rPr>
              <a:t>para</a:t>
            </a:r>
            <a:r>
              <a:rPr lang="en-US" dirty="0" smtClean="0">
                <a:solidFill>
                  <a:schemeClr val="accent6">
                    <a:lumMod val="50000"/>
                  </a:schemeClr>
                </a:solidFill>
              </a:rPr>
              <a:t> la red a </a:t>
            </a:r>
            <a:r>
              <a:rPr lang="en-US" dirty="0" err="1" smtClean="0">
                <a:solidFill>
                  <a:schemeClr val="accent6">
                    <a:lumMod val="50000"/>
                  </a:schemeClr>
                </a:solidFill>
              </a:rPr>
              <a:t>través</a:t>
            </a:r>
            <a:r>
              <a:rPr lang="en-US" dirty="0" smtClean="0">
                <a:solidFill>
                  <a:schemeClr val="accent6">
                    <a:lumMod val="50000"/>
                  </a:schemeClr>
                </a:solidFill>
              </a:rPr>
              <a:t> de </a:t>
            </a:r>
            <a:r>
              <a:rPr lang="en-US" dirty="0" err="1" smtClean="0">
                <a:solidFill>
                  <a:schemeClr val="accent6">
                    <a:lumMod val="50000"/>
                  </a:schemeClr>
                </a:solidFill>
              </a:rPr>
              <a:t>políticas</a:t>
            </a:r>
            <a:r>
              <a:rPr lang="en-US" dirty="0" smtClean="0">
                <a:solidFill>
                  <a:schemeClr val="accent6">
                    <a:lumMod val="50000"/>
                  </a:schemeClr>
                </a:solidFill>
              </a:rPr>
              <a:t>.</a:t>
            </a:r>
          </a:p>
          <a:p>
            <a:r>
              <a:rPr lang="en-US" baseline="0" dirty="0" err="1" smtClean="0">
                <a:solidFill>
                  <a:schemeClr val="accent6">
                    <a:lumMod val="50000"/>
                  </a:schemeClr>
                </a:solidFill>
              </a:rPr>
              <a:t>Centralizar</a:t>
            </a:r>
            <a:r>
              <a:rPr lang="en-US" dirty="0" smtClean="0">
                <a:solidFill>
                  <a:schemeClr val="accent6">
                    <a:lumMod val="50000"/>
                  </a:schemeClr>
                </a:solidFill>
              </a:rPr>
              <a:t> y </a:t>
            </a:r>
            <a:r>
              <a:rPr lang="en-US" dirty="0" err="1" smtClean="0">
                <a:solidFill>
                  <a:schemeClr val="accent6">
                    <a:lumMod val="50000"/>
                  </a:schemeClr>
                </a:solidFill>
              </a:rPr>
              <a:t>automatizar</a:t>
            </a:r>
            <a:r>
              <a:rPr lang="en-US" dirty="0" smtClean="0">
                <a:solidFill>
                  <a:schemeClr val="accent6">
                    <a:lumMod val="50000"/>
                  </a:schemeClr>
                </a:solidFill>
              </a:rPr>
              <a:t> </a:t>
            </a:r>
            <a:r>
              <a:rPr lang="en-US" dirty="0" err="1" smtClean="0">
                <a:solidFill>
                  <a:schemeClr val="accent6">
                    <a:lumMod val="50000"/>
                  </a:schemeClr>
                </a:solidFill>
              </a:rPr>
              <a:t>completamente</a:t>
            </a:r>
            <a:r>
              <a:rPr lang="en-US" dirty="0" smtClean="0">
                <a:solidFill>
                  <a:schemeClr val="accent6">
                    <a:lumMod val="50000"/>
                  </a:schemeClr>
                </a:solidFill>
              </a:rPr>
              <a:t> la </a:t>
            </a:r>
            <a:r>
              <a:rPr lang="en-US" dirty="0" err="1" smtClean="0">
                <a:solidFill>
                  <a:schemeClr val="accent6">
                    <a:lumMod val="50000"/>
                  </a:schemeClr>
                </a:solidFill>
              </a:rPr>
              <a:t>gestión</a:t>
            </a:r>
            <a:r>
              <a:rPr lang="en-US" dirty="0" smtClean="0">
                <a:solidFill>
                  <a:schemeClr val="accent6">
                    <a:lumMod val="50000"/>
                  </a:schemeClr>
                </a:solidFill>
              </a:rPr>
              <a:t> de </a:t>
            </a:r>
            <a:r>
              <a:rPr lang="en-US" dirty="0" err="1" smtClean="0">
                <a:solidFill>
                  <a:schemeClr val="accent6">
                    <a:lumMod val="50000"/>
                  </a:schemeClr>
                </a:solidFill>
              </a:rPr>
              <a:t>Actualizaciones</a:t>
            </a:r>
            <a:r>
              <a:rPr lang="en-US" dirty="0" smtClean="0">
                <a:solidFill>
                  <a:schemeClr val="accent6">
                    <a:lumMod val="50000"/>
                  </a:schemeClr>
                </a:solidFill>
              </a:rPr>
              <a:t>.</a:t>
            </a:r>
            <a:r>
              <a:rPr lang="en-US" baseline="0" dirty="0" smtClean="0">
                <a:solidFill>
                  <a:schemeClr val="accent6">
                    <a:lumMod val="50000"/>
                  </a:schemeClr>
                </a:solidFill>
              </a:rPr>
              <a:t> </a:t>
            </a:r>
          </a:p>
          <a:p>
            <a:r>
              <a:rPr lang="en-US" dirty="0" err="1" smtClean="0">
                <a:solidFill>
                  <a:schemeClr val="accent6">
                    <a:lumMod val="50000"/>
                  </a:schemeClr>
                </a:solidFill>
              </a:rPr>
              <a:t>Implementar</a:t>
            </a:r>
            <a:r>
              <a:rPr lang="en-US" dirty="0" smtClean="0">
                <a:solidFill>
                  <a:schemeClr val="accent6">
                    <a:lumMod val="50000"/>
                  </a:schemeClr>
                </a:solidFill>
              </a:rPr>
              <a:t> </a:t>
            </a:r>
            <a:r>
              <a:rPr lang="en-US" dirty="0" err="1" smtClean="0">
                <a:solidFill>
                  <a:schemeClr val="accent6">
                    <a:lumMod val="50000"/>
                  </a:schemeClr>
                </a:solidFill>
              </a:rPr>
              <a:t>una</a:t>
            </a:r>
            <a:r>
              <a:rPr lang="en-US" dirty="0" smtClean="0">
                <a:solidFill>
                  <a:schemeClr val="accent6">
                    <a:lumMod val="50000"/>
                  </a:schemeClr>
                </a:solidFill>
              </a:rPr>
              <a:t> </a:t>
            </a:r>
            <a:r>
              <a:rPr lang="en-US" dirty="0" err="1" smtClean="0">
                <a:solidFill>
                  <a:schemeClr val="accent6">
                    <a:lumMod val="50000"/>
                  </a:schemeClr>
                </a:solidFill>
              </a:rPr>
              <a:t>gestión</a:t>
            </a:r>
            <a:r>
              <a:rPr lang="en-US" dirty="0" smtClean="0">
                <a:solidFill>
                  <a:schemeClr val="accent6">
                    <a:lumMod val="50000"/>
                  </a:schemeClr>
                </a:solidFill>
              </a:rPr>
              <a:t> de </a:t>
            </a:r>
            <a:r>
              <a:rPr lang="en-US" dirty="0" err="1" smtClean="0">
                <a:solidFill>
                  <a:schemeClr val="accent6">
                    <a:lumMod val="50000"/>
                  </a:schemeClr>
                </a:solidFill>
              </a:rPr>
              <a:t>seguridad</a:t>
            </a:r>
            <a:r>
              <a:rPr lang="en-US" dirty="0" smtClean="0">
                <a:solidFill>
                  <a:schemeClr val="accent6">
                    <a:lumMod val="50000"/>
                  </a:schemeClr>
                </a:solidFill>
              </a:rPr>
              <a:t> </a:t>
            </a:r>
            <a:r>
              <a:rPr lang="en-US" dirty="0" err="1" smtClean="0">
                <a:solidFill>
                  <a:schemeClr val="accent6">
                    <a:lumMod val="50000"/>
                  </a:schemeClr>
                </a:solidFill>
              </a:rPr>
              <a:t>unificada</a:t>
            </a:r>
            <a:r>
              <a:rPr lang="en-US" dirty="0" smtClean="0">
                <a:solidFill>
                  <a:schemeClr val="accent6">
                    <a:lumMod val="50000"/>
                  </a:schemeClr>
                </a:solidFill>
              </a:rPr>
              <a:t>.</a:t>
            </a:r>
          </a:p>
          <a:p>
            <a:pPr lvl="1"/>
            <a:r>
              <a:rPr lang="en-US" dirty="0" smtClean="0">
                <a:solidFill>
                  <a:schemeClr val="accent6">
                    <a:lumMod val="50000"/>
                  </a:schemeClr>
                </a:solidFill>
              </a:rPr>
              <a:t>Un </a:t>
            </a:r>
            <a:r>
              <a:rPr lang="en-US" dirty="0" err="1" smtClean="0">
                <a:solidFill>
                  <a:schemeClr val="accent6">
                    <a:lumMod val="50000"/>
                  </a:schemeClr>
                </a:solidFill>
              </a:rPr>
              <a:t>sólo</a:t>
            </a:r>
            <a:r>
              <a:rPr lang="en-US" dirty="0" smtClean="0">
                <a:solidFill>
                  <a:schemeClr val="accent6">
                    <a:lumMod val="50000"/>
                  </a:schemeClr>
                </a:solidFill>
              </a:rPr>
              <a:t> </a:t>
            </a:r>
            <a:r>
              <a:rPr lang="en-US" dirty="0" err="1" smtClean="0">
                <a:solidFill>
                  <a:schemeClr val="accent6">
                    <a:lumMod val="50000"/>
                  </a:schemeClr>
                </a:solidFill>
              </a:rPr>
              <a:t>proceso</a:t>
            </a:r>
            <a:r>
              <a:rPr lang="en-US" dirty="0" smtClean="0">
                <a:solidFill>
                  <a:schemeClr val="accent6">
                    <a:lumMod val="50000"/>
                  </a:schemeClr>
                </a:solidFill>
              </a:rPr>
              <a:t> de </a:t>
            </a:r>
            <a:r>
              <a:rPr lang="en-US" dirty="0" err="1" smtClean="0">
                <a:solidFill>
                  <a:schemeClr val="accent6">
                    <a:lumMod val="50000"/>
                  </a:schemeClr>
                </a:solidFill>
              </a:rPr>
              <a:t>validación</a:t>
            </a:r>
            <a:r>
              <a:rPr lang="en-US" dirty="0" smtClean="0">
                <a:solidFill>
                  <a:schemeClr val="accent6">
                    <a:lumMod val="50000"/>
                  </a:schemeClr>
                </a:solidFill>
              </a:rPr>
              <a:t>. Single sign-on (SSO)</a:t>
            </a:r>
          </a:p>
          <a:p>
            <a:pPr lvl="1"/>
            <a:r>
              <a:rPr lang="en-US" dirty="0" smtClean="0">
                <a:solidFill>
                  <a:schemeClr val="accent6">
                    <a:lumMod val="50000"/>
                  </a:schemeClr>
                </a:solidFill>
              </a:rPr>
              <a:t>Federated trust</a:t>
            </a:r>
          </a:p>
          <a:p>
            <a:pPr lvl="1"/>
            <a:r>
              <a:rPr lang="en-US" dirty="0" err="1" smtClean="0">
                <a:solidFill>
                  <a:schemeClr val="accent6">
                    <a:lumMod val="50000"/>
                  </a:schemeClr>
                </a:solidFill>
              </a:rPr>
              <a:t>Protección</a:t>
            </a:r>
            <a:r>
              <a:rPr lang="en-US" dirty="0" smtClean="0">
                <a:solidFill>
                  <a:schemeClr val="accent6">
                    <a:lumMod val="50000"/>
                  </a:schemeClr>
                </a:solidFill>
              </a:rPr>
              <a:t> de </a:t>
            </a:r>
            <a:r>
              <a:rPr lang="en-US" dirty="0" err="1" smtClean="0">
                <a:solidFill>
                  <a:schemeClr val="accent6">
                    <a:lumMod val="50000"/>
                  </a:schemeClr>
                </a:solidFill>
              </a:rPr>
              <a:t>datos</a:t>
            </a:r>
            <a:r>
              <a:rPr lang="en-US" dirty="0" smtClean="0">
                <a:solidFill>
                  <a:schemeClr val="accent6">
                    <a:lumMod val="50000"/>
                  </a:schemeClr>
                </a:solidFill>
              </a:rPr>
              <a:t> a </a:t>
            </a:r>
            <a:r>
              <a:rPr lang="en-US" dirty="0" err="1" smtClean="0">
                <a:solidFill>
                  <a:schemeClr val="accent6">
                    <a:lumMod val="50000"/>
                  </a:schemeClr>
                </a:solidFill>
              </a:rPr>
              <a:t>través</a:t>
            </a:r>
            <a:r>
              <a:rPr lang="en-US" dirty="0" smtClean="0">
                <a:solidFill>
                  <a:schemeClr val="accent6">
                    <a:lumMod val="50000"/>
                  </a:schemeClr>
                </a:solidFill>
              </a:rPr>
              <a:t> de la </a:t>
            </a:r>
            <a:r>
              <a:rPr lang="en-US" dirty="0" err="1" smtClean="0">
                <a:solidFill>
                  <a:schemeClr val="accent6">
                    <a:lumMod val="50000"/>
                  </a:schemeClr>
                </a:solidFill>
              </a:rPr>
              <a:t>organización</a:t>
            </a:r>
            <a:endParaRPr lang="en-US" dirty="0" smtClean="0">
              <a:solidFill>
                <a:schemeClr val="accent6">
                  <a:lumMod val="50000"/>
                </a:schemeClr>
              </a:solidFill>
            </a:endParaRPr>
          </a:p>
          <a:p>
            <a:pPr lvl="1"/>
            <a:r>
              <a:rPr lang="en-US" dirty="0" err="1" smtClean="0">
                <a:solidFill>
                  <a:schemeClr val="accent6">
                    <a:lumMod val="50000"/>
                  </a:schemeClr>
                </a:solidFill>
              </a:rPr>
              <a:t>Authenticación</a:t>
            </a:r>
            <a:r>
              <a:rPr lang="en-US" dirty="0" smtClean="0">
                <a:solidFill>
                  <a:schemeClr val="accent6">
                    <a:lumMod val="50000"/>
                  </a:schemeClr>
                </a:solidFill>
              </a:rPr>
              <a:t> multi factor</a:t>
            </a:r>
          </a:p>
          <a:p>
            <a:r>
              <a:rPr lang="en-US" dirty="0" err="1" smtClean="0">
                <a:solidFill>
                  <a:schemeClr val="accent6">
                    <a:lumMod val="50000"/>
                  </a:schemeClr>
                </a:solidFill>
              </a:rPr>
              <a:t>Valorar</a:t>
            </a:r>
            <a:r>
              <a:rPr lang="en-US" dirty="0" smtClean="0">
                <a:solidFill>
                  <a:schemeClr val="accent6">
                    <a:lumMod val="50000"/>
                  </a:schemeClr>
                </a:solidFill>
              </a:rPr>
              <a:t> </a:t>
            </a:r>
            <a:r>
              <a:rPr lang="en-US" dirty="0" err="1" smtClean="0">
                <a:solidFill>
                  <a:schemeClr val="accent6">
                    <a:lumMod val="50000"/>
                  </a:schemeClr>
                </a:solidFill>
              </a:rPr>
              <a:t>riesgos</a:t>
            </a:r>
            <a:r>
              <a:rPr lang="en-US" dirty="0" smtClean="0">
                <a:solidFill>
                  <a:schemeClr val="accent6">
                    <a:lumMod val="50000"/>
                  </a:schemeClr>
                </a:solidFill>
              </a:rPr>
              <a:t> de </a:t>
            </a:r>
            <a:r>
              <a:rPr lang="en-US" dirty="0" err="1" smtClean="0">
                <a:solidFill>
                  <a:schemeClr val="accent6">
                    <a:lumMod val="50000"/>
                  </a:schemeClr>
                </a:solidFill>
              </a:rPr>
              <a:t>seguridad</a:t>
            </a:r>
            <a:r>
              <a:rPr lang="en-US" dirty="0" smtClean="0">
                <a:solidFill>
                  <a:schemeClr val="accent6">
                    <a:lumMod val="50000"/>
                  </a:schemeClr>
                </a:solidFill>
              </a:rPr>
              <a:t> </a:t>
            </a:r>
            <a:r>
              <a:rPr lang="en-US" dirty="0" err="1" smtClean="0">
                <a:solidFill>
                  <a:schemeClr val="accent6">
                    <a:lumMod val="50000"/>
                  </a:schemeClr>
                </a:solidFill>
              </a:rPr>
              <a:t>usando</a:t>
            </a:r>
            <a:r>
              <a:rPr lang="en-US" dirty="0" smtClean="0">
                <a:solidFill>
                  <a:schemeClr val="accent6">
                    <a:lumMod val="50000"/>
                  </a:schemeClr>
                </a:solidFill>
              </a:rPr>
              <a:t> </a:t>
            </a:r>
            <a:r>
              <a:rPr lang="en-US" dirty="0" err="1" smtClean="0">
                <a:solidFill>
                  <a:schemeClr val="accent6">
                    <a:lumMod val="50000"/>
                  </a:schemeClr>
                </a:solidFill>
              </a:rPr>
              <a:t>herramientas</a:t>
            </a:r>
            <a:r>
              <a:rPr lang="en-US" dirty="0" smtClean="0">
                <a:solidFill>
                  <a:schemeClr val="accent6">
                    <a:lumMod val="50000"/>
                  </a:schemeClr>
                </a:solidFill>
              </a:rPr>
              <a:t> </a:t>
            </a:r>
            <a:r>
              <a:rPr lang="en-US" dirty="0" err="1" smtClean="0">
                <a:solidFill>
                  <a:schemeClr val="accent6">
                    <a:lumMod val="50000"/>
                  </a:schemeClr>
                </a:solidFill>
              </a:rPr>
              <a:t>automáticas</a:t>
            </a:r>
            <a:r>
              <a:rPr lang="en-US" dirty="0" smtClean="0">
                <a:solidFill>
                  <a:schemeClr val="accent6">
                    <a:lumMod val="50000"/>
                  </a:schemeClr>
                </a:solidFill>
              </a:rPr>
              <a:t>.</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Pasar</a:t>
            </a:r>
            <a:r>
              <a:rPr lang="en-US" dirty="0" smtClean="0"/>
              <a:t> de </a:t>
            </a:r>
            <a:r>
              <a:rPr lang="en-US" dirty="0" err="1" smtClean="0"/>
              <a:t>Racionalizado</a:t>
            </a:r>
            <a:r>
              <a:rPr lang="en-US" dirty="0" smtClean="0"/>
              <a:t> a </a:t>
            </a:r>
            <a:r>
              <a:rPr lang="en-US" dirty="0" err="1" smtClean="0"/>
              <a:t>Dinámico</a:t>
            </a:r>
            <a:endParaRPr lang="en-US" dirty="0"/>
          </a:p>
        </p:txBody>
      </p:sp>
      <p:sp>
        <p:nvSpPr>
          <p:cNvPr id="4" name="Round Same Side Corner Rectangle 3"/>
          <p:cNvSpPr/>
          <p:nvPr/>
        </p:nvSpPr>
        <p:spPr>
          <a:xfrm flipV="1">
            <a:off x="838200" y="2590800"/>
            <a:ext cx="7467600" cy="3429000"/>
          </a:xfrm>
          <a:prstGeom prst="round2Same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5" name="Round Same Side Corner Rectangle 4"/>
          <p:cNvSpPr/>
          <p:nvPr/>
        </p:nvSpPr>
        <p:spPr>
          <a:xfrm>
            <a:off x="838200" y="2057400"/>
            <a:ext cx="2438400" cy="457200"/>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err="1" smtClean="0">
                <a:solidFill>
                  <a:schemeClr val="bg1">
                    <a:lumMod val="75000"/>
                  </a:schemeClr>
                </a:solidFill>
              </a:rPr>
              <a:t>Básico</a:t>
            </a:r>
            <a:r>
              <a:rPr lang="en-US" sz="1400" dirty="0" smtClean="0">
                <a:solidFill>
                  <a:schemeClr val="bg1">
                    <a:lumMod val="75000"/>
                  </a:schemeClr>
                </a:solidFill>
              </a:rPr>
              <a:t> a </a:t>
            </a:r>
            <a:r>
              <a:rPr lang="en-US" sz="1400" dirty="0" err="1" smtClean="0">
                <a:solidFill>
                  <a:schemeClr val="bg1">
                    <a:lumMod val="75000"/>
                  </a:schemeClr>
                </a:solidFill>
              </a:rPr>
              <a:t>Estandarizado</a:t>
            </a:r>
            <a:endParaRPr lang="en-US" sz="1400" dirty="0">
              <a:solidFill>
                <a:schemeClr val="bg1">
                  <a:lumMod val="75000"/>
                </a:schemeClr>
              </a:solidFill>
              <a:effectLst/>
            </a:endParaRPr>
          </a:p>
        </p:txBody>
      </p:sp>
      <p:sp>
        <p:nvSpPr>
          <p:cNvPr id="6" name="Round Same Side Corner Rectangle 5"/>
          <p:cNvSpPr/>
          <p:nvPr/>
        </p:nvSpPr>
        <p:spPr>
          <a:xfrm>
            <a:off x="3352800" y="2057400"/>
            <a:ext cx="2438400" cy="457200"/>
          </a:xfrm>
          <a:prstGeom prst="round2Same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err="1" smtClean="0">
                <a:solidFill>
                  <a:schemeClr val="bg1">
                    <a:lumMod val="75000"/>
                  </a:schemeClr>
                </a:solidFill>
                <a:effectLst>
                  <a:reflection blurRad="6350" stA="55000" endA="300" endPos="45500" dir="5400000" sy="-100000" algn="bl" rotWithShape="0"/>
                </a:effectLst>
              </a:rPr>
              <a:t>Standarizado</a:t>
            </a:r>
            <a:r>
              <a:rPr lang="en-US" sz="1400" dirty="0" smtClean="0">
                <a:solidFill>
                  <a:schemeClr val="bg1">
                    <a:lumMod val="75000"/>
                  </a:schemeClr>
                </a:solidFill>
                <a:effectLst>
                  <a:reflection blurRad="6350" stA="55000" endA="300" endPos="45500" dir="5400000" sy="-100000" algn="bl" rotWithShape="0"/>
                </a:effectLst>
              </a:rPr>
              <a:t> a </a:t>
            </a:r>
            <a:r>
              <a:rPr lang="en-US" sz="1400" dirty="0" err="1" smtClean="0">
                <a:solidFill>
                  <a:schemeClr val="bg1">
                    <a:lumMod val="75000"/>
                  </a:schemeClr>
                </a:solidFill>
                <a:effectLst>
                  <a:reflection blurRad="6350" stA="55000" endA="300" endPos="45500" dir="5400000" sy="-100000" algn="bl" rotWithShape="0"/>
                </a:effectLst>
              </a:rPr>
              <a:t>Racionalizado</a:t>
            </a:r>
            <a:endParaRPr lang="en-US" sz="1400" dirty="0">
              <a:solidFill>
                <a:schemeClr val="bg1">
                  <a:lumMod val="75000"/>
                </a:schemeClr>
              </a:solidFill>
              <a:effectLst>
                <a:reflection blurRad="6350" stA="55000" endA="300" endPos="45500" dir="5400000" sy="-100000" algn="bl" rotWithShape="0"/>
              </a:effectLst>
            </a:endParaRPr>
          </a:p>
        </p:txBody>
      </p:sp>
      <p:sp>
        <p:nvSpPr>
          <p:cNvPr id="7" name="Round Same Side Corner Rectangle 6"/>
          <p:cNvSpPr/>
          <p:nvPr/>
        </p:nvSpPr>
        <p:spPr>
          <a:xfrm>
            <a:off x="5867400" y="2057400"/>
            <a:ext cx="2438400" cy="457200"/>
          </a:xfrm>
          <a:prstGeom prst="round2Same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400" b="1" dirty="0" err="1" smtClean="0">
                <a:solidFill>
                  <a:schemeClr val="bg1"/>
                </a:solidFill>
              </a:rPr>
              <a:t>Racionalizado</a:t>
            </a:r>
            <a:r>
              <a:rPr lang="en-US" sz="1400" b="1" dirty="0" smtClean="0">
                <a:solidFill>
                  <a:schemeClr val="bg1"/>
                </a:solidFill>
              </a:rPr>
              <a:t> a </a:t>
            </a:r>
            <a:r>
              <a:rPr lang="en-US" sz="1400" b="1" dirty="0" err="1" smtClean="0">
                <a:solidFill>
                  <a:schemeClr val="bg1"/>
                </a:solidFill>
              </a:rPr>
              <a:t>Dinámico</a:t>
            </a:r>
            <a:endParaRPr lang="en-US" sz="1400" b="1" dirty="0" smtClean="0">
              <a:solidFill>
                <a:schemeClr val="bg1"/>
              </a:solidFill>
            </a:endParaRPr>
          </a:p>
        </p:txBody>
      </p:sp>
      <p:sp>
        <p:nvSpPr>
          <p:cNvPr id="9" name="Rectangular Callout 8"/>
          <p:cNvSpPr/>
          <p:nvPr/>
        </p:nvSpPr>
        <p:spPr>
          <a:xfrm>
            <a:off x="876300" y="762000"/>
            <a:ext cx="6400800" cy="685800"/>
          </a:xfrm>
          <a:prstGeom prst="wedgeRectCallout">
            <a:avLst>
              <a:gd name="adj1" fmla="val 46541"/>
              <a:gd name="adj2" fmla="val 129166"/>
            </a:avLst>
          </a:prstGeom>
        </p:spPr>
        <p:style>
          <a:lnRef idx="1">
            <a:schemeClr val="dk1"/>
          </a:lnRef>
          <a:fillRef idx="2">
            <a:schemeClr val="dk1"/>
          </a:fillRef>
          <a:effectRef idx="1">
            <a:schemeClr val="dk1"/>
          </a:effectRef>
          <a:fontRef idx="minor">
            <a:schemeClr val="dk1"/>
          </a:fontRef>
        </p:style>
        <p:txBody>
          <a:bodyPr rtlCol="0" anchor="ctr"/>
          <a:lstStyle/>
          <a:p>
            <a:pPr lvl="1"/>
            <a:r>
              <a:rPr lang="en-US" dirty="0" smtClean="0"/>
              <a:t>La </a:t>
            </a:r>
            <a:r>
              <a:rPr lang="en-US" dirty="0" err="1" smtClean="0"/>
              <a:t>seguridad</a:t>
            </a:r>
            <a:r>
              <a:rPr lang="en-US" dirty="0" smtClean="0"/>
              <a:t> </a:t>
            </a:r>
            <a:r>
              <a:rPr lang="en-US" dirty="0" err="1" smtClean="0"/>
              <a:t>incluye</a:t>
            </a:r>
            <a:r>
              <a:rPr lang="en-US" dirty="0" smtClean="0"/>
              <a:t> el </a:t>
            </a:r>
            <a:r>
              <a:rPr lang="en-US" dirty="0" err="1" smtClean="0"/>
              <a:t>uso</a:t>
            </a:r>
            <a:r>
              <a:rPr lang="en-US" dirty="0" smtClean="0"/>
              <a:t> de </a:t>
            </a:r>
            <a:r>
              <a:rPr lang="en-US" dirty="0" err="1" smtClean="0"/>
              <a:t>sistemas</a:t>
            </a:r>
            <a:r>
              <a:rPr lang="en-US" dirty="0" smtClean="0"/>
              <a:t> </a:t>
            </a:r>
            <a:r>
              <a:rPr lang="en-US" dirty="0" err="1" smtClean="0"/>
              <a:t>tipo</a:t>
            </a:r>
            <a:r>
              <a:rPr lang="en-US" dirty="0" smtClean="0"/>
              <a:t> </a:t>
            </a:r>
            <a:r>
              <a:rPr lang="en-US" dirty="0" err="1" smtClean="0"/>
              <a:t>Cuarentena</a:t>
            </a:r>
            <a:r>
              <a:rPr lang="en-US" dirty="0" smtClean="0"/>
              <a:t>, </a:t>
            </a:r>
            <a:r>
              <a:rPr lang="en-US" dirty="0" err="1" smtClean="0"/>
              <a:t>para</a:t>
            </a:r>
            <a:r>
              <a:rPr lang="en-US" dirty="0" smtClean="0"/>
              <a:t> </a:t>
            </a:r>
            <a:r>
              <a:rPr lang="en-US" dirty="0" err="1" smtClean="0"/>
              <a:t>asegurarse</a:t>
            </a:r>
            <a:r>
              <a:rPr lang="en-US" dirty="0" smtClean="0"/>
              <a:t> el </a:t>
            </a:r>
            <a:r>
              <a:rPr lang="en-US" dirty="0" err="1" smtClean="0"/>
              <a:t>cumplimiento</a:t>
            </a:r>
            <a:r>
              <a:rPr lang="en-US" dirty="0" smtClean="0"/>
              <a:t> de </a:t>
            </a:r>
            <a:r>
              <a:rPr lang="en-US" dirty="0" err="1" smtClean="0"/>
              <a:t>las</a:t>
            </a:r>
            <a:r>
              <a:rPr lang="en-US" dirty="0" smtClean="0"/>
              <a:t> </a:t>
            </a:r>
            <a:r>
              <a:rPr lang="en-US" dirty="0" err="1" smtClean="0"/>
              <a:t>políticas</a:t>
            </a:r>
            <a:r>
              <a:rPr lang="en-US" dirty="0" smtClean="0"/>
              <a:t> de </a:t>
            </a:r>
            <a:r>
              <a:rPr lang="en-US" dirty="0" err="1" smtClean="0"/>
              <a:t>seguridad</a:t>
            </a:r>
            <a:r>
              <a:rPr lang="en-US" dirty="0" smtClean="0"/>
              <a:t> y la </a:t>
            </a:r>
            <a:r>
              <a:rPr lang="en-US" dirty="0" err="1" smtClean="0"/>
              <a:t>instalación</a:t>
            </a:r>
            <a:r>
              <a:rPr lang="en-US" dirty="0" smtClean="0"/>
              <a:t> de parches.</a:t>
            </a:r>
          </a:p>
        </p:txBody>
      </p:sp>
      <p:sp>
        <p:nvSpPr>
          <p:cNvPr id="8" name="Content Placeholder 2"/>
          <p:cNvSpPr>
            <a:spLocks noGrp="1"/>
          </p:cNvSpPr>
          <p:nvPr>
            <p:ph idx="1"/>
          </p:nvPr>
        </p:nvSpPr>
        <p:spPr>
          <a:xfrm>
            <a:off x="990600" y="2743199"/>
            <a:ext cx="7162800" cy="2895601"/>
          </a:xfrm>
        </p:spPr>
        <p:txBody>
          <a:bodyPr/>
          <a:lstStyle/>
          <a:p>
            <a:r>
              <a:rPr lang="en-US" dirty="0" err="1" smtClean="0">
                <a:solidFill>
                  <a:schemeClr val="accent3">
                    <a:lumMod val="50000"/>
                  </a:schemeClr>
                </a:solidFill>
              </a:rPr>
              <a:t>Implementar</a:t>
            </a:r>
            <a:r>
              <a:rPr lang="en-US" dirty="0" smtClean="0">
                <a:solidFill>
                  <a:schemeClr val="accent3">
                    <a:lumMod val="50000"/>
                  </a:schemeClr>
                </a:solidFill>
              </a:rPr>
              <a:t> </a:t>
            </a:r>
            <a:r>
              <a:rPr lang="en-US" dirty="0" err="1" smtClean="0">
                <a:solidFill>
                  <a:schemeClr val="accent3">
                    <a:lumMod val="50000"/>
                  </a:schemeClr>
                </a:solidFill>
              </a:rPr>
              <a:t>una</a:t>
            </a:r>
            <a:r>
              <a:rPr lang="en-US" dirty="0" smtClean="0">
                <a:solidFill>
                  <a:schemeClr val="accent3">
                    <a:lumMod val="50000"/>
                  </a:schemeClr>
                </a:solidFill>
              </a:rPr>
              <a:t> </a:t>
            </a:r>
            <a:r>
              <a:rPr lang="en-US" dirty="0" err="1" smtClean="0">
                <a:solidFill>
                  <a:schemeClr val="accent3">
                    <a:lumMod val="50000"/>
                  </a:schemeClr>
                </a:solidFill>
              </a:rPr>
              <a:t>solución</a:t>
            </a:r>
            <a:r>
              <a:rPr lang="en-US" dirty="0" smtClean="0">
                <a:solidFill>
                  <a:schemeClr val="accent3">
                    <a:lumMod val="50000"/>
                  </a:schemeClr>
                </a:solidFill>
              </a:rPr>
              <a:t> </a:t>
            </a:r>
            <a:r>
              <a:rPr lang="en-US" dirty="0" err="1" smtClean="0">
                <a:solidFill>
                  <a:schemeClr val="accent3">
                    <a:lumMod val="50000"/>
                  </a:schemeClr>
                </a:solidFill>
              </a:rPr>
              <a:t>unificada</a:t>
            </a:r>
            <a:r>
              <a:rPr lang="en-US" dirty="0" smtClean="0">
                <a:solidFill>
                  <a:schemeClr val="accent3">
                    <a:lumMod val="50000"/>
                  </a:schemeClr>
                </a:solidFill>
              </a:rPr>
              <a:t> e </a:t>
            </a:r>
            <a:r>
              <a:rPr lang="en-US" dirty="0" err="1" smtClean="0">
                <a:solidFill>
                  <a:schemeClr val="accent3">
                    <a:lumMod val="50000"/>
                  </a:schemeClr>
                </a:solidFill>
              </a:rPr>
              <a:t>unica</a:t>
            </a:r>
            <a:r>
              <a:rPr lang="en-US" dirty="0" smtClean="0">
                <a:solidFill>
                  <a:schemeClr val="accent3">
                    <a:lumMod val="50000"/>
                  </a:schemeClr>
                </a:solidFill>
              </a:rPr>
              <a:t> de </a:t>
            </a:r>
            <a:r>
              <a:rPr lang="en-US" dirty="0" err="1" smtClean="0">
                <a:solidFill>
                  <a:schemeClr val="accent3">
                    <a:lumMod val="50000"/>
                  </a:schemeClr>
                </a:solidFill>
              </a:rPr>
              <a:t>actualizaciones</a:t>
            </a:r>
            <a:r>
              <a:rPr lang="en-US" dirty="0" smtClean="0">
                <a:solidFill>
                  <a:schemeClr val="accent3">
                    <a:lumMod val="50000"/>
                  </a:schemeClr>
                </a:solidFill>
              </a:rPr>
              <a:t>.</a:t>
            </a:r>
          </a:p>
          <a:p>
            <a:r>
              <a:rPr lang="en-US" dirty="0" smtClean="0">
                <a:solidFill>
                  <a:schemeClr val="accent3">
                    <a:lumMod val="50000"/>
                  </a:schemeClr>
                </a:solidFill>
              </a:rPr>
              <a:t>Control de </a:t>
            </a:r>
            <a:r>
              <a:rPr lang="en-US" dirty="0" err="1" smtClean="0">
                <a:solidFill>
                  <a:schemeClr val="accent3">
                    <a:lumMod val="50000"/>
                  </a:schemeClr>
                </a:solidFill>
              </a:rPr>
              <a:t>acceso</a:t>
            </a:r>
            <a:r>
              <a:rPr lang="en-US" dirty="0" smtClean="0">
                <a:solidFill>
                  <a:schemeClr val="accent3">
                    <a:lumMod val="50000"/>
                  </a:schemeClr>
                </a:solidFill>
              </a:rPr>
              <a:t> a </a:t>
            </a:r>
            <a:r>
              <a:rPr lang="en-US" dirty="0" err="1" smtClean="0">
                <a:solidFill>
                  <a:schemeClr val="accent3">
                    <a:lumMod val="50000"/>
                  </a:schemeClr>
                </a:solidFill>
              </a:rPr>
              <a:t>toda</a:t>
            </a:r>
            <a:r>
              <a:rPr lang="en-US" dirty="0" smtClean="0">
                <a:solidFill>
                  <a:schemeClr val="accent3">
                    <a:lumMod val="50000"/>
                  </a:schemeClr>
                </a:solidFill>
              </a:rPr>
              <a:t> la red</a:t>
            </a:r>
          </a:p>
          <a:p>
            <a:r>
              <a:rPr lang="en-US" dirty="0" err="1" smtClean="0">
                <a:solidFill>
                  <a:schemeClr val="accent3">
                    <a:lumMod val="50000"/>
                  </a:schemeClr>
                </a:solidFill>
              </a:rPr>
              <a:t>Centralizar</a:t>
            </a:r>
            <a:r>
              <a:rPr lang="en-US" dirty="0" smtClean="0">
                <a:solidFill>
                  <a:schemeClr val="accent3">
                    <a:lumMod val="50000"/>
                  </a:schemeClr>
                </a:solidFill>
              </a:rPr>
              <a:t> el control de </a:t>
            </a:r>
            <a:r>
              <a:rPr lang="en-US" dirty="0" err="1" smtClean="0">
                <a:solidFill>
                  <a:schemeClr val="accent3">
                    <a:lumMod val="50000"/>
                  </a:schemeClr>
                </a:solidFill>
              </a:rPr>
              <a:t>máquinas</a:t>
            </a:r>
            <a:r>
              <a:rPr lang="en-US" dirty="0" smtClean="0">
                <a:solidFill>
                  <a:schemeClr val="accent3">
                    <a:lumMod val="50000"/>
                  </a:schemeClr>
                </a:solidFill>
              </a:rPr>
              <a:t> de </a:t>
            </a:r>
            <a:r>
              <a:rPr lang="en-US" dirty="0" err="1" smtClean="0">
                <a:solidFill>
                  <a:schemeClr val="accent3">
                    <a:lumMod val="50000"/>
                  </a:schemeClr>
                </a:solidFill>
              </a:rPr>
              <a:t>escritorio</a:t>
            </a:r>
            <a:r>
              <a:rPr lang="en-US" dirty="0" smtClean="0">
                <a:solidFill>
                  <a:schemeClr val="accent3">
                    <a:lumMod val="50000"/>
                  </a:schemeClr>
                </a:solidFill>
              </a:rPr>
              <a:t>, y </a:t>
            </a:r>
            <a:r>
              <a:rPr lang="en-US" dirty="0" err="1" smtClean="0">
                <a:solidFill>
                  <a:schemeClr val="accent3">
                    <a:lumMod val="50000"/>
                  </a:schemeClr>
                </a:solidFill>
              </a:rPr>
              <a:t>permisos</a:t>
            </a:r>
            <a:r>
              <a:rPr lang="en-US" dirty="0" smtClean="0">
                <a:solidFill>
                  <a:schemeClr val="accent3">
                    <a:lumMod val="50000"/>
                  </a:schemeClr>
                </a:solidFill>
              </a:rPr>
              <a:t> de </a:t>
            </a:r>
            <a:r>
              <a:rPr lang="en-US" dirty="0" err="1" smtClean="0">
                <a:solidFill>
                  <a:schemeClr val="accent3">
                    <a:lumMod val="50000"/>
                  </a:schemeClr>
                </a:solidFill>
              </a:rPr>
              <a:t>aplicaciones</a:t>
            </a:r>
            <a:endParaRPr lang="en-US" dirty="0" smtClean="0">
              <a:solidFill>
                <a:schemeClr val="accent3">
                  <a:lumMod val="50000"/>
                </a:schemeClr>
              </a:solidFill>
            </a:endParaRPr>
          </a:p>
          <a:p>
            <a:r>
              <a:rPr lang="en-US" dirty="0" err="1" smtClean="0">
                <a:solidFill>
                  <a:schemeClr val="accent3">
                    <a:lumMod val="50000"/>
                  </a:schemeClr>
                </a:solidFill>
              </a:rPr>
              <a:t>Centralizar</a:t>
            </a:r>
            <a:r>
              <a:rPr lang="en-US" dirty="0" smtClean="0">
                <a:solidFill>
                  <a:schemeClr val="accent3">
                    <a:lumMod val="50000"/>
                  </a:schemeClr>
                </a:solidFill>
              </a:rPr>
              <a:t> </a:t>
            </a:r>
            <a:r>
              <a:rPr lang="en-US" dirty="0" err="1" smtClean="0">
                <a:solidFill>
                  <a:schemeClr val="accent3">
                    <a:lumMod val="50000"/>
                  </a:schemeClr>
                </a:solidFill>
              </a:rPr>
              <a:t>clientes</a:t>
            </a:r>
            <a:r>
              <a:rPr lang="en-US" dirty="0" smtClean="0">
                <a:solidFill>
                  <a:schemeClr val="accent3">
                    <a:lumMod val="50000"/>
                  </a:schemeClr>
                </a:solidFill>
              </a:rPr>
              <a:t>, </a:t>
            </a:r>
            <a:r>
              <a:rPr lang="en-US" dirty="0" err="1" smtClean="0">
                <a:solidFill>
                  <a:schemeClr val="accent3">
                    <a:lumMod val="50000"/>
                  </a:schemeClr>
                </a:solidFill>
              </a:rPr>
              <a:t>aplicaciones</a:t>
            </a:r>
            <a:r>
              <a:rPr lang="en-US" dirty="0" smtClean="0">
                <a:solidFill>
                  <a:schemeClr val="accent3">
                    <a:lumMod val="50000"/>
                  </a:schemeClr>
                </a:solidFill>
              </a:rPr>
              <a:t> y </a:t>
            </a:r>
            <a:r>
              <a:rPr lang="en-US" dirty="0" err="1" smtClean="0">
                <a:solidFill>
                  <a:schemeClr val="accent3">
                    <a:lumMod val="50000"/>
                  </a:schemeClr>
                </a:solidFill>
              </a:rPr>
              <a:t>seguridad</a:t>
            </a:r>
            <a:r>
              <a:rPr lang="en-US" dirty="0" smtClean="0">
                <a:solidFill>
                  <a:schemeClr val="accent3">
                    <a:lumMod val="50000"/>
                  </a:schemeClr>
                </a:solidFill>
              </a:rPr>
              <a:t> de </a:t>
            </a:r>
            <a:r>
              <a:rPr lang="en-US" dirty="0" err="1" smtClean="0">
                <a:solidFill>
                  <a:schemeClr val="accent3">
                    <a:lumMod val="50000"/>
                  </a:schemeClr>
                </a:solidFill>
              </a:rPr>
              <a:t>servidores</a:t>
            </a:r>
            <a:r>
              <a:rPr lang="en-US" dirty="0" smtClean="0">
                <a:solidFill>
                  <a:schemeClr val="accent3">
                    <a:lumMod val="50000"/>
                  </a:schemeClr>
                </a:solidFill>
              </a:rPr>
              <a:t>.</a:t>
            </a:r>
          </a:p>
          <a:p>
            <a:r>
              <a:rPr lang="en-US" dirty="0" err="1" smtClean="0">
                <a:solidFill>
                  <a:schemeClr val="accent3">
                    <a:lumMod val="50000"/>
                  </a:schemeClr>
                </a:solidFill>
              </a:rPr>
              <a:t>Proteger</a:t>
            </a:r>
            <a:r>
              <a:rPr lang="en-US" dirty="0" smtClean="0">
                <a:solidFill>
                  <a:schemeClr val="accent3">
                    <a:lumMod val="50000"/>
                  </a:schemeClr>
                </a:solidFill>
              </a:rPr>
              <a:t> la </a:t>
            </a:r>
            <a:r>
              <a:rPr lang="en-US" dirty="0" err="1" smtClean="0">
                <a:solidFill>
                  <a:schemeClr val="accent3">
                    <a:lumMod val="50000"/>
                  </a:schemeClr>
                </a:solidFill>
              </a:rPr>
              <a:t>confidencialidad</a:t>
            </a:r>
            <a:r>
              <a:rPr lang="en-US" dirty="0" smtClean="0">
                <a:solidFill>
                  <a:schemeClr val="accent3">
                    <a:lumMod val="50000"/>
                  </a:schemeClr>
                </a:solidFill>
              </a:rPr>
              <a:t> </a:t>
            </a:r>
            <a:r>
              <a:rPr lang="en-US" dirty="0" err="1" smtClean="0">
                <a:solidFill>
                  <a:schemeClr val="accent3">
                    <a:lumMod val="50000"/>
                  </a:schemeClr>
                </a:solidFill>
              </a:rPr>
              <a:t>fuera</a:t>
            </a:r>
            <a:r>
              <a:rPr lang="en-US" dirty="0" smtClean="0">
                <a:solidFill>
                  <a:schemeClr val="accent3">
                    <a:lumMod val="50000"/>
                  </a:schemeClr>
                </a:solidFill>
              </a:rPr>
              <a:t> de </a:t>
            </a:r>
            <a:r>
              <a:rPr lang="en-US" dirty="0" err="1" smtClean="0">
                <a:solidFill>
                  <a:schemeClr val="accent3">
                    <a:lumMod val="50000"/>
                  </a:schemeClr>
                </a:solidFill>
              </a:rPr>
              <a:t>tu</a:t>
            </a:r>
            <a:r>
              <a:rPr lang="en-US" dirty="0" smtClean="0">
                <a:solidFill>
                  <a:schemeClr val="accent3">
                    <a:lumMod val="50000"/>
                  </a:schemeClr>
                </a:solidFill>
              </a:rPr>
              <a:t> red.</a:t>
            </a:r>
          </a:p>
          <a:p>
            <a:r>
              <a:rPr lang="en-US" dirty="0" err="1" smtClean="0">
                <a:solidFill>
                  <a:schemeClr val="accent3">
                    <a:lumMod val="50000"/>
                  </a:schemeClr>
                </a:solidFill>
              </a:rPr>
              <a:t>Implementar</a:t>
            </a:r>
            <a:r>
              <a:rPr lang="en-US" dirty="0" smtClean="0">
                <a:solidFill>
                  <a:schemeClr val="accent3">
                    <a:lumMod val="50000"/>
                  </a:schemeClr>
                </a:solidFill>
              </a:rPr>
              <a:t> </a:t>
            </a:r>
            <a:r>
              <a:rPr lang="en-US" dirty="0" err="1" smtClean="0">
                <a:solidFill>
                  <a:schemeClr val="accent3">
                    <a:lumMod val="50000"/>
                  </a:schemeClr>
                </a:solidFill>
              </a:rPr>
              <a:t>solutiones</a:t>
            </a:r>
            <a:r>
              <a:rPr lang="en-US" dirty="0" smtClean="0">
                <a:solidFill>
                  <a:schemeClr val="accent3">
                    <a:lumMod val="50000"/>
                  </a:schemeClr>
                </a:solidFill>
              </a:rPr>
              <a:t> </a:t>
            </a:r>
            <a:r>
              <a:rPr lang="en-US" dirty="0" err="1" smtClean="0">
                <a:solidFill>
                  <a:schemeClr val="accent3">
                    <a:lumMod val="50000"/>
                  </a:schemeClr>
                </a:solidFill>
              </a:rPr>
              <a:t>para</a:t>
            </a:r>
            <a:r>
              <a:rPr lang="en-US" dirty="0" smtClean="0">
                <a:solidFill>
                  <a:schemeClr val="accent3">
                    <a:lumMod val="50000"/>
                  </a:schemeClr>
                </a:solidFill>
              </a:rPr>
              <a:t> </a:t>
            </a:r>
            <a:r>
              <a:rPr lang="en-US" dirty="0" err="1" smtClean="0">
                <a:solidFill>
                  <a:schemeClr val="accent3">
                    <a:lumMod val="50000"/>
                  </a:schemeClr>
                </a:solidFill>
              </a:rPr>
              <a:t>protegerse</a:t>
            </a:r>
            <a:r>
              <a:rPr lang="en-US" dirty="0" smtClean="0">
                <a:solidFill>
                  <a:schemeClr val="accent3">
                    <a:lumMod val="50000"/>
                  </a:schemeClr>
                </a:solidFill>
              </a:rPr>
              <a:t> contra </a:t>
            </a:r>
            <a:r>
              <a:rPr lang="en-US" dirty="0" err="1" smtClean="0">
                <a:solidFill>
                  <a:schemeClr val="accent3">
                    <a:lumMod val="50000"/>
                  </a:schemeClr>
                </a:solidFill>
              </a:rPr>
              <a:t>riesgos</a:t>
            </a:r>
            <a:r>
              <a:rPr lang="en-US" dirty="0" smtClean="0">
                <a:solidFill>
                  <a:schemeClr val="accent3">
                    <a:lumMod val="50000"/>
                  </a:schemeClr>
                </a:solidFill>
              </a:rPr>
              <a:t> </a:t>
            </a:r>
            <a:r>
              <a:rPr lang="en-US" dirty="0" err="1" smtClean="0">
                <a:solidFill>
                  <a:schemeClr val="accent3">
                    <a:lumMod val="50000"/>
                  </a:schemeClr>
                </a:solidFill>
              </a:rPr>
              <a:t>emergentes</a:t>
            </a:r>
            <a:r>
              <a:rPr lang="en-US" dirty="0" smtClean="0">
                <a:solidFill>
                  <a:schemeClr val="accent3">
                    <a:lumMod val="50000"/>
                  </a:schemeClr>
                </a:solidFill>
              </a:rPr>
              <a:t> </a:t>
            </a:r>
            <a:r>
              <a:rPr lang="en-US" dirty="0" err="1" smtClean="0">
                <a:solidFill>
                  <a:schemeClr val="accent3">
                    <a:lumMod val="50000"/>
                  </a:schemeClr>
                </a:solidFill>
              </a:rPr>
              <a:t>desconocidos</a:t>
            </a:r>
            <a:r>
              <a:rPr lang="en-US" dirty="0" smtClean="0">
                <a:solidFill>
                  <a:schemeClr val="accent3">
                    <a:lumMod val="50000"/>
                  </a:schemeClr>
                </a:solidFill>
              </a:rPr>
              <a:t>.</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smtClean="0"/>
              <a:t>Identificando Herramientas y Technologías</a:t>
            </a:r>
            <a:endParaRPr lang="en-US" dirty="0"/>
          </a:p>
        </p:txBody>
      </p:sp>
      <p:sp>
        <p:nvSpPr>
          <p:cNvPr id="3" name="Text Placeholder 2"/>
          <p:cNvSpPr>
            <a:spLocks noGrp="1"/>
          </p:cNvSpPr>
          <p:nvPr>
            <p:ph type="body" idx="1"/>
          </p:nvPr>
        </p:nvSpPr>
        <p:spPr/>
        <p:txBody>
          <a:bodyPr/>
          <a:lstStyle/>
          <a:p>
            <a:r>
              <a:rPr smtClean="0"/>
              <a:t>Soluciones de Microsoft para implementar los proyectos de Optimización de Infraestructura</a:t>
            </a:r>
            <a:endParaRPr lang="en-US"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p:nvPr/>
        </p:nvSpPr>
        <p:spPr bwMode="auto">
          <a:xfrm rot="10800000" flipV="1">
            <a:off x="609600" y="914400"/>
            <a:ext cx="7848600" cy="5257800"/>
          </a:xfrm>
          <a:prstGeom prst="round2Diag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109728" tIns="54864" rIns="109728" bIns="54864" numCol="1" rtlCol="0" anchor="t" anchorCtr="1" compatLnSpc="1">
            <a:prstTxWarp prst="textNoShape">
              <a:avLst/>
            </a:prstTxWarp>
          </a:bodyPr>
          <a:lstStyle/>
          <a:p>
            <a:pPr algn="ctr" defTabSz="1096963"/>
            <a:r>
              <a:rPr lang="en-US" dirty="0" err="1" smtClean="0">
                <a:solidFill>
                  <a:schemeClr val="tx1"/>
                </a:solidFill>
              </a:rPr>
              <a:t>Endurecimiento</a:t>
            </a:r>
            <a:r>
              <a:rPr lang="en-US" dirty="0" smtClean="0">
                <a:solidFill>
                  <a:schemeClr val="tx1"/>
                </a:solidFill>
              </a:rPr>
              <a:t> de la </a:t>
            </a:r>
            <a:r>
              <a:rPr lang="en-US" dirty="0" err="1" smtClean="0">
                <a:solidFill>
                  <a:schemeClr val="tx1"/>
                </a:solidFill>
              </a:rPr>
              <a:t>seguridad</a:t>
            </a:r>
            <a:r>
              <a:rPr lang="en-US" dirty="0" smtClean="0">
                <a:solidFill>
                  <a:schemeClr val="tx1"/>
                </a:solidFill>
              </a:rPr>
              <a:t> de </a:t>
            </a:r>
            <a:r>
              <a:rPr lang="en-US" dirty="0" err="1" smtClean="0">
                <a:solidFill>
                  <a:schemeClr val="tx1"/>
                </a:solidFill>
              </a:rPr>
              <a:t>sobremesas</a:t>
            </a:r>
            <a:endParaRPr lang="en-US" dirty="0" smtClean="0">
              <a:solidFill>
                <a:schemeClr val="tx1"/>
              </a:solidFill>
            </a:endParaRPr>
          </a:p>
        </p:txBody>
      </p:sp>
      <p:sp>
        <p:nvSpPr>
          <p:cNvPr id="2" name="Title 1"/>
          <p:cNvSpPr>
            <a:spLocks noGrp="1"/>
          </p:cNvSpPr>
          <p:nvPr>
            <p:ph type="title"/>
          </p:nvPr>
        </p:nvSpPr>
        <p:spPr/>
        <p:txBody>
          <a:bodyPr/>
          <a:lstStyle/>
          <a:p>
            <a:r>
              <a:rPr lang="es-ES" dirty="0" smtClean="0"/>
              <a:t>Identificando Herramientas y </a:t>
            </a:r>
            <a:r>
              <a:rPr lang="es-ES" dirty="0" err="1" smtClean="0"/>
              <a:t>Technologías</a:t>
            </a:r>
            <a:endParaRPr lang="en-US" dirty="0"/>
          </a:p>
        </p:txBody>
      </p:sp>
      <p:graphicFrame>
        <p:nvGraphicFramePr>
          <p:cNvPr id="4" name="Content Placeholder 4"/>
          <p:cNvGraphicFramePr>
            <a:graphicFrameLocks noGrp="1"/>
          </p:cNvGraphicFramePr>
          <p:nvPr>
            <p:ph idx="1"/>
          </p:nvPr>
        </p:nvGraphicFramePr>
        <p:xfrm>
          <a:off x="914400" y="1981200"/>
          <a:ext cx="7239000"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Vista</a:t>
            </a:r>
            <a:endParaRPr lang="en-US" dirty="0"/>
          </a:p>
        </p:txBody>
      </p:sp>
      <p:sp>
        <p:nvSpPr>
          <p:cNvPr id="6" name="Round Same Side Corner Rectangle 5"/>
          <p:cNvSpPr/>
          <p:nvPr/>
        </p:nvSpPr>
        <p:spPr>
          <a:xfrm>
            <a:off x="1295400" y="1642170"/>
            <a:ext cx="1981200" cy="838200"/>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lgn="ctr"/>
            <a:r>
              <a:rPr lang="en-US" dirty="0" smtClean="0"/>
              <a:t>Fundamentally Secure Platform</a:t>
            </a:r>
          </a:p>
        </p:txBody>
      </p:sp>
      <p:sp>
        <p:nvSpPr>
          <p:cNvPr id="7" name="Round Same Side Corner Rectangle 6"/>
          <p:cNvSpPr/>
          <p:nvPr/>
        </p:nvSpPr>
        <p:spPr>
          <a:xfrm>
            <a:off x="3581400" y="1642170"/>
            <a:ext cx="1981200" cy="838200"/>
          </a:xfrm>
          <a:prstGeom prst="round2SameRect">
            <a:avLst/>
          </a:prstGeom>
        </p:spPr>
        <p:style>
          <a:lnRef idx="0">
            <a:schemeClr val="accent2"/>
          </a:lnRef>
          <a:fillRef idx="3">
            <a:schemeClr val="accent2"/>
          </a:fillRef>
          <a:effectRef idx="3">
            <a:schemeClr val="accent2"/>
          </a:effectRef>
          <a:fontRef idx="minor">
            <a:schemeClr val="lt1"/>
          </a:fontRef>
        </p:style>
        <p:txBody>
          <a:bodyPr rtlCol="0" anchor="ctr"/>
          <a:lstStyle/>
          <a:p>
            <a:pPr lvl="0" algn="ctr"/>
            <a:r>
              <a:rPr lang="en-US" dirty="0" err="1" smtClean="0"/>
              <a:t>Protección</a:t>
            </a:r>
            <a:r>
              <a:rPr lang="en-US" dirty="0" smtClean="0"/>
              <a:t> contra Malware</a:t>
            </a:r>
            <a:endParaRPr lang="en-US" dirty="0"/>
          </a:p>
        </p:txBody>
      </p:sp>
      <p:sp>
        <p:nvSpPr>
          <p:cNvPr id="8" name="Round Same Side Corner Rectangle 7"/>
          <p:cNvSpPr/>
          <p:nvPr/>
        </p:nvSpPr>
        <p:spPr>
          <a:xfrm>
            <a:off x="5867400" y="1642170"/>
            <a:ext cx="1981200" cy="838200"/>
          </a:xfrm>
          <a:prstGeom prst="round2SameRect">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en-US" dirty="0" err="1" smtClean="0"/>
              <a:t>Protección</a:t>
            </a:r>
            <a:r>
              <a:rPr lang="en-US" dirty="0" smtClean="0"/>
              <a:t> de </a:t>
            </a:r>
            <a:r>
              <a:rPr lang="en-US" dirty="0" err="1" smtClean="0"/>
              <a:t>datos</a:t>
            </a:r>
            <a:endParaRPr lang="en-US" dirty="0"/>
          </a:p>
        </p:txBody>
      </p:sp>
      <p:grpSp>
        <p:nvGrpSpPr>
          <p:cNvPr id="17" name="Group 16"/>
          <p:cNvGrpSpPr/>
          <p:nvPr/>
        </p:nvGrpSpPr>
        <p:grpSpPr>
          <a:xfrm>
            <a:off x="1295400" y="2556570"/>
            <a:ext cx="1981200" cy="3505200"/>
            <a:chOff x="1295400" y="2556570"/>
            <a:chExt cx="1981200" cy="3505200"/>
          </a:xfrm>
        </p:grpSpPr>
        <p:sp>
          <p:nvSpPr>
            <p:cNvPr id="9" name="Round Same Side Corner Rectangle 8"/>
            <p:cNvSpPr/>
            <p:nvPr/>
          </p:nvSpPr>
          <p:spPr>
            <a:xfrm flipV="1">
              <a:off x="1295400" y="2556570"/>
              <a:ext cx="1981200" cy="3505200"/>
            </a:xfrm>
            <a:prstGeom prst="round2Same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3" name="TextBox 12"/>
            <p:cNvSpPr txBox="1"/>
            <p:nvPr/>
          </p:nvSpPr>
          <p:spPr>
            <a:xfrm>
              <a:off x="1295400" y="2556570"/>
              <a:ext cx="1981200" cy="3293209"/>
            </a:xfrm>
            <a:prstGeom prst="rect">
              <a:avLst/>
            </a:prstGeom>
            <a:noFill/>
          </p:spPr>
          <p:txBody>
            <a:bodyPr wrap="square" rtlCol="0">
              <a:spAutoFit/>
            </a:bodyPr>
            <a:lstStyle/>
            <a:p>
              <a:pPr marL="91440" lvl="0" indent="-91440">
                <a:buFont typeface="Arial" pitchFamily="34" charset="0"/>
                <a:buChar char="•"/>
              </a:pPr>
              <a:r>
                <a:rPr lang="en-US" sz="1600" dirty="0" smtClean="0">
                  <a:solidFill>
                    <a:schemeClr val="accent1">
                      <a:lumMod val="50000"/>
                    </a:schemeClr>
                  </a:solidFill>
                </a:rPr>
                <a:t>Security Development Lifecycle (SDL)</a:t>
              </a:r>
            </a:p>
            <a:p>
              <a:pPr marL="91440" lvl="0" indent="-91440">
                <a:buFont typeface="Arial" pitchFamily="34" charset="0"/>
                <a:buChar char="•"/>
              </a:pPr>
              <a:r>
                <a:rPr lang="en-US" sz="1600" dirty="0" smtClean="0">
                  <a:solidFill>
                    <a:schemeClr val="accent1">
                      <a:lumMod val="50000"/>
                    </a:schemeClr>
                  </a:solidFill>
                </a:rPr>
                <a:t>Service hardening</a:t>
              </a:r>
            </a:p>
            <a:p>
              <a:pPr marL="91440" lvl="0" indent="-91440">
                <a:buFont typeface="Arial" pitchFamily="34" charset="0"/>
                <a:buChar char="•"/>
              </a:pPr>
              <a:r>
                <a:rPr lang="en-US" sz="1600" dirty="0" smtClean="0">
                  <a:solidFill>
                    <a:schemeClr val="accent1">
                      <a:lumMod val="50000"/>
                    </a:schemeClr>
                  </a:solidFill>
                </a:rPr>
                <a:t>Data Execution Prevention (DEP)</a:t>
              </a:r>
            </a:p>
            <a:p>
              <a:pPr marL="91440" lvl="0" indent="-91440">
                <a:buFont typeface="Arial" pitchFamily="34" charset="0"/>
                <a:buChar char="•"/>
              </a:pPr>
              <a:r>
                <a:rPr lang="en-US" sz="1600" dirty="0" smtClean="0">
                  <a:solidFill>
                    <a:schemeClr val="accent1">
                      <a:lumMod val="50000"/>
                    </a:schemeClr>
                  </a:solidFill>
                </a:rPr>
                <a:t>Address Space Layout Randomization (ASLR)</a:t>
              </a:r>
            </a:p>
            <a:p>
              <a:pPr marL="91440" lvl="0" indent="-91440">
                <a:buFont typeface="Arial" pitchFamily="34" charset="0"/>
                <a:buChar char="•"/>
              </a:pPr>
              <a:r>
                <a:rPr lang="en-US" sz="1600" dirty="0" smtClean="0">
                  <a:solidFill>
                    <a:schemeClr val="accent1">
                      <a:lumMod val="50000"/>
                    </a:schemeClr>
                  </a:solidFill>
                </a:rPr>
                <a:t>Windows Vista UAC</a:t>
              </a:r>
            </a:p>
            <a:p>
              <a:pPr marL="91440" lvl="0" indent="-91440">
                <a:buFont typeface="Arial" pitchFamily="34" charset="0"/>
                <a:buChar char="•"/>
              </a:pPr>
              <a:r>
                <a:rPr lang="en-US" sz="1600" dirty="0" smtClean="0">
                  <a:solidFill>
                    <a:schemeClr val="accent1">
                      <a:lumMod val="50000"/>
                    </a:schemeClr>
                  </a:solidFill>
                </a:rPr>
                <a:t>Kernel Patch Protection</a:t>
              </a:r>
            </a:p>
          </p:txBody>
        </p:sp>
      </p:grpSp>
      <p:grpSp>
        <p:nvGrpSpPr>
          <p:cNvPr id="18" name="Group 17"/>
          <p:cNvGrpSpPr/>
          <p:nvPr/>
        </p:nvGrpSpPr>
        <p:grpSpPr>
          <a:xfrm>
            <a:off x="3581400" y="2556570"/>
            <a:ext cx="1981200" cy="3505200"/>
            <a:chOff x="3581400" y="2556570"/>
            <a:chExt cx="1981200" cy="3505200"/>
          </a:xfrm>
        </p:grpSpPr>
        <p:sp>
          <p:nvSpPr>
            <p:cNvPr id="11" name="Round Same Side Corner Rectangle 10"/>
            <p:cNvSpPr/>
            <p:nvPr/>
          </p:nvSpPr>
          <p:spPr>
            <a:xfrm flipV="1">
              <a:off x="3581400" y="2556570"/>
              <a:ext cx="1981200" cy="35052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14" name="TextBox 13"/>
            <p:cNvSpPr txBox="1"/>
            <p:nvPr/>
          </p:nvSpPr>
          <p:spPr>
            <a:xfrm>
              <a:off x="3581400" y="2556570"/>
              <a:ext cx="1981200" cy="1569660"/>
            </a:xfrm>
            <a:prstGeom prst="rect">
              <a:avLst/>
            </a:prstGeom>
            <a:noFill/>
          </p:spPr>
          <p:txBody>
            <a:bodyPr wrap="square" rtlCol="0">
              <a:spAutoFit/>
            </a:bodyPr>
            <a:lstStyle/>
            <a:p>
              <a:pPr marL="91440" lvl="0" indent="-91440">
                <a:buFont typeface="Arial" pitchFamily="34" charset="0"/>
                <a:buChar char="•"/>
              </a:pPr>
              <a:r>
                <a:rPr lang="en-US" sz="1600" dirty="0" smtClean="0">
                  <a:solidFill>
                    <a:schemeClr val="accent2">
                      <a:lumMod val="50000"/>
                    </a:schemeClr>
                  </a:solidFill>
                </a:rPr>
                <a:t>Windows Internet Explorer® 7 with Protected Mode</a:t>
              </a:r>
            </a:p>
            <a:p>
              <a:pPr marL="91440" lvl="0" indent="-91440">
                <a:buFont typeface="Arial" pitchFamily="34" charset="0"/>
                <a:buChar char="•"/>
              </a:pPr>
              <a:r>
                <a:rPr lang="en-US" sz="1600" dirty="0" smtClean="0">
                  <a:solidFill>
                    <a:schemeClr val="accent2">
                      <a:lumMod val="50000"/>
                    </a:schemeClr>
                  </a:solidFill>
                </a:rPr>
                <a:t>Windows Defender</a:t>
              </a:r>
            </a:p>
            <a:p>
              <a:pPr marL="91440" lvl="0" indent="-91440">
                <a:buFont typeface="Arial" pitchFamily="34" charset="0"/>
                <a:buChar char="•"/>
              </a:pPr>
              <a:r>
                <a:rPr lang="en-US" sz="1600" dirty="0" smtClean="0">
                  <a:solidFill>
                    <a:schemeClr val="accent2">
                      <a:lumMod val="50000"/>
                    </a:schemeClr>
                  </a:solidFill>
                </a:rPr>
                <a:t>Windows Firewall</a:t>
              </a:r>
            </a:p>
            <a:p>
              <a:pPr marL="91440" lvl="0" indent="-91440">
                <a:buFont typeface="Arial" pitchFamily="34" charset="0"/>
                <a:buChar char="•"/>
              </a:pPr>
              <a:r>
                <a:rPr lang="en-US" sz="1600" dirty="0" smtClean="0">
                  <a:solidFill>
                    <a:schemeClr val="accent2">
                      <a:lumMod val="50000"/>
                    </a:schemeClr>
                  </a:solidFill>
                </a:rPr>
                <a:t>Windows Vista UAC</a:t>
              </a:r>
            </a:p>
          </p:txBody>
        </p:sp>
      </p:grpSp>
      <p:grpSp>
        <p:nvGrpSpPr>
          <p:cNvPr id="19" name="Group 18"/>
          <p:cNvGrpSpPr/>
          <p:nvPr/>
        </p:nvGrpSpPr>
        <p:grpSpPr>
          <a:xfrm>
            <a:off x="5867400" y="2556570"/>
            <a:ext cx="1981200" cy="3505200"/>
            <a:chOff x="5867400" y="2556570"/>
            <a:chExt cx="1981200" cy="3505200"/>
          </a:xfrm>
        </p:grpSpPr>
        <p:sp>
          <p:nvSpPr>
            <p:cNvPr id="12" name="Round Same Side Corner Rectangle 11"/>
            <p:cNvSpPr/>
            <p:nvPr/>
          </p:nvSpPr>
          <p:spPr>
            <a:xfrm flipV="1">
              <a:off x="5867400" y="2556570"/>
              <a:ext cx="1981200" cy="3505200"/>
            </a:xfrm>
            <a:prstGeom prst="round2Same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15" name="TextBox 14"/>
            <p:cNvSpPr txBox="1"/>
            <p:nvPr/>
          </p:nvSpPr>
          <p:spPr>
            <a:xfrm>
              <a:off x="5867400" y="2556570"/>
              <a:ext cx="1981200" cy="1569660"/>
            </a:xfrm>
            <a:prstGeom prst="rect">
              <a:avLst/>
            </a:prstGeom>
            <a:noFill/>
          </p:spPr>
          <p:txBody>
            <a:bodyPr wrap="square" rtlCol="0">
              <a:spAutoFit/>
            </a:bodyPr>
            <a:lstStyle/>
            <a:p>
              <a:pPr marL="91440" lvl="0" indent="-91440">
                <a:buFont typeface="Arial" pitchFamily="34" charset="0"/>
                <a:buChar char="•"/>
              </a:pPr>
              <a:r>
                <a:rPr lang="en-US" sz="1600" dirty="0" smtClean="0">
                  <a:solidFill>
                    <a:schemeClr val="accent3">
                      <a:lumMod val="50000"/>
                    </a:schemeClr>
                  </a:solidFill>
                </a:rPr>
                <a:t>Encrypting File System (EFS)</a:t>
              </a:r>
            </a:p>
            <a:p>
              <a:pPr marL="91440" lvl="0" indent="-91440">
                <a:buFont typeface="Arial" pitchFamily="34" charset="0"/>
                <a:buChar char="•"/>
              </a:pPr>
              <a:r>
                <a:rPr lang="en-US" sz="1600" dirty="0" smtClean="0">
                  <a:solidFill>
                    <a:schemeClr val="accent3">
                      <a:lumMod val="50000"/>
                    </a:schemeClr>
                  </a:solidFill>
                </a:rPr>
                <a:t>Windows BitLocker Drive Encryption</a:t>
              </a:r>
            </a:p>
            <a:p>
              <a:pPr marL="91440" lvl="0" indent="-91440">
                <a:buFont typeface="Arial" pitchFamily="34" charset="0"/>
                <a:buChar char="•"/>
              </a:pPr>
              <a:r>
                <a:rPr lang="en-US" sz="1600" dirty="0" smtClean="0">
                  <a:solidFill>
                    <a:schemeClr val="accent3">
                      <a:lumMod val="50000"/>
                    </a:schemeClr>
                  </a:solidFill>
                </a:rPr>
                <a:t>Rights Management Services (RMS)</a:t>
              </a: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slide(fromTop)">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slide(fromTop)">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slide(fromTop)">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Pasando</a:t>
            </a:r>
            <a:r>
              <a:rPr lang="en-US" dirty="0" smtClean="0"/>
              <a:t> </a:t>
            </a:r>
            <a:r>
              <a:rPr lang="en-US" dirty="0" err="1" smtClean="0"/>
              <a:t>tecnologías</a:t>
            </a:r>
            <a:r>
              <a:rPr lang="en-US" dirty="0" smtClean="0"/>
              <a:t> de </a:t>
            </a:r>
            <a:r>
              <a:rPr lang="en-US" dirty="0" err="1" smtClean="0"/>
              <a:t>Básico</a:t>
            </a:r>
            <a:r>
              <a:rPr lang="en-US" dirty="0" smtClean="0"/>
              <a:t> a </a:t>
            </a:r>
            <a:r>
              <a:rPr lang="en-US" dirty="0" err="1" smtClean="0"/>
              <a:t>Estandarizado</a:t>
            </a:r>
            <a:endParaRPr lang="en-US" dirty="0"/>
          </a:p>
        </p:txBody>
      </p:sp>
      <p:sp>
        <p:nvSpPr>
          <p:cNvPr id="4" name="Round Same Side Corner Rectangle 3"/>
          <p:cNvSpPr/>
          <p:nvPr/>
        </p:nvSpPr>
        <p:spPr>
          <a:xfrm flipV="1">
            <a:off x="838200" y="2590800"/>
            <a:ext cx="7467600" cy="3810000"/>
          </a:xfrm>
          <a:prstGeom prst="round2Same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 name="Round Same Side Corner Rectangle 4"/>
          <p:cNvSpPr/>
          <p:nvPr/>
        </p:nvSpPr>
        <p:spPr>
          <a:xfrm>
            <a:off x="838200" y="2057400"/>
            <a:ext cx="2438400" cy="457200"/>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err="1" smtClean="0">
                <a:effectLst>
                  <a:reflection blurRad="6350" stA="55000" endA="300" endPos="45500" dir="5400000" sy="-100000" algn="bl" rotWithShape="0"/>
                </a:effectLst>
              </a:rPr>
              <a:t>Básico</a:t>
            </a:r>
            <a:r>
              <a:rPr lang="en-US" sz="1400" dirty="0" smtClean="0">
                <a:effectLst>
                  <a:reflection blurRad="6350" stA="55000" endA="300" endPos="45500" dir="5400000" sy="-100000" algn="bl" rotWithShape="0"/>
                </a:effectLst>
              </a:rPr>
              <a:t> a </a:t>
            </a:r>
            <a:r>
              <a:rPr lang="en-US" sz="1400" dirty="0" err="1" smtClean="0">
                <a:effectLst>
                  <a:reflection blurRad="6350" stA="55000" endA="300" endPos="45500" dir="5400000" sy="-100000" algn="bl" rotWithShape="0"/>
                </a:effectLst>
              </a:rPr>
              <a:t>Estandarizado</a:t>
            </a:r>
            <a:endParaRPr lang="en-US" sz="1400" dirty="0">
              <a:effectLst>
                <a:reflection blurRad="6350" stA="55000" endA="300" endPos="45500" dir="5400000" sy="-100000" algn="bl" rotWithShape="0"/>
              </a:effectLst>
            </a:endParaRPr>
          </a:p>
        </p:txBody>
      </p:sp>
      <p:sp>
        <p:nvSpPr>
          <p:cNvPr id="6" name="Round Same Side Corner Rectangle 5"/>
          <p:cNvSpPr/>
          <p:nvPr/>
        </p:nvSpPr>
        <p:spPr>
          <a:xfrm>
            <a:off x="3352800" y="2057400"/>
            <a:ext cx="2438400" cy="457200"/>
          </a:xfrm>
          <a:prstGeom prst="round2Same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err="1" smtClean="0">
                <a:solidFill>
                  <a:schemeClr val="bg1">
                    <a:lumMod val="75000"/>
                  </a:schemeClr>
                </a:solidFill>
              </a:rPr>
              <a:t>Standarizado</a:t>
            </a:r>
            <a:r>
              <a:rPr lang="en-US" sz="1400" dirty="0" smtClean="0">
                <a:solidFill>
                  <a:schemeClr val="bg1">
                    <a:lumMod val="75000"/>
                  </a:schemeClr>
                </a:solidFill>
              </a:rPr>
              <a:t> a </a:t>
            </a:r>
            <a:r>
              <a:rPr lang="en-US" sz="1400" dirty="0" err="1" smtClean="0">
                <a:solidFill>
                  <a:schemeClr val="bg1">
                    <a:lumMod val="75000"/>
                  </a:schemeClr>
                </a:solidFill>
              </a:rPr>
              <a:t>Racionalizado</a:t>
            </a:r>
            <a:endParaRPr lang="en-US" sz="1400" dirty="0">
              <a:solidFill>
                <a:schemeClr val="bg1">
                  <a:lumMod val="75000"/>
                </a:schemeClr>
              </a:solidFill>
            </a:endParaRPr>
          </a:p>
        </p:txBody>
      </p:sp>
      <p:sp>
        <p:nvSpPr>
          <p:cNvPr id="7" name="Round Same Side Corner Rectangle 6"/>
          <p:cNvSpPr/>
          <p:nvPr/>
        </p:nvSpPr>
        <p:spPr>
          <a:xfrm>
            <a:off x="5867400" y="2057400"/>
            <a:ext cx="2438400" cy="457200"/>
          </a:xfrm>
          <a:prstGeom prst="round2Same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400" dirty="0" err="1" smtClean="0">
                <a:solidFill>
                  <a:schemeClr val="bg1">
                    <a:lumMod val="75000"/>
                  </a:schemeClr>
                </a:solidFill>
              </a:rPr>
              <a:t>Racionalizado</a:t>
            </a:r>
            <a:r>
              <a:rPr lang="en-US" sz="1400" dirty="0" smtClean="0">
                <a:solidFill>
                  <a:schemeClr val="bg1">
                    <a:lumMod val="75000"/>
                  </a:schemeClr>
                </a:solidFill>
              </a:rPr>
              <a:t> a </a:t>
            </a:r>
            <a:r>
              <a:rPr lang="en-US" sz="1400" dirty="0" err="1" smtClean="0">
                <a:solidFill>
                  <a:schemeClr val="bg1">
                    <a:lumMod val="75000"/>
                  </a:schemeClr>
                </a:solidFill>
              </a:rPr>
              <a:t>Dinámico</a:t>
            </a:r>
            <a:endParaRPr lang="en-US" sz="1400" dirty="0">
              <a:solidFill>
                <a:schemeClr val="bg1">
                  <a:lumMod val="75000"/>
                </a:schemeClr>
              </a:solidFill>
            </a:endParaRPr>
          </a:p>
        </p:txBody>
      </p:sp>
      <p:graphicFrame>
        <p:nvGraphicFramePr>
          <p:cNvPr id="19" name="Content Placeholder 3"/>
          <p:cNvGraphicFramePr>
            <a:graphicFrameLocks noGrp="1"/>
          </p:cNvGraphicFramePr>
          <p:nvPr>
            <p:ph idx="1"/>
          </p:nvPr>
        </p:nvGraphicFramePr>
        <p:xfrm>
          <a:off x="1143000" y="2590801"/>
          <a:ext cx="6857999" cy="3276598"/>
        </p:xfrm>
        <a:graphic>
          <a:graphicData uri="http://schemas.openxmlformats.org/drawingml/2006/table">
            <a:tbl>
              <a:tblPr firstRow="1" bandRow="1">
                <a:tableStyleId>{3B4B98B0-60AC-42C2-AFA5-B58CD77FA1E5}</a:tableStyleId>
              </a:tblPr>
              <a:tblGrid>
                <a:gridCol w="5181600"/>
                <a:gridCol w="533400"/>
                <a:gridCol w="609600"/>
                <a:gridCol w="533399"/>
              </a:tblGrid>
              <a:tr h="769143">
                <a:tc>
                  <a:txBody>
                    <a:bodyPr/>
                    <a:lstStyle/>
                    <a:p>
                      <a:r>
                        <a:rPr lang="en-US" sz="1200" dirty="0" err="1" smtClean="0">
                          <a:solidFill>
                            <a:schemeClr val="accent1">
                              <a:lumMod val="50000"/>
                            </a:schemeClr>
                          </a:solidFill>
                        </a:rPr>
                        <a:t>Proyectos</a:t>
                      </a:r>
                      <a:r>
                        <a:rPr lang="en-US" sz="1200" dirty="0" smtClean="0">
                          <a:solidFill>
                            <a:schemeClr val="accent1">
                              <a:lumMod val="50000"/>
                            </a:schemeClr>
                          </a:solidFill>
                        </a:rPr>
                        <a:t> IO</a:t>
                      </a:r>
                      <a:endParaRPr lang="en-US" sz="1200" dirty="0">
                        <a:solidFill>
                          <a:schemeClr val="accent1">
                            <a:lumMod val="50000"/>
                          </a:schemeClr>
                        </a:solidFill>
                      </a:endParaRPr>
                    </a:p>
                  </a:txBody>
                  <a:tcPr anchor="b">
                    <a:lnL>
                      <a:noFill/>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dirty="0" smtClean="0">
                          <a:solidFill>
                            <a:schemeClr val="accent1">
                              <a:lumMod val="50000"/>
                            </a:schemeClr>
                          </a:solidFill>
                        </a:rPr>
                        <a:t>Windows Vista</a:t>
                      </a:r>
                      <a:endParaRPr lang="en-US" sz="1200" dirty="0">
                        <a:solidFill>
                          <a:schemeClr val="accent1">
                            <a:lumMod val="50000"/>
                          </a:schemeClr>
                        </a:solidFill>
                      </a:endParaRPr>
                    </a:p>
                  </a:txBody>
                  <a:tcPr vert="vert27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dirty="0" smtClean="0">
                          <a:solidFill>
                            <a:schemeClr val="accent1">
                              <a:lumMod val="50000"/>
                            </a:schemeClr>
                          </a:solidFill>
                        </a:rPr>
                        <a:t>Automatic Updates</a:t>
                      </a:r>
                      <a:endParaRPr lang="en-US" sz="1200" dirty="0">
                        <a:solidFill>
                          <a:schemeClr val="accent1">
                            <a:lumMod val="50000"/>
                          </a:schemeClr>
                        </a:solidFill>
                      </a:endParaRPr>
                    </a:p>
                  </a:txBody>
                  <a:tcPr vert="vert27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dirty="0" smtClean="0">
                          <a:solidFill>
                            <a:schemeClr val="accent1">
                              <a:lumMod val="50000"/>
                            </a:schemeClr>
                          </a:solidFill>
                        </a:rPr>
                        <a:t>AD DS</a:t>
                      </a:r>
                      <a:endParaRPr lang="en-US" sz="1200" dirty="0">
                        <a:solidFill>
                          <a:schemeClr val="accent1">
                            <a:lumMod val="50000"/>
                          </a:schemeClr>
                        </a:solidFill>
                      </a:endParaRPr>
                    </a:p>
                  </a:txBody>
                  <a:tcPr vert="vert27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501491">
                <a:tc>
                  <a:txBody>
                    <a:bodyPr/>
                    <a:lstStyle/>
                    <a:p>
                      <a:r>
                        <a:rPr lang="en-US" sz="1200" b="0" dirty="0" err="1" smtClean="0">
                          <a:solidFill>
                            <a:schemeClr val="accent1">
                              <a:lumMod val="50000"/>
                            </a:schemeClr>
                          </a:solidFill>
                        </a:rPr>
                        <a:t>Implementar</a:t>
                      </a:r>
                      <a:r>
                        <a:rPr lang="en-US" sz="1200" b="0" dirty="0" smtClean="0">
                          <a:solidFill>
                            <a:schemeClr val="accent1">
                              <a:lumMod val="50000"/>
                            </a:schemeClr>
                          </a:solidFill>
                        </a:rPr>
                        <a:t> </a:t>
                      </a:r>
                      <a:r>
                        <a:rPr lang="en-US" sz="1200" b="0" dirty="0" err="1" smtClean="0">
                          <a:solidFill>
                            <a:schemeClr val="accent1">
                              <a:lumMod val="50000"/>
                            </a:schemeClr>
                          </a:solidFill>
                        </a:rPr>
                        <a:t>actualizaciones</a:t>
                      </a:r>
                      <a:r>
                        <a:rPr lang="en-US" sz="1200" b="0" dirty="0" smtClean="0">
                          <a:solidFill>
                            <a:schemeClr val="accent1">
                              <a:lumMod val="50000"/>
                            </a:schemeClr>
                          </a:solidFill>
                        </a:rPr>
                        <a:t> </a:t>
                      </a:r>
                      <a:r>
                        <a:rPr lang="en-US" sz="1200" b="0" dirty="0" err="1" smtClean="0">
                          <a:solidFill>
                            <a:schemeClr val="accent1">
                              <a:lumMod val="50000"/>
                            </a:schemeClr>
                          </a:solidFill>
                        </a:rPr>
                        <a:t>automáticas</a:t>
                      </a:r>
                      <a:endParaRPr lang="en-US" sz="1200" b="1" dirty="0">
                        <a:solidFill>
                          <a:schemeClr val="accent1">
                            <a:lumMod val="50000"/>
                          </a:schemeClr>
                        </a:solidFill>
                      </a:endParaRPr>
                    </a:p>
                  </a:txBody>
                  <a:tcPr anchor="ct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accent1">
                              <a:lumMod val="50000"/>
                            </a:schemeClr>
                          </a:solidFill>
                          <a:sym typeface="Webdings"/>
                        </a:rPr>
                        <a:t></a:t>
                      </a:r>
                      <a:endParaRPr lang="en-US" sz="2000" dirty="0" smtClean="0">
                        <a:solidFill>
                          <a:schemeClr val="accent1">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dirty="0" smtClean="0">
                          <a:solidFill>
                            <a:schemeClr val="accent1">
                              <a:lumMod val="50000"/>
                            </a:schemeClr>
                          </a:solidFill>
                          <a:sym typeface="Webdings"/>
                        </a:rPr>
                        <a:t></a:t>
                      </a:r>
                      <a:endParaRPr lang="en-US" sz="2000" dirty="0">
                        <a:solidFill>
                          <a:schemeClr val="accent1">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1">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501491">
                <a:tc>
                  <a:txBody>
                    <a:bodyPr/>
                    <a:lstStyle/>
                    <a:p>
                      <a:r>
                        <a:rPr lang="en-US" sz="1200" dirty="0" err="1" smtClean="0">
                          <a:solidFill>
                            <a:schemeClr val="accent1">
                              <a:lumMod val="50000"/>
                            </a:schemeClr>
                          </a:solidFill>
                        </a:rPr>
                        <a:t>Implementar</a:t>
                      </a:r>
                      <a:r>
                        <a:rPr lang="en-US" sz="1200" dirty="0" smtClean="0">
                          <a:solidFill>
                            <a:schemeClr val="accent1">
                              <a:lumMod val="50000"/>
                            </a:schemeClr>
                          </a:solidFill>
                        </a:rPr>
                        <a:t> </a:t>
                      </a:r>
                      <a:r>
                        <a:rPr lang="en-US" sz="1200" dirty="0" err="1" smtClean="0">
                          <a:solidFill>
                            <a:schemeClr val="accent1">
                              <a:lumMod val="50000"/>
                            </a:schemeClr>
                          </a:solidFill>
                        </a:rPr>
                        <a:t>una</a:t>
                      </a:r>
                      <a:r>
                        <a:rPr lang="en-US" sz="1200" dirty="0" smtClean="0">
                          <a:solidFill>
                            <a:schemeClr val="accent1">
                              <a:lumMod val="50000"/>
                            </a:schemeClr>
                          </a:solidFill>
                        </a:rPr>
                        <a:t> </a:t>
                      </a:r>
                      <a:r>
                        <a:rPr lang="en-US" sz="1200" dirty="0" err="1" smtClean="0">
                          <a:solidFill>
                            <a:schemeClr val="accent1">
                              <a:lumMod val="50000"/>
                            </a:schemeClr>
                          </a:solidFill>
                        </a:rPr>
                        <a:t>solución</a:t>
                      </a:r>
                      <a:r>
                        <a:rPr lang="en-US" sz="1200" baseline="0" dirty="0" smtClean="0">
                          <a:solidFill>
                            <a:schemeClr val="accent1">
                              <a:lumMod val="50000"/>
                            </a:schemeClr>
                          </a:solidFill>
                        </a:rPr>
                        <a:t> </a:t>
                      </a:r>
                      <a:r>
                        <a:rPr lang="en-US" sz="1200" baseline="0" dirty="0" err="1" smtClean="0">
                          <a:solidFill>
                            <a:schemeClr val="accent1">
                              <a:lumMod val="50000"/>
                            </a:schemeClr>
                          </a:solidFill>
                        </a:rPr>
                        <a:t>para</a:t>
                      </a:r>
                      <a:r>
                        <a:rPr lang="en-US" sz="1200" baseline="0" dirty="0" smtClean="0">
                          <a:solidFill>
                            <a:schemeClr val="accent1">
                              <a:lumMod val="50000"/>
                            </a:schemeClr>
                          </a:solidFill>
                        </a:rPr>
                        <a:t> </a:t>
                      </a:r>
                      <a:r>
                        <a:rPr lang="en-US" sz="1200" baseline="0" dirty="0" err="1" smtClean="0">
                          <a:solidFill>
                            <a:schemeClr val="accent1">
                              <a:lumMod val="50000"/>
                            </a:schemeClr>
                          </a:solidFill>
                        </a:rPr>
                        <a:t>evitar</a:t>
                      </a:r>
                      <a:r>
                        <a:rPr lang="en-US" sz="1200" baseline="0" dirty="0" smtClean="0">
                          <a:solidFill>
                            <a:schemeClr val="accent1">
                              <a:lumMod val="50000"/>
                            </a:schemeClr>
                          </a:solidFill>
                        </a:rPr>
                        <a:t> malware</a:t>
                      </a:r>
                      <a:endParaRPr lang="en-US" sz="1200" b="1" dirty="0">
                        <a:solidFill>
                          <a:schemeClr val="accent1">
                            <a:lumMod val="50000"/>
                          </a:schemeClr>
                        </a:solidFill>
                      </a:endParaRPr>
                    </a:p>
                  </a:txBody>
                  <a:tcPr anchor="ct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accent1">
                              <a:lumMod val="50000"/>
                            </a:schemeClr>
                          </a:solidFill>
                          <a:sym typeface="Webdings"/>
                        </a:rPr>
                        <a:t></a:t>
                      </a:r>
                      <a:endParaRPr lang="en-US" sz="2000" dirty="0" smtClean="0">
                        <a:solidFill>
                          <a:schemeClr val="accent1">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a:solidFill>
                          <a:schemeClr val="accent1">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1">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501491">
                <a:tc>
                  <a:txBody>
                    <a:bodyPr/>
                    <a:lstStyle/>
                    <a:p>
                      <a:r>
                        <a:rPr lang="en-US" sz="1200" dirty="0" err="1" smtClean="0">
                          <a:solidFill>
                            <a:schemeClr val="accent1">
                              <a:lumMod val="50000"/>
                            </a:schemeClr>
                          </a:solidFill>
                        </a:rPr>
                        <a:t>Implementar</a:t>
                      </a:r>
                      <a:r>
                        <a:rPr lang="en-US" sz="1200" dirty="0" smtClean="0">
                          <a:solidFill>
                            <a:schemeClr val="accent1">
                              <a:lumMod val="50000"/>
                            </a:schemeClr>
                          </a:solidFill>
                        </a:rPr>
                        <a:t> </a:t>
                      </a:r>
                      <a:r>
                        <a:rPr lang="en-US" sz="1200" dirty="0" err="1" smtClean="0">
                          <a:solidFill>
                            <a:schemeClr val="accent1">
                              <a:lumMod val="50000"/>
                            </a:schemeClr>
                          </a:solidFill>
                        </a:rPr>
                        <a:t>una</a:t>
                      </a:r>
                      <a:r>
                        <a:rPr lang="en-US" sz="1200" dirty="0" smtClean="0">
                          <a:solidFill>
                            <a:schemeClr val="accent1">
                              <a:lumMod val="50000"/>
                            </a:schemeClr>
                          </a:solidFill>
                        </a:rPr>
                        <a:t> </a:t>
                      </a:r>
                      <a:r>
                        <a:rPr lang="en-US" sz="1200" dirty="0" err="1" smtClean="0">
                          <a:solidFill>
                            <a:schemeClr val="accent1">
                              <a:lumMod val="50000"/>
                            </a:schemeClr>
                          </a:solidFill>
                        </a:rPr>
                        <a:t>gestión</a:t>
                      </a:r>
                      <a:r>
                        <a:rPr lang="en-US" sz="1200" dirty="0" smtClean="0">
                          <a:solidFill>
                            <a:schemeClr val="accent1">
                              <a:lumMod val="50000"/>
                            </a:schemeClr>
                          </a:solidFill>
                        </a:rPr>
                        <a:t> de </a:t>
                      </a:r>
                      <a:r>
                        <a:rPr lang="en-US" sz="1200" dirty="0" err="1" smtClean="0">
                          <a:solidFill>
                            <a:schemeClr val="accent1">
                              <a:lumMod val="50000"/>
                            </a:schemeClr>
                          </a:solidFill>
                        </a:rPr>
                        <a:t>configuración</a:t>
                      </a:r>
                      <a:r>
                        <a:rPr lang="en-US" sz="1200" dirty="0" smtClean="0">
                          <a:solidFill>
                            <a:schemeClr val="accent1">
                              <a:lumMod val="50000"/>
                            </a:schemeClr>
                          </a:solidFill>
                        </a:rPr>
                        <a:t> </a:t>
                      </a:r>
                      <a:r>
                        <a:rPr lang="en-US" sz="1200" dirty="0" err="1" smtClean="0">
                          <a:solidFill>
                            <a:schemeClr val="accent1">
                              <a:lumMod val="50000"/>
                            </a:schemeClr>
                          </a:solidFill>
                        </a:rPr>
                        <a:t>centralizada</a:t>
                      </a:r>
                      <a:endParaRPr lang="en-US" sz="1200" b="1" dirty="0">
                        <a:solidFill>
                          <a:schemeClr val="accent1">
                            <a:lumMod val="50000"/>
                          </a:schemeClr>
                        </a:solidFill>
                      </a:endParaRPr>
                    </a:p>
                  </a:txBody>
                  <a:tcPr anchor="ct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accent1">
                              <a:lumMod val="50000"/>
                            </a:schemeClr>
                          </a:solidFill>
                          <a:sym typeface="Webdings"/>
                        </a:rPr>
                        <a:t></a:t>
                      </a:r>
                      <a:endParaRPr lang="en-US" sz="2000" dirty="0" smtClean="0">
                        <a:solidFill>
                          <a:schemeClr val="accent1">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1">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dirty="0" smtClean="0">
                          <a:solidFill>
                            <a:schemeClr val="accent1">
                              <a:lumMod val="50000"/>
                            </a:schemeClr>
                          </a:solidFill>
                          <a:sym typeface="Webdings"/>
                        </a:rPr>
                        <a:t></a:t>
                      </a:r>
                      <a:endParaRPr lang="en-US" sz="2000" dirty="0">
                        <a:solidFill>
                          <a:schemeClr val="accent1">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501491">
                <a:tc>
                  <a:txBody>
                    <a:bodyPr/>
                    <a:lstStyle/>
                    <a:p>
                      <a:r>
                        <a:rPr lang="en-US" sz="1200" dirty="0" err="1" smtClean="0">
                          <a:solidFill>
                            <a:schemeClr val="accent1">
                              <a:lumMod val="50000"/>
                            </a:schemeClr>
                          </a:solidFill>
                        </a:rPr>
                        <a:t>Implementar</a:t>
                      </a:r>
                      <a:r>
                        <a:rPr lang="en-US" sz="1200" baseline="0" dirty="0" smtClean="0">
                          <a:solidFill>
                            <a:schemeClr val="accent1">
                              <a:lumMod val="50000"/>
                            </a:schemeClr>
                          </a:solidFill>
                        </a:rPr>
                        <a:t> </a:t>
                      </a:r>
                      <a:r>
                        <a:rPr lang="en-US" sz="1200" baseline="0" dirty="0" err="1" smtClean="0">
                          <a:solidFill>
                            <a:schemeClr val="accent1">
                              <a:lumMod val="50000"/>
                            </a:schemeClr>
                          </a:solidFill>
                        </a:rPr>
                        <a:t>una</a:t>
                      </a:r>
                      <a:r>
                        <a:rPr lang="en-US" sz="1200" baseline="0" dirty="0" smtClean="0">
                          <a:solidFill>
                            <a:schemeClr val="accent1">
                              <a:lumMod val="50000"/>
                            </a:schemeClr>
                          </a:solidFill>
                        </a:rPr>
                        <a:t> </a:t>
                      </a:r>
                      <a:r>
                        <a:rPr lang="en-US" sz="1200" baseline="0" dirty="0" err="1" smtClean="0">
                          <a:solidFill>
                            <a:schemeClr val="accent1">
                              <a:lumMod val="50000"/>
                            </a:schemeClr>
                          </a:solidFill>
                        </a:rPr>
                        <a:t>solución</a:t>
                      </a:r>
                      <a:r>
                        <a:rPr lang="en-US" sz="1200" baseline="0" dirty="0" smtClean="0">
                          <a:solidFill>
                            <a:schemeClr val="accent1">
                              <a:lumMod val="50000"/>
                            </a:schemeClr>
                          </a:solidFill>
                        </a:rPr>
                        <a:t> </a:t>
                      </a:r>
                      <a:r>
                        <a:rPr lang="en-US" sz="1200" baseline="0" dirty="0" err="1" smtClean="0">
                          <a:solidFill>
                            <a:schemeClr val="accent1">
                              <a:lumMod val="50000"/>
                            </a:schemeClr>
                          </a:solidFill>
                        </a:rPr>
                        <a:t>para</a:t>
                      </a:r>
                      <a:r>
                        <a:rPr lang="en-US" sz="1200" baseline="0" dirty="0" smtClean="0">
                          <a:solidFill>
                            <a:schemeClr val="accent1">
                              <a:lumMod val="50000"/>
                            </a:schemeClr>
                          </a:solidFill>
                        </a:rPr>
                        <a:t> </a:t>
                      </a:r>
                      <a:r>
                        <a:rPr lang="en-US" sz="1200" baseline="0" dirty="0" err="1" smtClean="0">
                          <a:solidFill>
                            <a:schemeClr val="accent1">
                              <a:lumMod val="50000"/>
                            </a:schemeClr>
                          </a:solidFill>
                        </a:rPr>
                        <a:t>proteger</a:t>
                      </a:r>
                      <a:r>
                        <a:rPr lang="en-US" sz="1200" baseline="0" dirty="0" smtClean="0">
                          <a:solidFill>
                            <a:schemeClr val="accent1">
                              <a:lumMod val="50000"/>
                            </a:schemeClr>
                          </a:solidFill>
                        </a:rPr>
                        <a:t> los </a:t>
                      </a:r>
                      <a:r>
                        <a:rPr lang="en-US" sz="1200" baseline="0" dirty="0" err="1" smtClean="0">
                          <a:solidFill>
                            <a:schemeClr val="accent1">
                              <a:lumMod val="50000"/>
                            </a:schemeClr>
                          </a:solidFill>
                        </a:rPr>
                        <a:t>datos</a:t>
                      </a:r>
                      <a:r>
                        <a:rPr lang="en-US" sz="1200" baseline="0" dirty="0" smtClean="0">
                          <a:solidFill>
                            <a:schemeClr val="accent1">
                              <a:lumMod val="50000"/>
                            </a:schemeClr>
                          </a:solidFill>
                        </a:rPr>
                        <a:t> </a:t>
                      </a:r>
                      <a:r>
                        <a:rPr lang="en-US" sz="1200" baseline="0" dirty="0" err="1" smtClean="0">
                          <a:solidFill>
                            <a:schemeClr val="accent1">
                              <a:lumMod val="50000"/>
                            </a:schemeClr>
                          </a:solidFill>
                        </a:rPr>
                        <a:t>móviles</a:t>
                      </a:r>
                      <a:endParaRPr lang="en-US" sz="1200" dirty="0" smtClean="0">
                        <a:solidFill>
                          <a:schemeClr val="accent1">
                            <a:lumMod val="50000"/>
                          </a:schemeClr>
                        </a:solidFill>
                      </a:endParaRPr>
                    </a:p>
                  </a:txBody>
                  <a:tcPr anchor="ct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accent1">
                              <a:lumMod val="50000"/>
                            </a:schemeClr>
                          </a:solidFill>
                          <a:sym typeface="Webdings"/>
                        </a:rPr>
                        <a:t></a:t>
                      </a:r>
                      <a:endParaRPr lang="en-US" sz="2000" dirty="0" smtClean="0">
                        <a:solidFill>
                          <a:schemeClr val="accent1">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1">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1">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501491">
                <a:tc>
                  <a:txBody>
                    <a:bodyPr/>
                    <a:lstStyle/>
                    <a:p>
                      <a:r>
                        <a:rPr lang="en-US" sz="1200" dirty="0" err="1" smtClean="0">
                          <a:solidFill>
                            <a:schemeClr val="accent1">
                              <a:lumMod val="50000"/>
                            </a:schemeClr>
                          </a:solidFill>
                        </a:rPr>
                        <a:t>Definnir</a:t>
                      </a:r>
                      <a:r>
                        <a:rPr lang="en-US" sz="1200" dirty="0" smtClean="0">
                          <a:solidFill>
                            <a:schemeClr val="accent1">
                              <a:lumMod val="50000"/>
                            </a:schemeClr>
                          </a:solidFill>
                        </a:rPr>
                        <a:t> </a:t>
                      </a:r>
                      <a:r>
                        <a:rPr lang="en-US" sz="1200" dirty="0" err="1" smtClean="0">
                          <a:solidFill>
                            <a:schemeClr val="accent1">
                              <a:lumMod val="50000"/>
                            </a:schemeClr>
                          </a:solidFill>
                        </a:rPr>
                        <a:t>una</a:t>
                      </a:r>
                      <a:r>
                        <a:rPr lang="en-US" sz="1200" baseline="0" dirty="0" smtClean="0">
                          <a:solidFill>
                            <a:schemeClr val="accent1">
                              <a:lumMod val="50000"/>
                            </a:schemeClr>
                          </a:solidFill>
                        </a:rPr>
                        <a:t> base de </a:t>
                      </a:r>
                      <a:r>
                        <a:rPr lang="en-US" sz="1200" baseline="0" dirty="0" err="1" smtClean="0">
                          <a:solidFill>
                            <a:schemeClr val="accent1">
                              <a:lumMod val="50000"/>
                            </a:schemeClr>
                          </a:solidFill>
                        </a:rPr>
                        <a:t>seguridad</a:t>
                      </a:r>
                      <a:r>
                        <a:rPr lang="en-US" sz="1200" baseline="0" dirty="0" smtClean="0">
                          <a:solidFill>
                            <a:schemeClr val="accent1">
                              <a:lumMod val="50000"/>
                            </a:schemeClr>
                          </a:solidFill>
                        </a:rPr>
                        <a:t> </a:t>
                      </a:r>
                      <a:r>
                        <a:rPr lang="en-US" sz="1200" baseline="0" dirty="0" err="1" smtClean="0">
                          <a:solidFill>
                            <a:schemeClr val="accent1">
                              <a:lumMod val="50000"/>
                            </a:schemeClr>
                          </a:solidFill>
                        </a:rPr>
                        <a:t>para</a:t>
                      </a:r>
                      <a:r>
                        <a:rPr lang="en-US" sz="1200" baseline="0" dirty="0" smtClean="0">
                          <a:solidFill>
                            <a:schemeClr val="accent1">
                              <a:lumMod val="50000"/>
                            </a:schemeClr>
                          </a:solidFill>
                        </a:rPr>
                        <a:t> </a:t>
                      </a:r>
                      <a:r>
                        <a:rPr lang="en-US" sz="1200" baseline="0" dirty="0" err="1" smtClean="0">
                          <a:solidFill>
                            <a:schemeClr val="accent1">
                              <a:lumMod val="50000"/>
                            </a:schemeClr>
                          </a:solidFill>
                        </a:rPr>
                        <a:t>las</a:t>
                      </a:r>
                      <a:r>
                        <a:rPr lang="en-US" sz="1200" baseline="0" dirty="0" smtClean="0">
                          <a:solidFill>
                            <a:schemeClr val="accent1">
                              <a:lumMod val="50000"/>
                            </a:schemeClr>
                          </a:solidFill>
                        </a:rPr>
                        <a:t> </a:t>
                      </a:r>
                      <a:r>
                        <a:rPr lang="en-US" sz="1200" baseline="0" dirty="0" err="1" smtClean="0">
                          <a:solidFill>
                            <a:schemeClr val="accent1">
                              <a:lumMod val="50000"/>
                            </a:schemeClr>
                          </a:solidFill>
                        </a:rPr>
                        <a:t>máquinas</a:t>
                      </a:r>
                      <a:r>
                        <a:rPr lang="en-US" sz="1200" baseline="0" dirty="0" smtClean="0">
                          <a:solidFill>
                            <a:schemeClr val="accent1">
                              <a:lumMod val="50000"/>
                            </a:schemeClr>
                          </a:solidFill>
                        </a:rPr>
                        <a:t> </a:t>
                      </a:r>
                      <a:r>
                        <a:rPr lang="en-US" sz="1200" baseline="0" dirty="0" err="1" smtClean="0">
                          <a:solidFill>
                            <a:schemeClr val="accent1">
                              <a:lumMod val="50000"/>
                            </a:schemeClr>
                          </a:solidFill>
                        </a:rPr>
                        <a:t>clientes</a:t>
                      </a:r>
                      <a:endParaRPr lang="en-US" sz="1200" dirty="0" smtClean="0">
                        <a:solidFill>
                          <a:schemeClr val="accent1">
                            <a:lumMod val="50000"/>
                          </a:schemeClr>
                        </a:solidFill>
                      </a:endParaRPr>
                    </a:p>
                  </a:txBody>
                  <a:tcPr anchor="ct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accent1">
                              <a:lumMod val="50000"/>
                            </a:schemeClr>
                          </a:solidFill>
                          <a:sym typeface="Webdings"/>
                        </a:rPr>
                        <a:t></a:t>
                      </a:r>
                      <a:endParaRPr lang="en-US" sz="2000" dirty="0">
                        <a:solidFill>
                          <a:schemeClr val="accent1">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solidFill>
                          <a:schemeClr val="accent1">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000" dirty="0" smtClean="0">
                          <a:solidFill>
                            <a:schemeClr val="accent1">
                              <a:lumMod val="50000"/>
                            </a:schemeClr>
                          </a:solidFill>
                          <a:sym typeface="Webdings"/>
                        </a:rPr>
                        <a:t></a:t>
                      </a:r>
                      <a:endParaRPr lang="en-US" sz="2000" dirty="0">
                        <a:solidFill>
                          <a:schemeClr val="accent1">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18" name="Rectangular Callout 17"/>
          <p:cNvSpPr/>
          <p:nvPr/>
        </p:nvSpPr>
        <p:spPr>
          <a:xfrm>
            <a:off x="876300" y="762000"/>
            <a:ext cx="6400800" cy="685800"/>
          </a:xfrm>
          <a:prstGeom prst="wedgeRectCallout">
            <a:avLst>
              <a:gd name="adj1" fmla="val -31937"/>
              <a:gd name="adj2" fmla="val 129167"/>
            </a:avLst>
          </a:prstGeom>
        </p:spPr>
        <p:style>
          <a:lnRef idx="1">
            <a:schemeClr val="dk1"/>
          </a:lnRef>
          <a:fillRef idx="2">
            <a:schemeClr val="dk1"/>
          </a:fillRef>
          <a:effectRef idx="1">
            <a:schemeClr val="dk1"/>
          </a:effectRef>
          <a:fontRef idx="minor">
            <a:schemeClr val="dk1"/>
          </a:fontRef>
        </p:style>
        <p:txBody>
          <a:bodyPr rtlCol="0" anchor="ctr"/>
          <a:lstStyle/>
          <a:p>
            <a:pPr lvl="1"/>
            <a:r>
              <a:rPr lang="en-US" dirty="0" smtClean="0"/>
              <a:t>Las </a:t>
            </a:r>
            <a:r>
              <a:rPr lang="en-US" dirty="0" err="1" smtClean="0"/>
              <a:t>medidas</a:t>
            </a:r>
            <a:r>
              <a:rPr lang="en-US" dirty="0" smtClean="0"/>
              <a:t> de </a:t>
            </a:r>
            <a:r>
              <a:rPr lang="en-US" dirty="0" err="1" smtClean="0"/>
              <a:t>seguridad</a:t>
            </a:r>
            <a:r>
              <a:rPr lang="en-US" dirty="0" smtClean="0"/>
              <a:t> </a:t>
            </a:r>
            <a:r>
              <a:rPr lang="en-US" dirty="0" err="1" smtClean="0"/>
              <a:t>mejoran</a:t>
            </a:r>
            <a:r>
              <a:rPr lang="en-US" dirty="0" smtClean="0"/>
              <a:t> al </a:t>
            </a:r>
            <a:r>
              <a:rPr lang="en-US" dirty="0" err="1" smtClean="0"/>
              <a:t>securizar</a:t>
            </a:r>
            <a:r>
              <a:rPr lang="en-US" dirty="0" smtClean="0"/>
              <a:t> el </a:t>
            </a:r>
            <a:r>
              <a:rPr lang="en-US" dirty="0" err="1" smtClean="0"/>
              <a:t>perimetro</a:t>
            </a:r>
            <a:r>
              <a:rPr lang="en-US" dirty="0" smtClean="0"/>
              <a:t>. </a:t>
            </a:r>
            <a:r>
              <a:rPr lang="en-US" dirty="0" err="1" smtClean="0"/>
              <a:t>Seguridad</a:t>
            </a:r>
            <a:r>
              <a:rPr lang="en-US" dirty="0" smtClean="0"/>
              <a:t> </a:t>
            </a:r>
            <a:r>
              <a:rPr lang="en-US" dirty="0" err="1" smtClean="0"/>
              <a:t>interna</a:t>
            </a:r>
            <a:r>
              <a:rPr lang="en-US" dirty="0" smtClean="0"/>
              <a:t> </a:t>
            </a:r>
            <a:r>
              <a:rPr lang="en-US" dirty="0" err="1" smtClean="0"/>
              <a:t>puede</a:t>
            </a:r>
            <a:r>
              <a:rPr lang="en-US" dirty="0" smtClean="0"/>
              <a:t> </a:t>
            </a:r>
            <a:r>
              <a:rPr lang="en-US" dirty="0" err="1" smtClean="0"/>
              <a:t>seguir</a:t>
            </a:r>
            <a:r>
              <a:rPr lang="en-US" dirty="0" smtClean="0"/>
              <a:t> </a:t>
            </a:r>
            <a:r>
              <a:rPr lang="en-US" dirty="0" err="1" smtClean="0"/>
              <a:t>siendo</a:t>
            </a:r>
            <a:r>
              <a:rPr lang="en-US" dirty="0" smtClean="0"/>
              <a:t> un </a:t>
            </a:r>
            <a:r>
              <a:rPr lang="en-US" dirty="0" err="1" smtClean="0"/>
              <a:t>riesgo</a:t>
            </a:r>
            <a:r>
              <a:rPr lang="en-US" dirty="0" smtClean="0"/>
              <a:t>.</a:t>
            </a:r>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BitLocker</a:t>
            </a:r>
            <a:r>
              <a:rPr lang="en-US" dirty="0" smtClean="0"/>
              <a:t> </a:t>
            </a:r>
            <a:r>
              <a:rPr lang="en-US" dirty="0" err="1" smtClean="0"/>
              <a:t>Mejores</a:t>
            </a:r>
            <a:r>
              <a:rPr lang="en-US" dirty="0" smtClean="0"/>
              <a:t> </a:t>
            </a:r>
            <a:r>
              <a:rPr lang="en-US" dirty="0" err="1" smtClean="0"/>
              <a:t>prácticas</a:t>
            </a:r>
            <a:endParaRPr lang="en-US" dirty="0"/>
          </a:p>
        </p:txBody>
      </p:sp>
      <p:graphicFrame>
        <p:nvGraphicFramePr>
          <p:cNvPr id="5" name="Diagram 4"/>
          <p:cNvGraphicFramePr/>
          <p:nvPr/>
        </p:nvGraphicFramePr>
        <p:xfrm>
          <a:off x="2133600" y="762000"/>
          <a:ext cx="4876800" cy="203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p:cNvGraphicFramePr/>
          <p:nvPr/>
        </p:nvGraphicFramePr>
        <p:xfrm>
          <a:off x="838200" y="2628900"/>
          <a:ext cx="4876800" cy="203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agram 6"/>
          <p:cNvGraphicFramePr/>
          <p:nvPr/>
        </p:nvGraphicFramePr>
        <p:xfrm>
          <a:off x="2133600" y="4495800"/>
          <a:ext cx="4876800" cy="2032000"/>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Pasando</a:t>
            </a:r>
            <a:r>
              <a:rPr lang="en-US" dirty="0" smtClean="0"/>
              <a:t> </a:t>
            </a:r>
            <a:r>
              <a:rPr lang="en-US" dirty="0" err="1" smtClean="0"/>
              <a:t>tecnologías</a:t>
            </a:r>
            <a:r>
              <a:rPr lang="en-US" dirty="0" smtClean="0"/>
              <a:t> de </a:t>
            </a:r>
            <a:r>
              <a:rPr lang="en-US" dirty="0" err="1" smtClean="0"/>
              <a:t>Estandarizado</a:t>
            </a:r>
            <a:r>
              <a:rPr lang="en-US" dirty="0" smtClean="0"/>
              <a:t> a </a:t>
            </a:r>
            <a:r>
              <a:rPr lang="en-US" dirty="0" err="1" smtClean="0"/>
              <a:t>Racionalizado</a:t>
            </a:r>
            <a:endParaRPr lang="en-US" dirty="0"/>
          </a:p>
        </p:txBody>
      </p:sp>
      <p:sp>
        <p:nvSpPr>
          <p:cNvPr id="4" name="Round Same Side Corner Rectangle 3"/>
          <p:cNvSpPr/>
          <p:nvPr/>
        </p:nvSpPr>
        <p:spPr>
          <a:xfrm flipV="1">
            <a:off x="838200" y="2590800"/>
            <a:ext cx="7467600" cy="3810000"/>
          </a:xfrm>
          <a:prstGeom prst="round2Same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dirty="0"/>
          </a:p>
        </p:txBody>
      </p:sp>
      <p:sp>
        <p:nvSpPr>
          <p:cNvPr id="5" name="Round Same Side Corner Rectangle 4"/>
          <p:cNvSpPr/>
          <p:nvPr/>
        </p:nvSpPr>
        <p:spPr>
          <a:xfrm>
            <a:off x="838200" y="2057400"/>
            <a:ext cx="2438400" cy="457200"/>
          </a:xfrm>
          <a:prstGeom prst="round2SameRect">
            <a:avLst/>
          </a:prstGeom>
          <a:effectLst>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smtClean="0">
                <a:solidFill>
                  <a:schemeClr val="bg1">
                    <a:lumMod val="75000"/>
                  </a:schemeClr>
                </a:solidFill>
                <a:effectLst/>
              </a:rPr>
              <a:t>Basic to Standardized</a:t>
            </a:r>
            <a:endParaRPr lang="en-US" sz="1400" dirty="0">
              <a:solidFill>
                <a:schemeClr val="bg1">
                  <a:lumMod val="75000"/>
                </a:schemeClr>
              </a:solidFill>
              <a:effectLst/>
            </a:endParaRPr>
          </a:p>
        </p:txBody>
      </p:sp>
      <p:sp>
        <p:nvSpPr>
          <p:cNvPr id="6" name="Round Same Side Corner Rectangle 5"/>
          <p:cNvSpPr/>
          <p:nvPr/>
        </p:nvSpPr>
        <p:spPr>
          <a:xfrm>
            <a:off x="3352800" y="2057400"/>
            <a:ext cx="2438400" cy="457200"/>
          </a:xfrm>
          <a:prstGeom prst="round2Same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effectLst>
                  <a:reflection blurRad="6350" stA="55000" endA="300" endPos="45500" dir="5400000" sy="-100000" algn="bl" rotWithShape="0"/>
                </a:effectLst>
              </a:rPr>
              <a:t>Standardized to Rationalized</a:t>
            </a:r>
            <a:endParaRPr lang="en-US" sz="1400" dirty="0">
              <a:effectLst>
                <a:reflection blurRad="6350" stA="55000" endA="300" endPos="45500" dir="5400000" sy="-100000" algn="bl" rotWithShape="0"/>
              </a:effectLst>
            </a:endParaRPr>
          </a:p>
        </p:txBody>
      </p:sp>
      <p:sp>
        <p:nvSpPr>
          <p:cNvPr id="7" name="Round Same Side Corner Rectangle 6"/>
          <p:cNvSpPr/>
          <p:nvPr/>
        </p:nvSpPr>
        <p:spPr>
          <a:xfrm>
            <a:off x="5867400" y="2057400"/>
            <a:ext cx="2438400" cy="457200"/>
          </a:xfrm>
          <a:prstGeom prst="round2Same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400" dirty="0" smtClean="0">
                <a:solidFill>
                  <a:schemeClr val="bg1">
                    <a:lumMod val="75000"/>
                  </a:schemeClr>
                </a:solidFill>
              </a:rPr>
              <a:t>Rationalized to Dynamic</a:t>
            </a:r>
            <a:endParaRPr lang="en-US" sz="1400" dirty="0">
              <a:solidFill>
                <a:schemeClr val="bg1">
                  <a:lumMod val="75000"/>
                </a:schemeClr>
              </a:solidFill>
            </a:endParaRPr>
          </a:p>
        </p:txBody>
      </p:sp>
      <p:graphicFrame>
        <p:nvGraphicFramePr>
          <p:cNvPr id="19" name="Content Placeholder 3"/>
          <p:cNvGraphicFramePr>
            <a:graphicFrameLocks noGrp="1"/>
          </p:cNvGraphicFramePr>
          <p:nvPr>
            <p:ph idx="1"/>
          </p:nvPr>
        </p:nvGraphicFramePr>
        <p:xfrm>
          <a:off x="1109832" y="2590800"/>
          <a:ext cx="6934198" cy="3825240"/>
        </p:xfrm>
        <a:graphic>
          <a:graphicData uri="http://schemas.openxmlformats.org/drawingml/2006/table">
            <a:tbl>
              <a:tblPr firstRow="1" bandRow="1">
                <a:tableStyleId>{68D230F3-CF80-4859-8CE7-A43EE81993B5}</a:tableStyleId>
              </a:tblPr>
              <a:tblGrid>
                <a:gridCol w="2623968"/>
                <a:gridCol w="457200"/>
                <a:gridCol w="762000"/>
                <a:gridCol w="533400"/>
                <a:gridCol w="838200"/>
                <a:gridCol w="457200"/>
                <a:gridCol w="609600"/>
                <a:gridCol w="652630"/>
              </a:tblGrid>
              <a:tr h="1143000">
                <a:tc>
                  <a:txBody>
                    <a:bodyPr/>
                    <a:lstStyle/>
                    <a:p>
                      <a:r>
                        <a:rPr lang="en-US" sz="1200" dirty="0" smtClean="0">
                          <a:solidFill>
                            <a:schemeClr val="accent6">
                              <a:lumMod val="50000"/>
                            </a:schemeClr>
                          </a:solidFill>
                        </a:rPr>
                        <a:t>Core IO Projects</a:t>
                      </a:r>
                      <a:endParaRPr lang="en-US" sz="1200" dirty="0">
                        <a:solidFill>
                          <a:schemeClr val="accent6">
                            <a:lumMod val="50000"/>
                          </a:schemeClr>
                        </a:solidFill>
                      </a:endParaRPr>
                    </a:p>
                  </a:txBody>
                  <a:tcPr anchor="b">
                    <a:lnL>
                      <a:noFill/>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dirty="0" smtClean="0">
                          <a:solidFill>
                            <a:schemeClr val="accent6">
                              <a:lumMod val="50000"/>
                            </a:schemeClr>
                          </a:solidFill>
                        </a:rPr>
                        <a:t>Windows Vista</a:t>
                      </a:r>
                      <a:endParaRPr lang="en-US" sz="1200" dirty="0">
                        <a:solidFill>
                          <a:schemeClr val="accent6">
                            <a:lumMod val="50000"/>
                          </a:schemeClr>
                        </a:solidFill>
                      </a:endParaRPr>
                    </a:p>
                  </a:txBody>
                  <a:tcPr vert="vert27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dirty="0" smtClean="0">
                          <a:solidFill>
                            <a:schemeClr val="accent6">
                              <a:lumMod val="50000"/>
                            </a:schemeClr>
                          </a:solidFill>
                        </a:rPr>
                        <a:t>System Center Configuration Manager</a:t>
                      </a:r>
                      <a:endParaRPr lang="en-US" sz="1200" dirty="0">
                        <a:solidFill>
                          <a:schemeClr val="accent6">
                            <a:lumMod val="50000"/>
                          </a:schemeClr>
                        </a:solidFill>
                      </a:endParaRPr>
                    </a:p>
                  </a:txBody>
                  <a:tcPr vert="vert27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dirty="0" smtClean="0">
                          <a:solidFill>
                            <a:schemeClr val="accent6">
                              <a:lumMod val="50000"/>
                            </a:schemeClr>
                          </a:solidFill>
                        </a:rPr>
                        <a:t>AGPM</a:t>
                      </a:r>
                      <a:endParaRPr lang="en-US" sz="1200" dirty="0">
                        <a:solidFill>
                          <a:schemeClr val="accent6">
                            <a:lumMod val="50000"/>
                          </a:schemeClr>
                        </a:solidFill>
                      </a:endParaRPr>
                    </a:p>
                  </a:txBody>
                  <a:tcPr vert="vert27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dirty="0" smtClean="0">
                          <a:solidFill>
                            <a:schemeClr val="accent6">
                              <a:lumMod val="50000"/>
                            </a:schemeClr>
                          </a:solidFill>
                        </a:rPr>
                        <a:t>Windows Server® Update Services (WSUS)</a:t>
                      </a:r>
                      <a:endParaRPr lang="en-US" sz="1200" dirty="0">
                        <a:solidFill>
                          <a:schemeClr val="accent6">
                            <a:lumMod val="50000"/>
                          </a:schemeClr>
                        </a:solidFill>
                      </a:endParaRPr>
                    </a:p>
                  </a:txBody>
                  <a:tcPr vert="vert27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dirty="0" smtClean="0">
                          <a:solidFill>
                            <a:schemeClr val="accent6">
                              <a:lumMod val="50000"/>
                            </a:schemeClr>
                          </a:solidFill>
                        </a:rPr>
                        <a:t>MBSA</a:t>
                      </a:r>
                      <a:endParaRPr lang="en-US" sz="1200" dirty="0">
                        <a:solidFill>
                          <a:schemeClr val="accent6">
                            <a:lumMod val="50000"/>
                          </a:schemeClr>
                        </a:solidFill>
                      </a:endParaRPr>
                    </a:p>
                  </a:txBody>
                  <a:tcPr vert="vert27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364" rtl="0" eaLnBrk="1" fontAlgn="auto" latinLnBrk="0" hangingPunct="1">
                        <a:lnSpc>
                          <a:spcPct val="100000"/>
                        </a:lnSpc>
                        <a:spcBef>
                          <a:spcPts val="0"/>
                        </a:spcBef>
                        <a:spcAft>
                          <a:spcPts val="0"/>
                        </a:spcAft>
                        <a:buClrTx/>
                        <a:buSzTx/>
                        <a:buFontTx/>
                        <a:buNone/>
                        <a:tabLst/>
                        <a:defRPr/>
                      </a:pPr>
                      <a:r>
                        <a:rPr lang="en-US" sz="1200" dirty="0" smtClean="0">
                          <a:solidFill>
                            <a:schemeClr val="accent6">
                              <a:lumMod val="50000"/>
                            </a:schemeClr>
                          </a:solidFill>
                        </a:rPr>
                        <a:t>MSAT</a:t>
                      </a:r>
                    </a:p>
                  </a:txBody>
                  <a:tcPr vert="vert27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364" rtl="0" eaLnBrk="1" fontAlgn="auto" latinLnBrk="0" hangingPunct="1">
                        <a:lnSpc>
                          <a:spcPct val="100000"/>
                        </a:lnSpc>
                        <a:spcBef>
                          <a:spcPts val="0"/>
                        </a:spcBef>
                        <a:spcAft>
                          <a:spcPts val="0"/>
                        </a:spcAft>
                        <a:buClrTx/>
                        <a:buSzTx/>
                        <a:buFontTx/>
                        <a:buNone/>
                        <a:tabLst/>
                        <a:defRPr/>
                      </a:pPr>
                      <a:r>
                        <a:rPr lang="en-US" sz="1200" dirty="0" smtClean="0">
                          <a:solidFill>
                            <a:schemeClr val="accent6">
                              <a:lumMod val="50000"/>
                            </a:schemeClr>
                          </a:solidFill>
                        </a:rPr>
                        <a:t>VPNs and IP</a:t>
                      </a:r>
                      <a:r>
                        <a:rPr lang="en-US" sz="1200" baseline="0" dirty="0" smtClean="0">
                          <a:solidFill>
                            <a:schemeClr val="accent6">
                              <a:lumMod val="50000"/>
                            </a:schemeClr>
                          </a:solidFill>
                        </a:rPr>
                        <a:t> Security (IPsec)</a:t>
                      </a:r>
                      <a:endParaRPr lang="en-US" sz="1200" dirty="0" smtClean="0">
                        <a:solidFill>
                          <a:schemeClr val="accent6">
                            <a:lumMod val="50000"/>
                          </a:schemeClr>
                        </a:solidFill>
                      </a:endParaRPr>
                    </a:p>
                  </a:txBody>
                  <a:tcPr vert="vert270" anchor="ctr">
                    <a:lnL w="12700" cap="flat" cmpd="sng" algn="ctr">
                      <a:solidFill>
                        <a:schemeClr val="bg2"/>
                      </a:solidFill>
                      <a:prstDash val="solid"/>
                      <a:round/>
                      <a:headEnd type="none" w="med" len="med"/>
                      <a:tailEnd type="none" w="med" len="med"/>
                    </a:lnL>
                    <a:lnR>
                      <a:noFill/>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377543">
                <a:tc>
                  <a:txBody>
                    <a:bodyPr/>
                    <a:lstStyle/>
                    <a:p>
                      <a:pPr lvl="0"/>
                      <a:r>
                        <a:rPr lang="en-US" sz="1200" dirty="0" smtClean="0">
                          <a:solidFill>
                            <a:schemeClr val="accent6">
                              <a:lumMod val="50000"/>
                            </a:schemeClr>
                          </a:solidFill>
                        </a:rPr>
                        <a:t>Expand security baselines for client computers</a:t>
                      </a:r>
                      <a:endParaRPr lang="en-US" sz="1200" b="0" dirty="0" smtClean="0">
                        <a:solidFill>
                          <a:schemeClr val="accent6">
                            <a:lumMod val="50000"/>
                          </a:schemeClr>
                        </a:solidFill>
                      </a:endParaRPr>
                    </a:p>
                  </a:txBody>
                  <a:tcP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accent6">
                              <a:lumMod val="50000"/>
                            </a:schemeClr>
                          </a:solidFill>
                          <a:sym typeface="Webdings"/>
                        </a:rPr>
                        <a:t></a:t>
                      </a:r>
                      <a:endParaRPr lang="en-US" sz="2000" dirty="0" smtClean="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accent6">
                              <a:lumMod val="50000"/>
                            </a:schemeClr>
                          </a:solidFill>
                          <a:sym typeface="Webdings"/>
                        </a:rPr>
                        <a:t></a:t>
                      </a:r>
                      <a:endParaRPr lang="en-US" sz="2000" dirty="0" smtClean="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377543">
                <a:tc>
                  <a:txBody>
                    <a:bodyPr/>
                    <a:lstStyle/>
                    <a:p>
                      <a:pPr lvl="0"/>
                      <a:r>
                        <a:rPr lang="en-US" sz="1200" dirty="0" smtClean="0">
                          <a:solidFill>
                            <a:schemeClr val="accent6">
                              <a:lumMod val="50000"/>
                            </a:schemeClr>
                          </a:solidFill>
                        </a:rPr>
                        <a:t>Deploy file and disk encryption</a:t>
                      </a:r>
                      <a:endParaRPr lang="en-US" sz="1200" b="0" dirty="0" smtClean="0">
                        <a:solidFill>
                          <a:schemeClr val="accent6">
                            <a:lumMod val="50000"/>
                          </a:schemeClr>
                        </a:solidFill>
                      </a:endParaRPr>
                    </a:p>
                  </a:txBody>
                  <a:tcP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accent6">
                              <a:lumMod val="50000"/>
                            </a:schemeClr>
                          </a:solidFill>
                          <a:sym typeface="Webdings"/>
                        </a:rPr>
                        <a:t></a:t>
                      </a:r>
                      <a:endParaRPr lang="en-US" sz="2000" dirty="0" smtClean="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402715">
                <a:tc>
                  <a:txBody>
                    <a:bodyPr/>
                    <a:lstStyle/>
                    <a:p>
                      <a:pPr lvl="0"/>
                      <a:r>
                        <a:rPr lang="en-US" sz="1200" dirty="0" smtClean="0">
                          <a:solidFill>
                            <a:schemeClr val="accent6">
                              <a:lumMod val="50000"/>
                            </a:schemeClr>
                          </a:solidFill>
                        </a:rPr>
                        <a:t>Deploy policy-based data encryption for the network</a:t>
                      </a:r>
                      <a:endParaRPr lang="en-US" sz="1200" b="0" dirty="0" smtClean="0">
                        <a:solidFill>
                          <a:schemeClr val="accent6">
                            <a:lumMod val="50000"/>
                          </a:schemeClr>
                        </a:solidFill>
                      </a:endParaRPr>
                    </a:p>
                  </a:txBody>
                  <a:tcP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dirty="0" smtClean="0">
                          <a:solidFill>
                            <a:schemeClr val="accent6">
                              <a:lumMod val="50000"/>
                            </a:schemeClr>
                          </a:solidFill>
                          <a:sym typeface="Webdings"/>
                        </a:rPr>
                        <a:t></a:t>
                      </a: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402715">
                <a:tc>
                  <a:txBody>
                    <a:bodyPr/>
                    <a:lstStyle/>
                    <a:p>
                      <a:pPr lvl="0"/>
                      <a:r>
                        <a:rPr lang="en-US" sz="1200" baseline="0" dirty="0" smtClean="0">
                          <a:solidFill>
                            <a:schemeClr val="accent6">
                              <a:lumMod val="50000"/>
                            </a:schemeClr>
                          </a:solidFill>
                        </a:rPr>
                        <a:t>Centralize and fully </a:t>
                      </a:r>
                      <a:r>
                        <a:rPr lang="en-US" sz="1200" dirty="0" smtClean="0">
                          <a:solidFill>
                            <a:schemeClr val="accent6">
                              <a:lumMod val="50000"/>
                            </a:schemeClr>
                          </a:solidFill>
                        </a:rPr>
                        <a:t>automate </a:t>
                      </a:r>
                      <a:r>
                        <a:rPr lang="en-US" sz="1200" baseline="0" dirty="0" smtClean="0">
                          <a:solidFill>
                            <a:schemeClr val="accent6">
                              <a:lumMod val="50000"/>
                            </a:schemeClr>
                          </a:solidFill>
                        </a:rPr>
                        <a:t>update management</a:t>
                      </a:r>
                      <a:endParaRPr lang="en-US" sz="1200" b="0" dirty="0" smtClean="0">
                        <a:solidFill>
                          <a:schemeClr val="accent6">
                            <a:lumMod val="50000"/>
                          </a:schemeClr>
                        </a:solidFill>
                      </a:endParaRPr>
                    </a:p>
                  </a:txBody>
                  <a:tcP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dirty="0" smtClean="0">
                          <a:solidFill>
                            <a:schemeClr val="accent6">
                              <a:lumMod val="50000"/>
                            </a:schemeClr>
                          </a:solidFill>
                          <a:sym typeface="Webdings"/>
                        </a:rPr>
                        <a:t></a:t>
                      </a: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dirty="0" smtClean="0">
                          <a:solidFill>
                            <a:schemeClr val="accent6">
                              <a:lumMod val="50000"/>
                            </a:schemeClr>
                          </a:solidFill>
                          <a:sym typeface="Webdings"/>
                        </a:rPr>
                        <a:t></a:t>
                      </a: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404350">
                <a:tc>
                  <a:txBody>
                    <a:bodyPr/>
                    <a:lstStyle/>
                    <a:p>
                      <a:pPr lvl="0"/>
                      <a:r>
                        <a:rPr lang="en-US" sz="1200" dirty="0" smtClean="0">
                          <a:solidFill>
                            <a:schemeClr val="accent6">
                              <a:lumMod val="50000"/>
                            </a:schemeClr>
                          </a:solidFill>
                        </a:rPr>
                        <a:t>Implement unified enterprise security management</a:t>
                      </a:r>
                      <a:endParaRPr lang="en-US" sz="1200" b="0" dirty="0" smtClean="0">
                        <a:solidFill>
                          <a:schemeClr val="accent6">
                            <a:lumMod val="50000"/>
                          </a:schemeClr>
                        </a:solidFill>
                      </a:endParaRPr>
                    </a:p>
                  </a:txBody>
                  <a:tcP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accent6">
                              <a:lumMod val="50000"/>
                            </a:schemeClr>
                          </a:solidFill>
                          <a:sym typeface="Webdings"/>
                        </a:rPr>
                        <a:t></a:t>
                      </a:r>
                      <a:endParaRPr lang="en-US" sz="2000" dirty="0" smtClean="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accent6">
                              <a:lumMod val="50000"/>
                            </a:schemeClr>
                          </a:solidFill>
                          <a:sym typeface="Webdings"/>
                        </a:rPr>
                        <a:t></a:t>
                      </a:r>
                      <a:endParaRPr lang="en-US" sz="2000" dirty="0" smtClean="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377543">
                <a:tc>
                  <a:txBody>
                    <a:bodyPr/>
                    <a:lstStyle/>
                    <a:p>
                      <a:r>
                        <a:rPr lang="en-US" sz="1200" dirty="0" smtClean="0">
                          <a:solidFill>
                            <a:schemeClr val="accent6">
                              <a:lumMod val="50000"/>
                            </a:schemeClr>
                          </a:solidFill>
                        </a:rPr>
                        <a:t>Assess security risks by using automated tools</a:t>
                      </a:r>
                      <a:endParaRPr lang="en-US" sz="1200" b="1" dirty="0">
                        <a:solidFill>
                          <a:schemeClr val="accent6">
                            <a:lumMod val="50000"/>
                          </a:schemeClr>
                        </a:solidFill>
                      </a:endParaRPr>
                    </a:p>
                  </a:txBody>
                  <a:tcP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accent6">
                              <a:lumMod val="50000"/>
                            </a:schemeClr>
                          </a:solidFill>
                          <a:sym typeface="Webdings"/>
                        </a:rPr>
                        <a:t></a:t>
                      </a: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accent6">
                              <a:lumMod val="50000"/>
                            </a:schemeClr>
                          </a:solidFill>
                          <a:sym typeface="Webdings"/>
                        </a:rPr>
                        <a:t></a:t>
                      </a: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6">
                            <a:lumMod val="50000"/>
                          </a:schemeClr>
                        </a:solidFill>
                      </a:endParaRPr>
                    </a:p>
                  </a:txBody>
                  <a:tcPr anchor="ctr" anchorCtr="1">
                    <a:lnL w="12700" cap="flat" cmpd="sng" algn="ctr">
                      <a:solidFill>
                        <a:schemeClr val="bg2"/>
                      </a:solidFill>
                      <a:prstDash val="solid"/>
                      <a:round/>
                      <a:headEnd type="none" w="med" len="med"/>
                      <a:tailEnd type="none" w="med" len="med"/>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0" name="Rectangular Callout 19"/>
          <p:cNvSpPr/>
          <p:nvPr/>
        </p:nvSpPr>
        <p:spPr>
          <a:xfrm>
            <a:off x="876300" y="762000"/>
            <a:ext cx="6400800" cy="685800"/>
          </a:xfrm>
          <a:prstGeom prst="wedgeRectCallout">
            <a:avLst>
              <a:gd name="adj1" fmla="val 7209"/>
              <a:gd name="adj2" fmla="val 129166"/>
            </a:avLst>
          </a:prstGeom>
        </p:spPr>
        <p:style>
          <a:lnRef idx="1">
            <a:schemeClr val="dk1"/>
          </a:lnRef>
          <a:fillRef idx="2">
            <a:schemeClr val="dk1"/>
          </a:fillRef>
          <a:effectRef idx="1">
            <a:schemeClr val="dk1"/>
          </a:effectRef>
          <a:fontRef idx="minor">
            <a:schemeClr val="dk1"/>
          </a:fontRef>
        </p:style>
        <p:txBody>
          <a:bodyPr rtlCol="0" anchor="ctr"/>
          <a:lstStyle/>
          <a:p>
            <a:pPr lvl="1"/>
            <a:r>
              <a:rPr lang="en-US" dirty="0" smtClean="0"/>
              <a:t>La </a:t>
            </a:r>
            <a:r>
              <a:rPr lang="en-US" dirty="0" err="1" smtClean="0"/>
              <a:t>seguridad</a:t>
            </a:r>
            <a:r>
              <a:rPr lang="en-US" dirty="0" smtClean="0"/>
              <a:t> </a:t>
            </a:r>
            <a:r>
              <a:rPr lang="en-US" dirty="0" err="1" smtClean="0"/>
              <a:t>es</a:t>
            </a:r>
            <a:r>
              <a:rPr lang="en-US" dirty="0" smtClean="0"/>
              <a:t> </a:t>
            </a:r>
            <a:r>
              <a:rPr lang="en-US" dirty="0" err="1" smtClean="0"/>
              <a:t>extremadamente</a:t>
            </a:r>
            <a:r>
              <a:rPr lang="en-US" dirty="0" smtClean="0"/>
              <a:t> </a:t>
            </a:r>
            <a:r>
              <a:rPr lang="en-US" dirty="0" err="1" smtClean="0"/>
              <a:t>proactiva</a:t>
            </a:r>
            <a:r>
              <a:rPr lang="en-US" dirty="0" smtClean="0"/>
              <a:t>, </a:t>
            </a:r>
            <a:r>
              <a:rPr lang="en-US" dirty="0" err="1" smtClean="0"/>
              <a:t>usando</a:t>
            </a:r>
            <a:r>
              <a:rPr lang="en-US" dirty="0" smtClean="0"/>
              <a:t> </a:t>
            </a:r>
            <a:r>
              <a:rPr lang="en-US" dirty="0" err="1" smtClean="0"/>
              <a:t>políticas</a:t>
            </a:r>
            <a:r>
              <a:rPr lang="en-US" dirty="0" smtClean="0"/>
              <a:t> </a:t>
            </a:r>
            <a:r>
              <a:rPr lang="en-US" dirty="0" err="1" smtClean="0"/>
              <a:t>estrictas</a:t>
            </a:r>
            <a:r>
              <a:rPr lang="en-US" dirty="0" smtClean="0"/>
              <a:t> y control </a:t>
            </a:r>
            <a:r>
              <a:rPr lang="en-US" dirty="0" err="1" smtClean="0"/>
              <a:t>desde</a:t>
            </a:r>
            <a:r>
              <a:rPr lang="en-US" dirty="0" smtClean="0"/>
              <a:t> </a:t>
            </a:r>
            <a:r>
              <a:rPr lang="en-US" dirty="0" err="1" smtClean="0"/>
              <a:t>las</a:t>
            </a:r>
            <a:r>
              <a:rPr lang="en-US" dirty="0" smtClean="0"/>
              <a:t> </a:t>
            </a:r>
            <a:r>
              <a:rPr lang="en-US" dirty="0" err="1" smtClean="0"/>
              <a:t>máquinas</a:t>
            </a:r>
            <a:r>
              <a:rPr lang="en-US" dirty="0" smtClean="0"/>
              <a:t> de </a:t>
            </a:r>
            <a:r>
              <a:rPr lang="en-US" dirty="0" err="1" smtClean="0"/>
              <a:t>escritorios</a:t>
            </a:r>
            <a:r>
              <a:rPr lang="en-US" dirty="0" smtClean="0"/>
              <a:t> a los firewalls y a la extranet.</a:t>
            </a: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Pasando</a:t>
            </a:r>
            <a:r>
              <a:rPr lang="en-US" dirty="0" smtClean="0"/>
              <a:t> </a:t>
            </a:r>
            <a:r>
              <a:rPr lang="en-US" dirty="0" err="1" smtClean="0"/>
              <a:t>tecnologías</a:t>
            </a:r>
            <a:r>
              <a:rPr lang="en-US" dirty="0" smtClean="0"/>
              <a:t> de </a:t>
            </a:r>
            <a:r>
              <a:rPr lang="en-US" dirty="0" err="1" smtClean="0"/>
              <a:t>Racionalizado</a:t>
            </a:r>
            <a:r>
              <a:rPr lang="en-US" dirty="0" smtClean="0"/>
              <a:t> a </a:t>
            </a:r>
            <a:r>
              <a:rPr lang="en-US" dirty="0" err="1" smtClean="0"/>
              <a:t>Dinámico</a:t>
            </a:r>
            <a:endParaRPr lang="en-US" dirty="0"/>
          </a:p>
        </p:txBody>
      </p:sp>
      <p:sp>
        <p:nvSpPr>
          <p:cNvPr id="4" name="Round Same Side Corner Rectangle 3"/>
          <p:cNvSpPr/>
          <p:nvPr/>
        </p:nvSpPr>
        <p:spPr>
          <a:xfrm flipV="1">
            <a:off x="838200" y="2590800"/>
            <a:ext cx="7467600" cy="3810000"/>
          </a:xfrm>
          <a:prstGeom prst="round2Same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5" name="Round Same Side Corner Rectangle 4"/>
          <p:cNvSpPr/>
          <p:nvPr/>
        </p:nvSpPr>
        <p:spPr>
          <a:xfrm>
            <a:off x="838200" y="2057400"/>
            <a:ext cx="2438400" cy="457200"/>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smtClean="0">
                <a:solidFill>
                  <a:schemeClr val="bg1">
                    <a:lumMod val="75000"/>
                  </a:schemeClr>
                </a:solidFill>
                <a:effectLst/>
              </a:rPr>
              <a:t>Basic to Standardized</a:t>
            </a:r>
            <a:endParaRPr lang="en-US" sz="1400" dirty="0">
              <a:solidFill>
                <a:schemeClr val="bg1">
                  <a:lumMod val="75000"/>
                </a:schemeClr>
              </a:solidFill>
              <a:effectLst/>
            </a:endParaRPr>
          </a:p>
        </p:txBody>
      </p:sp>
      <p:sp>
        <p:nvSpPr>
          <p:cNvPr id="6" name="Round Same Side Corner Rectangle 5"/>
          <p:cNvSpPr/>
          <p:nvPr/>
        </p:nvSpPr>
        <p:spPr>
          <a:xfrm>
            <a:off x="3352800" y="2057400"/>
            <a:ext cx="2438400" cy="457200"/>
          </a:xfrm>
          <a:prstGeom prst="round2Same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solidFill>
                  <a:schemeClr val="bg1">
                    <a:lumMod val="75000"/>
                  </a:schemeClr>
                </a:solidFill>
              </a:rPr>
              <a:t>Standardized to Rationalized</a:t>
            </a:r>
            <a:endParaRPr lang="en-US" sz="1400" dirty="0">
              <a:solidFill>
                <a:schemeClr val="bg1">
                  <a:lumMod val="75000"/>
                </a:schemeClr>
              </a:solidFill>
            </a:endParaRPr>
          </a:p>
        </p:txBody>
      </p:sp>
      <p:sp>
        <p:nvSpPr>
          <p:cNvPr id="7" name="Round Same Side Corner Rectangle 6"/>
          <p:cNvSpPr/>
          <p:nvPr/>
        </p:nvSpPr>
        <p:spPr>
          <a:xfrm>
            <a:off x="5867400" y="2057400"/>
            <a:ext cx="2438400" cy="457200"/>
          </a:xfrm>
          <a:prstGeom prst="round2Same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400" dirty="0" smtClean="0">
                <a:effectLst>
                  <a:reflection blurRad="6350" stA="55000" endA="300" endPos="45500" dir="5400000" sy="-100000" algn="bl" rotWithShape="0"/>
                </a:effectLst>
              </a:rPr>
              <a:t>Rationalized to Dynamic</a:t>
            </a:r>
            <a:endParaRPr lang="en-US" sz="1400" dirty="0">
              <a:effectLst>
                <a:reflection blurRad="6350" stA="55000" endA="300" endPos="45500" dir="5400000" sy="-100000" algn="bl" rotWithShape="0"/>
              </a:effectLst>
            </a:endParaRPr>
          </a:p>
        </p:txBody>
      </p:sp>
      <p:graphicFrame>
        <p:nvGraphicFramePr>
          <p:cNvPr id="19" name="Content Placeholder 3"/>
          <p:cNvGraphicFramePr>
            <a:graphicFrameLocks noGrp="1"/>
          </p:cNvGraphicFramePr>
          <p:nvPr>
            <p:ph idx="1"/>
          </p:nvPr>
        </p:nvGraphicFramePr>
        <p:xfrm>
          <a:off x="1066801" y="2590800"/>
          <a:ext cx="7086600" cy="3675880"/>
        </p:xfrm>
        <a:graphic>
          <a:graphicData uri="http://schemas.openxmlformats.org/drawingml/2006/table">
            <a:tbl>
              <a:tblPr firstRow="1" bandRow="1">
                <a:tableStyleId>{C083E6E3-FA7D-4D7B-A595-EF9225AFEA82}</a:tableStyleId>
              </a:tblPr>
              <a:tblGrid>
                <a:gridCol w="4038599"/>
                <a:gridCol w="457200"/>
                <a:gridCol w="838200"/>
                <a:gridCol w="457200"/>
                <a:gridCol w="762000"/>
                <a:gridCol w="533401"/>
              </a:tblGrid>
              <a:tr h="1096780">
                <a:tc>
                  <a:txBody>
                    <a:bodyPr/>
                    <a:lstStyle/>
                    <a:p>
                      <a:r>
                        <a:rPr lang="en-US" sz="1200" dirty="0" smtClean="0">
                          <a:solidFill>
                            <a:schemeClr val="accent3">
                              <a:lumMod val="50000"/>
                            </a:schemeClr>
                          </a:solidFill>
                        </a:rPr>
                        <a:t>Core IO Projects</a:t>
                      </a:r>
                      <a:endParaRPr lang="en-US" sz="1200" dirty="0">
                        <a:solidFill>
                          <a:schemeClr val="accent3">
                            <a:lumMod val="50000"/>
                          </a:schemeClr>
                        </a:solidFill>
                      </a:endParaRPr>
                    </a:p>
                  </a:txBody>
                  <a:tcPr anchor="b">
                    <a:lnL>
                      <a:noFill/>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dirty="0" smtClean="0">
                          <a:solidFill>
                            <a:schemeClr val="accent3">
                              <a:lumMod val="50000"/>
                            </a:schemeClr>
                          </a:solidFill>
                        </a:rPr>
                        <a:t>MDOP</a:t>
                      </a:r>
                      <a:endParaRPr lang="en-US" sz="1200" dirty="0">
                        <a:solidFill>
                          <a:schemeClr val="accent3">
                            <a:lumMod val="50000"/>
                          </a:schemeClr>
                        </a:solidFill>
                      </a:endParaRPr>
                    </a:p>
                  </a:txBody>
                  <a:tcPr vert="vert27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dirty="0" smtClean="0">
                          <a:solidFill>
                            <a:schemeClr val="accent3">
                              <a:lumMod val="50000"/>
                            </a:schemeClr>
                          </a:solidFill>
                        </a:rPr>
                        <a:t>Microsoft Forefront™</a:t>
                      </a:r>
                      <a:endParaRPr lang="en-US" sz="1200" dirty="0">
                        <a:solidFill>
                          <a:schemeClr val="accent3">
                            <a:lumMod val="50000"/>
                          </a:schemeClr>
                        </a:solidFill>
                      </a:endParaRPr>
                    </a:p>
                  </a:txBody>
                  <a:tcPr vert="vert27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dirty="0" smtClean="0">
                          <a:solidFill>
                            <a:schemeClr val="accent3">
                              <a:lumMod val="50000"/>
                            </a:schemeClr>
                          </a:solidFill>
                        </a:rPr>
                        <a:t>Windows</a:t>
                      </a:r>
                      <a:r>
                        <a:rPr lang="en-US" sz="1200" baseline="0" dirty="0" smtClean="0">
                          <a:solidFill>
                            <a:schemeClr val="accent3">
                              <a:lumMod val="50000"/>
                            </a:schemeClr>
                          </a:solidFill>
                        </a:rPr>
                        <a:t> RMS</a:t>
                      </a:r>
                      <a:endParaRPr lang="en-US" sz="1200" dirty="0">
                        <a:solidFill>
                          <a:schemeClr val="accent3">
                            <a:lumMod val="50000"/>
                          </a:schemeClr>
                        </a:solidFill>
                      </a:endParaRPr>
                    </a:p>
                  </a:txBody>
                  <a:tcPr vert="vert27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364" rtl="0" eaLnBrk="1" fontAlgn="auto" latinLnBrk="0" hangingPunct="1">
                        <a:lnSpc>
                          <a:spcPct val="100000"/>
                        </a:lnSpc>
                        <a:spcBef>
                          <a:spcPts val="0"/>
                        </a:spcBef>
                        <a:spcAft>
                          <a:spcPts val="0"/>
                        </a:spcAft>
                        <a:buClrTx/>
                        <a:buSzTx/>
                        <a:buFontTx/>
                        <a:buNone/>
                        <a:tabLst/>
                        <a:defRPr/>
                      </a:pPr>
                      <a:r>
                        <a:rPr lang="en-US" sz="1200" dirty="0" smtClean="0">
                          <a:solidFill>
                            <a:schemeClr val="accent3">
                              <a:lumMod val="50000"/>
                            </a:schemeClr>
                          </a:solidFill>
                        </a:rPr>
                        <a:t>Network Access Protection (NAP)</a:t>
                      </a:r>
                    </a:p>
                  </a:txBody>
                  <a:tcPr vert="vert27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364" rtl="0" eaLnBrk="1" fontAlgn="auto" latinLnBrk="0" hangingPunct="1">
                        <a:lnSpc>
                          <a:spcPct val="100000"/>
                        </a:lnSpc>
                        <a:spcBef>
                          <a:spcPts val="0"/>
                        </a:spcBef>
                        <a:spcAft>
                          <a:spcPts val="0"/>
                        </a:spcAft>
                        <a:buClrTx/>
                        <a:buSzTx/>
                        <a:buFontTx/>
                        <a:buNone/>
                        <a:tabLst/>
                        <a:defRPr/>
                      </a:pPr>
                      <a:r>
                        <a:rPr lang="en-US" sz="1200" baseline="0" dirty="0" smtClean="0">
                          <a:solidFill>
                            <a:schemeClr val="accent3">
                              <a:lumMod val="50000"/>
                            </a:schemeClr>
                          </a:solidFill>
                        </a:rPr>
                        <a:t>Systems Center</a:t>
                      </a:r>
                      <a:endParaRPr lang="en-US" sz="1200" dirty="0" smtClean="0">
                        <a:solidFill>
                          <a:schemeClr val="accent3">
                            <a:lumMod val="50000"/>
                          </a:schemeClr>
                        </a:solidFill>
                      </a:endParaRPr>
                    </a:p>
                  </a:txBody>
                  <a:tcPr vert="vert270" anchor="ctr">
                    <a:lnL w="12700" cap="flat" cmpd="sng" algn="ctr">
                      <a:solidFill>
                        <a:schemeClr val="bg2"/>
                      </a:solidFill>
                      <a:prstDash val="solid"/>
                      <a:round/>
                      <a:headEnd type="none" w="med" len="med"/>
                      <a:tailEnd type="none" w="med" len="med"/>
                    </a:lnL>
                    <a:lnR>
                      <a:noFill/>
                    </a:lnR>
                    <a:lnT w="127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387101">
                <a:tc>
                  <a:txBody>
                    <a:bodyPr/>
                    <a:lstStyle/>
                    <a:p>
                      <a:pPr lvl="0"/>
                      <a:r>
                        <a:rPr lang="en-US" sz="1200" dirty="0" smtClean="0">
                          <a:solidFill>
                            <a:schemeClr val="accent3">
                              <a:lumMod val="50000"/>
                            </a:schemeClr>
                          </a:solidFill>
                        </a:rPr>
                        <a:t>Deploy a single, unified update solution</a:t>
                      </a:r>
                      <a:endParaRPr lang="en-US" sz="1200" b="0" dirty="0" smtClean="0">
                        <a:solidFill>
                          <a:schemeClr val="accent3">
                            <a:lumMod val="50000"/>
                          </a:schemeClr>
                        </a:solidFill>
                      </a:endParaRPr>
                    </a:p>
                  </a:txBody>
                  <a:tcP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accent3">
                              <a:lumMod val="50000"/>
                            </a:schemeClr>
                          </a:solidFill>
                          <a:sym typeface="Webdings"/>
                        </a:rPr>
                        <a:t></a:t>
                      </a:r>
                      <a:endParaRPr lang="en-US" sz="2000" dirty="0" smtClean="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387101">
                <a:tc>
                  <a:txBody>
                    <a:bodyPr/>
                    <a:lstStyle/>
                    <a:p>
                      <a:pPr lvl="0"/>
                      <a:r>
                        <a:rPr lang="en-US" sz="1200" dirty="0" smtClean="0">
                          <a:solidFill>
                            <a:schemeClr val="accent3">
                              <a:lumMod val="50000"/>
                            </a:schemeClr>
                          </a:solidFill>
                        </a:rPr>
                        <a:t>Authenticate access to your network</a:t>
                      </a:r>
                      <a:endParaRPr lang="en-US" sz="1200" b="0" dirty="0" smtClean="0">
                        <a:solidFill>
                          <a:schemeClr val="accent3">
                            <a:lumMod val="50000"/>
                          </a:schemeClr>
                        </a:solidFill>
                      </a:endParaRPr>
                    </a:p>
                  </a:txBody>
                  <a:tcP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accent3">
                              <a:lumMod val="50000"/>
                            </a:schemeClr>
                          </a:solidFill>
                          <a:sym typeface="Webdings"/>
                        </a:rPr>
                        <a:t></a:t>
                      </a:r>
                      <a:endParaRPr lang="en-US" sz="2000" dirty="0" smtClean="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446655">
                <a:tc>
                  <a:txBody>
                    <a:bodyPr/>
                    <a:lstStyle/>
                    <a:p>
                      <a:pPr lvl="0"/>
                      <a:r>
                        <a:rPr lang="en-US" sz="1200" dirty="0" smtClean="0">
                          <a:solidFill>
                            <a:schemeClr val="accent3">
                              <a:lumMod val="50000"/>
                            </a:schemeClr>
                          </a:solidFill>
                        </a:rPr>
                        <a:t>Centralize control of desktop and application permissions</a:t>
                      </a:r>
                      <a:endParaRPr lang="en-US" sz="1200" b="0" dirty="0" smtClean="0">
                        <a:solidFill>
                          <a:schemeClr val="accent3">
                            <a:lumMod val="50000"/>
                          </a:schemeClr>
                        </a:solidFill>
                      </a:endParaRPr>
                    </a:p>
                  </a:txBody>
                  <a:tcP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accent3">
                              <a:lumMod val="50000"/>
                            </a:schemeClr>
                          </a:solidFill>
                          <a:sym typeface="Webdings"/>
                        </a:rPr>
                        <a:t></a:t>
                      </a:r>
                      <a:endParaRPr lang="en-US" sz="2000" dirty="0" smtClean="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accent3">
                              <a:lumMod val="50000"/>
                            </a:schemeClr>
                          </a:solidFill>
                          <a:sym typeface="Webdings"/>
                        </a:rPr>
                        <a:t></a:t>
                      </a:r>
                      <a:endParaRPr lang="en-US" sz="2000" dirty="0" smtClean="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446655">
                <a:tc>
                  <a:txBody>
                    <a:bodyPr/>
                    <a:lstStyle/>
                    <a:p>
                      <a:pPr lvl="0"/>
                      <a:r>
                        <a:rPr lang="en-US" sz="1200" dirty="0" smtClean="0">
                          <a:solidFill>
                            <a:schemeClr val="accent3">
                              <a:lumMod val="50000"/>
                            </a:schemeClr>
                          </a:solidFill>
                        </a:rPr>
                        <a:t>Centralize client, application, and server security</a:t>
                      </a:r>
                      <a:endParaRPr lang="en-US" sz="1200" b="0" dirty="0" smtClean="0">
                        <a:solidFill>
                          <a:schemeClr val="accent3">
                            <a:lumMod val="50000"/>
                          </a:schemeClr>
                        </a:solidFill>
                      </a:endParaRPr>
                    </a:p>
                  </a:txBody>
                  <a:tcP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dirty="0" smtClean="0">
                          <a:solidFill>
                            <a:schemeClr val="accent3">
                              <a:lumMod val="50000"/>
                            </a:schemeClr>
                          </a:solidFill>
                          <a:sym typeface="Webdings"/>
                        </a:rPr>
                        <a:t></a:t>
                      </a:r>
                      <a:endParaRPr lang="en-US" sz="2000" dirty="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446655">
                <a:tc>
                  <a:txBody>
                    <a:bodyPr/>
                    <a:lstStyle/>
                    <a:p>
                      <a:pPr lvl="0"/>
                      <a:r>
                        <a:rPr lang="en-US" sz="1200" dirty="0" smtClean="0">
                          <a:solidFill>
                            <a:schemeClr val="accent3">
                              <a:lumMod val="50000"/>
                            </a:schemeClr>
                          </a:solidFill>
                        </a:rPr>
                        <a:t>Protect confidential data outside your network</a:t>
                      </a:r>
                      <a:endParaRPr lang="en-US" sz="1200" b="0" dirty="0">
                        <a:solidFill>
                          <a:schemeClr val="accent3">
                            <a:lumMod val="50000"/>
                          </a:schemeClr>
                        </a:solidFill>
                      </a:endParaRPr>
                    </a:p>
                  </a:txBody>
                  <a:tcP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dirty="0" smtClean="0">
                          <a:solidFill>
                            <a:schemeClr val="accent3">
                              <a:lumMod val="50000"/>
                            </a:schemeClr>
                          </a:solidFill>
                          <a:sym typeface="Webdings"/>
                        </a:rPr>
                        <a:t></a:t>
                      </a:r>
                      <a:endParaRPr lang="en-US" sz="2000" dirty="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a:noFill/>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tcPr>
                </a:tc>
              </a:tr>
              <a:tr h="446655">
                <a:tc>
                  <a:txBody>
                    <a:bodyPr/>
                    <a:lstStyle/>
                    <a:p>
                      <a:pPr lvl="0"/>
                      <a:r>
                        <a:rPr lang="en-US" sz="1200" dirty="0" smtClean="0">
                          <a:solidFill>
                            <a:schemeClr val="accent3">
                              <a:lumMod val="50000"/>
                            </a:schemeClr>
                          </a:solidFill>
                        </a:rPr>
                        <a:t>Deploy solutions to protect from unknown, emerging threats</a:t>
                      </a:r>
                      <a:endParaRPr lang="en-US" sz="1200" b="0" dirty="0">
                        <a:solidFill>
                          <a:schemeClr val="accent3">
                            <a:lumMod val="50000"/>
                          </a:schemeClr>
                        </a:solidFill>
                      </a:endParaRPr>
                    </a:p>
                  </a:txBody>
                  <a:tcPr>
                    <a:lnL>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000" dirty="0" smtClean="0">
                          <a:solidFill>
                            <a:schemeClr val="accent3">
                              <a:lumMod val="50000"/>
                            </a:schemeClr>
                          </a:solidFill>
                          <a:sym typeface="Webdings"/>
                        </a:rPr>
                        <a:t></a:t>
                      </a:r>
                      <a:endParaRPr lang="en-US" sz="2000" dirty="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accent3">
                              <a:lumMod val="50000"/>
                            </a:schemeClr>
                          </a:solidFill>
                          <a:sym typeface="Webdings"/>
                        </a:rPr>
                        <a:t></a:t>
                      </a:r>
                      <a:endParaRPr lang="en-US" sz="2000" dirty="0" smtClean="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accent3">
                            <a:lumMod val="50000"/>
                          </a:schemeClr>
                        </a:solidFill>
                      </a:endParaRPr>
                    </a:p>
                  </a:txBody>
                  <a:tcPr anchor="ctr" anchorCtr="1">
                    <a:lnL w="12700" cap="flat" cmpd="sng" algn="ctr">
                      <a:solidFill>
                        <a:schemeClr val="bg2"/>
                      </a:solidFill>
                      <a:prstDash val="solid"/>
                      <a:round/>
                      <a:headEnd type="none" w="med" len="med"/>
                      <a:tailEnd type="none" w="med" len="med"/>
                    </a:lnL>
                    <a:lnR>
                      <a:noFill/>
                    </a:lnR>
                    <a:lnT w="12700" cap="flat" cmpd="sng" algn="ctr">
                      <a:solidFill>
                        <a:schemeClr val="bg2"/>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18" name="Rectangular Callout 17"/>
          <p:cNvSpPr/>
          <p:nvPr/>
        </p:nvSpPr>
        <p:spPr>
          <a:xfrm>
            <a:off x="876300" y="762000"/>
            <a:ext cx="6400800" cy="685800"/>
          </a:xfrm>
          <a:prstGeom prst="wedgeRectCallout">
            <a:avLst>
              <a:gd name="adj1" fmla="val 46541"/>
              <a:gd name="adj2" fmla="val 129166"/>
            </a:avLst>
          </a:prstGeom>
        </p:spPr>
        <p:style>
          <a:lnRef idx="1">
            <a:schemeClr val="dk1"/>
          </a:lnRef>
          <a:fillRef idx="2">
            <a:schemeClr val="dk1"/>
          </a:fillRef>
          <a:effectRef idx="1">
            <a:schemeClr val="dk1"/>
          </a:effectRef>
          <a:fontRef idx="minor">
            <a:schemeClr val="dk1"/>
          </a:fontRef>
        </p:style>
        <p:txBody>
          <a:bodyPr rtlCol="0" anchor="ctr"/>
          <a:lstStyle/>
          <a:p>
            <a:pPr lvl="1"/>
            <a:r>
              <a:rPr lang="en-US" dirty="0" smtClean="0"/>
              <a:t>La </a:t>
            </a:r>
            <a:r>
              <a:rPr lang="en-US" dirty="0" err="1" smtClean="0"/>
              <a:t>seguridad</a:t>
            </a:r>
            <a:r>
              <a:rPr lang="en-US" dirty="0" smtClean="0"/>
              <a:t> </a:t>
            </a:r>
            <a:r>
              <a:rPr lang="en-US" dirty="0" err="1" smtClean="0"/>
              <a:t>incluye</a:t>
            </a:r>
            <a:r>
              <a:rPr lang="en-US" dirty="0" smtClean="0"/>
              <a:t> el </a:t>
            </a:r>
            <a:r>
              <a:rPr lang="en-US" dirty="0" err="1" smtClean="0"/>
              <a:t>uso</a:t>
            </a:r>
            <a:r>
              <a:rPr lang="en-US" dirty="0" smtClean="0"/>
              <a:t> de </a:t>
            </a:r>
            <a:r>
              <a:rPr lang="en-US" dirty="0" err="1" smtClean="0"/>
              <a:t>sistemas</a:t>
            </a:r>
            <a:r>
              <a:rPr lang="en-US" dirty="0" smtClean="0"/>
              <a:t> </a:t>
            </a:r>
            <a:r>
              <a:rPr lang="en-US" dirty="0" err="1" smtClean="0"/>
              <a:t>tipo</a:t>
            </a:r>
            <a:r>
              <a:rPr lang="en-US" dirty="0" smtClean="0"/>
              <a:t> </a:t>
            </a:r>
            <a:r>
              <a:rPr lang="en-US" dirty="0" err="1" smtClean="0"/>
              <a:t>Cuarentena</a:t>
            </a:r>
            <a:r>
              <a:rPr lang="en-US" dirty="0" smtClean="0"/>
              <a:t>, </a:t>
            </a:r>
            <a:r>
              <a:rPr lang="en-US" dirty="0" err="1" smtClean="0"/>
              <a:t>para</a:t>
            </a:r>
            <a:r>
              <a:rPr lang="en-US" dirty="0" smtClean="0"/>
              <a:t> </a:t>
            </a:r>
            <a:r>
              <a:rPr lang="en-US" dirty="0" err="1" smtClean="0"/>
              <a:t>asegurarse</a:t>
            </a:r>
            <a:r>
              <a:rPr lang="en-US" dirty="0" smtClean="0"/>
              <a:t> el </a:t>
            </a:r>
            <a:r>
              <a:rPr lang="en-US" dirty="0" err="1" smtClean="0"/>
              <a:t>cumplimiento</a:t>
            </a:r>
            <a:r>
              <a:rPr lang="en-US" dirty="0" smtClean="0"/>
              <a:t> de </a:t>
            </a:r>
            <a:r>
              <a:rPr lang="en-US" dirty="0" err="1" smtClean="0"/>
              <a:t>las</a:t>
            </a:r>
            <a:r>
              <a:rPr lang="en-US" dirty="0" smtClean="0"/>
              <a:t> </a:t>
            </a:r>
            <a:r>
              <a:rPr lang="en-US" dirty="0" err="1" smtClean="0"/>
              <a:t>políticas</a:t>
            </a:r>
            <a:r>
              <a:rPr lang="en-US" dirty="0" smtClean="0"/>
              <a:t> de </a:t>
            </a:r>
            <a:r>
              <a:rPr lang="en-US" dirty="0" err="1" smtClean="0"/>
              <a:t>seguridad</a:t>
            </a:r>
            <a:r>
              <a:rPr lang="en-US" dirty="0" smtClean="0"/>
              <a:t> y la </a:t>
            </a:r>
            <a:r>
              <a:rPr lang="en-US" dirty="0" err="1" smtClean="0"/>
              <a:t>instalación</a:t>
            </a:r>
            <a:r>
              <a:rPr lang="en-US" dirty="0" smtClean="0"/>
              <a:t> de parches.</a:t>
            </a: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Toolkits</a:t>
            </a:r>
            <a:endParaRPr lang="en-US" dirty="0"/>
          </a:p>
        </p:txBody>
      </p:sp>
      <p:pic>
        <p:nvPicPr>
          <p:cNvPr id="1026" name="Picture 2"/>
          <p:cNvPicPr>
            <a:picLocks noChangeAspect="1" noChangeArrowheads="1"/>
          </p:cNvPicPr>
          <p:nvPr/>
        </p:nvPicPr>
        <p:blipFill>
          <a:blip r:embed="rId3"/>
          <a:srcRect/>
          <a:stretch>
            <a:fillRect/>
          </a:stretch>
        </p:blipFill>
        <p:spPr bwMode="auto">
          <a:xfrm>
            <a:off x="1976438" y="1343025"/>
            <a:ext cx="5191125" cy="4171950"/>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Rectangle 4"/>
          <p:cNvSpPr/>
          <p:nvPr/>
        </p:nvSpPr>
        <p:spPr>
          <a:xfrm>
            <a:off x="1905000" y="5791200"/>
            <a:ext cx="5334000" cy="307777"/>
          </a:xfrm>
          <a:prstGeom prst="rect">
            <a:avLst/>
          </a:prstGeom>
        </p:spPr>
        <p:txBody>
          <a:bodyPr wrap="square">
            <a:spAutoFit/>
          </a:bodyPr>
          <a:lstStyle/>
          <a:p>
            <a:r>
              <a:rPr lang="en-US" sz="1400" dirty="0" smtClean="0"/>
              <a:t>http://technet.microsoft.com/en-us/solutionaccelerators/default.aspx</a:t>
            </a:r>
            <a:endParaRPr lang="en-US" sz="1400"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Nuestra</a:t>
            </a:r>
            <a:r>
              <a:rPr lang="en-US" dirty="0" smtClean="0"/>
              <a:t> </a:t>
            </a:r>
            <a:r>
              <a:rPr lang="en-US" dirty="0" err="1" smtClean="0"/>
              <a:t>Aproximación</a:t>
            </a:r>
            <a:endParaRPr lang="en-US" dirty="0"/>
          </a:p>
        </p:txBody>
      </p:sp>
      <p:sp>
        <p:nvSpPr>
          <p:cNvPr id="4" name="Rectangular Callout 3"/>
          <p:cNvSpPr/>
          <p:nvPr/>
        </p:nvSpPr>
        <p:spPr>
          <a:xfrm rot="5400000">
            <a:off x="3048000" y="1638300"/>
            <a:ext cx="4953000" cy="3581400"/>
          </a:xfrm>
          <a:prstGeom prst="wedgeRectCallout">
            <a:avLst>
              <a:gd name="adj1" fmla="val -21952"/>
              <a:gd name="adj2" fmla="val 60626"/>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grpSp>
        <p:nvGrpSpPr>
          <p:cNvPr id="16" name="Group 15"/>
          <p:cNvGrpSpPr/>
          <p:nvPr/>
        </p:nvGrpSpPr>
        <p:grpSpPr>
          <a:xfrm>
            <a:off x="1828800" y="1638301"/>
            <a:ext cx="1433945" cy="1371600"/>
            <a:chOff x="1828800" y="1638301"/>
            <a:chExt cx="1433945" cy="1371600"/>
          </a:xfrm>
        </p:grpSpPr>
        <p:sp>
          <p:nvSpPr>
            <p:cNvPr id="6" name="Round Diagonal Corner Rectangle 5"/>
            <p:cNvSpPr/>
            <p:nvPr/>
          </p:nvSpPr>
          <p:spPr>
            <a:xfrm rot="16200000">
              <a:off x="1859973" y="1607128"/>
              <a:ext cx="1371600" cy="1433945"/>
            </a:xfrm>
            <a:prstGeom prst="round2Diag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 name="Rounded Rectangle 6"/>
            <p:cNvSpPr/>
            <p:nvPr/>
          </p:nvSpPr>
          <p:spPr bwMode="auto">
            <a:xfrm>
              <a:off x="2566554" y="2344882"/>
              <a:ext cx="623454" cy="623455"/>
            </a:xfrm>
            <a:prstGeom prst="roundRect">
              <a:avLst/>
            </a:prstGeom>
            <a:blipFill dpi="0" rotWithShape="1">
              <a:blip r:embed="rId3" cstate="screen">
                <a:alphaModFix amt="25000"/>
              </a:blip>
              <a:srcRect/>
              <a:stretch>
                <a:fillRect/>
              </a:stretch>
            </a:blip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lstStyle/>
            <a:p>
              <a:pPr algn="ctr" defTabSz="914099" fontAlgn="base">
                <a:spcBef>
                  <a:spcPct val="0"/>
                </a:spcBef>
                <a:spcAft>
                  <a:spcPct val="0"/>
                </a:spcAft>
              </a:pPr>
              <a:endParaRPr lang="en-US" sz="1400" dirty="0">
                <a:solidFill>
                  <a:schemeClr val="tx1"/>
                </a:solidFill>
                <a:latin typeface="Segoe" pitchFamily="34" charset="0"/>
              </a:endParaRPr>
            </a:p>
          </p:txBody>
        </p:sp>
        <p:sp>
          <p:nvSpPr>
            <p:cNvPr id="8" name="Rounded Rectangle 7"/>
            <p:cNvSpPr/>
            <p:nvPr/>
          </p:nvSpPr>
          <p:spPr bwMode="auto">
            <a:xfrm>
              <a:off x="2566554" y="1690255"/>
              <a:ext cx="623454" cy="623455"/>
            </a:xfrm>
            <a:prstGeom prst="roundRect">
              <a:avLst/>
            </a:prstGeom>
            <a:blipFill dpi="0" rotWithShape="1">
              <a:blip r:embed="rId4" cstate="screen">
                <a:alphaModFix amt="25000"/>
              </a:blip>
              <a:srcRect/>
              <a:stretch>
                <a:fillRect/>
              </a:stretch>
            </a:blip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lstStyle/>
            <a:p>
              <a:pPr algn="ctr" defTabSz="914099" fontAlgn="base">
                <a:spcBef>
                  <a:spcPct val="0"/>
                </a:spcBef>
                <a:spcAft>
                  <a:spcPct val="0"/>
                </a:spcAft>
              </a:pPr>
              <a:endParaRPr lang="en-US" sz="1400" dirty="0">
                <a:solidFill>
                  <a:schemeClr val="tx1"/>
                </a:solidFill>
                <a:latin typeface="Segoe" pitchFamily="34" charset="0"/>
              </a:endParaRPr>
            </a:p>
          </p:txBody>
        </p:sp>
        <p:sp>
          <p:nvSpPr>
            <p:cNvPr id="9" name="Rounded Rectangle 8"/>
            <p:cNvSpPr/>
            <p:nvPr/>
          </p:nvSpPr>
          <p:spPr bwMode="auto">
            <a:xfrm>
              <a:off x="1911927" y="2344882"/>
              <a:ext cx="623454" cy="623455"/>
            </a:xfrm>
            <a:prstGeom prst="roundRect">
              <a:avLst/>
            </a:prstGeom>
            <a:blipFill dpi="0" rotWithShape="1">
              <a:blip r:embed="rId5" cstate="screen">
                <a:alphaModFix amt="25000"/>
              </a:blip>
              <a:srcRect/>
              <a:stretch>
                <a:fillRect/>
              </a:stretch>
            </a:blip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lstStyle/>
            <a:p>
              <a:pPr algn="ctr" defTabSz="914099" fontAlgn="base">
                <a:spcBef>
                  <a:spcPct val="0"/>
                </a:spcBef>
                <a:spcAft>
                  <a:spcPct val="0"/>
                </a:spcAft>
              </a:pPr>
              <a:endParaRPr lang="en-US" sz="1400" dirty="0">
                <a:solidFill>
                  <a:schemeClr val="tx1"/>
                </a:solidFill>
                <a:latin typeface="Segoe" pitchFamily="34" charset="0"/>
              </a:endParaRPr>
            </a:p>
          </p:txBody>
        </p:sp>
        <p:sp>
          <p:nvSpPr>
            <p:cNvPr id="10" name="Rounded Rectangle 9"/>
            <p:cNvSpPr/>
            <p:nvPr/>
          </p:nvSpPr>
          <p:spPr bwMode="auto">
            <a:xfrm>
              <a:off x="1911927" y="1690255"/>
              <a:ext cx="623454" cy="623455"/>
            </a:xfrm>
            <a:prstGeom prst="roundRect">
              <a:avLst/>
            </a:prstGeom>
            <a:blipFill dpi="0" rotWithShape="1">
              <a:blip r:embed="rId6">
                <a:alphaModFix amt="25000"/>
              </a:blip>
              <a:srcRect/>
              <a:stretch>
                <a:fillRect/>
              </a:stretch>
            </a:blipFill>
            <a:ln>
              <a:headEnd type="none" w="med" len="med"/>
              <a:tailEnd type="none" w="med" len="med"/>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lstStyle/>
            <a:p>
              <a:pPr algn="ctr" defTabSz="914099" rtl="0" fontAlgn="base">
                <a:spcBef>
                  <a:spcPct val="0"/>
                </a:spcBef>
                <a:spcAft>
                  <a:spcPct val="0"/>
                </a:spcAft>
              </a:pPr>
              <a:endParaRPr lang="en-US" sz="1400" kern="1200" dirty="0">
                <a:solidFill>
                  <a:schemeClr val="tx1"/>
                </a:solidFill>
                <a:latin typeface="Segoe" pitchFamily="34" charset="0"/>
                <a:ea typeface="+mn-ea"/>
                <a:cs typeface="+mn-cs"/>
              </a:endParaRPr>
            </a:p>
          </p:txBody>
        </p:sp>
      </p:grpSp>
      <p:sp>
        <p:nvSpPr>
          <p:cNvPr id="11" name="Rounded Rectangle 10"/>
          <p:cNvSpPr/>
          <p:nvPr/>
        </p:nvSpPr>
        <p:spPr>
          <a:xfrm>
            <a:off x="3962400" y="1181100"/>
            <a:ext cx="3124200" cy="129540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err="1" smtClean="0"/>
              <a:t>Explorar</a:t>
            </a:r>
            <a:r>
              <a:rPr lang="en-US" dirty="0" smtClean="0"/>
              <a:t> </a:t>
            </a:r>
            <a:r>
              <a:rPr lang="en-US" dirty="0" err="1" smtClean="0"/>
              <a:t>estos</a:t>
            </a:r>
            <a:r>
              <a:rPr lang="en-US" dirty="0" smtClean="0"/>
              <a:t> </a:t>
            </a:r>
            <a:r>
              <a:rPr lang="en-US" dirty="0" err="1" smtClean="0"/>
              <a:t>quebraderos</a:t>
            </a:r>
            <a:r>
              <a:rPr lang="en-US" dirty="0" smtClean="0"/>
              <a:t> de </a:t>
            </a:r>
            <a:r>
              <a:rPr lang="en-US" dirty="0" err="1" smtClean="0"/>
              <a:t>cabeza</a:t>
            </a:r>
            <a:endParaRPr lang="en-US" dirty="0"/>
          </a:p>
        </p:txBody>
      </p:sp>
      <p:sp>
        <p:nvSpPr>
          <p:cNvPr id="12" name="Rounded Rectangle 11"/>
          <p:cNvSpPr/>
          <p:nvPr/>
        </p:nvSpPr>
        <p:spPr>
          <a:xfrm>
            <a:off x="3962400" y="2781300"/>
            <a:ext cx="3124200" cy="129540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err="1" smtClean="0"/>
              <a:t>Identificar</a:t>
            </a:r>
            <a:r>
              <a:rPr lang="en-US" dirty="0" smtClean="0"/>
              <a:t> la </a:t>
            </a:r>
            <a:r>
              <a:rPr lang="en-US" dirty="0" err="1" smtClean="0"/>
              <a:t>infraestructura</a:t>
            </a:r>
            <a:r>
              <a:rPr lang="en-US" dirty="0" smtClean="0"/>
              <a:t> principal de </a:t>
            </a:r>
            <a:r>
              <a:rPr lang="en-US" dirty="0" err="1" smtClean="0"/>
              <a:t>optimización</a:t>
            </a:r>
            <a:r>
              <a:rPr lang="en-US" dirty="0" smtClean="0"/>
              <a:t> de </a:t>
            </a:r>
            <a:r>
              <a:rPr lang="en-US" dirty="0" err="1" smtClean="0"/>
              <a:t>proyectos</a:t>
            </a:r>
            <a:r>
              <a:rPr lang="en-US" dirty="0" smtClean="0"/>
              <a:t> de Microsoft®</a:t>
            </a:r>
            <a:endParaRPr lang="en-US" dirty="0"/>
          </a:p>
        </p:txBody>
      </p:sp>
      <p:sp>
        <p:nvSpPr>
          <p:cNvPr id="13" name="Rounded Rectangle 12"/>
          <p:cNvSpPr/>
          <p:nvPr/>
        </p:nvSpPr>
        <p:spPr>
          <a:xfrm>
            <a:off x="3962400" y="4381500"/>
            <a:ext cx="3124200" cy="129540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err="1" smtClean="0"/>
              <a:t>Compaginar</a:t>
            </a:r>
            <a:r>
              <a:rPr lang="en-US" dirty="0" smtClean="0"/>
              <a:t> </a:t>
            </a:r>
            <a:r>
              <a:rPr lang="en-US" dirty="0" err="1" smtClean="0"/>
              <a:t>herramientas</a:t>
            </a:r>
            <a:r>
              <a:rPr lang="en-US" dirty="0" smtClean="0"/>
              <a:t> con </a:t>
            </a:r>
            <a:r>
              <a:rPr lang="en-US" dirty="0" err="1" smtClean="0"/>
              <a:t>tecnologías</a:t>
            </a:r>
            <a:endParaRPr lang="en-US" dirty="0"/>
          </a:p>
        </p:txBody>
      </p:sp>
      <p:sp>
        <p:nvSpPr>
          <p:cNvPr id="14" name="Isosceles Triangle 13"/>
          <p:cNvSpPr/>
          <p:nvPr/>
        </p:nvSpPr>
        <p:spPr>
          <a:xfrm flipV="1">
            <a:off x="5105400" y="2552700"/>
            <a:ext cx="838200" cy="152400"/>
          </a:xfrm>
          <a:prstGeom prst="triangle">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p>
        </p:txBody>
      </p:sp>
      <p:sp>
        <p:nvSpPr>
          <p:cNvPr id="15" name="Isosceles Triangle 14"/>
          <p:cNvSpPr/>
          <p:nvPr/>
        </p:nvSpPr>
        <p:spPr>
          <a:xfrm flipV="1">
            <a:off x="5105400" y="4152900"/>
            <a:ext cx="838200" cy="152400"/>
          </a:xfrm>
          <a:prstGeom prst="triangle">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p>
        </p:txBody>
      </p:sp>
      <p:sp>
        <p:nvSpPr>
          <p:cNvPr id="17" name="TextBox 16"/>
          <p:cNvSpPr txBox="1"/>
          <p:nvPr/>
        </p:nvSpPr>
        <p:spPr>
          <a:xfrm>
            <a:off x="76200" y="6477000"/>
            <a:ext cx="6547049" cy="307777"/>
          </a:xfrm>
          <a:prstGeom prst="rect">
            <a:avLst/>
          </a:prstGeom>
          <a:noFill/>
        </p:spPr>
        <p:txBody>
          <a:bodyPr wrap="none" rtlCol="0">
            <a:spAutoFit/>
          </a:bodyPr>
          <a:lstStyle/>
          <a:p>
            <a:r>
              <a:rPr lang="en-US" sz="1400" baseline="30000" dirty="0" smtClean="0"/>
              <a:t>*</a:t>
            </a:r>
            <a:r>
              <a:rPr lang="en-US" sz="1400" dirty="0" smtClean="0"/>
              <a:t>Recommendations assume that Active Directory® Domain Services (AD DS) is deployed.</a:t>
            </a:r>
            <a:endParaRPr lang="en-US" sz="14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2000"/>
                                        <p:tgtEl>
                                          <p:spTgt spid="1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2000"/>
                                        <p:tgtEl>
                                          <p:spTgt spid="12"/>
                                        </p:tgtEl>
                                      </p:cBhvr>
                                    </p:animEffect>
                                  </p:childTnLst>
                                </p:cTn>
                              </p:par>
                              <p:par>
                                <p:cTn id="16" presetID="9" presetClass="emph" presetSubtype="0" grpId="1" nodeType="withEffect">
                                  <p:stCondLst>
                                    <p:cond delay="0"/>
                                  </p:stCondLst>
                                  <p:childTnLst>
                                    <p:set>
                                      <p:cBhvr rctx="PPT">
                                        <p:cTn id="17" dur="indefinite"/>
                                        <p:tgtEl>
                                          <p:spTgt spid="11"/>
                                        </p:tgtEl>
                                        <p:attrNameLst>
                                          <p:attrName>style.opacity</p:attrName>
                                        </p:attrNameLst>
                                      </p:cBhvr>
                                      <p:to>
                                        <p:strVal val="0.25"/>
                                      </p:to>
                                    </p:set>
                                    <p:animEffect filter="image" prLst="opacity: 0.25">
                                      <p:cBhvr rctx="IE">
                                        <p:cTn id="18" dur="indefinite"/>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2000"/>
                                        <p:tgtEl>
                                          <p:spTgt spid="15"/>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2000"/>
                                        <p:tgtEl>
                                          <p:spTgt spid="13"/>
                                        </p:tgtEl>
                                      </p:cBhvr>
                                    </p:animEffect>
                                  </p:childTnLst>
                                </p:cTn>
                              </p:par>
                              <p:par>
                                <p:cTn id="27" presetID="9" presetClass="emph" presetSubtype="0" grpId="1" nodeType="withEffect">
                                  <p:stCondLst>
                                    <p:cond delay="0"/>
                                  </p:stCondLst>
                                  <p:childTnLst>
                                    <p:set>
                                      <p:cBhvr rctx="PPT">
                                        <p:cTn id="28" dur="indefinite"/>
                                        <p:tgtEl>
                                          <p:spTgt spid="14"/>
                                        </p:tgtEl>
                                        <p:attrNameLst>
                                          <p:attrName>style.opacity</p:attrName>
                                        </p:attrNameLst>
                                      </p:cBhvr>
                                      <p:to>
                                        <p:strVal val="0.25"/>
                                      </p:to>
                                    </p:set>
                                    <p:animEffect filter="image" prLst="opacity: 0.25">
                                      <p:cBhvr rctx="IE">
                                        <p:cTn id="29" dur="indefinite"/>
                                        <p:tgtEl>
                                          <p:spTgt spid="14"/>
                                        </p:tgtEl>
                                      </p:cBhvr>
                                    </p:animEffect>
                                  </p:childTnLst>
                                </p:cTn>
                              </p:par>
                              <p:par>
                                <p:cTn id="30" presetID="9" presetClass="emph" presetSubtype="0" grpId="1" nodeType="withEffect">
                                  <p:stCondLst>
                                    <p:cond delay="0"/>
                                  </p:stCondLst>
                                  <p:childTnLst>
                                    <p:set>
                                      <p:cBhvr rctx="PPT">
                                        <p:cTn id="31" dur="indefinite"/>
                                        <p:tgtEl>
                                          <p:spTgt spid="12"/>
                                        </p:tgtEl>
                                        <p:attrNameLst>
                                          <p:attrName>style.opacity</p:attrName>
                                        </p:attrNameLst>
                                      </p:cBhvr>
                                      <p:to>
                                        <p:strVal val="0.25"/>
                                      </p:to>
                                    </p:set>
                                    <p:animEffect filter="image" prLst="opacity: 0.25">
                                      <p:cBhvr rctx="IE">
                                        <p:cTn id="32" dur="indefinite"/>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animBg="1"/>
      <p:bldP spid="12" grpId="1" animBg="1"/>
      <p:bldP spid="13" grpId="0" animBg="1"/>
      <p:bldP spid="14" grpId="0" animBg="1"/>
      <p:bldP spid="14" grpId="1" animBg="1"/>
      <p:bldP spid="1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Cierre</a:t>
            </a:r>
            <a:endParaRPr lang="en-US" dirty="0"/>
          </a:p>
        </p:txBody>
      </p:sp>
      <p:sp>
        <p:nvSpPr>
          <p:cNvPr id="3" name="Text Placeholder 2"/>
          <p:cNvSpPr>
            <a:spLocks noGrp="1"/>
          </p:cNvSpPr>
          <p:nvPr>
            <p:ph type="body" idx="1"/>
          </p:nvPr>
        </p:nvSpPr>
        <p:spPr/>
        <p:txBody>
          <a:bodyPr/>
          <a:lstStyle/>
          <a:p>
            <a:r>
              <a:rPr smtClean="0"/>
              <a:t>Empieza ahora para disfrutar la recompensa</a:t>
            </a:r>
            <a:endParaRPr lang="en-US" dirty="0"/>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22" name="Oval 21"/>
          <p:cNvSpPr/>
          <p:nvPr/>
        </p:nvSpPr>
        <p:spPr>
          <a:xfrm>
            <a:off x="7164324" y="1066800"/>
            <a:ext cx="1524000" cy="1524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lvl="0" algn="ctr"/>
            <a:r>
              <a:rPr lang="en-US" sz="1100" dirty="0" err="1" smtClean="0"/>
              <a:t>Usuarios</a:t>
            </a:r>
            <a:r>
              <a:rPr lang="en-US" sz="1100" dirty="0" smtClean="0"/>
              <a:t> </a:t>
            </a:r>
            <a:r>
              <a:rPr lang="en-US" sz="1100" dirty="0" err="1" smtClean="0"/>
              <a:t>incurren</a:t>
            </a:r>
            <a:r>
              <a:rPr lang="en-US" sz="1100" dirty="0" smtClean="0"/>
              <a:t> en </a:t>
            </a:r>
            <a:r>
              <a:rPr lang="en-US" sz="1100" dirty="0" err="1" smtClean="0"/>
              <a:t>cambios</a:t>
            </a:r>
            <a:r>
              <a:rPr lang="en-US" sz="1100" dirty="0" smtClean="0"/>
              <a:t> de </a:t>
            </a:r>
            <a:r>
              <a:rPr lang="en-US" sz="1100" dirty="0" err="1" smtClean="0"/>
              <a:t>configuración</a:t>
            </a:r>
            <a:r>
              <a:rPr lang="en-US" sz="1100" dirty="0" smtClean="0"/>
              <a:t> </a:t>
            </a:r>
            <a:r>
              <a:rPr lang="en-US" sz="1100" dirty="0" err="1" smtClean="0"/>
              <a:t>arriesgados</a:t>
            </a:r>
            <a:r>
              <a:rPr lang="en-US" sz="1100" dirty="0" smtClean="0"/>
              <a:t> </a:t>
            </a:r>
            <a:r>
              <a:rPr lang="en-US" sz="1100" dirty="0" err="1" smtClean="0"/>
              <a:t>para</a:t>
            </a:r>
            <a:r>
              <a:rPr lang="en-US" sz="1100" dirty="0" smtClean="0"/>
              <a:t> la </a:t>
            </a:r>
            <a:r>
              <a:rPr lang="en-US" sz="1100" dirty="0" err="1" smtClean="0"/>
              <a:t>organización</a:t>
            </a:r>
            <a:endParaRPr lang="en-US" sz="1100" dirty="0"/>
          </a:p>
        </p:txBody>
      </p:sp>
      <p:sp>
        <p:nvSpPr>
          <p:cNvPr id="27" name="Rectangle 26"/>
          <p:cNvSpPr/>
          <p:nvPr/>
        </p:nvSpPr>
        <p:spPr>
          <a:xfrm>
            <a:off x="7162800" y="3100387"/>
            <a:ext cx="1527048" cy="1646605"/>
          </a:xfrm>
          <a:prstGeom prst="rect">
            <a:avLst/>
          </a:prstGeom>
        </p:spPr>
        <p:txBody>
          <a:bodyPr>
            <a:spAutoFit/>
          </a:bodyPr>
          <a:lstStyle/>
          <a:p>
            <a:pPr marL="91440" lvl="0" indent="-91440">
              <a:spcAft>
                <a:spcPts val="600"/>
              </a:spcAft>
              <a:buFont typeface="Arial" pitchFamily="34" charset="0"/>
              <a:buChar char="•"/>
              <a:defRPr/>
            </a:pPr>
            <a:r>
              <a:rPr lang="en-US" sz="1200" dirty="0" err="1" smtClean="0"/>
              <a:t>Usuarios</a:t>
            </a:r>
            <a:r>
              <a:rPr lang="en-US" sz="1200" dirty="0" smtClean="0"/>
              <a:t> </a:t>
            </a:r>
            <a:r>
              <a:rPr lang="en-US" sz="1200" dirty="0" err="1" smtClean="0"/>
              <a:t>pueden</a:t>
            </a:r>
            <a:r>
              <a:rPr lang="en-US" sz="1200" dirty="0" smtClean="0"/>
              <a:t> </a:t>
            </a:r>
            <a:r>
              <a:rPr lang="en-US" sz="1200" dirty="0" err="1" smtClean="0"/>
              <a:t>ejecutar</a:t>
            </a:r>
            <a:r>
              <a:rPr lang="en-US" sz="1200" dirty="0" smtClean="0"/>
              <a:t> </a:t>
            </a:r>
            <a:r>
              <a:rPr lang="en-US" sz="1200" dirty="0" err="1" smtClean="0"/>
              <a:t>sus</a:t>
            </a:r>
            <a:r>
              <a:rPr lang="en-US" sz="1200" dirty="0" smtClean="0"/>
              <a:t> </a:t>
            </a:r>
            <a:r>
              <a:rPr lang="en-US" sz="1200" dirty="0" err="1" smtClean="0"/>
              <a:t>aplicaciones</a:t>
            </a:r>
            <a:r>
              <a:rPr lang="en-US" sz="1200" dirty="0" smtClean="0"/>
              <a:t> sin </a:t>
            </a:r>
            <a:r>
              <a:rPr lang="en-US" sz="1200" dirty="0" err="1" smtClean="0"/>
              <a:t>necesidad</a:t>
            </a:r>
            <a:r>
              <a:rPr lang="en-US" sz="1200" dirty="0" smtClean="0"/>
              <a:t> de </a:t>
            </a:r>
            <a:r>
              <a:rPr lang="en-US" sz="1200" dirty="0" err="1" smtClean="0"/>
              <a:t>modificar</a:t>
            </a:r>
            <a:r>
              <a:rPr lang="en-US" sz="1200" dirty="0" smtClean="0"/>
              <a:t> la </a:t>
            </a:r>
            <a:r>
              <a:rPr lang="en-US" sz="1200" dirty="0" err="1" smtClean="0"/>
              <a:t>configuración</a:t>
            </a:r>
            <a:endParaRPr lang="en-US" sz="1200" dirty="0" smtClean="0"/>
          </a:p>
          <a:p>
            <a:pPr marL="91440" lvl="0" indent="-91440">
              <a:spcAft>
                <a:spcPts val="600"/>
              </a:spcAft>
              <a:buFont typeface="Arial" pitchFamily="34" charset="0"/>
              <a:buChar char="•"/>
              <a:defRPr/>
            </a:pPr>
            <a:r>
              <a:rPr lang="en-US" sz="1200" dirty="0" err="1" smtClean="0"/>
              <a:t>Riesgos</a:t>
            </a:r>
            <a:r>
              <a:rPr lang="en-US" sz="1200" dirty="0" smtClean="0"/>
              <a:t> de malware se </a:t>
            </a:r>
            <a:r>
              <a:rPr lang="en-US" sz="1200" dirty="0" err="1" smtClean="0"/>
              <a:t>ven</a:t>
            </a:r>
            <a:r>
              <a:rPr lang="en-US" sz="1200" dirty="0" smtClean="0"/>
              <a:t> </a:t>
            </a:r>
            <a:r>
              <a:rPr lang="en-US" sz="1200" dirty="0" err="1" smtClean="0"/>
              <a:t>reducidos</a:t>
            </a:r>
            <a:endParaRPr lang="en-US" sz="1200" dirty="0" smtClean="0"/>
          </a:p>
        </p:txBody>
      </p:sp>
      <p:sp>
        <p:nvSpPr>
          <p:cNvPr id="23" name="Oval 22"/>
          <p:cNvSpPr/>
          <p:nvPr/>
        </p:nvSpPr>
        <p:spPr>
          <a:xfrm>
            <a:off x="455676" y="1066800"/>
            <a:ext cx="1524000" cy="1524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2"/>
          </a:lnRef>
          <a:fillRef idx="3">
            <a:schemeClr val="accent2"/>
          </a:fillRef>
          <a:effectRef idx="3">
            <a:schemeClr val="accent2"/>
          </a:effectRef>
          <a:fontRef idx="minor">
            <a:schemeClr val="lt1"/>
          </a:fontRef>
        </p:style>
        <p:txBody>
          <a:bodyPr rtlCol="0" anchor="ctr"/>
          <a:lstStyle/>
          <a:p>
            <a:pPr lvl="0" algn="ctr"/>
            <a:r>
              <a:rPr lang="en-US" sz="1100" dirty="0" err="1" smtClean="0"/>
              <a:t>Actualizaciones</a:t>
            </a:r>
            <a:r>
              <a:rPr lang="en-US" sz="1100" dirty="0" smtClean="0"/>
              <a:t> son </a:t>
            </a:r>
            <a:r>
              <a:rPr lang="en-US" sz="1100" dirty="0" err="1" smtClean="0"/>
              <a:t>difíciles</a:t>
            </a:r>
            <a:r>
              <a:rPr lang="en-US" sz="1100" dirty="0" smtClean="0"/>
              <a:t> de </a:t>
            </a:r>
            <a:r>
              <a:rPr lang="en-US" sz="1100" dirty="0" err="1" smtClean="0"/>
              <a:t>implementar</a:t>
            </a:r>
            <a:endParaRPr lang="en-US" sz="1100" dirty="0" smtClean="0"/>
          </a:p>
        </p:txBody>
      </p:sp>
      <p:sp>
        <p:nvSpPr>
          <p:cNvPr id="28" name="Rectangle 27"/>
          <p:cNvSpPr/>
          <p:nvPr/>
        </p:nvSpPr>
        <p:spPr>
          <a:xfrm>
            <a:off x="454152" y="3100387"/>
            <a:ext cx="1527048" cy="830997"/>
          </a:xfrm>
          <a:prstGeom prst="rect">
            <a:avLst/>
          </a:prstGeom>
        </p:spPr>
        <p:txBody>
          <a:bodyPr>
            <a:spAutoFit/>
          </a:bodyPr>
          <a:lstStyle/>
          <a:p>
            <a:pPr marL="91440" lvl="0" indent="-91440">
              <a:spcAft>
                <a:spcPts val="600"/>
              </a:spcAft>
              <a:buFont typeface="Arial" pitchFamily="34" charset="0"/>
              <a:buChar char="•"/>
            </a:pPr>
            <a:r>
              <a:rPr lang="en-US" sz="1200" dirty="0" err="1" smtClean="0"/>
              <a:t>Instalación</a:t>
            </a:r>
            <a:r>
              <a:rPr lang="en-US" sz="1200" dirty="0" smtClean="0"/>
              <a:t> de </a:t>
            </a:r>
            <a:r>
              <a:rPr lang="en-US" sz="1200" dirty="0" err="1" smtClean="0"/>
              <a:t>actualizaciones</a:t>
            </a:r>
            <a:r>
              <a:rPr lang="en-US" sz="1200" dirty="0" smtClean="0"/>
              <a:t> </a:t>
            </a:r>
            <a:r>
              <a:rPr lang="en-US" sz="1200" dirty="0" err="1" smtClean="0"/>
              <a:t>rápidas</a:t>
            </a:r>
            <a:r>
              <a:rPr lang="en-US" sz="1200" dirty="0" smtClean="0"/>
              <a:t> y </a:t>
            </a:r>
            <a:r>
              <a:rPr lang="en-US" sz="1200" dirty="0" err="1" smtClean="0"/>
              <a:t>automáticas</a:t>
            </a:r>
            <a:endParaRPr lang="en-US" sz="1200" dirty="0" smtClean="0"/>
          </a:p>
        </p:txBody>
      </p:sp>
      <p:sp>
        <p:nvSpPr>
          <p:cNvPr id="24" name="Oval 23"/>
          <p:cNvSpPr/>
          <p:nvPr/>
        </p:nvSpPr>
        <p:spPr>
          <a:xfrm>
            <a:off x="2133219" y="1066800"/>
            <a:ext cx="1524000" cy="1524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100" dirty="0" err="1" smtClean="0"/>
              <a:t>Portatiles</a:t>
            </a:r>
            <a:r>
              <a:rPr lang="en-US" sz="1100" dirty="0" smtClean="0"/>
              <a:t> </a:t>
            </a:r>
            <a:r>
              <a:rPr lang="en-US" sz="1100" dirty="0" err="1" smtClean="0"/>
              <a:t>tienen</a:t>
            </a:r>
            <a:r>
              <a:rPr lang="en-US" sz="1100" dirty="0" smtClean="0"/>
              <a:t> </a:t>
            </a:r>
            <a:r>
              <a:rPr lang="en-US" sz="1100" dirty="0" err="1" smtClean="0"/>
              <a:t>unos</a:t>
            </a:r>
            <a:r>
              <a:rPr lang="en-US" sz="1100" dirty="0" smtClean="0"/>
              <a:t> </a:t>
            </a:r>
            <a:r>
              <a:rPr lang="en-US" sz="1100" dirty="0" err="1" smtClean="0"/>
              <a:t>retos</a:t>
            </a:r>
            <a:r>
              <a:rPr lang="en-US" sz="1100" dirty="0" smtClean="0"/>
              <a:t> de </a:t>
            </a:r>
            <a:r>
              <a:rPr lang="en-US" sz="1100" dirty="0" err="1" smtClean="0"/>
              <a:t>seguridad</a:t>
            </a:r>
            <a:r>
              <a:rPr lang="en-US" sz="1100" dirty="0" smtClean="0"/>
              <a:t> </a:t>
            </a:r>
            <a:r>
              <a:rPr lang="en-US" sz="1100" dirty="0" err="1" smtClean="0"/>
              <a:t>únicos</a:t>
            </a:r>
            <a:endParaRPr lang="en-US" sz="1100" dirty="0"/>
          </a:p>
        </p:txBody>
      </p:sp>
      <p:sp>
        <p:nvSpPr>
          <p:cNvPr id="29" name="Rectangle 28"/>
          <p:cNvSpPr/>
          <p:nvPr/>
        </p:nvSpPr>
        <p:spPr>
          <a:xfrm>
            <a:off x="2131314" y="3100387"/>
            <a:ext cx="1527048" cy="830997"/>
          </a:xfrm>
          <a:prstGeom prst="rect">
            <a:avLst/>
          </a:prstGeom>
        </p:spPr>
        <p:txBody>
          <a:bodyPr>
            <a:spAutoFit/>
          </a:bodyPr>
          <a:lstStyle/>
          <a:p>
            <a:pPr marL="91440" indent="-91440">
              <a:spcAft>
                <a:spcPts val="600"/>
              </a:spcAft>
              <a:buFont typeface="Arial" pitchFamily="34" charset="0"/>
              <a:buChar char="•"/>
            </a:pPr>
            <a:r>
              <a:rPr lang="en-US" sz="1200" dirty="0" err="1" smtClean="0"/>
              <a:t>Portatiles</a:t>
            </a:r>
            <a:r>
              <a:rPr lang="en-US" sz="1200" dirty="0" smtClean="0"/>
              <a:t>  </a:t>
            </a:r>
            <a:r>
              <a:rPr lang="en-US" sz="1200" dirty="0" err="1" smtClean="0"/>
              <a:t>reciben</a:t>
            </a:r>
            <a:r>
              <a:rPr lang="en-US" sz="1200" dirty="0" smtClean="0"/>
              <a:t> </a:t>
            </a:r>
            <a:r>
              <a:rPr lang="en-US" sz="1200" dirty="0" err="1" smtClean="0"/>
              <a:t>las</a:t>
            </a:r>
            <a:r>
              <a:rPr lang="en-US" sz="1200" dirty="0" smtClean="0"/>
              <a:t> </a:t>
            </a:r>
            <a:r>
              <a:rPr lang="en-US" sz="1200" dirty="0" err="1" smtClean="0"/>
              <a:t>actualizaciones</a:t>
            </a:r>
            <a:r>
              <a:rPr lang="en-US" sz="1200" dirty="0" smtClean="0"/>
              <a:t> y los </a:t>
            </a:r>
            <a:r>
              <a:rPr lang="en-US" sz="1200" dirty="0" err="1" smtClean="0"/>
              <a:t>datos</a:t>
            </a:r>
            <a:r>
              <a:rPr lang="en-US" sz="1200" dirty="0" smtClean="0"/>
              <a:t> </a:t>
            </a:r>
            <a:r>
              <a:rPr lang="en-US" sz="1200" dirty="0" err="1" smtClean="0"/>
              <a:t>móviles</a:t>
            </a:r>
            <a:r>
              <a:rPr lang="en-US" sz="1200" dirty="0" smtClean="0"/>
              <a:t> </a:t>
            </a:r>
            <a:r>
              <a:rPr lang="en-US" sz="1200" dirty="0" err="1" smtClean="0"/>
              <a:t>están</a:t>
            </a:r>
            <a:r>
              <a:rPr lang="en-US" sz="1200" dirty="0" smtClean="0"/>
              <a:t> </a:t>
            </a:r>
            <a:r>
              <a:rPr lang="en-US" sz="1200" dirty="0" err="1" smtClean="0"/>
              <a:t>protegidos</a:t>
            </a:r>
            <a:endParaRPr lang="en-US" sz="1200" dirty="0" smtClean="0"/>
          </a:p>
        </p:txBody>
      </p:sp>
      <p:sp>
        <p:nvSpPr>
          <p:cNvPr id="26" name="Oval 25"/>
          <p:cNvSpPr/>
          <p:nvPr/>
        </p:nvSpPr>
        <p:spPr>
          <a:xfrm>
            <a:off x="5486781" y="1066800"/>
            <a:ext cx="1524000" cy="1524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1100" dirty="0" smtClean="0"/>
              <a:t>No </a:t>
            </a:r>
            <a:r>
              <a:rPr lang="en-US" sz="1100" dirty="0" err="1" smtClean="0"/>
              <a:t>tenemos</a:t>
            </a:r>
            <a:r>
              <a:rPr lang="en-US" sz="1100" dirty="0" smtClean="0"/>
              <a:t> </a:t>
            </a:r>
            <a:r>
              <a:rPr lang="en-US" sz="1100" dirty="0" err="1" smtClean="0"/>
              <a:t>las</a:t>
            </a:r>
            <a:r>
              <a:rPr lang="en-US" sz="1100" dirty="0" smtClean="0"/>
              <a:t> </a:t>
            </a:r>
            <a:r>
              <a:rPr lang="en-US" sz="1100" dirty="0" err="1" smtClean="0"/>
              <a:t>herramientas,Necesitamos</a:t>
            </a:r>
            <a:r>
              <a:rPr lang="en-US" sz="1100" dirty="0" smtClean="0"/>
              <a:t> </a:t>
            </a:r>
            <a:r>
              <a:rPr lang="en-US" sz="1100" dirty="0" err="1" smtClean="0"/>
              <a:t>proteger</a:t>
            </a:r>
            <a:r>
              <a:rPr lang="en-US" sz="1100" dirty="0" smtClean="0"/>
              <a:t> </a:t>
            </a:r>
            <a:r>
              <a:rPr lang="en-US" sz="1100" dirty="0" err="1" smtClean="0"/>
              <a:t>nuestros</a:t>
            </a:r>
            <a:r>
              <a:rPr lang="en-US" sz="1100" dirty="0" smtClean="0"/>
              <a:t> </a:t>
            </a:r>
            <a:r>
              <a:rPr lang="en-US" sz="1100" dirty="0" err="1" smtClean="0"/>
              <a:t>datos</a:t>
            </a:r>
            <a:endParaRPr lang="en-US" sz="1100" dirty="0"/>
          </a:p>
        </p:txBody>
      </p:sp>
      <p:sp>
        <p:nvSpPr>
          <p:cNvPr id="30" name="Rectangle 29"/>
          <p:cNvSpPr/>
          <p:nvPr/>
        </p:nvSpPr>
        <p:spPr>
          <a:xfrm>
            <a:off x="5485638" y="3100387"/>
            <a:ext cx="1527048" cy="830997"/>
          </a:xfrm>
          <a:prstGeom prst="rect">
            <a:avLst/>
          </a:prstGeom>
        </p:spPr>
        <p:txBody>
          <a:bodyPr>
            <a:spAutoFit/>
          </a:bodyPr>
          <a:lstStyle/>
          <a:p>
            <a:pPr marL="91440" indent="-91440">
              <a:spcAft>
                <a:spcPts val="600"/>
              </a:spcAft>
              <a:buFont typeface="Arial" pitchFamily="34" charset="0"/>
              <a:buChar char="•"/>
              <a:defRPr/>
            </a:pPr>
            <a:r>
              <a:rPr lang="en-US" sz="1200" dirty="0" err="1" smtClean="0"/>
              <a:t>Herramientas</a:t>
            </a:r>
            <a:r>
              <a:rPr lang="en-US" sz="1200" dirty="0" smtClean="0"/>
              <a:t> de un </a:t>
            </a:r>
            <a:r>
              <a:rPr lang="en-US" sz="1200" dirty="0" err="1" smtClean="0"/>
              <a:t>sólo</a:t>
            </a:r>
            <a:r>
              <a:rPr lang="en-US" sz="1200" dirty="0" smtClean="0"/>
              <a:t> </a:t>
            </a:r>
            <a:r>
              <a:rPr lang="en-US" sz="1200" dirty="0" err="1" smtClean="0"/>
              <a:t>fabricante</a:t>
            </a:r>
            <a:r>
              <a:rPr lang="en-US" sz="1200" dirty="0" smtClean="0"/>
              <a:t> </a:t>
            </a:r>
            <a:r>
              <a:rPr lang="en-US" sz="1200" dirty="0" err="1" smtClean="0"/>
              <a:t>protegen</a:t>
            </a:r>
            <a:r>
              <a:rPr lang="en-US" sz="1200" dirty="0" smtClean="0"/>
              <a:t> </a:t>
            </a:r>
            <a:r>
              <a:rPr lang="en-US" sz="1200" dirty="0" err="1" smtClean="0"/>
              <a:t>toda</a:t>
            </a:r>
            <a:r>
              <a:rPr lang="en-US" sz="1200" dirty="0" smtClean="0"/>
              <a:t> </a:t>
            </a:r>
            <a:r>
              <a:rPr lang="en-US" sz="1200" dirty="0" err="1" smtClean="0"/>
              <a:t>su</a:t>
            </a:r>
            <a:r>
              <a:rPr lang="en-US" sz="1200" dirty="0" smtClean="0"/>
              <a:t> </a:t>
            </a:r>
            <a:r>
              <a:rPr lang="en-US" sz="1200" dirty="0" err="1" smtClean="0"/>
              <a:t>infraestructura</a:t>
            </a:r>
            <a:endParaRPr lang="en-US" sz="1200" dirty="0" smtClean="0"/>
          </a:p>
        </p:txBody>
      </p:sp>
      <p:sp>
        <p:nvSpPr>
          <p:cNvPr id="25" name="Oval 24"/>
          <p:cNvSpPr/>
          <p:nvPr/>
        </p:nvSpPr>
        <p:spPr>
          <a:xfrm>
            <a:off x="3810000" y="1066800"/>
            <a:ext cx="1524000" cy="1524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1100" dirty="0" smtClean="0"/>
              <a:t>No </a:t>
            </a:r>
            <a:r>
              <a:rPr lang="en-US" sz="1100" dirty="0" err="1" smtClean="0"/>
              <a:t>entendemos</a:t>
            </a:r>
            <a:r>
              <a:rPr lang="en-US" sz="1100" dirty="0" smtClean="0"/>
              <a:t> los </a:t>
            </a:r>
            <a:r>
              <a:rPr lang="en-US" sz="1100" dirty="0" err="1" smtClean="0"/>
              <a:t>costes</a:t>
            </a:r>
            <a:r>
              <a:rPr lang="en-US" sz="1100" dirty="0" smtClean="0"/>
              <a:t> </a:t>
            </a:r>
            <a:r>
              <a:rPr lang="en-US" sz="1100" dirty="0" err="1" smtClean="0"/>
              <a:t>que</a:t>
            </a:r>
            <a:r>
              <a:rPr lang="en-US" sz="1100" dirty="0" smtClean="0"/>
              <a:t> </a:t>
            </a:r>
            <a:r>
              <a:rPr lang="en-US" sz="1100" dirty="0" err="1" smtClean="0"/>
              <a:t>pueden</a:t>
            </a:r>
            <a:r>
              <a:rPr lang="en-US" sz="1100" dirty="0" smtClean="0"/>
              <a:t> </a:t>
            </a:r>
            <a:r>
              <a:rPr lang="en-US" sz="1100" dirty="0" err="1" smtClean="0"/>
              <a:t>ocasionar</a:t>
            </a:r>
            <a:r>
              <a:rPr lang="en-US" sz="1100" dirty="0" smtClean="0"/>
              <a:t> los </a:t>
            </a:r>
            <a:r>
              <a:rPr lang="en-US" sz="1100" dirty="0" err="1" smtClean="0"/>
              <a:t>problemas</a:t>
            </a:r>
            <a:r>
              <a:rPr lang="en-US" sz="1100" dirty="0" smtClean="0"/>
              <a:t> de </a:t>
            </a:r>
            <a:r>
              <a:rPr lang="en-US" sz="1100" dirty="0" err="1" smtClean="0"/>
              <a:t>seguridad</a:t>
            </a:r>
            <a:endParaRPr lang="en-US" sz="1100" dirty="0" smtClean="0"/>
          </a:p>
        </p:txBody>
      </p:sp>
      <p:sp>
        <p:nvSpPr>
          <p:cNvPr id="31" name="Rectangle 30"/>
          <p:cNvSpPr/>
          <p:nvPr/>
        </p:nvSpPr>
        <p:spPr>
          <a:xfrm>
            <a:off x="3808476" y="3100387"/>
            <a:ext cx="1527048" cy="1646605"/>
          </a:xfrm>
          <a:prstGeom prst="rect">
            <a:avLst/>
          </a:prstGeom>
        </p:spPr>
        <p:txBody>
          <a:bodyPr>
            <a:spAutoFit/>
          </a:bodyPr>
          <a:lstStyle/>
          <a:p>
            <a:pPr marL="91440" lvl="0" indent="-91440">
              <a:spcAft>
                <a:spcPts val="600"/>
              </a:spcAft>
              <a:buFont typeface="Arial" pitchFamily="34" charset="0"/>
              <a:buChar char="•"/>
            </a:pPr>
            <a:r>
              <a:rPr lang="en-US" sz="1200" dirty="0" err="1" smtClean="0"/>
              <a:t>Riesgos</a:t>
            </a:r>
            <a:r>
              <a:rPr lang="en-US" sz="1200" dirty="0" smtClean="0"/>
              <a:t> de </a:t>
            </a:r>
            <a:r>
              <a:rPr lang="en-US" sz="1200" dirty="0" err="1" smtClean="0"/>
              <a:t>seguridad</a:t>
            </a:r>
            <a:r>
              <a:rPr lang="en-US" sz="1200" dirty="0" smtClean="0"/>
              <a:t> son </a:t>
            </a:r>
            <a:r>
              <a:rPr lang="en-US" sz="1200" dirty="0" err="1" smtClean="0"/>
              <a:t>evaludos</a:t>
            </a:r>
            <a:r>
              <a:rPr lang="en-US" sz="1200" dirty="0" smtClean="0"/>
              <a:t> y </a:t>
            </a:r>
            <a:r>
              <a:rPr lang="en-US" sz="1200" dirty="0" err="1" smtClean="0"/>
              <a:t>gestionados</a:t>
            </a:r>
            <a:endParaRPr lang="en-US" sz="1200" dirty="0" smtClean="0"/>
          </a:p>
          <a:p>
            <a:pPr marL="91440" lvl="0" indent="-91440">
              <a:spcAft>
                <a:spcPts val="600"/>
              </a:spcAft>
              <a:buFont typeface="Arial" pitchFamily="34" charset="0"/>
              <a:buChar char="•"/>
            </a:pPr>
            <a:r>
              <a:rPr lang="en-US" sz="1200" dirty="0" err="1" smtClean="0"/>
              <a:t>Vulnerabilidades</a:t>
            </a:r>
            <a:r>
              <a:rPr lang="en-US" sz="1200" dirty="0" smtClean="0"/>
              <a:t> de </a:t>
            </a:r>
            <a:r>
              <a:rPr lang="en-US" sz="1200" dirty="0" err="1" smtClean="0"/>
              <a:t>seguridad</a:t>
            </a:r>
            <a:r>
              <a:rPr lang="en-US" sz="1200" dirty="0" smtClean="0"/>
              <a:t> son </a:t>
            </a:r>
            <a:r>
              <a:rPr lang="en-US" sz="1200" dirty="0" err="1" smtClean="0"/>
              <a:t>raras</a:t>
            </a:r>
            <a:r>
              <a:rPr lang="en-US" sz="1200" dirty="0" smtClean="0"/>
              <a:t> y </a:t>
            </a:r>
            <a:r>
              <a:rPr lang="en-US" sz="1200" dirty="0" err="1" smtClean="0"/>
              <a:t>su</a:t>
            </a:r>
            <a:r>
              <a:rPr lang="en-US" sz="1200" dirty="0" smtClean="0"/>
              <a:t> </a:t>
            </a:r>
            <a:r>
              <a:rPr lang="en-US" sz="1200" dirty="0" err="1" smtClean="0"/>
              <a:t>exposición</a:t>
            </a:r>
            <a:r>
              <a:rPr lang="en-US" sz="1200" dirty="0" smtClean="0"/>
              <a:t> </a:t>
            </a:r>
            <a:r>
              <a:rPr lang="en-US" sz="1200" dirty="0" err="1" smtClean="0"/>
              <a:t>muy</a:t>
            </a:r>
            <a:r>
              <a:rPr lang="en-US" sz="1200" dirty="0" smtClean="0"/>
              <a:t> </a:t>
            </a:r>
            <a:r>
              <a:rPr lang="en-US" sz="1200" dirty="0" err="1" smtClean="0"/>
              <a:t>limitada</a:t>
            </a:r>
            <a:endParaRPr lang="en-US" sz="1200" dirty="0" smtClean="0"/>
          </a:p>
        </p:txBody>
      </p:sp>
      <p:sp>
        <p:nvSpPr>
          <p:cNvPr id="46" name="L-Shape 45"/>
          <p:cNvSpPr/>
          <p:nvPr/>
        </p:nvSpPr>
        <p:spPr>
          <a:xfrm rot="17400000">
            <a:off x="752184" y="1574614"/>
            <a:ext cx="914400" cy="457200"/>
          </a:xfrm>
          <a:prstGeom prst="corner">
            <a:avLst/>
          </a:prstGeom>
          <a:ln>
            <a:noFill/>
          </a:ln>
          <a:effectLst/>
          <a:scene3d>
            <a:camera prst="orthographicFront">
              <a:rot lat="300000" lon="1200000" rev="0"/>
            </a:camera>
            <a:lightRig rig="chilly" dir="t">
              <a:rot lat="0" lon="0" rev="18480000"/>
            </a:lightRig>
          </a:scene3d>
          <a:sp3d prstMaterial="clear">
            <a:bevelT h="63500"/>
          </a:sp3d>
        </p:spPr>
        <p:style>
          <a:lnRef idx="0">
            <a:schemeClr val="dk1"/>
          </a:lnRef>
          <a:fillRef idx="3">
            <a:schemeClr val="dk1"/>
          </a:fillRef>
          <a:effectRef idx="3">
            <a:schemeClr val="dk1"/>
          </a:effectRef>
          <a:fontRef idx="minor">
            <a:schemeClr val="lt1"/>
          </a:fontRef>
        </p:style>
        <p:txBody>
          <a:bodyPr rtlCol="0" anchor="ctr"/>
          <a:lstStyle/>
          <a:p>
            <a:pPr algn="ctr"/>
            <a:endParaRPr lang="en-US" dirty="0"/>
          </a:p>
        </p:txBody>
      </p:sp>
      <p:sp>
        <p:nvSpPr>
          <p:cNvPr id="49" name="L-Shape 48"/>
          <p:cNvSpPr/>
          <p:nvPr/>
        </p:nvSpPr>
        <p:spPr>
          <a:xfrm rot="17400000">
            <a:off x="2429727" y="1574614"/>
            <a:ext cx="914400" cy="457200"/>
          </a:xfrm>
          <a:prstGeom prst="corner">
            <a:avLst/>
          </a:prstGeom>
          <a:ln>
            <a:noFill/>
          </a:ln>
          <a:effectLst/>
          <a:scene3d>
            <a:camera prst="orthographicFront">
              <a:rot lat="300000" lon="1200000" rev="0"/>
            </a:camera>
            <a:lightRig rig="chilly" dir="t">
              <a:rot lat="0" lon="0" rev="18480000"/>
            </a:lightRig>
          </a:scene3d>
          <a:sp3d prstMaterial="clear">
            <a:bevelT h="63500"/>
          </a:sp3d>
        </p:spPr>
        <p:style>
          <a:lnRef idx="0">
            <a:schemeClr val="dk1"/>
          </a:lnRef>
          <a:fillRef idx="3">
            <a:schemeClr val="dk1"/>
          </a:fillRef>
          <a:effectRef idx="3">
            <a:schemeClr val="dk1"/>
          </a:effectRef>
          <a:fontRef idx="minor">
            <a:schemeClr val="lt1"/>
          </a:fontRef>
        </p:style>
        <p:txBody>
          <a:bodyPr rtlCol="0" anchor="ctr"/>
          <a:lstStyle/>
          <a:p>
            <a:pPr algn="ctr"/>
            <a:endParaRPr lang="en-US" dirty="0"/>
          </a:p>
        </p:txBody>
      </p:sp>
      <p:sp>
        <p:nvSpPr>
          <p:cNvPr id="50" name="L-Shape 49"/>
          <p:cNvSpPr/>
          <p:nvPr/>
        </p:nvSpPr>
        <p:spPr>
          <a:xfrm rot="17400000">
            <a:off x="4106508" y="1574614"/>
            <a:ext cx="914400" cy="457200"/>
          </a:xfrm>
          <a:prstGeom prst="corner">
            <a:avLst/>
          </a:prstGeom>
          <a:ln>
            <a:noFill/>
          </a:ln>
          <a:effectLst/>
          <a:scene3d>
            <a:camera prst="orthographicFront">
              <a:rot lat="300000" lon="1200000" rev="0"/>
            </a:camera>
            <a:lightRig rig="chilly" dir="t">
              <a:rot lat="0" lon="0" rev="18480000"/>
            </a:lightRig>
          </a:scene3d>
          <a:sp3d prstMaterial="clear">
            <a:bevelT h="63500"/>
          </a:sp3d>
        </p:spPr>
        <p:style>
          <a:lnRef idx="0">
            <a:schemeClr val="dk1"/>
          </a:lnRef>
          <a:fillRef idx="3">
            <a:schemeClr val="dk1"/>
          </a:fillRef>
          <a:effectRef idx="3">
            <a:schemeClr val="dk1"/>
          </a:effectRef>
          <a:fontRef idx="minor">
            <a:schemeClr val="lt1"/>
          </a:fontRef>
        </p:style>
        <p:txBody>
          <a:bodyPr rtlCol="0" anchor="ctr"/>
          <a:lstStyle/>
          <a:p>
            <a:pPr algn="ctr"/>
            <a:endParaRPr lang="en-US" dirty="0"/>
          </a:p>
        </p:txBody>
      </p:sp>
      <p:sp>
        <p:nvSpPr>
          <p:cNvPr id="51" name="L-Shape 50"/>
          <p:cNvSpPr/>
          <p:nvPr/>
        </p:nvSpPr>
        <p:spPr>
          <a:xfrm rot="17400000">
            <a:off x="5783289" y="1574614"/>
            <a:ext cx="914400" cy="457200"/>
          </a:xfrm>
          <a:prstGeom prst="corner">
            <a:avLst/>
          </a:prstGeom>
          <a:ln>
            <a:noFill/>
          </a:ln>
          <a:effectLst/>
          <a:scene3d>
            <a:camera prst="orthographicFront">
              <a:rot lat="300000" lon="1200000" rev="0"/>
            </a:camera>
            <a:lightRig rig="chilly" dir="t">
              <a:rot lat="0" lon="0" rev="18480000"/>
            </a:lightRig>
          </a:scene3d>
          <a:sp3d prstMaterial="clear">
            <a:bevelT h="63500"/>
          </a:sp3d>
        </p:spPr>
        <p:style>
          <a:lnRef idx="0">
            <a:schemeClr val="dk1"/>
          </a:lnRef>
          <a:fillRef idx="3">
            <a:schemeClr val="dk1"/>
          </a:fillRef>
          <a:effectRef idx="3">
            <a:schemeClr val="dk1"/>
          </a:effectRef>
          <a:fontRef idx="minor">
            <a:schemeClr val="lt1"/>
          </a:fontRef>
        </p:style>
        <p:txBody>
          <a:bodyPr rtlCol="0" anchor="ctr"/>
          <a:lstStyle/>
          <a:p>
            <a:pPr algn="ctr"/>
            <a:endParaRPr lang="en-US" dirty="0"/>
          </a:p>
        </p:txBody>
      </p:sp>
      <p:sp>
        <p:nvSpPr>
          <p:cNvPr id="52" name="L-Shape 51"/>
          <p:cNvSpPr/>
          <p:nvPr/>
        </p:nvSpPr>
        <p:spPr>
          <a:xfrm rot="17400000">
            <a:off x="7460832" y="1574614"/>
            <a:ext cx="914400" cy="457200"/>
          </a:xfrm>
          <a:prstGeom prst="corner">
            <a:avLst/>
          </a:prstGeom>
          <a:ln>
            <a:noFill/>
          </a:ln>
          <a:effectLst/>
          <a:scene3d>
            <a:camera prst="orthographicFront">
              <a:rot lat="300000" lon="1200000" rev="0"/>
            </a:camera>
            <a:lightRig rig="chilly" dir="t">
              <a:rot lat="0" lon="0" rev="18480000"/>
            </a:lightRig>
          </a:scene3d>
          <a:sp3d prstMaterial="clear">
            <a:bevelT h="63500"/>
          </a:sp3d>
        </p:spPr>
        <p:style>
          <a:lnRef idx="0">
            <a:schemeClr val="dk1"/>
          </a:lnRef>
          <a:fillRef idx="3">
            <a:schemeClr val="dk1"/>
          </a:fillRef>
          <a:effectRef idx="3">
            <a:schemeClr val="dk1"/>
          </a:effectRef>
          <a:fontRef idx="minor">
            <a:schemeClr val="lt1"/>
          </a:fontRef>
        </p:style>
        <p:txBody>
          <a:bodyPr rtlCol="0" anchor="ctr"/>
          <a:lstStyle/>
          <a:p>
            <a:pPr algn="ctr"/>
            <a:endParaRPr lang="en-US" dirty="0"/>
          </a:p>
        </p:txBody>
      </p:sp>
      <p:sp>
        <p:nvSpPr>
          <p:cNvPr id="19" name="TextBox 18"/>
          <p:cNvSpPr txBox="1"/>
          <p:nvPr/>
        </p:nvSpPr>
        <p:spPr>
          <a:xfrm>
            <a:off x="533400" y="4876800"/>
            <a:ext cx="5780172" cy="1200329"/>
          </a:xfrm>
          <a:prstGeom prst="rect">
            <a:avLst/>
          </a:prstGeom>
          <a:noFill/>
        </p:spPr>
        <p:txBody>
          <a:bodyPr wrap="none" rtlCol="0">
            <a:spAutoFit/>
          </a:bodyPr>
          <a:lstStyle/>
          <a:p>
            <a:pPr lvl="0">
              <a:buFont typeface="Arial" pitchFamily="34" charset="0"/>
              <a:buChar char="•"/>
            </a:pPr>
            <a:r>
              <a:rPr lang="en-US" dirty="0" smtClean="0"/>
              <a:t> </a:t>
            </a:r>
            <a:r>
              <a:rPr lang="en-US" dirty="0" err="1" smtClean="0"/>
              <a:t>Gestión</a:t>
            </a:r>
            <a:r>
              <a:rPr lang="en-US" dirty="0" smtClean="0"/>
              <a:t> de </a:t>
            </a:r>
            <a:r>
              <a:rPr lang="en-US" dirty="0" err="1" smtClean="0"/>
              <a:t>seguridad</a:t>
            </a:r>
            <a:r>
              <a:rPr lang="en-US" dirty="0" smtClean="0"/>
              <a:t> </a:t>
            </a:r>
            <a:r>
              <a:rPr lang="en-US" dirty="0" err="1" smtClean="0"/>
              <a:t>integrada</a:t>
            </a:r>
            <a:endParaRPr lang="en-US" dirty="0" smtClean="0"/>
          </a:p>
          <a:p>
            <a:pPr lvl="0">
              <a:buFont typeface="Arial" pitchFamily="34" charset="0"/>
              <a:buChar char="•"/>
            </a:pPr>
            <a:r>
              <a:rPr lang="en-US" dirty="0" err="1" smtClean="0"/>
              <a:t>Instalación</a:t>
            </a:r>
            <a:r>
              <a:rPr lang="en-US" dirty="0" smtClean="0"/>
              <a:t> </a:t>
            </a:r>
            <a:r>
              <a:rPr lang="en-US" dirty="0" err="1" smtClean="0"/>
              <a:t>rápida</a:t>
            </a:r>
            <a:r>
              <a:rPr lang="en-US" dirty="0" smtClean="0"/>
              <a:t> y </a:t>
            </a:r>
            <a:r>
              <a:rPr lang="en-US" dirty="0" err="1" smtClean="0"/>
              <a:t>automática</a:t>
            </a:r>
            <a:r>
              <a:rPr lang="en-US" dirty="0" smtClean="0"/>
              <a:t> de </a:t>
            </a:r>
            <a:r>
              <a:rPr lang="en-US" dirty="0" err="1" smtClean="0"/>
              <a:t>las</a:t>
            </a:r>
            <a:r>
              <a:rPr lang="en-US" dirty="0" smtClean="0"/>
              <a:t> </a:t>
            </a:r>
            <a:r>
              <a:rPr lang="en-US" dirty="0" err="1" smtClean="0"/>
              <a:t>actualizaciones</a:t>
            </a:r>
            <a:endParaRPr lang="en-US" dirty="0" smtClean="0"/>
          </a:p>
          <a:p>
            <a:pPr lvl="0">
              <a:buFont typeface="Arial" pitchFamily="34" charset="0"/>
              <a:buChar char="•"/>
            </a:pPr>
            <a:r>
              <a:rPr lang="en-US" dirty="0" err="1" smtClean="0"/>
              <a:t>Riesgos</a:t>
            </a:r>
            <a:r>
              <a:rPr lang="en-US" dirty="0" smtClean="0"/>
              <a:t> de </a:t>
            </a:r>
            <a:r>
              <a:rPr lang="en-US" dirty="0" err="1" smtClean="0"/>
              <a:t>seguridad</a:t>
            </a:r>
            <a:r>
              <a:rPr lang="en-US" dirty="0" smtClean="0"/>
              <a:t> </a:t>
            </a:r>
            <a:r>
              <a:rPr lang="en-US" dirty="0" err="1" smtClean="0"/>
              <a:t>raros</a:t>
            </a:r>
            <a:r>
              <a:rPr lang="en-US" dirty="0" smtClean="0"/>
              <a:t> y con </a:t>
            </a:r>
            <a:r>
              <a:rPr lang="en-US" dirty="0" err="1" smtClean="0"/>
              <a:t>exposición</a:t>
            </a:r>
            <a:r>
              <a:rPr lang="en-US" dirty="0" smtClean="0"/>
              <a:t> </a:t>
            </a:r>
            <a:r>
              <a:rPr lang="en-US" dirty="0" err="1" smtClean="0"/>
              <a:t>limitada</a:t>
            </a:r>
            <a:endParaRPr lang="en-US" dirty="0" smtClean="0"/>
          </a:p>
          <a:p>
            <a:pPr lvl="0">
              <a:buFont typeface="Arial" pitchFamily="34" charset="0"/>
              <a:buChar char="•"/>
            </a:pPr>
            <a:r>
              <a:rPr lang="en-US" dirty="0" smtClean="0"/>
              <a:t>IT </a:t>
            </a:r>
            <a:r>
              <a:rPr lang="en-US" dirty="0" err="1" smtClean="0"/>
              <a:t>está</a:t>
            </a:r>
            <a:r>
              <a:rPr lang="en-US" dirty="0" smtClean="0"/>
              <a:t> </a:t>
            </a:r>
            <a:r>
              <a:rPr lang="en-US" dirty="0" err="1" smtClean="0"/>
              <a:t>dedicado</a:t>
            </a:r>
            <a:r>
              <a:rPr lang="en-US" dirty="0" smtClean="0"/>
              <a:t> a </a:t>
            </a:r>
            <a:r>
              <a:rPr lang="en-US" dirty="0" err="1" smtClean="0"/>
              <a:t>habilitar</a:t>
            </a:r>
            <a:r>
              <a:rPr lang="en-US" dirty="0" smtClean="0"/>
              <a:t> </a:t>
            </a:r>
            <a:r>
              <a:rPr lang="en-US" dirty="0" err="1" smtClean="0"/>
              <a:t>nuevas</a:t>
            </a:r>
            <a:r>
              <a:rPr lang="en-US" dirty="0" smtClean="0"/>
              <a:t> </a:t>
            </a:r>
            <a:r>
              <a:rPr lang="en-US" dirty="0" err="1" smtClean="0"/>
              <a:t>capacidades</a:t>
            </a:r>
            <a:r>
              <a:rPr lang="en-US" dirty="0" smtClean="0"/>
              <a:t> de </a:t>
            </a:r>
            <a:r>
              <a:rPr lang="en-US" dirty="0" err="1" smtClean="0"/>
              <a:t>negocio</a:t>
            </a:r>
            <a:endParaRPr lang="en-US"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p:cTn id="7" dur="500" fill="hold"/>
                                        <p:tgtEl>
                                          <p:spTgt spid="46"/>
                                        </p:tgtEl>
                                        <p:attrNameLst>
                                          <p:attrName>ppt_w</p:attrName>
                                        </p:attrNameLst>
                                      </p:cBhvr>
                                      <p:tavLst>
                                        <p:tav tm="0">
                                          <p:val>
                                            <p:fltVal val="0"/>
                                          </p:val>
                                        </p:tav>
                                        <p:tav tm="100000">
                                          <p:val>
                                            <p:strVal val="#ppt_w"/>
                                          </p:val>
                                        </p:tav>
                                      </p:tavLst>
                                    </p:anim>
                                    <p:anim calcmode="lin" valueType="num">
                                      <p:cBhvr>
                                        <p:cTn id="8" dur="500" fill="hold"/>
                                        <p:tgtEl>
                                          <p:spTgt spid="4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8"/>
                                        </p:tgtEl>
                                        <p:attrNameLst>
                                          <p:attrName>style.visibility</p:attrName>
                                        </p:attrNameLst>
                                      </p:cBhvr>
                                      <p:to>
                                        <p:strVal val="visible"/>
                                      </p:to>
                                    </p:set>
                                    <p:anim calcmode="lin" valueType="num">
                                      <p:cBhvr additive="base">
                                        <p:cTn id="12" dur="500" fill="hold"/>
                                        <p:tgtEl>
                                          <p:spTgt spid="28"/>
                                        </p:tgtEl>
                                        <p:attrNameLst>
                                          <p:attrName>ppt_x</p:attrName>
                                        </p:attrNameLst>
                                      </p:cBhvr>
                                      <p:tavLst>
                                        <p:tav tm="0">
                                          <p:val>
                                            <p:strVal val="#ppt_x"/>
                                          </p:val>
                                        </p:tav>
                                        <p:tav tm="100000">
                                          <p:val>
                                            <p:strVal val="#ppt_x"/>
                                          </p:val>
                                        </p:tav>
                                      </p:tavLst>
                                    </p:anim>
                                    <p:anim calcmode="lin" valueType="num">
                                      <p:cBhvr additive="base">
                                        <p:cTn id="13"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grpId="0" nodeType="clickEffect">
                                  <p:stCondLst>
                                    <p:cond delay="0"/>
                                  </p:stCondLst>
                                  <p:childTnLst>
                                    <p:set>
                                      <p:cBhvr>
                                        <p:cTn id="17" dur="1" fill="hold">
                                          <p:stCondLst>
                                            <p:cond delay="0"/>
                                          </p:stCondLst>
                                        </p:cTn>
                                        <p:tgtEl>
                                          <p:spTgt spid="49"/>
                                        </p:tgtEl>
                                        <p:attrNameLst>
                                          <p:attrName>style.visibility</p:attrName>
                                        </p:attrNameLst>
                                      </p:cBhvr>
                                      <p:to>
                                        <p:strVal val="visible"/>
                                      </p:to>
                                    </p:set>
                                    <p:anim calcmode="lin" valueType="num">
                                      <p:cBhvr>
                                        <p:cTn id="18" dur="500" fill="hold"/>
                                        <p:tgtEl>
                                          <p:spTgt spid="49"/>
                                        </p:tgtEl>
                                        <p:attrNameLst>
                                          <p:attrName>ppt_w</p:attrName>
                                        </p:attrNameLst>
                                      </p:cBhvr>
                                      <p:tavLst>
                                        <p:tav tm="0">
                                          <p:val>
                                            <p:fltVal val="0"/>
                                          </p:val>
                                        </p:tav>
                                        <p:tav tm="100000">
                                          <p:val>
                                            <p:strVal val="#ppt_w"/>
                                          </p:val>
                                        </p:tav>
                                      </p:tavLst>
                                    </p:anim>
                                    <p:anim calcmode="lin" valueType="num">
                                      <p:cBhvr>
                                        <p:cTn id="19" dur="500" fill="hold"/>
                                        <p:tgtEl>
                                          <p:spTgt spid="49"/>
                                        </p:tgtEl>
                                        <p:attrNameLst>
                                          <p:attrName>ppt_h</p:attrName>
                                        </p:attrNameLst>
                                      </p:cBhvr>
                                      <p:tavLst>
                                        <p:tav tm="0">
                                          <p:val>
                                            <p:fltVal val="0"/>
                                          </p:val>
                                        </p:tav>
                                        <p:tav tm="100000">
                                          <p:val>
                                            <p:strVal val="#ppt_h"/>
                                          </p:val>
                                        </p:tav>
                                      </p:tavLst>
                                    </p:anim>
                                  </p:childTnLst>
                                </p:cTn>
                              </p:par>
                            </p:childTnLst>
                          </p:cTn>
                        </p:par>
                        <p:par>
                          <p:cTn id="20" fill="hold">
                            <p:stCondLst>
                              <p:cond delay="500"/>
                            </p:stCondLst>
                            <p:childTnLst>
                              <p:par>
                                <p:cTn id="21" presetID="2" presetClass="entr" presetSubtype="4" fill="hold" grpId="0" nodeType="afterEffect">
                                  <p:stCondLst>
                                    <p:cond delay="0"/>
                                  </p:stCondLst>
                                  <p:childTnLst>
                                    <p:set>
                                      <p:cBhvr>
                                        <p:cTn id="22" dur="1" fill="hold">
                                          <p:stCondLst>
                                            <p:cond delay="0"/>
                                          </p:stCondLst>
                                        </p:cTn>
                                        <p:tgtEl>
                                          <p:spTgt spid="29"/>
                                        </p:tgtEl>
                                        <p:attrNameLst>
                                          <p:attrName>style.visibility</p:attrName>
                                        </p:attrNameLst>
                                      </p:cBhvr>
                                      <p:to>
                                        <p:strVal val="visible"/>
                                      </p:to>
                                    </p:set>
                                    <p:anim calcmode="lin" valueType="num">
                                      <p:cBhvr additive="base">
                                        <p:cTn id="23" dur="500" fill="hold"/>
                                        <p:tgtEl>
                                          <p:spTgt spid="29"/>
                                        </p:tgtEl>
                                        <p:attrNameLst>
                                          <p:attrName>ppt_x</p:attrName>
                                        </p:attrNameLst>
                                      </p:cBhvr>
                                      <p:tavLst>
                                        <p:tav tm="0">
                                          <p:val>
                                            <p:strVal val="#ppt_x"/>
                                          </p:val>
                                        </p:tav>
                                        <p:tav tm="100000">
                                          <p:val>
                                            <p:strVal val="#ppt_x"/>
                                          </p:val>
                                        </p:tav>
                                      </p:tavLst>
                                    </p:anim>
                                    <p:anim calcmode="lin" valueType="num">
                                      <p:cBhvr additive="base">
                                        <p:cTn id="2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50"/>
                                        </p:tgtEl>
                                        <p:attrNameLst>
                                          <p:attrName>style.visibility</p:attrName>
                                        </p:attrNameLst>
                                      </p:cBhvr>
                                      <p:to>
                                        <p:strVal val="visible"/>
                                      </p:to>
                                    </p:set>
                                    <p:anim calcmode="lin" valueType="num">
                                      <p:cBhvr>
                                        <p:cTn id="29" dur="500" fill="hold"/>
                                        <p:tgtEl>
                                          <p:spTgt spid="50"/>
                                        </p:tgtEl>
                                        <p:attrNameLst>
                                          <p:attrName>ppt_w</p:attrName>
                                        </p:attrNameLst>
                                      </p:cBhvr>
                                      <p:tavLst>
                                        <p:tav tm="0">
                                          <p:val>
                                            <p:fltVal val="0"/>
                                          </p:val>
                                        </p:tav>
                                        <p:tav tm="100000">
                                          <p:val>
                                            <p:strVal val="#ppt_w"/>
                                          </p:val>
                                        </p:tav>
                                      </p:tavLst>
                                    </p:anim>
                                    <p:anim calcmode="lin" valueType="num">
                                      <p:cBhvr>
                                        <p:cTn id="30" dur="500" fill="hold"/>
                                        <p:tgtEl>
                                          <p:spTgt spid="50"/>
                                        </p:tgtEl>
                                        <p:attrNameLst>
                                          <p:attrName>ppt_h</p:attrName>
                                        </p:attrNameLst>
                                      </p:cBhvr>
                                      <p:tavLst>
                                        <p:tav tm="0">
                                          <p:val>
                                            <p:fltVal val="0"/>
                                          </p:val>
                                        </p:tav>
                                        <p:tav tm="100000">
                                          <p:val>
                                            <p:strVal val="#ppt_h"/>
                                          </p:val>
                                        </p:tav>
                                      </p:tavLst>
                                    </p:anim>
                                  </p:childTnLst>
                                </p:cTn>
                              </p:par>
                            </p:childTnLst>
                          </p:cTn>
                        </p:par>
                        <p:par>
                          <p:cTn id="31" fill="hold">
                            <p:stCondLst>
                              <p:cond delay="500"/>
                            </p:stCondLst>
                            <p:childTnLst>
                              <p:par>
                                <p:cTn id="32" presetID="2" presetClass="entr" presetSubtype="4" fill="hold" grpId="0" nodeType="after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additive="base">
                                        <p:cTn id="34" dur="500" fill="hold"/>
                                        <p:tgtEl>
                                          <p:spTgt spid="31"/>
                                        </p:tgtEl>
                                        <p:attrNameLst>
                                          <p:attrName>ppt_x</p:attrName>
                                        </p:attrNameLst>
                                      </p:cBhvr>
                                      <p:tavLst>
                                        <p:tav tm="0">
                                          <p:val>
                                            <p:strVal val="#ppt_x"/>
                                          </p:val>
                                        </p:tav>
                                        <p:tav tm="100000">
                                          <p:val>
                                            <p:strVal val="#ppt_x"/>
                                          </p:val>
                                        </p:tav>
                                      </p:tavLst>
                                    </p:anim>
                                    <p:anim calcmode="lin" valueType="num">
                                      <p:cBhvr additive="base">
                                        <p:cTn id="35"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3" presetClass="entr" presetSubtype="16" fill="hold" grpId="0" nodeType="clickEffect">
                                  <p:stCondLst>
                                    <p:cond delay="0"/>
                                  </p:stCondLst>
                                  <p:childTnLst>
                                    <p:set>
                                      <p:cBhvr>
                                        <p:cTn id="39" dur="1" fill="hold">
                                          <p:stCondLst>
                                            <p:cond delay="0"/>
                                          </p:stCondLst>
                                        </p:cTn>
                                        <p:tgtEl>
                                          <p:spTgt spid="51"/>
                                        </p:tgtEl>
                                        <p:attrNameLst>
                                          <p:attrName>style.visibility</p:attrName>
                                        </p:attrNameLst>
                                      </p:cBhvr>
                                      <p:to>
                                        <p:strVal val="visible"/>
                                      </p:to>
                                    </p:set>
                                    <p:anim calcmode="lin" valueType="num">
                                      <p:cBhvr>
                                        <p:cTn id="40" dur="500" fill="hold"/>
                                        <p:tgtEl>
                                          <p:spTgt spid="51"/>
                                        </p:tgtEl>
                                        <p:attrNameLst>
                                          <p:attrName>ppt_w</p:attrName>
                                        </p:attrNameLst>
                                      </p:cBhvr>
                                      <p:tavLst>
                                        <p:tav tm="0">
                                          <p:val>
                                            <p:fltVal val="0"/>
                                          </p:val>
                                        </p:tav>
                                        <p:tav tm="100000">
                                          <p:val>
                                            <p:strVal val="#ppt_w"/>
                                          </p:val>
                                        </p:tav>
                                      </p:tavLst>
                                    </p:anim>
                                    <p:anim calcmode="lin" valueType="num">
                                      <p:cBhvr>
                                        <p:cTn id="41" dur="500" fill="hold"/>
                                        <p:tgtEl>
                                          <p:spTgt spid="51"/>
                                        </p:tgtEl>
                                        <p:attrNameLst>
                                          <p:attrName>ppt_h</p:attrName>
                                        </p:attrNameLst>
                                      </p:cBhvr>
                                      <p:tavLst>
                                        <p:tav tm="0">
                                          <p:val>
                                            <p:fltVal val="0"/>
                                          </p:val>
                                        </p:tav>
                                        <p:tav tm="100000">
                                          <p:val>
                                            <p:strVal val="#ppt_h"/>
                                          </p:val>
                                        </p:tav>
                                      </p:tavLst>
                                    </p:anim>
                                  </p:childTnLst>
                                </p:cTn>
                              </p:par>
                            </p:childTnLst>
                          </p:cTn>
                        </p:par>
                        <p:par>
                          <p:cTn id="42" fill="hold">
                            <p:stCondLst>
                              <p:cond delay="500"/>
                            </p:stCondLst>
                            <p:childTnLst>
                              <p:par>
                                <p:cTn id="43" presetID="2" presetClass="entr" presetSubtype="4" fill="hold" grpId="0" nodeType="afterEffect">
                                  <p:stCondLst>
                                    <p:cond delay="0"/>
                                  </p:stCondLst>
                                  <p:childTnLst>
                                    <p:set>
                                      <p:cBhvr>
                                        <p:cTn id="44" dur="1" fill="hold">
                                          <p:stCondLst>
                                            <p:cond delay="0"/>
                                          </p:stCondLst>
                                        </p:cTn>
                                        <p:tgtEl>
                                          <p:spTgt spid="30"/>
                                        </p:tgtEl>
                                        <p:attrNameLst>
                                          <p:attrName>style.visibility</p:attrName>
                                        </p:attrNameLst>
                                      </p:cBhvr>
                                      <p:to>
                                        <p:strVal val="visible"/>
                                      </p:to>
                                    </p:set>
                                    <p:anim calcmode="lin" valueType="num">
                                      <p:cBhvr additive="base">
                                        <p:cTn id="45" dur="500" fill="hold"/>
                                        <p:tgtEl>
                                          <p:spTgt spid="30"/>
                                        </p:tgtEl>
                                        <p:attrNameLst>
                                          <p:attrName>ppt_x</p:attrName>
                                        </p:attrNameLst>
                                      </p:cBhvr>
                                      <p:tavLst>
                                        <p:tav tm="0">
                                          <p:val>
                                            <p:strVal val="#ppt_x"/>
                                          </p:val>
                                        </p:tav>
                                        <p:tav tm="100000">
                                          <p:val>
                                            <p:strVal val="#ppt_x"/>
                                          </p:val>
                                        </p:tav>
                                      </p:tavLst>
                                    </p:anim>
                                    <p:anim calcmode="lin" valueType="num">
                                      <p:cBhvr additive="base">
                                        <p:cTn id="4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3" presetClass="entr" presetSubtype="16" fill="hold" grpId="0" nodeType="clickEffect">
                                  <p:stCondLst>
                                    <p:cond delay="0"/>
                                  </p:stCondLst>
                                  <p:childTnLst>
                                    <p:set>
                                      <p:cBhvr>
                                        <p:cTn id="50" dur="1" fill="hold">
                                          <p:stCondLst>
                                            <p:cond delay="0"/>
                                          </p:stCondLst>
                                        </p:cTn>
                                        <p:tgtEl>
                                          <p:spTgt spid="52"/>
                                        </p:tgtEl>
                                        <p:attrNameLst>
                                          <p:attrName>style.visibility</p:attrName>
                                        </p:attrNameLst>
                                      </p:cBhvr>
                                      <p:to>
                                        <p:strVal val="visible"/>
                                      </p:to>
                                    </p:set>
                                    <p:anim calcmode="lin" valueType="num">
                                      <p:cBhvr>
                                        <p:cTn id="51" dur="500" fill="hold"/>
                                        <p:tgtEl>
                                          <p:spTgt spid="52"/>
                                        </p:tgtEl>
                                        <p:attrNameLst>
                                          <p:attrName>ppt_w</p:attrName>
                                        </p:attrNameLst>
                                      </p:cBhvr>
                                      <p:tavLst>
                                        <p:tav tm="0">
                                          <p:val>
                                            <p:fltVal val="0"/>
                                          </p:val>
                                        </p:tav>
                                        <p:tav tm="100000">
                                          <p:val>
                                            <p:strVal val="#ppt_w"/>
                                          </p:val>
                                        </p:tav>
                                      </p:tavLst>
                                    </p:anim>
                                    <p:anim calcmode="lin" valueType="num">
                                      <p:cBhvr>
                                        <p:cTn id="52" dur="500" fill="hold"/>
                                        <p:tgtEl>
                                          <p:spTgt spid="52"/>
                                        </p:tgtEl>
                                        <p:attrNameLst>
                                          <p:attrName>ppt_h</p:attrName>
                                        </p:attrNameLst>
                                      </p:cBhvr>
                                      <p:tavLst>
                                        <p:tav tm="0">
                                          <p:val>
                                            <p:fltVal val="0"/>
                                          </p:val>
                                        </p:tav>
                                        <p:tav tm="100000">
                                          <p:val>
                                            <p:strVal val="#ppt_h"/>
                                          </p:val>
                                        </p:tav>
                                      </p:tavLst>
                                    </p:anim>
                                  </p:childTnLst>
                                </p:cTn>
                              </p:par>
                            </p:childTnLst>
                          </p:cTn>
                        </p:par>
                        <p:par>
                          <p:cTn id="53" fill="hold">
                            <p:stCondLst>
                              <p:cond delay="500"/>
                            </p:stCondLst>
                            <p:childTnLst>
                              <p:par>
                                <p:cTn id="54" presetID="2" presetClass="entr" presetSubtype="4" fill="hold" grpId="0" nodeType="afterEffect">
                                  <p:stCondLst>
                                    <p:cond delay="0"/>
                                  </p:stCondLst>
                                  <p:childTnLst>
                                    <p:set>
                                      <p:cBhvr>
                                        <p:cTn id="55" dur="1" fill="hold">
                                          <p:stCondLst>
                                            <p:cond delay="0"/>
                                          </p:stCondLst>
                                        </p:cTn>
                                        <p:tgtEl>
                                          <p:spTgt spid="27"/>
                                        </p:tgtEl>
                                        <p:attrNameLst>
                                          <p:attrName>style.visibility</p:attrName>
                                        </p:attrNameLst>
                                      </p:cBhvr>
                                      <p:to>
                                        <p:strVal val="visible"/>
                                      </p:to>
                                    </p:set>
                                    <p:anim calcmode="lin" valueType="num">
                                      <p:cBhvr additive="base">
                                        <p:cTn id="56" dur="500" fill="hold"/>
                                        <p:tgtEl>
                                          <p:spTgt spid="27"/>
                                        </p:tgtEl>
                                        <p:attrNameLst>
                                          <p:attrName>ppt_x</p:attrName>
                                        </p:attrNameLst>
                                      </p:cBhvr>
                                      <p:tavLst>
                                        <p:tav tm="0">
                                          <p:val>
                                            <p:strVal val="#ppt_x"/>
                                          </p:val>
                                        </p:tav>
                                        <p:tav tm="100000">
                                          <p:val>
                                            <p:strVal val="#ppt_x"/>
                                          </p:val>
                                        </p:tav>
                                      </p:tavLst>
                                    </p:anim>
                                    <p:anim calcmode="lin" valueType="num">
                                      <p:cBhvr additive="base">
                                        <p:cTn id="57"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8"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 calcmode="lin" valueType="num">
                                      <p:cBhvr additive="base">
                                        <p:cTn id="62" dur="500" fill="hold"/>
                                        <p:tgtEl>
                                          <p:spTgt spid="19"/>
                                        </p:tgtEl>
                                        <p:attrNameLst>
                                          <p:attrName>ppt_x</p:attrName>
                                        </p:attrNameLst>
                                      </p:cBhvr>
                                      <p:tavLst>
                                        <p:tav tm="0">
                                          <p:val>
                                            <p:strVal val="0-#ppt_w/2"/>
                                          </p:val>
                                        </p:tav>
                                        <p:tav tm="100000">
                                          <p:val>
                                            <p:strVal val="#ppt_x"/>
                                          </p:val>
                                        </p:tav>
                                      </p:tavLst>
                                    </p:anim>
                                    <p:anim calcmode="lin" valueType="num">
                                      <p:cBhvr additive="base">
                                        <p:cTn id="63"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9" grpId="0"/>
      <p:bldP spid="30" grpId="0"/>
      <p:bldP spid="31" grpId="0"/>
      <p:bldP spid="46" grpId="0" animBg="1"/>
      <p:bldP spid="49" grpId="0" animBg="1"/>
      <p:bldP spid="50" grpId="0" animBg="1"/>
      <p:bldP spid="51" grpId="0" animBg="1"/>
      <p:bldP spid="52" grpId="0" animBg="1"/>
      <p:bldP spid="1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Preparado</a:t>
            </a:r>
            <a:r>
              <a:rPr lang="en-US" dirty="0" smtClean="0"/>
              <a:t> </a:t>
            </a:r>
            <a:r>
              <a:rPr lang="en-US" dirty="0" err="1" smtClean="0"/>
              <a:t>para</a:t>
            </a:r>
            <a:r>
              <a:rPr lang="en-US" dirty="0" smtClean="0"/>
              <a:t> </a:t>
            </a:r>
            <a:r>
              <a:rPr lang="en-US" dirty="0" err="1" smtClean="0"/>
              <a:t>empezar</a:t>
            </a:r>
            <a:r>
              <a:rPr lang="en-US" dirty="0" smtClean="0"/>
              <a:t>?</a:t>
            </a:r>
            <a:endParaRPr lang="en-US" dirty="0"/>
          </a:p>
        </p:txBody>
      </p:sp>
      <p:sp>
        <p:nvSpPr>
          <p:cNvPr id="3" name="Content Placeholder 2"/>
          <p:cNvSpPr>
            <a:spLocks noGrp="1"/>
          </p:cNvSpPr>
          <p:nvPr>
            <p:ph idx="1"/>
          </p:nvPr>
        </p:nvSpPr>
        <p:spPr/>
        <p:txBody>
          <a:bodyPr/>
          <a:lstStyle/>
          <a:p>
            <a:r>
              <a:rPr lang="en-US" dirty="0" smtClean="0"/>
              <a:t>Self-assessment:</a:t>
            </a:r>
          </a:p>
          <a:p>
            <a:pPr lvl="1"/>
            <a:r>
              <a:rPr lang="en-US" dirty="0" smtClean="0">
                <a:hlinkClick r:id="rId3"/>
              </a:rPr>
              <a:t>http://www.microsoft.com/optimization/tools/overview.mspx</a:t>
            </a:r>
            <a:r>
              <a:rPr lang="en-US" dirty="0" smtClean="0"/>
              <a:t> </a:t>
            </a:r>
          </a:p>
          <a:p>
            <a:r>
              <a:rPr lang="en-US" dirty="0" err="1" smtClean="0"/>
              <a:t>Lectura</a:t>
            </a:r>
            <a:r>
              <a:rPr lang="en-US" dirty="0" smtClean="0"/>
              <a:t> de los white papers y los case studies:</a:t>
            </a:r>
          </a:p>
          <a:p>
            <a:pPr lvl="1"/>
            <a:r>
              <a:rPr lang="en-US" dirty="0" smtClean="0">
                <a:hlinkClick r:id="rId4"/>
              </a:rPr>
              <a:t>http://www.microsoft.com/optimization/about/newsandreviews.mspx</a:t>
            </a:r>
            <a:r>
              <a:rPr lang="en-US" dirty="0" smtClean="0"/>
              <a:t> </a:t>
            </a:r>
          </a:p>
          <a:p>
            <a:r>
              <a:rPr lang="en-US" dirty="0" err="1" smtClean="0"/>
              <a:t>Encontrar</a:t>
            </a:r>
            <a:r>
              <a:rPr lang="en-US" dirty="0" smtClean="0"/>
              <a:t> un partner:</a:t>
            </a:r>
          </a:p>
          <a:p>
            <a:pPr lvl="1"/>
            <a:r>
              <a:rPr lang="en-US" dirty="0" smtClean="0">
                <a:hlinkClick r:id="rId5"/>
              </a:rPr>
              <a:t>http://www.microsoft.com/solutionfinder/Marketplace/Home.aspx</a:t>
            </a:r>
            <a:r>
              <a:rPr lang="en-US" dirty="0" smtClean="0"/>
              <a:t> </a:t>
            </a: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19000">
              <a:srgbClr val="3A596E"/>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grpSp>
        <p:nvGrpSpPr>
          <p:cNvPr id="2" name="Title 3"/>
          <p:cNvGrpSpPr>
            <a:grpSpLocks noGrp="1"/>
          </p:cNvGrpSpPr>
          <p:nvPr>
            <p:ph type="ctrTitle"/>
          </p:nvPr>
        </p:nvGrpSpPr>
        <p:grpSpPr bwMode="auto">
          <a:xfrm>
            <a:off x="381000" y="2286000"/>
            <a:ext cx="8229600" cy="1828800"/>
            <a:chOff x="0" y="1427"/>
            <a:chExt cx="5322" cy="1133"/>
          </a:xfrm>
        </p:grpSpPr>
        <p:pic>
          <p:nvPicPr>
            <p:cNvPr id="5" name="Picture 4"/>
            <p:cNvPicPr>
              <a:picLocks noChangeAspect="1" noChangeArrowheads="1"/>
            </p:cNvPicPr>
            <p:nvPr/>
          </p:nvPicPr>
          <p:blipFill>
            <a:blip r:embed="rId3"/>
            <a:srcRect/>
            <a:stretch>
              <a:fillRect/>
            </a:stretch>
          </p:blipFill>
          <p:spPr bwMode="auto">
            <a:xfrm>
              <a:off x="0" y="1427"/>
              <a:ext cx="5322" cy="1133"/>
            </a:xfrm>
            <a:prstGeom prst="rect">
              <a:avLst/>
            </a:prstGeom>
            <a:noFill/>
            <a:ln w="9525">
              <a:noFill/>
              <a:miter lim="800000"/>
              <a:headEnd/>
              <a:tailEnd/>
            </a:ln>
          </p:spPr>
        </p:pic>
        <p:pic>
          <p:nvPicPr>
            <p:cNvPr id="6" name="Picture 5"/>
            <p:cNvPicPr>
              <a:picLocks noChangeAspect="1" noChangeArrowheads="1"/>
            </p:cNvPicPr>
            <p:nvPr/>
          </p:nvPicPr>
          <p:blipFill>
            <a:blip r:embed="rId4">
              <a:lum bright="-100000"/>
            </a:blip>
            <a:srcRect/>
            <a:stretch>
              <a:fillRect/>
            </a:stretch>
          </p:blipFill>
          <p:spPr bwMode="auto">
            <a:xfrm>
              <a:off x="1207" y="1663"/>
              <a:ext cx="3137" cy="677"/>
            </a:xfrm>
            <a:prstGeom prst="rect">
              <a:avLst/>
            </a:prstGeom>
            <a:noFill/>
            <a:ln w="9525">
              <a:noFill/>
              <a:miter lim="800000"/>
              <a:headEnd/>
              <a:tailEnd/>
            </a:ln>
          </p:spPr>
        </p:pic>
      </p:grpSp>
      <p:sp>
        <p:nvSpPr>
          <p:cNvPr id="3" name="Subtitle 2"/>
          <p:cNvSpPr>
            <a:spLocks noGrp="1"/>
          </p:cNvSpPr>
          <p:nvPr>
            <p:ph type="subTitle" idx="1"/>
          </p:nvPr>
        </p:nvSpPr>
        <p:spPr>
          <a:xfrm>
            <a:off x="381000" y="5486400"/>
            <a:ext cx="8229600" cy="914400"/>
          </a:xfrm>
        </p:spPr>
        <p:txBody>
          <a:bodyPr>
            <a:normAutofit fontScale="70000" lnSpcReduction="20000"/>
          </a:bodyPr>
          <a:lstStyle/>
          <a:p>
            <a:pPr hangingPunct="0">
              <a:lnSpc>
                <a:spcPct val="110000"/>
              </a:lnSpc>
              <a:buClr>
                <a:schemeClr val="tx2"/>
              </a:buClr>
              <a:buSzPct val="115000"/>
            </a:pPr>
            <a:r>
              <a:rPr lang="en-US" sz="1300" dirty="0" smtClean="0">
                <a:ln>
                  <a:solidFill>
                    <a:schemeClr val="tx1">
                      <a:lumMod val="75000"/>
                      <a:alpha val="4000"/>
                    </a:schemeClr>
                  </a:solidFill>
                </a:ln>
                <a:effectLst>
                  <a:outerShdw blurRad="38100" dist="38100" dir="2700000" algn="tl">
                    <a:srgbClr val="000000">
                      <a:alpha val="43137"/>
                    </a:srgbClr>
                  </a:outerShdw>
                </a:effectLst>
                <a:latin typeface="Segoe" pitchFamily="34" charset="0"/>
                <a:cs typeface="Arial" charset="0"/>
              </a:rPr>
              <a:t>© 2008 Microsoft Corporation. All rights reserved.</a:t>
            </a:r>
          </a:p>
          <a:p>
            <a:pPr hangingPunct="0">
              <a:lnSpc>
                <a:spcPct val="110000"/>
              </a:lnSpc>
              <a:buClr>
                <a:schemeClr val="tx2"/>
              </a:buClr>
              <a:buSzPct val="115000"/>
            </a:pPr>
            <a:r>
              <a:rPr lang="en-US" sz="1300" dirty="0" smtClean="0">
                <a:ln>
                  <a:solidFill>
                    <a:schemeClr val="tx1">
                      <a:lumMod val="75000"/>
                      <a:alpha val="4000"/>
                    </a:schemeClr>
                  </a:solidFill>
                </a:ln>
                <a:effectLst>
                  <a:outerShdw blurRad="38100" dist="38100" dir="2700000" algn="tl">
                    <a:srgbClr val="000000">
                      <a:alpha val="43137"/>
                    </a:srgbClr>
                  </a:outerShdw>
                </a:effectLst>
                <a:latin typeface="Segoe" pitchFamily="34" charset="0"/>
                <a:cs typeface="Arial" charset="0"/>
              </a:rPr>
              <a:t>Microsoft, Active Directory, BitLocker, Forefront, Internet Explorer, SQL Server, Windows, Windows Server, and Windows Vista are trademarks of the Microsoft group of companies. All other trademarks are property of their respective owners.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smtClean="0"/>
              <a:t>Explorando el dolor</a:t>
            </a:r>
            <a:endParaRPr lang="en-US" dirty="0"/>
          </a:p>
        </p:txBody>
      </p:sp>
      <p:sp>
        <p:nvSpPr>
          <p:cNvPr id="3" name="Text Placeholder 2"/>
          <p:cNvSpPr>
            <a:spLocks noGrp="1"/>
          </p:cNvSpPr>
          <p:nvPr>
            <p:ph type="body" idx="1"/>
          </p:nvPr>
        </p:nvSpPr>
        <p:spPr/>
        <p:txBody>
          <a:bodyPr>
            <a:normAutofit/>
          </a:bodyPr>
          <a:lstStyle/>
          <a:p>
            <a:r>
              <a:rPr smtClean="0"/>
              <a:t>Retos a los que se enfrentan los IT Pros para securizar losPC's</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Oval 34"/>
          <p:cNvSpPr/>
          <p:nvPr/>
        </p:nvSpPr>
        <p:spPr>
          <a:xfrm>
            <a:off x="2895600" y="1948542"/>
            <a:ext cx="3352800" cy="33528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600" dirty="0" err="1" smtClean="0"/>
              <a:t>Retos</a:t>
            </a:r>
            <a:r>
              <a:rPr lang="en-US" sz="1600" dirty="0" smtClean="0"/>
              <a:t> de </a:t>
            </a:r>
            <a:r>
              <a:rPr lang="en-US" sz="1600" dirty="0" err="1" smtClean="0"/>
              <a:t>Seguridad</a:t>
            </a:r>
            <a:endParaRPr lang="en-US" sz="1600" dirty="0" smtClean="0"/>
          </a:p>
        </p:txBody>
      </p:sp>
      <p:sp>
        <p:nvSpPr>
          <p:cNvPr id="2" name="Title 1"/>
          <p:cNvSpPr>
            <a:spLocks noGrp="1"/>
          </p:cNvSpPr>
          <p:nvPr>
            <p:ph type="title"/>
          </p:nvPr>
        </p:nvSpPr>
        <p:spPr/>
        <p:txBody>
          <a:bodyPr/>
          <a:lstStyle/>
          <a:p>
            <a:r>
              <a:rPr lang="en-US" dirty="0" err="1" smtClean="0"/>
              <a:t>Explorar</a:t>
            </a:r>
            <a:r>
              <a:rPr lang="en-US" dirty="0" smtClean="0"/>
              <a:t> el dolor</a:t>
            </a:r>
            <a:endParaRPr lang="en-US" dirty="0"/>
          </a:p>
        </p:txBody>
      </p:sp>
      <p:sp>
        <p:nvSpPr>
          <p:cNvPr id="28" name="Oval 27"/>
          <p:cNvSpPr/>
          <p:nvPr/>
        </p:nvSpPr>
        <p:spPr>
          <a:xfrm>
            <a:off x="1828800" y="2209800"/>
            <a:ext cx="1524000" cy="1524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lvl="0" algn="ctr"/>
            <a:r>
              <a:rPr lang="en-US" sz="1200" dirty="0" err="1" smtClean="0"/>
              <a:t>Usuarios</a:t>
            </a:r>
            <a:r>
              <a:rPr lang="en-US" sz="1200" dirty="0" smtClean="0"/>
              <a:t> </a:t>
            </a:r>
            <a:r>
              <a:rPr lang="en-US" sz="1200" dirty="0" err="1" smtClean="0"/>
              <a:t>incurren</a:t>
            </a:r>
            <a:r>
              <a:rPr lang="en-US" sz="1200" dirty="0" smtClean="0"/>
              <a:t> en </a:t>
            </a:r>
            <a:r>
              <a:rPr lang="en-US" sz="1200" dirty="0" err="1" smtClean="0"/>
              <a:t>cambios</a:t>
            </a:r>
            <a:r>
              <a:rPr lang="en-US" sz="1200" dirty="0" smtClean="0"/>
              <a:t> de </a:t>
            </a:r>
            <a:r>
              <a:rPr lang="en-US" sz="1200" dirty="0" err="1" smtClean="0"/>
              <a:t>configuración</a:t>
            </a:r>
            <a:r>
              <a:rPr lang="en-US" sz="1200" dirty="0" smtClean="0"/>
              <a:t> </a:t>
            </a:r>
            <a:r>
              <a:rPr lang="en-US" sz="1200" dirty="0" err="1" smtClean="0"/>
              <a:t>arriesgados</a:t>
            </a:r>
            <a:r>
              <a:rPr lang="en-US" sz="1200" dirty="0" smtClean="0"/>
              <a:t> </a:t>
            </a:r>
            <a:r>
              <a:rPr lang="en-US" sz="1200" dirty="0" err="1" smtClean="0"/>
              <a:t>para</a:t>
            </a:r>
            <a:r>
              <a:rPr lang="en-US" sz="1200" dirty="0" smtClean="0"/>
              <a:t> la </a:t>
            </a:r>
            <a:r>
              <a:rPr lang="en-US" sz="1200" dirty="0" err="1" smtClean="0"/>
              <a:t>organización</a:t>
            </a:r>
            <a:endParaRPr lang="en-US" sz="1200" dirty="0"/>
          </a:p>
        </p:txBody>
      </p:sp>
      <p:sp>
        <p:nvSpPr>
          <p:cNvPr id="29" name="Oval 28"/>
          <p:cNvSpPr/>
          <p:nvPr/>
        </p:nvSpPr>
        <p:spPr>
          <a:xfrm>
            <a:off x="3810000" y="762000"/>
            <a:ext cx="1524000" cy="1524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2"/>
          </a:lnRef>
          <a:fillRef idx="3">
            <a:schemeClr val="accent2"/>
          </a:fillRef>
          <a:effectRef idx="3">
            <a:schemeClr val="accent2"/>
          </a:effectRef>
          <a:fontRef idx="minor">
            <a:schemeClr val="lt1"/>
          </a:fontRef>
        </p:style>
        <p:txBody>
          <a:bodyPr rtlCol="0" anchor="ctr"/>
          <a:lstStyle/>
          <a:p>
            <a:pPr lvl="0" algn="ctr"/>
            <a:r>
              <a:rPr lang="en-US" sz="1100" dirty="0" err="1" smtClean="0"/>
              <a:t>Actualizaciones</a:t>
            </a:r>
            <a:r>
              <a:rPr lang="en-US" sz="1100" dirty="0" smtClean="0"/>
              <a:t> son </a:t>
            </a:r>
            <a:r>
              <a:rPr lang="en-US" sz="1100" dirty="0" err="1" smtClean="0"/>
              <a:t>difíciles</a:t>
            </a:r>
            <a:r>
              <a:rPr lang="en-US" sz="1100" dirty="0" smtClean="0"/>
              <a:t> de </a:t>
            </a:r>
            <a:r>
              <a:rPr lang="en-US" sz="1100" dirty="0" err="1" smtClean="0"/>
              <a:t>implementar</a:t>
            </a:r>
            <a:endParaRPr lang="en-US" sz="1100" dirty="0"/>
          </a:p>
        </p:txBody>
      </p:sp>
      <p:sp>
        <p:nvSpPr>
          <p:cNvPr id="30" name="Oval 29"/>
          <p:cNvSpPr/>
          <p:nvPr/>
        </p:nvSpPr>
        <p:spPr>
          <a:xfrm>
            <a:off x="5791200" y="2209800"/>
            <a:ext cx="1524000" cy="1524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err="1" smtClean="0"/>
              <a:t>Portatiles</a:t>
            </a:r>
            <a:r>
              <a:rPr lang="en-US" sz="1200" dirty="0" smtClean="0"/>
              <a:t> </a:t>
            </a:r>
            <a:r>
              <a:rPr lang="en-US" sz="1200" dirty="0" err="1" smtClean="0"/>
              <a:t>tienen</a:t>
            </a:r>
            <a:r>
              <a:rPr lang="en-US" sz="1200" dirty="0" smtClean="0"/>
              <a:t> </a:t>
            </a:r>
            <a:r>
              <a:rPr lang="en-US" sz="1200" dirty="0" err="1" smtClean="0"/>
              <a:t>unos</a:t>
            </a:r>
            <a:r>
              <a:rPr lang="en-US" sz="1200" dirty="0" smtClean="0"/>
              <a:t> </a:t>
            </a:r>
            <a:r>
              <a:rPr lang="en-US" sz="1200" dirty="0" err="1" smtClean="0"/>
              <a:t>retos</a:t>
            </a:r>
            <a:r>
              <a:rPr lang="en-US" sz="1200" dirty="0" smtClean="0"/>
              <a:t> de </a:t>
            </a:r>
            <a:r>
              <a:rPr lang="en-US" sz="1200" dirty="0" err="1" smtClean="0"/>
              <a:t>seguridad</a:t>
            </a:r>
            <a:r>
              <a:rPr lang="en-US" sz="1200" dirty="0" smtClean="0"/>
              <a:t> </a:t>
            </a:r>
            <a:r>
              <a:rPr lang="en-US" sz="1200" dirty="0" err="1" smtClean="0"/>
              <a:t>únicos</a:t>
            </a:r>
            <a:endParaRPr lang="en-US" sz="1200" dirty="0"/>
          </a:p>
        </p:txBody>
      </p:sp>
      <p:sp>
        <p:nvSpPr>
          <p:cNvPr id="31" name="Oval 30"/>
          <p:cNvSpPr/>
          <p:nvPr/>
        </p:nvSpPr>
        <p:spPr>
          <a:xfrm>
            <a:off x="5029200" y="4572000"/>
            <a:ext cx="1524000" cy="1524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1200" dirty="0" smtClean="0"/>
              <a:t>No </a:t>
            </a:r>
            <a:r>
              <a:rPr lang="en-US" sz="1200" dirty="0" err="1" smtClean="0"/>
              <a:t>entendemos</a:t>
            </a:r>
            <a:r>
              <a:rPr lang="en-US" sz="1200" dirty="0" smtClean="0"/>
              <a:t> los </a:t>
            </a:r>
            <a:r>
              <a:rPr lang="en-US" sz="1200" dirty="0" err="1" smtClean="0"/>
              <a:t>costes</a:t>
            </a:r>
            <a:r>
              <a:rPr lang="en-US" sz="1200" dirty="0" smtClean="0"/>
              <a:t> </a:t>
            </a:r>
            <a:r>
              <a:rPr lang="en-US" sz="1200" dirty="0" err="1" smtClean="0"/>
              <a:t>que</a:t>
            </a:r>
            <a:r>
              <a:rPr lang="en-US" sz="1200" dirty="0" smtClean="0"/>
              <a:t> </a:t>
            </a:r>
            <a:r>
              <a:rPr lang="en-US" sz="1200" dirty="0" err="1" smtClean="0"/>
              <a:t>pueden</a:t>
            </a:r>
            <a:r>
              <a:rPr lang="en-US" sz="1200" dirty="0" smtClean="0"/>
              <a:t> </a:t>
            </a:r>
            <a:r>
              <a:rPr lang="en-US" sz="1200" dirty="0" err="1" smtClean="0"/>
              <a:t>ocasionar</a:t>
            </a:r>
            <a:r>
              <a:rPr lang="en-US" sz="1200" dirty="0" smtClean="0"/>
              <a:t> los </a:t>
            </a:r>
            <a:r>
              <a:rPr lang="en-US" sz="1200" dirty="0" err="1" smtClean="0"/>
              <a:t>problemas</a:t>
            </a:r>
            <a:r>
              <a:rPr lang="en-US" sz="1200" dirty="0" smtClean="0"/>
              <a:t> de </a:t>
            </a:r>
            <a:r>
              <a:rPr lang="en-US" sz="1200" dirty="0" err="1" smtClean="0"/>
              <a:t>seguridad</a:t>
            </a:r>
            <a:r>
              <a:rPr lang="en-US" sz="1200" dirty="0" smtClean="0"/>
              <a:t>.</a:t>
            </a:r>
            <a:endParaRPr lang="en-US" sz="1200" dirty="0"/>
          </a:p>
        </p:txBody>
      </p:sp>
      <p:sp>
        <p:nvSpPr>
          <p:cNvPr id="32" name="Oval 31"/>
          <p:cNvSpPr/>
          <p:nvPr/>
        </p:nvSpPr>
        <p:spPr>
          <a:xfrm>
            <a:off x="2590800" y="4572000"/>
            <a:ext cx="1524000" cy="1524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1200" dirty="0" smtClean="0"/>
              <a:t>No </a:t>
            </a:r>
            <a:r>
              <a:rPr lang="en-US" sz="1200" dirty="0" err="1" smtClean="0"/>
              <a:t>tenemos</a:t>
            </a:r>
            <a:r>
              <a:rPr lang="en-US" sz="1200" dirty="0" smtClean="0"/>
              <a:t> </a:t>
            </a:r>
            <a:r>
              <a:rPr lang="en-US" sz="1200" dirty="0" err="1" smtClean="0"/>
              <a:t>las</a:t>
            </a:r>
            <a:r>
              <a:rPr lang="en-US" sz="1200" dirty="0" smtClean="0"/>
              <a:t> </a:t>
            </a:r>
            <a:r>
              <a:rPr lang="en-US" sz="1200" dirty="0" err="1" smtClean="0"/>
              <a:t>herramientas,Necesitamos</a:t>
            </a:r>
            <a:r>
              <a:rPr lang="en-US" sz="1200" dirty="0" smtClean="0"/>
              <a:t> </a:t>
            </a:r>
            <a:r>
              <a:rPr lang="en-US" sz="1200" dirty="0" err="1" smtClean="0"/>
              <a:t>proteger</a:t>
            </a:r>
            <a:r>
              <a:rPr lang="en-US" sz="1200" dirty="0" smtClean="0"/>
              <a:t> </a:t>
            </a:r>
            <a:r>
              <a:rPr lang="en-US" sz="1200" dirty="0" err="1" smtClean="0"/>
              <a:t>nuestros</a:t>
            </a:r>
            <a:r>
              <a:rPr lang="en-US" sz="1200" dirty="0" smtClean="0"/>
              <a:t> </a:t>
            </a:r>
            <a:r>
              <a:rPr lang="en-US" sz="1200" dirty="0" err="1" smtClean="0"/>
              <a:t>datos</a:t>
            </a:r>
            <a:endParaRPr lang="en-US" sz="12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grpId="3"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grpId="3"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grpId="3"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grpId="2"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par>
                          <p:cTn id="15" fill="hold">
                            <p:stCondLst>
                              <p:cond delay="0"/>
                            </p:stCondLst>
                            <p:childTnLst>
                              <p:par>
                                <p:cTn id="16" presetID="0" presetClass="path" presetSubtype="0" accel="50000" decel="50000" fill="hold" grpId="2" nodeType="afterEffect">
                                  <p:stCondLst>
                                    <p:cond delay="0"/>
                                  </p:stCondLst>
                                  <p:childTnLst>
                                    <p:animMotion origin="layout" path="M -0.21911 -0.21597 C -0.16529 -0.2037 -0.11147 -0.19143 -0.07501 -0.15555 C -0.03855 -0.11967 -0.01251 -0.02592 -5.27778E-6 -3.33333E-6 " pathEditMode="relative" ptsTypes="aaA">
                                      <p:cBhvr>
                                        <p:cTn id="17" dur="2000" fill="hold"/>
                                        <p:tgtEl>
                                          <p:spTgt spid="30"/>
                                        </p:tgtEl>
                                        <p:attrNameLst>
                                          <p:attrName>ppt_x</p:attrName>
                                          <p:attrName>ppt_y</p:attrName>
                                        </p:attrNameLst>
                                      </p:cBhvr>
                                    </p:animMotion>
                                  </p:childTnLst>
                                </p:cTn>
                              </p:par>
                              <p:par>
                                <p:cTn id="18" presetID="0" presetClass="path" presetSubtype="0" accel="50000" decel="50000" fill="hold" grpId="2" nodeType="withEffect">
                                  <p:stCondLst>
                                    <p:cond delay="0"/>
                                  </p:stCondLst>
                                  <p:childTnLst>
                                    <p:animMotion origin="layout" path="M -0.13333 -0.5553 C -0.08003 -0.53887 -0.02673 -0.52245 0.00955 -0.48543 C 0.04584 -0.44841 0.07327 -0.39288 0.08455 -0.33318 C 0.09584 -0.27349 0.09098 -0.18464 0.07743 -0.12703 C 0.06389 -0.06941 0.01563 -0.01065 0.00348 0.01272 " pathEditMode="relative" rAng="0" ptsTypes="aaaaA">
                                      <p:cBhvr>
                                        <p:cTn id="19" dur="2000" fill="hold"/>
                                        <p:tgtEl>
                                          <p:spTgt spid="31"/>
                                        </p:tgtEl>
                                        <p:attrNameLst>
                                          <p:attrName>ppt_x</p:attrName>
                                          <p:attrName>ppt_y</p:attrName>
                                        </p:attrNameLst>
                                      </p:cBhvr>
                                      <p:rCtr x="115" y="284"/>
                                    </p:animMotion>
                                  </p:childTnLst>
                                </p:cTn>
                              </p:par>
                              <p:par>
                                <p:cTn id="20" presetID="0" presetClass="path" presetSubtype="0" accel="50000" decel="50000" fill="hold" grpId="2" nodeType="withEffect">
                                  <p:stCondLst>
                                    <p:cond delay="0"/>
                                  </p:stCondLst>
                                  <p:childTnLst>
                                    <p:animMotion origin="layout" path="M 0.13455 -0.5553 C 0.19218 -0.53841 0.25 -0.52129 0.28698 -0.48543 C 0.32396 -0.44956 0.34618 -0.39681 0.35607 -0.33966 C 0.36597 -0.28251 0.36076 -0.2013 0.34652 -0.14276 C 0.33229 -0.08422 0.30607 -0.02198 0.27031 0.0111 C 0.23455 0.04419 0.17708 0.05622 0.13211 0.05553 C 0.08715 0.05483 0.04357 0.03054 3.33333E-6 0.00624 " pathEditMode="relative" rAng="0" ptsTypes="aaaaaaA">
                                      <p:cBhvr>
                                        <p:cTn id="21" dur="2000" fill="hold"/>
                                        <p:tgtEl>
                                          <p:spTgt spid="32"/>
                                        </p:tgtEl>
                                        <p:attrNameLst>
                                          <p:attrName>ppt_x</p:attrName>
                                          <p:attrName>ppt_y</p:attrName>
                                        </p:attrNameLst>
                                      </p:cBhvr>
                                      <p:rCtr x="48" y="306"/>
                                    </p:animMotion>
                                  </p:childTnLst>
                                </p:cTn>
                              </p:par>
                              <p:par>
                                <p:cTn id="22" presetID="0" presetClass="path" presetSubtype="0" accel="50000" decel="50000" fill="hold" grpId="1" nodeType="withEffect">
                                  <p:stCondLst>
                                    <p:cond delay="0"/>
                                  </p:stCondLst>
                                  <p:childTnLst>
                                    <p:animMotion origin="layout" path="M 0.21094 -0.21101 C 0.2665 -0.1969 0.32205 -0.18278 0.35851 -0.14738 C 0.39497 -0.11198 0.41927 -0.05668 0.43004 0.00162 C 0.4408 0.05993 0.43629 0.14438 0.42275 0.20315 C 0.4092 0.26192 0.3842 0.32115 0.34896 0.35401 C 0.31372 0.38686 0.25608 0.40028 0.21094 0.39982 C 0.1658 0.39935 0.1132 0.38802 0.07761 0.35077 C 0.04202 0.31352 0.01216 0.23577 -0.00225 0.17631 C -0.01666 0.11685 -0.01302 0.0553 -0.00937 -0.00624 " pathEditMode="relative" rAng="0" ptsTypes="aaaaaaaaA">
                                      <p:cBhvr>
                                        <p:cTn id="23" dur="2000" fill="hold"/>
                                        <p:tgtEl>
                                          <p:spTgt spid="28"/>
                                        </p:tgtEl>
                                        <p:attrNameLst>
                                          <p:attrName>ppt_x</p:attrName>
                                          <p:attrName>ppt_y</p:attrName>
                                        </p:attrNameLst>
                                      </p:cBhvr>
                                      <p:rCtr x="1" y="30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1" animBg="1"/>
      <p:bldP spid="28" grpId="2" animBg="1"/>
      <p:bldP spid="29" grpId="0" animBg="1"/>
      <p:bldP spid="30" grpId="2" animBg="1"/>
      <p:bldP spid="30" grpId="3" animBg="1"/>
      <p:bldP spid="31" grpId="2" animBg="1"/>
      <p:bldP spid="31" grpId="3" animBg="1"/>
      <p:bldP spid="32" grpId="2" animBg="1"/>
      <p:bldP spid="32" grpId="3"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p:txBody>
          <a:bodyPr/>
          <a:lstStyle/>
          <a:p>
            <a:r>
              <a:rPr lang="en-US" dirty="0" err="1" smtClean="0"/>
              <a:t>Explorando</a:t>
            </a:r>
            <a:r>
              <a:rPr lang="en-US" dirty="0" smtClean="0"/>
              <a:t> el dolor</a:t>
            </a:r>
            <a:endParaRPr lang="en-US" dirty="0"/>
          </a:p>
        </p:txBody>
      </p:sp>
      <p:sp>
        <p:nvSpPr>
          <p:cNvPr id="21" name="Oval 20"/>
          <p:cNvSpPr/>
          <p:nvPr/>
        </p:nvSpPr>
        <p:spPr>
          <a:xfrm>
            <a:off x="3594100" y="2565400"/>
            <a:ext cx="1955800" cy="19558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600" dirty="0" err="1" smtClean="0"/>
              <a:t>Retos</a:t>
            </a:r>
            <a:r>
              <a:rPr lang="en-US" sz="1600" dirty="0" smtClean="0"/>
              <a:t> de </a:t>
            </a:r>
            <a:r>
              <a:rPr lang="en-US" sz="1600" dirty="0" err="1" smtClean="0"/>
              <a:t>seguridad</a:t>
            </a:r>
            <a:endParaRPr lang="en-US" sz="1600" dirty="0" smtClean="0"/>
          </a:p>
        </p:txBody>
      </p:sp>
      <p:sp>
        <p:nvSpPr>
          <p:cNvPr id="24" name="Oval 23"/>
          <p:cNvSpPr/>
          <p:nvPr/>
        </p:nvSpPr>
        <p:spPr>
          <a:xfrm>
            <a:off x="5283200" y="271780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sz="700" dirty="0"/>
          </a:p>
        </p:txBody>
      </p:sp>
      <p:sp>
        <p:nvSpPr>
          <p:cNvPr id="25" name="Oval 24"/>
          <p:cNvSpPr/>
          <p:nvPr/>
        </p:nvSpPr>
        <p:spPr>
          <a:xfrm>
            <a:off x="4838700" y="409575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sz="700" dirty="0"/>
          </a:p>
        </p:txBody>
      </p:sp>
      <p:sp>
        <p:nvSpPr>
          <p:cNvPr id="26" name="Oval 25"/>
          <p:cNvSpPr/>
          <p:nvPr/>
        </p:nvSpPr>
        <p:spPr>
          <a:xfrm>
            <a:off x="3416300" y="409575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700" dirty="0"/>
          </a:p>
        </p:txBody>
      </p:sp>
      <p:sp>
        <p:nvSpPr>
          <p:cNvPr id="28" name="Oval 27"/>
          <p:cNvSpPr/>
          <p:nvPr/>
        </p:nvSpPr>
        <p:spPr>
          <a:xfrm>
            <a:off x="3733800" y="1295400"/>
            <a:ext cx="1676400" cy="1524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2"/>
          </a:lnRef>
          <a:fillRef idx="3">
            <a:schemeClr val="accent2"/>
          </a:fillRef>
          <a:effectRef idx="3">
            <a:schemeClr val="accent2"/>
          </a:effectRef>
          <a:fontRef idx="minor">
            <a:schemeClr val="lt1"/>
          </a:fontRef>
        </p:style>
        <p:txBody>
          <a:bodyPr rtlCol="0" anchor="ctr"/>
          <a:lstStyle/>
          <a:p>
            <a:pPr lvl="0" algn="ctr"/>
            <a:r>
              <a:rPr lang="en-US" sz="1200" dirty="0" err="1" smtClean="0"/>
              <a:t>Actualizaciones</a:t>
            </a:r>
            <a:r>
              <a:rPr lang="en-US" sz="1200" dirty="0" smtClean="0"/>
              <a:t> son </a:t>
            </a:r>
            <a:r>
              <a:rPr lang="en-US" sz="1200" dirty="0" err="1" smtClean="0"/>
              <a:t>difíciles</a:t>
            </a:r>
            <a:r>
              <a:rPr lang="en-US" sz="1200" dirty="0" smtClean="0"/>
              <a:t> de </a:t>
            </a:r>
            <a:r>
              <a:rPr lang="en-US" sz="1200" dirty="0" err="1" smtClean="0"/>
              <a:t>implementar</a:t>
            </a:r>
            <a:endParaRPr lang="en-US" sz="1200" dirty="0" smtClean="0"/>
          </a:p>
        </p:txBody>
      </p:sp>
      <p:sp>
        <p:nvSpPr>
          <p:cNvPr id="22" name="Oval 21"/>
          <p:cNvSpPr/>
          <p:nvPr/>
        </p:nvSpPr>
        <p:spPr>
          <a:xfrm>
            <a:off x="2971800" y="271780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lvl="0" algn="ctr"/>
            <a:endParaRPr lang="en-US" sz="700" dirty="0"/>
          </a:p>
        </p:txBody>
      </p:sp>
      <p:sp>
        <p:nvSpPr>
          <p:cNvPr id="30" name="Rounded Rectangular Callout 29"/>
          <p:cNvSpPr/>
          <p:nvPr/>
        </p:nvSpPr>
        <p:spPr>
          <a:xfrm>
            <a:off x="1143000" y="762000"/>
            <a:ext cx="2438400" cy="1219200"/>
          </a:xfrm>
          <a:prstGeom prst="wedgeRoundRectCallout">
            <a:avLst>
              <a:gd name="adj1" fmla="val 63542"/>
              <a:gd name="adj2" fmla="val 26563"/>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err="1" smtClean="0">
                <a:solidFill>
                  <a:schemeClr val="accent2">
                    <a:lumMod val="50000"/>
                  </a:schemeClr>
                </a:solidFill>
              </a:rPr>
              <a:t>Procesos</a:t>
            </a:r>
            <a:r>
              <a:rPr lang="en-US" dirty="0" smtClean="0">
                <a:solidFill>
                  <a:schemeClr val="accent2">
                    <a:lumMod val="50000"/>
                  </a:schemeClr>
                </a:solidFill>
              </a:rPr>
              <a:t> </a:t>
            </a:r>
            <a:r>
              <a:rPr lang="en-US" dirty="0" err="1" smtClean="0">
                <a:solidFill>
                  <a:schemeClr val="accent2">
                    <a:lumMod val="50000"/>
                  </a:schemeClr>
                </a:solidFill>
              </a:rPr>
              <a:t>manuales</a:t>
            </a:r>
            <a:r>
              <a:rPr lang="en-US" dirty="0" smtClean="0">
                <a:solidFill>
                  <a:schemeClr val="accent2">
                    <a:lumMod val="50000"/>
                  </a:schemeClr>
                </a:solidFill>
              </a:rPr>
              <a:t> </a:t>
            </a:r>
            <a:r>
              <a:rPr lang="en-US" dirty="0" err="1" smtClean="0">
                <a:solidFill>
                  <a:schemeClr val="accent2">
                    <a:lumMod val="50000"/>
                  </a:schemeClr>
                </a:solidFill>
              </a:rPr>
              <a:t>dejan</a:t>
            </a:r>
            <a:r>
              <a:rPr lang="en-US" dirty="0" smtClean="0">
                <a:solidFill>
                  <a:schemeClr val="accent2">
                    <a:lumMod val="50000"/>
                  </a:schemeClr>
                </a:solidFill>
              </a:rPr>
              <a:t> </a:t>
            </a:r>
            <a:r>
              <a:rPr lang="en-US" dirty="0" err="1" smtClean="0">
                <a:solidFill>
                  <a:schemeClr val="accent2">
                    <a:lumMod val="50000"/>
                  </a:schemeClr>
                </a:solidFill>
              </a:rPr>
              <a:t>las</a:t>
            </a:r>
            <a:r>
              <a:rPr lang="en-US" dirty="0" smtClean="0">
                <a:solidFill>
                  <a:schemeClr val="accent2">
                    <a:lumMod val="50000"/>
                  </a:schemeClr>
                </a:solidFill>
              </a:rPr>
              <a:t> </a:t>
            </a:r>
            <a:r>
              <a:rPr lang="en-US" dirty="0" err="1" smtClean="0">
                <a:solidFill>
                  <a:schemeClr val="accent2">
                    <a:lumMod val="50000"/>
                  </a:schemeClr>
                </a:solidFill>
              </a:rPr>
              <a:t>máquinas</a:t>
            </a:r>
            <a:r>
              <a:rPr lang="en-US" dirty="0" smtClean="0">
                <a:solidFill>
                  <a:schemeClr val="accent2">
                    <a:lumMod val="50000"/>
                  </a:schemeClr>
                </a:solidFill>
              </a:rPr>
              <a:t> </a:t>
            </a:r>
            <a:r>
              <a:rPr lang="en-US" dirty="0" err="1" smtClean="0">
                <a:solidFill>
                  <a:schemeClr val="accent2">
                    <a:lumMod val="50000"/>
                  </a:schemeClr>
                </a:solidFill>
              </a:rPr>
              <a:t>desprotegidas</a:t>
            </a:r>
            <a:endParaRPr lang="en-US" dirty="0" smtClean="0">
              <a:solidFill>
                <a:schemeClr val="accent2">
                  <a:lumMod val="50000"/>
                </a:schemeClr>
              </a:solidFill>
            </a:endParaRPr>
          </a:p>
        </p:txBody>
      </p:sp>
      <p:sp>
        <p:nvSpPr>
          <p:cNvPr id="31" name="Rounded Rectangular Callout 30"/>
          <p:cNvSpPr/>
          <p:nvPr/>
        </p:nvSpPr>
        <p:spPr>
          <a:xfrm>
            <a:off x="1219200" y="3429000"/>
            <a:ext cx="2438400" cy="1219200"/>
          </a:xfrm>
          <a:prstGeom prst="wedgeRoundRectCallout">
            <a:avLst>
              <a:gd name="adj1" fmla="val 66276"/>
              <a:gd name="adj2" fmla="val -121094"/>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err="1" smtClean="0">
                <a:solidFill>
                  <a:schemeClr val="accent2">
                    <a:lumMod val="50000"/>
                  </a:schemeClr>
                </a:solidFill>
              </a:rPr>
              <a:t>Pruebas</a:t>
            </a:r>
            <a:r>
              <a:rPr lang="en-US" dirty="0" smtClean="0">
                <a:solidFill>
                  <a:schemeClr val="accent2">
                    <a:lumMod val="50000"/>
                  </a:schemeClr>
                </a:solidFill>
              </a:rPr>
              <a:t> de </a:t>
            </a:r>
            <a:r>
              <a:rPr lang="en-US" dirty="0" err="1" smtClean="0">
                <a:solidFill>
                  <a:schemeClr val="accent2">
                    <a:lumMod val="50000"/>
                  </a:schemeClr>
                </a:solidFill>
              </a:rPr>
              <a:t>las</a:t>
            </a:r>
            <a:r>
              <a:rPr lang="en-US" dirty="0" smtClean="0">
                <a:solidFill>
                  <a:schemeClr val="accent2">
                    <a:lumMod val="50000"/>
                  </a:schemeClr>
                </a:solidFill>
              </a:rPr>
              <a:t> </a:t>
            </a:r>
            <a:r>
              <a:rPr lang="en-US" dirty="0" err="1" smtClean="0">
                <a:solidFill>
                  <a:schemeClr val="accent2">
                    <a:lumMod val="50000"/>
                  </a:schemeClr>
                </a:solidFill>
              </a:rPr>
              <a:t>actualizaciones</a:t>
            </a:r>
            <a:r>
              <a:rPr lang="en-US" dirty="0" smtClean="0">
                <a:solidFill>
                  <a:schemeClr val="accent2">
                    <a:lumMod val="50000"/>
                  </a:schemeClr>
                </a:solidFill>
              </a:rPr>
              <a:t> </a:t>
            </a:r>
            <a:r>
              <a:rPr lang="en-US" dirty="0" err="1" smtClean="0">
                <a:solidFill>
                  <a:schemeClr val="accent2">
                    <a:lumMod val="50000"/>
                  </a:schemeClr>
                </a:solidFill>
              </a:rPr>
              <a:t>ralentizan</a:t>
            </a:r>
            <a:r>
              <a:rPr lang="en-US" dirty="0" smtClean="0">
                <a:solidFill>
                  <a:schemeClr val="accent2">
                    <a:lumMod val="50000"/>
                  </a:schemeClr>
                </a:solidFill>
              </a:rPr>
              <a:t> </a:t>
            </a:r>
            <a:r>
              <a:rPr lang="en-US" dirty="0" err="1" smtClean="0">
                <a:solidFill>
                  <a:schemeClr val="accent2">
                    <a:lumMod val="50000"/>
                  </a:schemeClr>
                </a:solidFill>
              </a:rPr>
              <a:t>su</a:t>
            </a:r>
            <a:r>
              <a:rPr lang="en-US" dirty="0" smtClean="0">
                <a:solidFill>
                  <a:schemeClr val="accent2">
                    <a:lumMod val="50000"/>
                  </a:schemeClr>
                </a:solidFill>
              </a:rPr>
              <a:t> </a:t>
            </a:r>
            <a:r>
              <a:rPr lang="en-US" dirty="0" err="1" smtClean="0">
                <a:solidFill>
                  <a:schemeClr val="accent2">
                    <a:lumMod val="50000"/>
                  </a:schemeClr>
                </a:solidFill>
              </a:rPr>
              <a:t>implementación</a:t>
            </a:r>
            <a:endParaRPr lang="en-US" dirty="0" smtClean="0">
              <a:solidFill>
                <a:schemeClr val="accent2">
                  <a:lumMod val="50000"/>
                </a:schemeClr>
              </a:solidFill>
            </a:endParaRPr>
          </a:p>
        </p:txBody>
      </p:sp>
      <p:sp>
        <p:nvSpPr>
          <p:cNvPr id="32" name="Rounded Rectangular Callout 31"/>
          <p:cNvSpPr/>
          <p:nvPr/>
        </p:nvSpPr>
        <p:spPr>
          <a:xfrm>
            <a:off x="5943600" y="3886200"/>
            <a:ext cx="2438400" cy="1219200"/>
          </a:xfrm>
          <a:prstGeom prst="wedgeRoundRectCallout">
            <a:avLst>
              <a:gd name="adj1" fmla="val -84114"/>
              <a:gd name="adj2" fmla="val -159376"/>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err="1" smtClean="0">
                <a:solidFill>
                  <a:schemeClr val="accent2">
                    <a:lumMod val="50000"/>
                  </a:schemeClr>
                </a:solidFill>
              </a:rPr>
              <a:t>Incompatibilidad</a:t>
            </a:r>
            <a:r>
              <a:rPr lang="en-US" dirty="0" smtClean="0">
                <a:solidFill>
                  <a:schemeClr val="accent2">
                    <a:lumMod val="50000"/>
                  </a:schemeClr>
                </a:solidFill>
              </a:rPr>
              <a:t> de </a:t>
            </a:r>
            <a:r>
              <a:rPr lang="en-US" dirty="0" err="1" smtClean="0">
                <a:solidFill>
                  <a:schemeClr val="accent2">
                    <a:lumMod val="50000"/>
                  </a:schemeClr>
                </a:solidFill>
              </a:rPr>
              <a:t>aplicaciones</a:t>
            </a:r>
            <a:r>
              <a:rPr lang="en-US" dirty="0" smtClean="0">
                <a:solidFill>
                  <a:schemeClr val="accent2">
                    <a:lumMod val="50000"/>
                  </a:schemeClr>
                </a:solidFill>
              </a:rPr>
              <a:t> </a:t>
            </a:r>
            <a:r>
              <a:rPr lang="en-US" dirty="0" err="1" smtClean="0">
                <a:solidFill>
                  <a:schemeClr val="accent2">
                    <a:lumMod val="50000"/>
                  </a:schemeClr>
                </a:solidFill>
              </a:rPr>
              <a:t>incrementa</a:t>
            </a:r>
            <a:r>
              <a:rPr lang="en-US" dirty="0" smtClean="0">
                <a:solidFill>
                  <a:schemeClr val="accent2">
                    <a:lumMod val="50000"/>
                  </a:schemeClr>
                </a:solidFill>
              </a:rPr>
              <a:t> </a:t>
            </a:r>
            <a:r>
              <a:rPr lang="en-US" dirty="0" err="1" smtClean="0">
                <a:solidFill>
                  <a:schemeClr val="accent2">
                    <a:lumMod val="50000"/>
                  </a:schemeClr>
                </a:solidFill>
              </a:rPr>
              <a:t>su</a:t>
            </a:r>
            <a:r>
              <a:rPr lang="en-US" dirty="0" smtClean="0">
                <a:solidFill>
                  <a:schemeClr val="accent2">
                    <a:lumMod val="50000"/>
                  </a:schemeClr>
                </a:solidFill>
              </a:rPr>
              <a:t> </a:t>
            </a:r>
            <a:r>
              <a:rPr lang="en-US" dirty="0" err="1" smtClean="0">
                <a:solidFill>
                  <a:schemeClr val="accent2">
                    <a:lumMod val="50000"/>
                  </a:schemeClr>
                </a:solidFill>
              </a:rPr>
              <a:t>coste</a:t>
            </a:r>
            <a:endParaRPr lang="en-US" dirty="0" smtClean="0">
              <a:solidFill>
                <a:schemeClr val="accent2">
                  <a:lumMod val="50000"/>
                </a:schemeClr>
              </a:solidFill>
            </a:endParaRPr>
          </a:p>
        </p:txBody>
      </p:sp>
      <p:sp>
        <p:nvSpPr>
          <p:cNvPr id="33" name="Rounded Rectangular Callout 32"/>
          <p:cNvSpPr/>
          <p:nvPr/>
        </p:nvSpPr>
        <p:spPr>
          <a:xfrm>
            <a:off x="5562600" y="762000"/>
            <a:ext cx="2743200" cy="1219200"/>
          </a:xfrm>
          <a:prstGeom prst="wedgeRoundRectCallout">
            <a:avLst>
              <a:gd name="adj1" fmla="val -62455"/>
              <a:gd name="adj2" fmla="val 29688"/>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err="1" smtClean="0">
                <a:solidFill>
                  <a:schemeClr val="accent2">
                    <a:lumMod val="50000"/>
                  </a:schemeClr>
                </a:solidFill>
              </a:rPr>
              <a:t>Portatiles</a:t>
            </a:r>
            <a:r>
              <a:rPr lang="en-US" dirty="0" smtClean="0">
                <a:solidFill>
                  <a:schemeClr val="accent2">
                    <a:lumMod val="50000"/>
                  </a:schemeClr>
                </a:solidFill>
              </a:rPr>
              <a:t> </a:t>
            </a:r>
            <a:r>
              <a:rPr lang="en-US" dirty="0" err="1" smtClean="0">
                <a:solidFill>
                  <a:schemeClr val="accent2">
                    <a:lumMod val="50000"/>
                  </a:schemeClr>
                </a:solidFill>
              </a:rPr>
              <a:t>que</a:t>
            </a:r>
            <a:r>
              <a:rPr lang="en-US" dirty="0" smtClean="0">
                <a:solidFill>
                  <a:schemeClr val="accent2">
                    <a:lumMod val="50000"/>
                  </a:schemeClr>
                </a:solidFill>
              </a:rPr>
              <a:t> no se </a:t>
            </a:r>
            <a:r>
              <a:rPr lang="en-US" dirty="0" err="1" smtClean="0">
                <a:solidFill>
                  <a:schemeClr val="accent2">
                    <a:lumMod val="50000"/>
                  </a:schemeClr>
                </a:solidFill>
              </a:rPr>
              <a:t>conectan</a:t>
            </a:r>
            <a:r>
              <a:rPr lang="en-US" dirty="0" smtClean="0">
                <a:solidFill>
                  <a:schemeClr val="accent2">
                    <a:lumMod val="50000"/>
                  </a:schemeClr>
                </a:solidFill>
              </a:rPr>
              <a:t> con </a:t>
            </a:r>
            <a:r>
              <a:rPr lang="en-US" dirty="0" err="1" smtClean="0">
                <a:solidFill>
                  <a:schemeClr val="accent2">
                    <a:lumMod val="50000"/>
                  </a:schemeClr>
                </a:solidFill>
              </a:rPr>
              <a:t>frecuencia</a:t>
            </a:r>
            <a:r>
              <a:rPr lang="en-US" dirty="0" smtClean="0">
                <a:solidFill>
                  <a:schemeClr val="accent2">
                    <a:lumMod val="50000"/>
                  </a:schemeClr>
                </a:solidFill>
              </a:rPr>
              <a:t> no se </a:t>
            </a:r>
            <a:r>
              <a:rPr lang="en-US" dirty="0" err="1" smtClean="0">
                <a:solidFill>
                  <a:schemeClr val="accent2">
                    <a:lumMod val="50000"/>
                  </a:schemeClr>
                </a:solidFill>
              </a:rPr>
              <a:t>actualizan</a:t>
            </a:r>
            <a:r>
              <a:rPr lang="en-US" dirty="0" smtClean="0">
                <a:solidFill>
                  <a:schemeClr val="accent2">
                    <a:lumMod val="50000"/>
                  </a:schemeClr>
                </a:solidFill>
              </a:rPr>
              <a:t> </a:t>
            </a:r>
            <a:r>
              <a:rPr lang="en-US" dirty="0" err="1" smtClean="0">
                <a:solidFill>
                  <a:schemeClr val="accent2">
                    <a:lumMod val="50000"/>
                  </a:schemeClr>
                </a:solidFill>
              </a:rPr>
              <a:t>regularmente</a:t>
            </a:r>
            <a:endParaRPr lang="en-US" dirty="0" smtClean="0">
              <a:solidFill>
                <a:schemeClr val="accent2">
                  <a:lumMod val="50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lt">
                                    <p:tmPct val="0"/>
                                  </p:iterate>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grpId="1" nodeType="clickEffect">
                                  <p:stCondLst>
                                    <p:cond delay="0"/>
                                  </p:stCondLst>
                                  <p:iterate type="lt">
                                    <p:tmAbs val="0"/>
                                  </p:iterate>
                                  <p:childTnLst>
                                    <p:set>
                                      <p:cBhvr rctx="PPT">
                                        <p:cTn id="11" dur="indefinite"/>
                                        <p:tgtEl>
                                          <p:spTgt spid="30"/>
                                        </p:tgtEl>
                                        <p:attrNameLst>
                                          <p:attrName>style.opacity</p:attrName>
                                        </p:attrNameLst>
                                      </p:cBhvr>
                                      <p:to>
                                        <p:strVal val="0.25"/>
                                      </p:to>
                                    </p:set>
                                    <p:animEffect filter="image" prLst="opacity: 0.25">
                                      <p:cBhvr rctx="IE">
                                        <p:cTn id="12" dur="indefinite"/>
                                        <p:tgtEl>
                                          <p:spTgt spid="3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fade">
                                      <p:cBhvr>
                                        <p:cTn id="15" dur="1000"/>
                                        <p:tgtEl>
                                          <p:spTgt spid="31"/>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mph" presetSubtype="0" grpId="1" nodeType="clickEffect">
                                  <p:stCondLst>
                                    <p:cond delay="0"/>
                                  </p:stCondLst>
                                  <p:childTnLst>
                                    <p:set>
                                      <p:cBhvr rctx="PPT">
                                        <p:cTn id="19" dur="indefinite"/>
                                        <p:tgtEl>
                                          <p:spTgt spid="31"/>
                                        </p:tgtEl>
                                        <p:attrNameLst>
                                          <p:attrName>style.opacity</p:attrName>
                                        </p:attrNameLst>
                                      </p:cBhvr>
                                      <p:to>
                                        <p:strVal val="0.25"/>
                                      </p:to>
                                    </p:set>
                                    <p:animEffect filter="image" prLst="opacity: 0.25">
                                      <p:cBhvr rctx="IE">
                                        <p:cTn id="20" dur="indefinite"/>
                                        <p:tgtEl>
                                          <p:spTgt spid="3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fade">
                                      <p:cBhvr>
                                        <p:cTn id="23" dur="1000"/>
                                        <p:tgtEl>
                                          <p:spTgt spid="33"/>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mph" presetSubtype="0" grpId="1" nodeType="clickEffect">
                                  <p:stCondLst>
                                    <p:cond delay="0"/>
                                  </p:stCondLst>
                                  <p:childTnLst>
                                    <p:set>
                                      <p:cBhvr rctx="PPT">
                                        <p:cTn id="27" dur="indefinite"/>
                                        <p:tgtEl>
                                          <p:spTgt spid="33"/>
                                        </p:tgtEl>
                                        <p:attrNameLst>
                                          <p:attrName>style.opacity</p:attrName>
                                        </p:attrNameLst>
                                      </p:cBhvr>
                                      <p:to>
                                        <p:strVal val="0.25"/>
                                      </p:to>
                                    </p:set>
                                    <p:animEffect filter="image" prLst="opacity: 0.25">
                                      <p:cBhvr rctx="IE">
                                        <p:cTn id="28" dur="indefinite"/>
                                        <p:tgtEl>
                                          <p:spTgt spid="3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0" grpId="1" animBg="1"/>
      <p:bldP spid="31" grpId="0" animBg="1"/>
      <p:bldP spid="31" grpId="1" animBg="1"/>
      <p:bldP spid="32" grpId="0" animBg="1"/>
      <p:bldP spid="33" grpId="0" animBg="1"/>
      <p:bldP spid="3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err="1" smtClean="0"/>
              <a:t>Explorar</a:t>
            </a:r>
            <a:r>
              <a:rPr lang="en-US" dirty="0" smtClean="0"/>
              <a:t> el dolor</a:t>
            </a:r>
            <a:endParaRPr lang="en-US" dirty="0"/>
          </a:p>
        </p:txBody>
      </p:sp>
      <p:sp>
        <p:nvSpPr>
          <p:cNvPr id="13" name="Oval 12"/>
          <p:cNvSpPr/>
          <p:nvPr/>
        </p:nvSpPr>
        <p:spPr>
          <a:xfrm>
            <a:off x="3594100" y="2565400"/>
            <a:ext cx="1955800" cy="19558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600" dirty="0" err="1" smtClean="0"/>
              <a:t>Retos</a:t>
            </a:r>
            <a:r>
              <a:rPr lang="en-US" sz="1600" dirty="0" smtClean="0"/>
              <a:t> de </a:t>
            </a:r>
            <a:r>
              <a:rPr lang="en-US" sz="1600" dirty="0" err="1" smtClean="0"/>
              <a:t>Seguridad</a:t>
            </a:r>
            <a:endParaRPr lang="en-US" sz="1600" dirty="0" smtClean="0"/>
          </a:p>
        </p:txBody>
      </p:sp>
      <p:sp>
        <p:nvSpPr>
          <p:cNvPr id="14" name="Oval 13"/>
          <p:cNvSpPr/>
          <p:nvPr/>
        </p:nvSpPr>
        <p:spPr>
          <a:xfrm>
            <a:off x="2971800" y="271780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lvl="0" algn="ctr"/>
            <a:endParaRPr lang="en-US" sz="700" dirty="0"/>
          </a:p>
        </p:txBody>
      </p:sp>
      <p:sp>
        <p:nvSpPr>
          <p:cNvPr id="15" name="Oval 14"/>
          <p:cNvSpPr/>
          <p:nvPr/>
        </p:nvSpPr>
        <p:spPr>
          <a:xfrm>
            <a:off x="4127500" y="187325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2"/>
          </a:lnRef>
          <a:fillRef idx="3">
            <a:schemeClr val="accent2"/>
          </a:fillRef>
          <a:effectRef idx="3">
            <a:schemeClr val="accent2"/>
          </a:effectRef>
          <a:fontRef idx="minor">
            <a:schemeClr val="lt1"/>
          </a:fontRef>
        </p:style>
        <p:txBody>
          <a:bodyPr rtlCol="0" anchor="ctr"/>
          <a:lstStyle/>
          <a:p>
            <a:pPr lvl="0" algn="ctr"/>
            <a:endParaRPr lang="en-US" sz="700" dirty="0"/>
          </a:p>
        </p:txBody>
      </p:sp>
      <p:sp>
        <p:nvSpPr>
          <p:cNvPr id="18" name="Oval 17"/>
          <p:cNvSpPr/>
          <p:nvPr/>
        </p:nvSpPr>
        <p:spPr>
          <a:xfrm>
            <a:off x="3416300" y="409575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700" dirty="0"/>
          </a:p>
        </p:txBody>
      </p:sp>
      <p:sp>
        <p:nvSpPr>
          <p:cNvPr id="19" name="Oval 18"/>
          <p:cNvSpPr/>
          <p:nvPr/>
        </p:nvSpPr>
        <p:spPr>
          <a:xfrm>
            <a:off x="5105400" y="2362200"/>
            <a:ext cx="1524000" cy="1524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200" dirty="0" err="1" smtClean="0"/>
              <a:t>Portatiles</a:t>
            </a:r>
            <a:r>
              <a:rPr lang="en-US" sz="1200" dirty="0" smtClean="0"/>
              <a:t> </a:t>
            </a:r>
            <a:r>
              <a:rPr lang="en-US" sz="1200" dirty="0" err="1" smtClean="0"/>
              <a:t>tienen</a:t>
            </a:r>
            <a:r>
              <a:rPr lang="en-US" sz="1200" dirty="0" smtClean="0"/>
              <a:t> </a:t>
            </a:r>
            <a:r>
              <a:rPr lang="en-US" sz="1200" dirty="0" err="1" smtClean="0"/>
              <a:t>unos</a:t>
            </a:r>
            <a:r>
              <a:rPr lang="en-US" sz="1200" dirty="0" smtClean="0"/>
              <a:t> </a:t>
            </a:r>
            <a:r>
              <a:rPr lang="en-US" sz="1200" dirty="0" err="1" smtClean="0"/>
              <a:t>retos</a:t>
            </a:r>
            <a:r>
              <a:rPr lang="en-US" sz="1200" dirty="0" smtClean="0"/>
              <a:t> de </a:t>
            </a:r>
            <a:r>
              <a:rPr lang="en-US" sz="1200" dirty="0" err="1" smtClean="0"/>
              <a:t>seguridad</a:t>
            </a:r>
            <a:r>
              <a:rPr lang="en-US" sz="1200" dirty="0" smtClean="0"/>
              <a:t> </a:t>
            </a:r>
            <a:r>
              <a:rPr lang="en-US" sz="1200" dirty="0" err="1" smtClean="0"/>
              <a:t>únicos</a:t>
            </a:r>
            <a:endParaRPr lang="en-US" sz="1200" dirty="0"/>
          </a:p>
        </p:txBody>
      </p:sp>
      <p:sp>
        <p:nvSpPr>
          <p:cNvPr id="17" name="Oval 16"/>
          <p:cNvSpPr/>
          <p:nvPr/>
        </p:nvSpPr>
        <p:spPr>
          <a:xfrm>
            <a:off x="4838700" y="409575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sz="700" dirty="0"/>
          </a:p>
        </p:txBody>
      </p:sp>
      <p:sp>
        <p:nvSpPr>
          <p:cNvPr id="20" name="Rounded Rectangular Callout 19"/>
          <p:cNvSpPr/>
          <p:nvPr/>
        </p:nvSpPr>
        <p:spPr>
          <a:xfrm>
            <a:off x="1066800" y="914400"/>
            <a:ext cx="2590800" cy="1524000"/>
          </a:xfrm>
          <a:prstGeom prst="wedgeRoundRectCallout">
            <a:avLst>
              <a:gd name="adj1" fmla="val 111520"/>
              <a:gd name="adj2" fmla="val 72059"/>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err="1" smtClean="0">
                <a:solidFill>
                  <a:schemeClr val="accent3">
                    <a:lumMod val="50000"/>
                  </a:schemeClr>
                </a:solidFill>
              </a:rPr>
              <a:t>Estas</a:t>
            </a:r>
            <a:r>
              <a:rPr lang="en-US" sz="1600" dirty="0" smtClean="0">
                <a:solidFill>
                  <a:schemeClr val="accent3">
                    <a:lumMod val="50000"/>
                  </a:schemeClr>
                </a:solidFill>
              </a:rPr>
              <a:t> </a:t>
            </a:r>
            <a:r>
              <a:rPr lang="en-US" sz="1600" dirty="0" err="1" smtClean="0">
                <a:solidFill>
                  <a:schemeClr val="accent3">
                    <a:lumMod val="50000"/>
                  </a:schemeClr>
                </a:solidFill>
              </a:rPr>
              <a:t>máquinas</a:t>
            </a:r>
            <a:r>
              <a:rPr lang="en-US" sz="1600" dirty="0" smtClean="0">
                <a:solidFill>
                  <a:schemeClr val="accent3">
                    <a:lumMod val="50000"/>
                  </a:schemeClr>
                </a:solidFill>
              </a:rPr>
              <a:t> son </a:t>
            </a:r>
            <a:r>
              <a:rPr lang="en-US" sz="1600" dirty="0" err="1" smtClean="0">
                <a:solidFill>
                  <a:schemeClr val="accent3">
                    <a:lumMod val="50000"/>
                  </a:schemeClr>
                </a:solidFill>
              </a:rPr>
              <a:t>susceptibles</a:t>
            </a:r>
            <a:r>
              <a:rPr lang="en-US" sz="1600" dirty="0" smtClean="0">
                <a:solidFill>
                  <a:schemeClr val="accent3">
                    <a:lumMod val="50000"/>
                  </a:schemeClr>
                </a:solidFill>
              </a:rPr>
              <a:t> a ser </a:t>
            </a:r>
            <a:r>
              <a:rPr lang="en-US" sz="1600" dirty="0" err="1" smtClean="0">
                <a:solidFill>
                  <a:schemeClr val="accent3">
                    <a:lumMod val="50000"/>
                  </a:schemeClr>
                </a:solidFill>
              </a:rPr>
              <a:t>robadas</a:t>
            </a:r>
            <a:r>
              <a:rPr lang="en-US" sz="1600" dirty="0" smtClean="0">
                <a:solidFill>
                  <a:schemeClr val="accent3">
                    <a:lumMod val="50000"/>
                  </a:schemeClr>
                </a:solidFill>
              </a:rPr>
              <a:t>, </a:t>
            </a:r>
            <a:r>
              <a:rPr lang="en-US" sz="1600" dirty="0" err="1" smtClean="0">
                <a:solidFill>
                  <a:schemeClr val="accent3">
                    <a:lumMod val="50000"/>
                  </a:schemeClr>
                </a:solidFill>
              </a:rPr>
              <a:t>potencialmente</a:t>
            </a:r>
            <a:r>
              <a:rPr lang="en-US" sz="1600" dirty="0" smtClean="0">
                <a:solidFill>
                  <a:schemeClr val="accent3">
                    <a:lumMod val="50000"/>
                  </a:schemeClr>
                </a:solidFill>
              </a:rPr>
              <a:t> </a:t>
            </a:r>
            <a:r>
              <a:rPr lang="en-US" sz="1600" dirty="0" err="1" smtClean="0">
                <a:solidFill>
                  <a:schemeClr val="accent3">
                    <a:lumMod val="50000"/>
                  </a:schemeClr>
                </a:solidFill>
              </a:rPr>
              <a:t>comprometiendo</a:t>
            </a:r>
            <a:r>
              <a:rPr lang="en-US" sz="1600" dirty="0" smtClean="0">
                <a:solidFill>
                  <a:schemeClr val="accent3">
                    <a:lumMod val="50000"/>
                  </a:schemeClr>
                </a:solidFill>
              </a:rPr>
              <a:t> los </a:t>
            </a:r>
            <a:r>
              <a:rPr lang="en-US" sz="1600" dirty="0" err="1" smtClean="0">
                <a:solidFill>
                  <a:schemeClr val="accent3">
                    <a:lumMod val="50000"/>
                  </a:schemeClr>
                </a:solidFill>
              </a:rPr>
              <a:t>datos</a:t>
            </a:r>
            <a:endParaRPr lang="en-US" sz="1600" dirty="0" smtClean="0">
              <a:solidFill>
                <a:schemeClr val="accent3">
                  <a:lumMod val="50000"/>
                </a:schemeClr>
              </a:solidFill>
            </a:endParaRPr>
          </a:p>
        </p:txBody>
      </p:sp>
      <p:sp>
        <p:nvSpPr>
          <p:cNvPr id="21" name="Rounded Rectangular Callout 20"/>
          <p:cNvSpPr/>
          <p:nvPr/>
        </p:nvSpPr>
        <p:spPr>
          <a:xfrm>
            <a:off x="685800" y="4724400"/>
            <a:ext cx="2590800" cy="1295400"/>
          </a:xfrm>
          <a:prstGeom prst="wedgeRoundRectCallout">
            <a:avLst>
              <a:gd name="adj1" fmla="val 125490"/>
              <a:gd name="adj2" fmla="val -149265"/>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err="1" smtClean="0">
                <a:solidFill>
                  <a:schemeClr val="accent3">
                    <a:lumMod val="50000"/>
                  </a:schemeClr>
                </a:solidFill>
              </a:rPr>
              <a:t>Estas</a:t>
            </a:r>
            <a:r>
              <a:rPr lang="en-US" sz="1600" dirty="0" smtClean="0">
                <a:solidFill>
                  <a:schemeClr val="accent3">
                    <a:lumMod val="50000"/>
                  </a:schemeClr>
                </a:solidFill>
              </a:rPr>
              <a:t> </a:t>
            </a:r>
            <a:r>
              <a:rPr lang="en-US" sz="1600" dirty="0" err="1" smtClean="0">
                <a:solidFill>
                  <a:schemeClr val="accent3">
                    <a:lumMod val="50000"/>
                  </a:schemeClr>
                </a:solidFill>
              </a:rPr>
              <a:t>máquinas</a:t>
            </a:r>
            <a:r>
              <a:rPr lang="en-US" sz="1600" dirty="0" smtClean="0">
                <a:solidFill>
                  <a:schemeClr val="accent3">
                    <a:lumMod val="50000"/>
                  </a:schemeClr>
                </a:solidFill>
              </a:rPr>
              <a:t> </a:t>
            </a:r>
            <a:r>
              <a:rPr lang="en-US" sz="1600" dirty="0" err="1" smtClean="0">
                <a:solidFill>
                  <a:schemeClr val="accent3">
                    <a:lumMod val="50000"/>
                  </a:schemeClr>
                </a:solidFill>
              </a:rPr>
              <a:t>pueden</a:t>
            </a:r>
            <a:r>
              <a:rPr lang="en-US" sz="1600" dirty="0" smtClean="0">
                <a:solidFill>
                  <a:schemeClr val="accent3">
                    <a:lumMod val="50000"/>
                  </a:schemeClr>
                </a:solidFill>
              </a:rPr>
              <a:t> no </a:t>
            </a:r>
            <a:r>
              <a:rPr lang="en-US" sz="1600" dirty="0" err="1" smtClean="0">
                <a:solidFill>
                  <a:schemeClr val="accent3">
                    <a:lumMod val="50000"/>
                  </a:schemeClr>
                </a:solidFill>
              </a:rPr>
              <a:t>estar</a:t>
            </a:r>
            <a:r>
              <a:rPr lang="en-US" sz="1600" dirty="0" smtClean="0">
                <a:solidFill>
                  <a:schemeClr val="accent3">
                    <a:lumMod val="50000"/>
                  </a:schemeClr>
                </a:solidFill>
              </a:rPr>
              <a:t> </a:t>
            </a:r>
            <a:r>
              <a:rPr lang="en-US" sz="1600" dirty="0" err="1" smtClean="0">
                <a:solidFill>
                  <a:schemeClr val="accent3">
                    <a:lumMod val="50000"/>
                  </a:schemeClr>
                </a:solidFill>
              </a:rPr>
              <a:t>gestionadas</a:t>
            </a:r>
            <a:r>
              <a:rPr lang="en-US" sz="1600" dirty="0" smtClean="0">
                <a:solidFill>
                  <a:schemeClr val="accent3">
                    <a:lumMod val="50000"/>
                  </a:schemeClr>
                </a:solidFill>
              </a:rPr>
              <a:t> </a:t>
            </a:r>
            <a:r>
              <a:rPr lang="en-US" sz="1600" dirty="0" err="1" smtClean="0">
                <a:solidFill>
                  <a:schemeClr val="accent3">
                    <a:lumMod val="50000"/>
                  </a:schemeClr>
                </a:solidFill>
              </a:rPr>
              <a:t>cuando</a:t>
            </a:r>
            <a:r>
              <a:rPr lang="en-US" sz="1600" dirty="0" smtClean="0">
                <a:solidFill>
                  <a:schemeClr val="accent3">
                    <a:lumMod val="50000"/>
                  </a:schemeClr>
                </a:solidFill>
              </a:rPr>
              <a:t> no </a:t>
            </a:r>
            <a:r>
              <a:rPr lang="en-US" sz="1600" dirty="0" err="1" smtClean="0">
                <a:solidFill>
                  <a:schemeClr val="accent3">
                    <a:lumMod val="50000"/>
                  </a:schemeClr>
                </a:solidFill>
              </a:rPr>
              <a:t>estén</a:t>
            </a:r>
            <a:r>
              <a:rPr lang="en-US" sz="1600" dirty="0" smtClean="0">
                <a:solidFill>
                  <a:schemeClr val="accent3">
                    <a:lumMod val="50000"/>
                  </a:schemeClr>
                </a:solidFill>
              </a:rPr>
              <a:t> </a:t>
            </a:r>
            <a:r>
              <a:rPr lang="en-US" sz="1600" dirty="0" err="1" smtClean="0">
                <a:solidFill>
                  <a:schemeClr val="accent3">
                    <a:lumMod val="50000"/>
                  </a:schemeClr>
                </a:solidFill>
              </a:rPr>
              <a:t>conectadas</a:t>
            </a:r>
            <a:r>
              <a:rPr lang="en-US" sz="1600" dirty="0" smtClean="0">
                <a:solidFill>
                  <a:schemeClr val="accent3">
                    <a:lumMod val="50000"/>
                  </a:schemeClr>
                </a:solidFill>
              </a:rPr>
              <a:t> a la red</a:t>
            </a:r>
          </a:p>
        </p:txBody>
      </p:sp>
      <p:sp>
        <p:nvSpPr>
          <p:cNvPr id="22" name="Rounded Rectangular Callout 21"/>
          <p:cNvSpPr/>
          <p:nvPr/>
        </p:nvSpPr>
        <p:spPr>
          <a:xfrm>
            <a:off x="6172200" y="4343400"/>
            <a:ext cx="2590800" cy="1295400"/>
          </a:xfrm>
          <a:prstGeom prst="wedgeRoundRectCallout">
            <a:avLst>
              <a:gd name="adj1" fmla="val -41789"/>
              <a:gd name="adj2" fmla="val -102941"/>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smtClean="0">
                <a:solidFill>
                  <a:schemeClr val="accent3">
                    <a:lumMod val="50000"/>
                  </a:schemeClr>
                </a:solidFill>
              </a:rPr>
              <a:t>El </a:t>
            </a:r>
            <a:r>
              <a:rPr lang="en-US" sz="1600" dirty="0" err="1" smtClean="0">
                <a:solidFill>
                  <a:schemeClr val="accent3">
                    <a:lumMod val="50000"/>
                  </a:schemeClr>
                </a:solidFill>
              </a:rPr>
              <a:t>incremento</a:t>
            </a:r>
            <a:r>
              <a:rPr lang="en-US" sz="1600" dirty="0" smtClean="0">
                <a:solidFill>
                  <a:schemeClr val="accent3">
                    <a:lumMod val="50000"/>
                  </a:schemeClr>
                </a:solidFill>
              </a:rPr>
              <a:t> en </a:t>
            </a:r>
            <a:r>
              <a:rPr lang="en-US" sz="1600" dirty="0" err="1" smtClean="0">
                <a:solidFill>
                  <a:schemeClr val="accent3">
                    <a:lumMod val="50000"/>
                  </a:schemeClr>
                </a:solidFill>
              </a:rPr>
              <a:t>espacio</a:t>
            </a:r>
            <a:r>
              <a:rPr lang="en-US" sz="1600" dirty="0" smtClean="0">
                <a:solidFill>
                  <a:schemeClr val="accent3">
                    <a:lumMod val="50000"/>
                  </a:schemeClr>
                </a:solidFill>
              </a:rPr>
              <a:t> de </a:t>
            </a:r>
            <a:r>
              <a:rPr lang="en-US" sz="1600" dirty="0" err="1" smtClean="0">
                <a:solidFill>
                  <a:schemeClr val="accent3">
                    <a:lumMod val="50000"/>
                  </a:schemeClr>
                </a:solidFill>
              </a:rPr>
              <a:t>almacenamiento</a:t>
            </a:r>
            <a:r>
              <a:rPr lang="en-US" sz="1600" dirty="0" smtClean="0">
                <a:solidFill>
                  <a:schemeClr val="accent3">
                    <a:lumMod val="50000"/>
                  </a:schemeClr>
                </a:solidFill>
              </a:rPr>
              <a:t> en </a:t>
            </a:r>
            <a:r>
              <a:rPr lang="en-US" sz="1600" dirty="0" err="1" smtClean="0">
                <a:solidFill>
                  <a:schemeClr val="accent3">
                    <a:lumMod val="50000"/>
                  </a:schemeClr>
                </a:solidFill>
              </a:rPr>
              <a:t>dispositivos</a:t>
            </a:r>
            <a:r>
              <a:rPr lang="en-US" sz="1600" dirty="0" smtClean="0">
                <a:solidFill>
                  <a:schemeClr val="accent3">
                    <a:lumMod val="50000"/>
                  </a:schemeClr>
                </a:solidFill>
              </a:rPr>
              <a:t> </a:t>
            </a:r>
            <a:r>
              <a:rPr lang="en-US" sz="1600" dirty="0" err="1" smtClean="0">
                <a:solidFill>
                  <a:schemeClr val="accent3">
                    <a:lumMod val="50000"/>
                  </a:schemeClr>
                </a:solidFill>
              </a:rPr>
              <a:t>móviles</a:t>
            </a:r>
            <a:r>
              <a:rPr lang="en-US" sz="1600" dirty="0" smtClean="0">
                <a:solidFill>
                  <a:schemeClr val="accent3">
                    <a:lumMod val="50000"/>
                  </a:schemeClr>
                </a:solidFill>
              </a:rPr>
              <a:t> </a:t>
            </a:r>
            <a:r>
              <a:rPr lang="en-US" sz="1600" dirty="0" err="1" smtClean="0">
                <a:solidFill>
                  <a:schemeClr val="accent3">
                    <a:lumMod val="50000"/>
                  </a:schemeClr>
                </a:solidFill>
              </a:rPr>
              <a:t>incrementa</a:t>
            </a:r>
            <a:r>
              <a:rPr lang="en-US" sz="1600" dirty="0" smtClean="0">
                <a:solidFill>
                  <a:schemeClr val="accent3">
                    <a:lumMod val="50000"/>
                  </a:schemeClr>
                </a:solidFill>
              </a:rPr>
              <a:t> el </a:t>
            </a:r>
            <a:r>
              <a:rPr lang="en-US" sz="1600" dirty="0" err="1" smtClean="0">
                <a:solidFill>
                  <a:schemeClr val="accent3">
                    <a:lumMod val="50000"/>
                  </a:schemeClr>
                </a:solidFill>
              </a:rPr>
              <a:t>riesgo</a:t>
            </a:r>
            <a:r>
              <a:rPr lang="en-US" sz="1600" dirty="0" smtClean="0">
                <a:solidFill>
                  <a:schemeClr val="accent3">
                    <a:lumMod val="50000"/>
                  </a:schemeClr>
                </a:solidFill>
              </a:rPr>
              <a:t> de </a:t>
            </a:r>
            <a:r>
              <a:rPr lang="en-US" sz="1600" dirty="0" err="1" smtClean="0">
                <a:solidFill>
                  <a:schemeClr val="accent3">
                    <a:lumMod val="50000"/>
                  </a:schemeClr>
                </a:solidFill>
              </a:rPr>
              <a:t>comprometer</a:t>
            </a:r>
            <a:r>
              <a:rPr lang="en-US" sz="1600" dirty="0" smtClean="0">
                <a:solidFill>
                  <a:schemeClr val="accent3">
                    <a:lumMod val="50000"/>
                  </a:schemeClr>
                </a:solidFill>
              </a:rPr>
              <a:t> los </a:t>
            </a:r>
            <a:r>
              <a:rPr lang="en-US" sz="1600" dirty="0" err="1" smtClean="0">
                <a:solidFill>
                  <a:schemeClr val="accent3">
                    <a:lumMod val="50000"/>
                  </a:schemeClr>
                </a:solidFill>
              </a:rPr>
              <a:t>datos</a:t>
            </a:r>
            <a:endParaRPr lang="en-US" sz="1600" dirty="0" smtClean="0">
              <a:solidFill>
                <a:schemeClr val="accent3">
                  <a:lumMod val="50000"/>
                </a:schemeClr>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nodeType="clickEffect">
                                  <p:stCondLst>
                                    <p:cond delay="0"/>
                                  </p:stCondLst>
                                  <p:childTnLst>
                                    <p:set>
                                      <p:cBhvr rctx="PPT">
                                        <p:cTn id="11" dur="indefinite"/>
                                        <p:tgtEl>
                                          <p:spTgt spid="20"/>
                                        </p:tgtEl>
                                        <p:attrNameLst>
                                          <p:attrName>style.opacity</p:attrName>
                                        </p:attrNameLst>
                                      </p:cBhvr>
                                      <p:to>
                                        <p:strVal val="0.25"/>
                                      </p:to>
                                    </p:set>
                                    <p:animEffect filter="image" prLst="opacity: 0.25">
                                      <p:cBhvr rctx="IE">
                                        <p:cTn id="12" dur="indefinite"/>
                                        <p:tgtEl>
                                          <p:spTgt spid="20"/>
                                        </p:tgtEl>
                                      </p:cBhvr>
                                    </p:animEffect>
                                  </p:childTnLst>
                                </p:cTn>
                              </p:par>
                              <p:par>
                                <p:cTn id="13" presetID="10"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10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mph" presetSubtype="0" nodeType="clickEffect">
                                  <p:stCondLst>
                                    <p:cond delay="0"/>
                                  </p:stCondLst>
                                  <p:childTnLst>
                                    <p:set>
                                      <p:cBhvr rctx="PPT">
                                        <p:cTn id="19" dur="indefinite"/>
                                        <p:tgtEl>
                                          <p:spTgt spid="21"/>
                                        </p:tgtEl>
                                        <p:attrNameLst>
                                          <p:attrName>style.opacity</p:attrName>
                                        </p:attrNameLst>
                                      </p:cBhvr>
                                      <p:to>
                                        <p:strVal val="0.25"/>
                                      </p:to>
                                    </p:set>
                                    <p:animEffect filter="image" prLst="opacity: 0.25">
                                      <p:cBhvr rctx="IE">
                                        <p:cTn id="20" dur="indefinite"/>
                                        <p:tgtEl>
                                          <p:spTgt spid="21"/>
                                        </p:tgtEl>
                                      </p:cBhvr>
                                    </p:animEffect>
                                  </p:childTnLst>
                                </p:cTn>
                              </p:par>
                              <p:par>
                                <p:cTn id="21" presetID="10" presetClass="entr" presetSubtype="0" fill="hold"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err="1" smtClean="0"/>
              <a:t>Explorar</a:t>
            </a:r>
            <a:r>
              <a:rPr lang="en-US" dirty="0" smtClean="0"/>
              <a:t> el dolor</a:t>
            </a:r>
            <a:endParaRPr lang="en-US" dirty="0"/>
          </a:p>
        </p:txBody>
      </p:sp>
      <p:sp>
        <p:nvSpPr>
          <p:cNvPr id="13" name="Oval 12"/>
          <p:cNvSpPr/>
          <p:nvPr/>
        </p:nvSpPr>
        <p:spPr>
          <a:xfrm>
            <a:off x="3594100" y="2565400"/>
            <a:ext cx="1955800" cy="19558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600" dirty="0" err="1" smtClean="0"/>
              <a:t>Retos</a:t>
            </a:r>
            <a:r>
              <a:rPr lang="en-US" sz="1600" dirty="0" smtClean="0"/>
              <a:t> de </a:t>
            </a:r>
            <a:r>
              <a:rPr lang="en-US" sz="1600" dirty="0" err="1" smtClean="0"/>
              <a:t>Seguridad</a:t>
            </a:r>
            <a:endParaRPr lang="en-US" sz="1600" dirty="0" smtClean="0"/>
          </a:p>
        </p:txBody>
      </p:sp>
      <p:sp>
        <p:nvSpPr>
          <p:cNvPr id="14" name="Oval 13"/>
          <p:cNvSpPr/>
          <p:nvPr/>
        </p:nvSpPr>
        <p:spPr>
          <a:xfrm>
            <a:off x="2971800" y="271780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lvl="0" algn="ctr"/>
            <a:endParaRPr lang="en-US" sz="700" dirty="0"/>
          </a:p>
        </p:txBody>
      </p:sp>
      <p:sp>
        <p:nvSpPr>
          <p:cNvPr id="15" name="Oval 14"/>
          <p:cNvSpPr/>
          <p:nvPr/>
        </p:nvSpPr>
        <p:spPr>
          <a:xfrm>
            <a:off x="4127500" y="187325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2"/>
          </a:lnRef>
          <a:fillRef idx="3">
            <a:schemeClr val="accent2"/>
          </a:fillRef>
          <a:effectRef idx="3">
            <a:schemeClr val="accent2"/>
          </a:effectRef>
          <a:fontRef idx="minor">
            <a:schemeClr val="lt1"/>
          </a:fontRef>
        </p:style>
        <p:txBody>
          <a:bodyPr rtlCol="0" anchor="ctr"/>
          <a:lstStyle/>
          <a:p>
            <a:pPr lvl="0" algn="ctr"/>
            <a:endParaRPr lang="en-US" sz="700" dirty="0"/>
          </a:p>
        </p:txBody>
      </p:sp>
      <p:sp>
        <p:nvSpPr>
          <p:cNvPr id="16" name="Oval 15"/>
          <p:cNvSpPr/>
          <p:nvPr/>
        </p:nvSpPr>
        <p:spPr>
          <a:xfrm>
            <a:off x="5283200" y="271780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sz="700" dirty="0"/>
          </a:p>
        </p:txBody>
      </p:sp>
      <p:sp>
        <p:nvSpPr>
          <p:cNvPr id="18" name="Oval 17"/>
          <p:cNvSpPr/>
          <p:nvPr/>
        </p:nvSpPr>
        <p:spPr>
          <a:xfrm>
            <a:off x="3416300" y="409575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700" dirty="0"/>
          </a:p>
        </p:txBody>
      </p:sp>
      <p:sp>
        <p:nvSpPr>
          <p:cNvPr id="19" name="Oval 18"/>
          <p:cNvSpPr/>
          <p:nvPr/>
        </p:nvSpPr>
        <p:spPr>
          <a:xfrm>
            <a:off x="4724400" y="3886200"/>
            <a:ext cx="1524000" cy="1524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1200" dirty="0" smtClean="0"/>
              <a:t>No </a:t>
            </a:r>
            <a:r>
              <a:rPr lang="en-US" sz="1200" dirty="0" err="1" smtClean="0"/>
              <a:t>entendemos</a:t>
            </a:r>
            <a:r>
              <a:rPr lang="en-US" sz="1200" dirty="0" smtClean="0"/>
              <a:t> los </a:t>
            </a:r>
            <a:r>
              <a:rPr lang="en-US" sz="1200" dirty="0" err="1" smtClean="0"/>
              <a:t>costes</a:t>
            </a:r>
            <a:r>
              <a:rPr lang="en-US" sz="1200" dirty="0" smtClean="0"/>
              <a:t> </a:t>
            </a:r>
            <a:r>
              <a:rPr lang="en-US" sz="1200" dirty="0" err="1" smtClean="0"/>
              <a:t>que</a:t>
            </a:r>
            <a:r>
              <a:rPr lang="en-US" sz="1200" dirty="0" smtClean="0"/>
              <a:t> </a:t>
            </a:r>
            <a:r>
              <a:rPr lang="en-US" sz="1200" dirty="0" err="1" smtClean="0"/>
              <a:t>pueden</a:t>
            </a:r>
            <a:r>
              <a:rPr lang="en-US" sz="1200" dirty="0" smtClean="0"/>
              <a:t> </a:t>
            </a:r>
            <a:r>
              <a:rPr lang="en-US" sz="1200" dirty="0" err="1" smtClean="0"/>
              <a:t>ocasionar</a:t>
            </a:r>
            <a:r>
              <a:rPr lang="en-US" sz="1200" dirty="0" smtClean="0"/>
              <a:t> los </a:t>
            </a:r>
            <a:r>
              <a:rPr lang="en-US" sz="1200" dirty="0" err="1" smtClean="0"/>
              <a:t>problemas</a:t>
            </a:r>
            <a:r>
              <a:rPr lang="en-US" sz="1200" dirty="0" smtClean="0"/>
              <a:t> de </a:t>
            </a:r>
            <a:r>
              <a:rPr lang="en-US" sz="1200" dirty="0" err="1" smtClean="0"/>
              <a:t>seguridad</a:t>
            </a:r>
            <a:r>
              <a:rPr lang="en-US" sz="1200" dirty="0" smtClean="0"/>
              <a:t>.</a:t>
            </a:r>
            <a:endParaRPr lang="en-US" sz="1200" dirty="0"/>
          </a:p>
        </p:txBody>
      </p:sp>
      <p:sp>
        <p:nvSpPr>
          <p:cNvPr id="20" name="Rounded Rectangular Callout 19"/>
          <p:cNvSpPr/>
          <p:nvPr/>
        </p:nvSpPr>
        <p:spPr>
          <a:xfrm>
            <a:off x="838200" y="914400"/>
            <a:ext cx="2590800" cy="1295400"/>
          </a:xfrm>
          <a:prstGeom prst="wedgeRoundRectCallout">
            <a:avLst>
              <a:gd name="adj1" fmla="val 110785"/>
              <a:gd name="adj2" fmla="val 192647"/>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dirty="0" smtClean="0">
                <a:solidFill>
                  <a:schemeClr val="accent4">
                    <a:lumMod val="50000"/>
                  </a:schemeClr>
                </a:solidFill>
              </a:rPr>
              <a:t>Las </a:t>
            </a:r>
            <a:r>
              <a:rPr lang="en-US" dirty="0" err="1" smtClean="0">
                <a:solidFill>
                  <a:schemeClr val="accent4">
                    <a:lumMod val="50000"/>
                  </a:schemeClr>
                </a:solidFill>
              </a:rPr>
              <a:t>organizaciones</a:t>
            </a:r>
            <a:r>
              <a:rPr lang="en-US" dirty="0" smtClean="0">
                <a:solidFill>
                  <a:schemeClr val="accent4">
                    <a:lumMod val="50000"/>
                  </a:schemeClr>
                </a:solidFill>
              </a:rPr>
              <a:t> no </a:t>
            </a:r>
            <a:r>
              <a:rPr lang="en-US" dirty="0" err="1" smtClean="0">
                <a:solidFill>
                  <a:schemeClr val="accent4">
                    <a:lumMod val="50000"/>
                  </a:schemeClr>
                </a:solidFill>
              </a:rPr>
              <a:t>tienen</a:t>
            </a:r>
            <a:r>
              <a:rPr lang="en-US" dirty="0" smtClean="0">
                <a:solidFill>
                  <a:schemeClr val="accent4">
                    <a:lumMod val="50000"/>
                  </a:schemeClr>
                </a:solidFill>
              </a:rPr>
              <a:t> </a:t>
            </a:r>
            <a:r>
              <a:rPr lang="en-US" dirty="0" err="1" smtClean="0">
                <a:solidFill>
                  <a:schemeClr val="accent4">
                    <a:lumMod val="50000"/>
                  </a:schemeClr>
                </a:solidFill>
              </a:rPr>
              <a:t>herramientas</a:t>
            </a:r>
            <a:r>
              <a:rPr lang="en-US" dirty="0" smtClean="0">
                <a:solidFill>
                  <a:schemeClr val="accent4">
                    <a:lumMod val="50000"/>
                  </a:schemeClr>
                </a:solidFill>
              </a:rPr>
              <a:t> </a:t>
            </a:r>
            <a:r>
              <a:rPr lang="en-US" dirty="0" err="1" smtClean="0">
                <a:solidFill>
                  <a:schemeClr val="accent4">
                    <a:lumMod val="50000"/>
                  </a:schemeClr>
                </a:solidFill>
              </a:rPr>
              <a:t>para</a:t>
            </a:r>
            <a:r>
              <a:rPr lang="en-US" dirty="0" smtClean="0">
                <a:solidFill>
                  <a:schemeClr val="accent4">
                    <a:lumMod val="50000"/>
                  </a:schemeClr>
                </a:solidFill>
              </a:rPr>
              <a:t> </a:t>
            </a:r>
            <a:r>
              <a:rPr lang="en-US" dirty="0" err="1" smtClean="0">
                <a:solidFill>
                  <a:schemeClr val="accent4">
                    <a:lumMod val="50000"/>
                  </a:schemeClr>
                </a:solidFill>
              </a:rPr>
              <a:t>evaluar</a:t>
            </a:r>
            <a:r>
              <a:rPr lang="en-US" dirty="0" smtClean="0">
                <a:solidFill>
                  <a:schemeClr val="accent4">
                    <a:lumMod val="50000"/>
                  </a:schemeClr>
                </a:solidFill>
              </a:rPr>
              <a:t> </a:t>
            </a:r>
            <a:r>
              <a:rPr lang="en-US" dirty="0" err="1" smtClean="0">
                <a:solidFill>
                  <a:schemeClr val="accent4">
                    <a:lumMod val="50000"/>
                  </a:schemeClr>
                </a:solidFill>
              </a:rPr>
              <a:t>riesgos</a:t>
            </a:r>
            <a:endParaRPr lang="en-US" dirty="0">
              <a:solidFill>
                <a:schemeClr val="accent4">
                  <a:lumMod val="50000"/>
                </a:schemeClr>
              </a:solidFill>
            </a:endParaRPr>
          </a:p>
        </p:txBody>
      </p:sp>
      <p:sp>
        <p:nvSpPr>
          <p:cNvPr id="21" name="Rounded Rectangular Callout 20"/>
          <p:cNvSpPr/>
          <p:nvPr/>
        </p:nvSpPr>
        <p:spPr>
          <a:xfrm>
            <a:off x="5715000" y="2057400"/>
            <a:ext cx="2590800" cy="1188720"/>
          </a:xfrm>
          <a:prstGeom prst="wedgeRoundRectCallout">
            <a:avLst>
              <a:gd name="adj1" fmla="val -43259"/>
              <a:gd name="adj2" fmla="val 113235"/>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dirty="0" smtClean="0">
                <a:solidFill>
                  <a:schemeClr val="accent4">
                    <a:lumMod val="50000"/>
                  </a:schemeClr>
                </a:solidFill>
              </a:rPr>
              <a:t>Las </a:t>
            </a:r>
            <a:r>
              <a:rPr lang="en-US" dirty="0" err="1" smtClean="0">
                <a:solidFill>
                  <a:schemeClr val="accent4">
                    <a:lumMod val="50000"/>
                  </a:schemeClr>
                </a:solidFill>
              </a:rPr>
              <a:t>organizaciones</a:t>
            </a:r>
            <a:r>
              <a:rPr lang="en-US" dirty="0" smtClean="0">
                <a:solidFill>
                  <a:schemeClr val="accent4">
                    <a:lumMod val="50000"/>
                  </a:schemeClr>
                </a:solidFill>
              </a:rPr>
              <a:t> no </a:t>
            </a:r>
            <a:r>
              <a:rPr lang="en-US" dirty="0" err="1" smtClean="0">
                <a:solidFill>
                  <a:schemeClr val="accent4">
                    <a:lumMod val="50000"/>
                  </a:schemeClr>
                </a:solidFill>
              </a:rPr>
              <a:t>tienen</a:t>
            </a:r>
            <a:r>
              <a:rPr lang="en-US" dirty="0" smtClean="0">
                <a:solidFill>
                  <a:schemeClr val="accent4">
                    <a:lumMod val="50000"/>
                  </a:schemeClr>
                </a:solidFill>
              </a:rPr>
              <a:t> </a:t>
            </a:r>
            <a:r>
              <a:rPr lang="en-US" dirty="0" err="1" smtClean="0">
                <a:solidFill>
                  <a:schemeClr val="accent4">
                    <a:lumMod val="50000"/>
                  </a:schemeClr>
                </a:solidFill>
              </a:rPr>
              <a:t>herramientas</a:t>
            </a:r>
            <a:r>
              <a:rPr lang="en-US" dirty="0" smtClean="0">
                <a:solidFill>
                  <a:schemeClr val="accent4">
                    <a:lumMod val="50000"/>
                  </a:schemeClr>
                </a:solidFill>
              </a:rPr>
              <a:t> de </a:t>
            </a:r>
            <a:r>
              <a:rPr lang="en-US" dirty="0" err="1" smtClean="0">
                <a:solidFill>
                  <a:schemeClr val="accent4">
                    <a:lumMod val="50000"/>
                  </a:schemeClr>
                </a:solidFill>
              </a:rPr>
              <a:t>gestión</a:t>
            </a:r>
            <a:r>
              <a:rPr lang="en-US" dirty="0" smtClean="0">
                <a:solidFill>
                  <a:schemeClr val="accent4">
                    <a:lumMod val="50000"/>
                  </a:schemeClr>
                </a:solidFill>
              </a:rPr>
              <a:t> de </a:t>
            </a:r>
            <a:r>
              <a:rPr lang="en-US" dirty="0" err="1" smtClean="0">
                <a:solidFill>
                  <a:schemeClr val="accent4">
                    <a:lumMod val="50000"/>
                  </a:schemeClr>
                </a:solidFill>
              </a:rPr>
              <a:t>riesgos</a:t>
            </a:r>
            <a:endParaRPr lang="en-US" dirty="0">
              <a:solidFill>
                <a:schemeClr val="accent4">
                  <a:lumMod val="50000"/>
                </a:schemeClr>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grpId="1" nodeType="clickEffect">
                                  <p:stCondLst>
                                    <p:cond delay="0"/>
                                  </p:stCondLst>
                                  <p:childTnLst>
                                    <p:set>
                                      <p:cBhvr rctx="PPT">
                                        <p:cTn id="11" dur="indefinite"/>
                                        <p:tgtEl>
                                          <p:spTgt spid="20"/>
                                        </p:tgtEl>
                                        <p:attrNameLst>
                                          <p:attrName>style.opacity</p:attrName>
                                        </p:attrNameLst>
                                      </p:cBhvr>
                                      <p:to>
                                        <p:strVal val="0.25"/>
                                      </p:to>
                                    </p:set>
                                    <p:animEffect filter="image" prLst="opacity: 0.25">
                                      <p:cBhvr rctx="IE">
                                        <p:cTn id="12" dur="indefinite"/>
                                        <p:tgtEl>
                                          <p:spTgt spid="2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0" grpId="1" animBg="1"/>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err="1" smtClean="0"/>
              <a:t>Explorar</a:t>
            </a:r>
            <a:r>
              <a:rPr lang="en-US" dirty="0" smtClean="0"/>
              <a:t> el dolor</a:t>
            </a:r>
            <a:endParaRPr lang="en-US" dirty="0"/>
          </a:p>
        </p:txBody>
      </p:sp>
      <p:sp>
        <p:nvSpPr>
          <p:cNvPr id="13" name="Oval 12"/>
          <p:cNvSpPr/>
          <p:nvPr/>
        </p:nvSpPr>
        <p:spPr>
          <a:xfrm>
            <a:off x="3594100" y="2565400"/>
            <a:ext cx="1955800" cy="19558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600" dirty="0" err="1" smtClean="0"/>
              <a:t>Retos</a:t>
            </a:r>
            <a:r>
              <a:rPr lang="en-US" sz="1600" dirty="0" smtClean="0"/>
              <a:t> de </a:t>
            </a:r>
            <a:r>
              <a:rPr lang="en-US" sz="1600" dirty="0" err="1" smtClean="0"/>
              <a:t>Seguridad</a:t>
            </a:r>
            <a:endParaRPr lang="en-US" sz="1600" dirty="0" smtClean="0"/>
          </a:p>
        </p:txBody>
      </p:sp>
      <p:sp>
        <p:nvSpPr>
          <p:cNvPr id="14" name="Oval 13"/>
          <p:cNvSpPr/>
          <p:nvPr/>
        </p:nvSpPr>
        <p:spPr>
          <a:xfrm>
            <a:off x="2971800" y="271780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lvl="0" algn="ctr"/>
            <a:endParaRPr lang="en-US" sz="700" dirty="0"/>
          </a:p>
        </p:txBody>
      </p:sp>
      <p:sp>
        <p:nvSpPr>
          <p:cNvPr id="15" name="Oval 14"/>
          <p:cNvSpPr/>
          <p:nvPr/>
        </p:nvSpPr>
        <p:spPr>
          <a:xfrm>
            <a:off x="4127500" y="187325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2"/>
          </a:lnRef>
          <a:fillRef idx="3">
            <a:schemeClr val="accent2"/>
          </a:fillRef>
          <a:effectRef idx="3">
            <a:schemeClr val="accent2"/>
          </a:effectRef>
          <a:fontRef idx="minor">
            <a:schemeClr val="lt1"/>
          </a:fontRef>
        </p:style>
        <p:txBody>
          <a:bodyPr rtlCol="0" anchor="ctr"/>
          <a:lstStyle/>
          <a:p>
            <a:pPr lvl="0" algn="ctr"/>
            <a:endParaRPr lang="en-US" sz="700" dirty="0"/>
          </a:p>
        </p:txBody>
      </p:sp>
      <p:sp>
        <p:nvSpPr>
          <p:cNvPr id="16" name="Oval 15"/>
          <p:cNvSpPr/>
          <p:nvPr/>
        </p:nvSpPr>
        <p:spPr>
          <a:xfrm>
            <a:off x="5283200" y="271780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sz="700" dirty="0"/>
          </a:p>
        </p:txBody>
      </p:sp>
      <p:sp>
        <p:nvSpPr>
          <p:cNvPr id="17" name="Oval 16"/>
          <p:cNvSpPr/>
          <p:nvPr/>
        </p:nvSpPr>
        <p:spPr>
          <a:xfrm>
            <a:off x="4838700" y="4095750"/>
            <a:ext cx="889000" cy="889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sz="700" dirty="0"/>
          </a:p>
        </p:txBody>
      </p:sp>
      <p:sp>
        <p:nvSpPr>
          <p:cNvPr id="19" name="Oval 18"/>
          <p:cNvSpPr/>
          <p:nvPr/>
        </p:nvSpPr>
        <p:spPr>
          <a:xfrm>
            <a:off x="2971800" y="3962400"/>
            <a:ext cx="1524000" cy="1524000"/>
          </a:xfrm>
          <a:prstGeom prst="ellipse">
            <a:avLst/>
          </a:prstGeom>
          <a:ln/>
          <a:effectLst>
            <a:outerShdw blurRad="76200" dist="12700" dir="8100000" sy="-23000" kx="800400" algn="br" rotWithShape="0">
              <a:prstClr val="black">
                <a:alpha val="20000"/>
              </a:prstClr>
            </a:outerShdw>
          </a:effectLst>
          <a:scene3d>
            <a:camera prst="orthographicFront">
              <a:rot lat="300000" lon="1200000" rev="0"/>
            </a:camera>
            <a:lightRig rig="threePt" dir="t">
              <a:rot lat="0" lon="0" rev="1200000"/>
            </a:lightRig>
          </a:scene3d>
          <a:sp3d>
            <a:bevelT w="63500" h="25400"/>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1200" dirty="0" smtClean="0"/>
              <a:t>No </a:t>
            </a:r>
            <a:r>
              <a:rPr lang="en-US" sz="1200" dirty="0" err="1" smtClean="0"/>
              <a:t>tenemos</a:t>
            </a:r>
            <a:r>
              <a:rPr lang="en-US" sz="1200" dirty="0" smtClean="0"/>
              <a:t> </a:t>
            </a:r>
            <a:r>
              <a:rPr lang="en-US" sz="1200" dirty="0" err="1" smtClean="0"/>
              <a:t>las</a:t>
            </a:r>
            <a:r>
              <a:rPr lang="en-US" sz="1200" dirty="0" smtClean="0"/>
              <a:t> </a:t>
            </a:r>
            <a:r>
              <a:rPr lang="en-US" sz="1200" dirty="0" err="1" smtClean="0"/>
              <a:t>herramientas,Necesitamos</a:t>
            </a:r>
            <a:r>
              <a:rPr lang="en-US" sz="1200" dirty="0" smtClean="0"/>
              <a:t> </a:t>
            </a:r>
            <a:r>
              <a:rPr lang="en-US" sz="1200" dirty="0" err="1" smtClean="0"/>
              <a:t>proteger</a:t>
            </a:r>
            <a:r>
              <a:rPr lang="en-US" sz="1200" dirty="0" smtClean="0"/>
              <a:t> </a:t>
            </a:r>
            <a:r>
              <a:rPr lang="en-US" sz="1200" dirty="0" err="1" smtClean="0"/>
              <a:t>nuestros</a:t>
            </a:r>
            <a:r>
              <a:rPr lang="en-US" sz="1200" dirty="0" smtClean="0"/>
              <a:t> </a:t>
            </a:r>
            <a:r>
              <a:rPr lang="en-US" sz="1200" dirty="0" err="1" smtClean="0"/>
              <a:t>datos</a:t>
            </a:r>
            <a:endParaRPr lang="en-US" sz="1200" dirty="0"/>
          </a:p>
        </p:txBody>
      </p:sp>
      <p:sp>
        <p:nvSpPr>
          <p:cNvPr id="20" name="Rounded Rectangular Callout 19"/>
          <p:cNvSpPr/>
          <p:nvPr/>
        </p:nvSpPr>
        <p:spPr>
          <a:xfrm>
            <a:off x="4876800" y="2971800"/>
            <a:ext cx="2286000" cy="1143000"/>
          </a:xfrm>
          <a:prstGeom prst="wedgeRoundRectCallout">
            <a:avLst>
              <a:gd name="adj1" fmla="val -80139"/>
              <a:gd name="adj2" fmla="val 5333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smtClean="0">
                <a:solidFill>
                  <a:schemeClr val="accent5">
                    <a:lumMod val="50000"/>
                  </a:schemeClr>
                </a:solidFill>
              </a:rPr>
              <a:t>Usuarios</a:t>
            </a:r>
            <a:r>
              <a:rPr lang="en-US" dirty="0" smtClean="0">
                <a:solidFill>
                  <a:schemeClr val="accent5">
                    <a:lumMod val="50000"/>
                  </a:schemeClr>
                </a:solidFill>
              </a:rPr>
              <a:t> no </a:t>
            </a:r>
            <a:r>
              <a:rPr lang="en-US" dirty="0" err="1" smtClean="0">
                <a:solidFill>
                  <a:schemeClr val="accent5">
                    <a:lumMod val="50000"/>
                  </a:schemeClr>
                </a:solidFill>
              </a:rPr>
              <a:t>hacen</a:t>
            </a:r>
            <a:r>
              <a:rPr lang="en-US" dirty="0" smtClean="0">
                <a:solidFill>
                  <a:schemeClr val="accent5">
                    <a:lumMod val="50000"/>
                  </a:schemeClr>
                </a:solidFill>
              </a:rPr>
              <a:t> </a:t>
            </a:r>
            <a:r>
              <a:rPr lang="en-US" dirty="0" err="1" smtClean="0">
                <a:solidFill>
                  <a:schemeClr val="accent5">
                    <a:lumMod val="50000"/>
                  </a:schemeClr>
                </a:solidFill>
              </a:rPr>
              <a:t>uso</a:t>
            </a:r>
            <a:r>
              <a:rPr lang="en-US" dirty="0" smtClean="0">
                <a:solidFill>
                  <a:schemeClr val="accent5">
                    <a:lumMod val="50000"/>
                  </a:schemeClr>
                </a:solidFill>
              </a:rPr>
              <a:t> de la </a:t>
            </a:r>
            <a:r>
              <a:rPr lang="en-US" dirty="0" err="1" smtClean="0">
                <a:solidFill>
                  <a:schemeClr val="accent5">
                    <a:lumMod val="50000"/>
                  </a:schemeClr>
                </a:solidFill>
              </a:rPr>
              <a:t>encriptación</a:t>
            </a:r>
            <a:endParaRPr lang="en-US" dirty="0" smtClean="0">
              <a:solidFill>
                <a:schemeClr val="accent5">
                  <a:lumMod val="50000"/>
                </a:schemeClr>
              </a:solidFill>
            </a:endParaRPr>
          </a:p>
        </p:txBody>
      </p:sp>
      <p:sp>
        <p:nvSpPr>
          <p:cNvPr id="21" name="Rounded Rectangular Callout 20"/>
          <p:cNvSpPr/>
          <p:nvPr/>
        </p:nvSpPr>
        <p:spPr>
          <a:xfrm>
            <a:off x="609600" y="5181600"/>
            <a:ext cx="2514600" cy="1143000"/>
          </a:xfrm>
          <a:prstGeom prst="wedgeRoundRectCallout">
            <a:avLst>
              <a:gd name="adj1" fmla="val 47576"/>
              <a:gd name="adj2" fmla="val -69167"/>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smtClean="0">
                <a:solidFill>
                  <a:schemeClr val="accent5">
                    <a:lumMod val="50000"/>
                  </a:schemeClr>
                </a:solidFill>
              </a:rPr>
              <a:t>Nuestras</a:t>
            </a:r>
            <a:r>
              <a:rPr lang="en-US" dirty="0" smtClean="0">
                <a:solidFill>
                  <a:schemeClr val="accent5">
                    <a:lumMod val="50000"/>
                  </a:schemeClr>
                </a:solidFill>
              </a:rPr>
              <a:t> </a:t>
            </a:r>
            <a:r>
              <a:rPr lang="en-US" dirty="0" err="1" smtClean="0">
                <a:solidFill>
                  <a:schemeClr val="accent5">
                    <a:lumMod val="50000"/>
                  </a:schemeClr>
                </a:solidFill>
              </a:rPr>
              <a:t>herramientas</a:t>
            </a:r>
            <a:r>
              <a:rPr lang="en-US" dirty="0" smtClean="0">
                <a:solidFill>
                  <a:schemeClr val="accent5">
                    <a:lumMod val="50000"/>
                  </a:schemeClr>
                </a:solidFill>
              </a:rPr>
              <a:t> de </a:t>
            </a:r>
            <a:r>
              <a:rPr lang="en-US" dirty="0" err="1" smtClean="0">
                <a:solidFill>
                  <a:schemeClr val="accent5">
                    <a:lumMod val="50000"/>
                  </a:schemeClr>
                </a:solidFill>
              </a:rPr>
              <a:t>encriptación</a:t>
            </a:r>
            <a:r>
              <a:rPr lang="en-US" dirty="0" smtClean="0">
                <a:solidFill>
                  <a:schemeClr val="accent5">
                    <a:lumMod val="50000"/>
                  </a:schemeClr>
                </a:solidFill>
              </a:rPr>
              <a:t> son </a:t>
            </a:r>
            <a:r>
              <a:rPr lang="en-US" dirty="0" err="1" smtClean="0">
                <a:solidFill>
                  <a:schemeClr val="accent5">
                    <a:lumMod val="50000"/>
                  </a:schemeClr>
                </a:solidFill>
              </a:rPr>
              <a:t>incompletas</a:t>
            </a:r>
            <a:endParaRPr lang="en-US" dirty="0" smtClean="0">
              <a:solidFill>
                <a:schemeClr val="accent5">
                  <a:lumMod val="50000"/>
                </a:schemeClr>
              </a:solidFill>
            </a:endParaRPr>
          </a:p>
        </p:txBody>
      </p:sp>
      <p:sp>
        <p:nvSpPr>
          <p:cNvPr id="22" name="Rounded Rectangular Callout 21"/>
          <p:cNvSpPr/>
          <p:nvPr/>
        </p:nvSpPr>
        <p:spPr>
          <a:xfrm>
            <a:off x="5105400" y="4800600"/>
            <a:ext cx="3429000" cy="1143000"/>
          </a:xfrm>
          <a:prstGeom prst="wedgeRoundRectCallout">
            <a:avLst>
              <a:gd name="adj1" fmla="val -70555"/>
              <a:gd name="adj2" fmla="val -35834"/>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solidFill>
                  <a:schemeClr val="accent5">
                    <a:lumMod val="50000"/>
                  </a:schemeClr>
                </a:solidFill>
              </a:rPr>
              <a:t>La </a:t>
            </a:r>
            <a:r>
              <a:rPr lang="en-US" dirty="0" err="1" smtClean="0">
                <a:solidFill>
                  <a:schemeClr val="accent5">
                    <a:lumMod val="50000"/>
                  </a:schemeClr>
                </a:solidFill>
              </a:rPr>
              <a:t>encriptación</a:t>
            </a:r>
            <a:r>
              <a:rPr lang="en-US" dirty="0" smtClean="0">
                <a:solidFill>
                  <a:schemeClr val="accent5">
                    <a:lumMod val="50000"/>
                  </a:schemeClr>
                </a:solidFill>
              </a:rPr>
              <a:t> </a:t>
            </a:r>
            <a:r>
              <a:rPr lang="en-US" dirty="0" err="1" smtClean="0">
                <a:solidFill>
                  <a:schemeClr val="accent5">
                    <a:lumMod val="50000"/>
                  </a:schemeClr>
                </a:solidFill>
              </a:rPr>
              <a:t>sólo</a:t>
            </a:r>
            <a:r>
              <a:rPr lang="en-US" dirty="0" smtClean="0">
                <a:solidFill>
                  <a:schemeClr val="accent5">
                    <a:lumMod val="50000"/>
                  </a:schemeClr>
                </a:solidFill>
              </a:rPr>
              <a:t> </a:t>
            </a:r>
            <a:r>
              <a:rPr lang="en-US" dirty="0" err="1" smtClean="0">
                <a:solidFill>
                  <a:schemeClr val="accent5">
                    <a:lumMod val="50000"/>
                  </a:schemeClr>
                </a:solidFill>
              </a:rPr>
              <a:t>protege</a:t>
            </a:r>
            <a:r>
              <a:rPr lang="en-US" dirty="0" smtClean="0">
                <a:solidFill>
                  <a:schemeClr val="accent5">
                    <a:lumMod val="50000"/>
                  </a:schemeClr>
                </a:solidFill>
              </a:rPr>
              <a:t> la </a:t>
            </a:r>
            <a:r>
              <a:rPr lang="en-US" dirty="0" err="1" smtClean="0">
                <a:solidFill>
                  <a:schemeClr val="accent5">
                    <a:lumMod val="50000"/>
                  </a:schemeClr>
                </a:solidFill>
              </a:rPr>
              <a:t>información</a:t>
            </a:r>
            <a:r>
              <a:rPr lang="en-US" dirty="0" smtClean="0">
                <a:solidFill>
                  <a:schemeClr val="accent5">
                    <a:lumMod val="50000"/>
                  </a:schemeClr>
                </a:solidFill>
              </a:rPr>
              <a:t> </a:t>
            </a:r>
            <a:r>
              <a:rPr lang="en-US" dirty="0" err="1" smtClean="0">
                <a:solidFill>
                  <a:schemeClr val="accent5">
                    <a:lumMod val="50000"/>
                  </a:schemeClr>
                </a:solidFill>
              </a:rPr>
              <a:t>cuando</a:t>
            </a:r>
            <a:r>
              <a:rPr lang="en-US" dirty="0" smtClean="0">
                <a:solidFill>
                  <a:schemeClr val="accent5">
                    <a:lumMod val="50000"/>
                  </a:schemeClr>
                </a:solidFill>
              </a:rPr>
              <a:t> el </a:t>
            </a:r>
            <a:r>
              <a:rPr lang="en-US" dirty="0" err="1" smtClean="0">
                <a:solidFill>
                  <a:schemeClr val="accent5">
                    <a:lumMod val="50000"/>
                  </a:schemeClr>
                </a:solidFill>
              </a:rPr>
              <a:t>usuario</a:t>
            </a:r>
            <a:r>
              <a:rPr lang="en-US" dirty="0" smtClean="0">
                <a:solidFill>
                  <a:schemeClr val="accent5">
                    <a:lumMod val="50000"/>
                  </a:schemeClr>
                </a:solidFill>
              </a:rPr>
              <a:t> </a:t>
            </a:r>
            <a:r>
              <a:rPr lang="en-US" dirty="0" err="1" smtClean="0">
                <a:solidFill>
                  <a:schemeClr val="accent5">
                    <a:lumMod val="50000"/>
                  </a:schemeClr>
                </a:solidFill>
              </a:rPr>
              <a:t>está</a:t>
            </a:r>
            <a:r>
              <a:rPr lang="en-US" dirty="0" smtClean="0">
                <a:solidFill>
                  <a:schemeClr val="accent5">
                    <a:lumMod val="50000"/>
                  </a:schemeClr>
                </a:solidFill>
              </a:rPr>
              <a:t> </a:t>
            </a:r>
            <a:r>
              <a:rPr lang="en-US" dirty="0" err="1" smtClean="0">
                <a:solidFill>
                  <a:schemeClr val="accent5">
                    <a:lumMod val="50000"/>
                  </a:schemeClr>
                </a:solidFill>
              </a:rPr>
              <a:t>logueado</a:t>
            </a:r>
            <a:r>
              <a:rPr lang="en-US" dirty="0" smtClean="0">
                <a:solidFill>
                  <a:schemeClr val="accent5">
                    <a:lumMod val="50000"/>
                  </a:schemeClr>
                </a:solidFill>
              </a:rPr>
              <a:t> en la </a:t>
            </a:r>
            <a:r>
              <a:rPr lang="en-US" dirty="0" err="1" smtClean="0">
                <a:solidFill>
                  <a:schemeClr val="accent5">
                    <a:lumMod val="50000"/>
                  </a:schemeClr>
                </a:solidFill>
              </a:rPr>
              <a:t>máquina</a:t>
            </a:r>
            <a:endParaRPr lang="en-US" dirty="0" smtClean="0">
              <a:solidFill>
                <a:schemeClr val="accent5">
                  <a:lumMod val="50000"/>
                </a:schemeClr>
              </a:solidFill>
            </a:endParaRPr>
          </a:p>
        </p:txBody>
      </p:sp>
      <p:sp>
        <p:nvSpPr>
          <p:cNvPr id="23" name="Rounded Rectangular Callout 22"/>
          <p:cNvSpPr/>
          <p:nvPr/>
        </p:nvSpPr>
        <p:spPr>
          <a:xfrm>
            <a:off x="609600" y="914400"/>
            <a:ext cx="3429000" cy="1143000"/>
          </a:xfrm>
          <a:prstGeom prst="wedgeRoundRectCallout">
            <a:avLst>
              <a:gd name="adj1" fmla="val 36945"/>
              <a:gd name="adj2" fmla="val 217500"/>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smtClean="0">
                <a:solidFill>
                  <a:schemeClr val="accent5">
                    <a:lumMod val="50000"/>
                  </a:schemeClr>
                </a:solidFill>
              </a:rPr>
              <a:t>Herramientas</a:t>
            </a:r>
            <a:r>
              <a:rPr lang="en-US" dirty="0" smtClean="0">
                <a:solidFill>
                  <a:schemeClr val="accent5">
                    <a:lumMod val="50000"/>
                  </a:schemeClr>
                </a:solidFill>
              </a:rPr>
              <a:t> de </a:t>
            </a:r>
            <a:r>
              <a:rPr lang="en-US" dirty="0" err="1" smtClean="0">
                <a:solidFill>
                  <a:schemeClr val="accent5">
                    <a:lumMod val="50000"/>
                  </a:schemeClr>
                </a:solidFill>
              </a:rPr>
              <a:t>protección</a:t>
            </a:r>
            <a:r>
              <a:rPr lang="en-US" dirty="0" smtClean="0">
                <a:solidFill>
                  <a:schemeClr val="accent5">
                    <a:lumMod val="50000"/>
                  </a:schemeClr>
                </a:solidFill>
              </a:rPr>
              <a:t> de </a:t>
            </a:r>
            <a:r>
              <a:rPr lang="en-US" dirty="0" err="1" smtClean="0">
                <a:solidFill>
                  <a:schemeClr val="accent5">
                    <a:lumMod val="50000"/>
                  </a:schemeClr>
                </a:solidFill>
              </a:rPr>
              <a:t>datos</a:t>
            </a:r>
            <a:r>
              <a:rPr lang="en-US" dirty="0" smtClean="0">
                <a:solidFill>
                  <a:schemeClr val="accent5">
                    <a:lumMod val="50000"/>
                  </a:schemeClr>
                </a:solidFill>
              </a:rPr>
              <a:t> son </a:t>
            </a:r>
            <a:r>
              <a:rPr lang="en-US" dirty="0" err="1" smtClean="0">
                <a:solidFill>
                  <a:schemeClr val="accent5">
                    <a:lumMod val="50000"/>
                  </a:schemeClr>
                </a:solidFill>
              </a:rPr>
              <a:t>difíciles</a:t>
            </a:r>
            <a:r>
              <a:rPr lang="en-US" dirty="0" smtClean="0">
                <a:solidFill>
                  <a:schemeClr val="accent5">
                    <a:lumMod val="50000"/>
                  </a:schemeClr>
                </a:solidFill>
              </a:rPr>
              <a:t> de </a:t>
            </a:r>
            <a:r>
              <a:rPr lang="en-US" dirty="0" err="1" smtClean="0">
                <a:solidFill>
                  <a:schemeClr val="accent5">
                    <a:lumMod val="50000"/>
                  </a:schemeClr>
                </a:solidFill>
              </a:rPr>
              <a:t>gestionar</a:t>
            </a:r>
            <a:r>
              <a:rPr lang="en-US" dirty="0" smtClean="0">
                <a:solidFill>
                  <a:schemeClr val="accent5">
                    <a:lumMod val="50000"/>
                  </a:schemeClr>
                </a:solidFill>
              </a:rPr>
              <a:t>.</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grpId="1" nodeType="clickEffect">
                                  <p:stCondLst>
                                    <p:cond delay="0"/>
                                  </p:stCondLst>
                                  <p:childTnLst>
                                    <p:set>
                                      <p:cBhvr rctx="PPT">
                                        <p:cTn id="11" dur="indefinite"/>
                                        <p:tgtEl>
                                          <p:spTgt spid="23"/>
                                        </p:tgtEl>
                                        <p:attrNameLst>
                                          <p:attrName>style.opacity</p:attrName>
                                        </p:attrNameLst>
                                      </p:cBhvr>
                                      <p:to>
                                        <p:strVal val="0.25"/>
                                      </p:to>
                                    </p:set>
                                    <p:animEffect filter="image" prLst="opacity: 0.25">
                                      <p:cBhvr rctx="IE">
                                        <p:cTn id="12" dur="indefinite"/>
                                        <p:tgtEl>
                                          <p:spTgt spid="2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10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mph" presetSubtype="0" grpId="1" nodeType="clickEffect">
                                  <p:stCondLst>
                                    <p:cond delay="0"/>
                                  </p:stCondLst>
                                  <p:childTnLst>
                                    <p:set>
                                      <p:cBhvr rctx="PPT">
                                        <p:cTn id="19" dur="indefinite"/>
                                        <p:tgtEl>
                                          <p:spTgt spid="21"/>
                                        </p:tgtEl>
                                        <p:attrNameLst>
                                          <p:attrName>style.opacity</p:attrName>
                                        </p:attrNameLst>
                                      </p:cBhvr>
                                      <p:to>
                                        <p:strVal val="0.25"/>
                                      </p:to>
                                    </p:set>
                                    <p:animEffect filter="image" prLst="opacity: 0.25">
                                      <p:cBhvr rctx="IE">
                                        <p:cTn id="20" dur="indefinite"/>
                                        <p:tgtEl>
                                          <p:spTgt spid="2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mph" presetSubtype="0" grpId="1" nodeType="clickEffect">
                                  <p:stCondLst>
                                    <p:cond delay="0"/>
                                  </p:stCondLst>
                                  <p:childTnLst>
                                    <p:set>
                                      <p:cBhvr rctx="PPT">
                                        <p:cTn id="27" dur="indefinite"/>
                                        <p:tgtEl>
                                          <p:spTgt spid="22"/>
                                        </p:tgtEl>
                                        <p:attrNameLst>
                                          <p:attrName>style.opacity</p:attrName>
                                        </p:attrNameLst>
                                      </p:cBhvr>
                                      <p:to>
                                        <p:strVal val="0.25"/>
                                      </p:to>
                                    </p:set>
                                    <p:animEffect filter="image" prLst="opacity: 0.25">
                                      <p:cBhvr rctx="IE">
                                        <p:cTn id="28" dur="indefinite"/>
                                        <p:tgtEl>
                                          <p:spTgt spid="2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1" grpId="1" animBg="1"/>
      <p:bldP spid="22" grpId="0" animBg="1"/>
      <p:bldP spid="22" grpId="1" animBg="1"/>
      <p:bldP spid="23" grpId="0" animBg="1"/>
      <p:bldP spid="23" grpId="1" animBg="1"/>
    </p:bldLst>
  </p:timing>
</p:sld>
</file>

<file path=ppt/theme/theme1.xml><?xml version="1.0" encoding="utf-8"?>
<a:theme xmlns:a="http://schemas.openxmlformats.org/drawingml/2006/main" name="Springboard_Template_wPeop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Springboard_Template_wPeople</Template>
  <TotalTime>0</TotalTime>
  <Words>2077</Words>
  <Application>Microsoft Office PowerPoint</Application>
  <PresentationFormat>On-screen Show (4:3)</PresentationFormat>
  <Paragraphs>418</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Springboard_Template_wPeople</vt:lpstr>
      <vt:lpstr>Endurecimiento de la seguridad </vt:lpstr>
      <vt:lpstr>Estamos Escuchando</vt:lpstr>
      <vt:lpstr>Nuestra Aproximación</vt:lpstr>
      <vt:lpstr>Explorando el dolor</vt:lpstr>
      <vt:lpstr>Explorar el dolor</vt:lpstr>
      <vt:lpstr>Explorando el dolor</vt:lpstr>
      <vt:lpstr>Explorar el dolor</vt:lpstr>
      <vt:lpstr>Explorar el dolor</vt:lpstr>
      <vt:lpstr>Explorar el dolor</vt:lpstr>
      <vt:lpstr>Explorar el dolor</vt:lpstr>
      <vt:lpstr>Explorar los riesgos</vt:lpstr>
      <vt:lpstr>Gestionar el Riesgo</vt:lpstr>
      <vt:lpstr>Evalua los riesgos HOY</vt:lpstr>
      <vt:lpstr>Identificar proyectos de Optimización de Infraestructura (IO)</vt:lpstr>
      <vt:lpstr>Introduciendo IO</vt:lpstr>
      <vt:lpstr>Introducción a la Optimización de Infraestructura</vt:lpstr>
      <vt:lpstr>Introducción a la Optimización de Infraestructura</vt:lpstr>
      <vt:lpstr>Tipos de proyectos generales</vt:lpstr>
      <vt:lpstr>Pasar de Básico a Standarizado</vt:lpstr>
      <vt:lpstr>Pasar de Standarizado a Racionalizado</vt:lpstr>
      <vt:lpstr>Pasar de Racionalizado a Dinámico</vt:lpstr>
      <vt:lpstr>Identificando Herramientas y Technologías</vt:lpstr>
      <vt:lpstr>Identificando Herramientas y Technologías</vt:lpstr>
      <vt:lpstr>Windows Vista</vt:lpstr>
      <vt:lpstr>Pasando tecnologías de Básico a Estandarizado</vt:lpstr>
      <vt:lpstr>BitLocker Mejores prácticas</vt:lpstr>
      <vt:lpstr>Pasando tecnologías de Estandarizado a Racionalizado</vt:lpstr>
      <vt:lpstr>Pasando tecnologías de Racionalizado a Dinámico</vt:lpstr>
      <vt:lpstr>Security Toolkits</vt:lpstr>
      <vt:lpstr>Cierre</vt:lpstr>
      <vt:lpstr>Results</vt:lpstr>
      <vt:lpstr>Preparado para empezar?</vt:lpstr>
      <vt:lpstr>Slide 33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lastModifiedBy/>
  <cp:revision>1</cp:revision>
  <dcterms:created xsi:type="dcterms:W3CDTF">2009-02-23T16:20:59Z</dcterms:created>
  <dcterms:modified xsi:type="dcterms:W3CDTF">2009-02-23T16:23:04Z</dcterms:modified>
</cp:coreProperties>
</file>