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6" r:id="rId1"/>
  </p:sldMasterIdLst>
  <p:notesMasterIdLst>
    <p:notesMasterId r:id="rId17"/>
  </p:notesMasterIdLst>
  <p:handoutMasterIdLst>
    <p:handoutMasterId r:id="rId18"/>
  </p:handoutMasterIdLst>
  <p:sldIdLst>
    <p:sldId id="309" r:id="rId2"/>
    <p:sldId id="330" r:id="rId3"/>
    <p:sldId id="331" r:id="rId4"/>
    <p:sldId id="378" r:id="rId5"/>
    <p:sldId id="366" r:id="rId6"/>
    <p:sldId id="367" r:id="rId7"/>
    <p:sldId id="379" r:id="rId8"/>
    <p:sldId id="387" r:id="rId9"/>
    <p:sldId id="388" r:id="rId10"/>
    <p:sldId id="390" r:id="rId11"/>
    <p:sldId id="389" r:id="rId12"/>
    <p:sldId id="385" r:id="rId13"/>
    <p:sldId id="386" r:id="rId14"/>
    <p:sldId id="393" r:id="rId15"/>
    <p:sldId id="328" r:id="rId16"/>
  </p:sldIdLst>
  <p:sldSz cx="9144000" cy="6858000" type="screen4x3"/>
  <p:notesSz cx="6858000" cy="9144000"/>
  <p:defaultTextStyle>
    <a:defPPr>
      <a:defRPr lang="en-US"/>
    </a:defPPr>
    <a:lvl1pPr algn="ctr" rtl="0" fontAlgn="base">
      <a:lnSpc>
        <a:spcPct val="85000"/>
      </a:lnSpc>
      <a:spcBef>
        <a:spcPct val="20000"/>
      </a:spcBef>
      <a:spcAft>
        <a:spcPct val="0"/>
      </a:spcAft>
      <a:defRPr b="1" kern="1200">
        <a:solidFill>
          <a:schemeClr val="tx1"/>
        </a:solidFill>
        <a:latin typeface="Segoe Semibold" pitchFamily="34" charset="0"/>
        <a:ea typeface="+mn-ea"/>
        <a:cs typeface="+mn-cs"/>
      </a:defRPr>
    </a:lvl1pPr>
    <a:lvl2pPr marL="457200" algn="ctr" rtl="0" fontAlgn="base">
      <a:lnSpc>
        <a:spcPct val="85000"/>
      </a:lnSpc>
      <a:spcBef>
        <a:spcPct val="20000"/>
      </a:spcBef>
      <a:spcAft>
        <a:spcPct val="0"/>
      </a:spcAft>
      <a:defRPr b="1" kern="1200">
        <a:solidFill>
          <a:schemeClr val="tx1"/>
        </a:solidFill>
        <a:latin typeface="Segoe Semibold" pitchFamily="34" charset="0"/>
        <a:ea typeface="+mn-ea"/>
        <a:cs typeface="+mn-cs"/>
      </a:defRPr>
    </a:lvl2pPr>
    <a:lvl3pPr marL="914400" algn="ctr" rtl="0" fontAlgn="base">
      <a:lnSpc>
        <a:spcPct val="85000"/>
      </a:lnSpc>
      <a:spcBef>
        <a:spcPct val="20000"/>
      </a:spcBef>
      <a:spcAft>
        <a:spcPct val="0"/>
      </a:spcAft>
      <a:defRPr b="1" kern="1200">
        <a:solidFill>
          <a:schemeClr val="tx1"/>
        </a:solidFill>
        <a:latin typeface="Segoe Semibold" pitchFamily="34" charset="0"/>
        <a:ea typeface="+mn-ea"/>
        <a:cs typeface="+mn-cs"/>
      </a:defRPr>
    </a:lvl3pPr>
    <a:lvl4pPr marL="1371600" algn="ctr" rtl="0" fontAlgn="base">
      <a:lnSpc>
        <a:spcPct val="85000"/>
      </a:lnSpc>
      <a:spcBef>
        <a:spcPct val="20000"/>
      </a:spcBef>
      <a:spcAft>
        <a:spcPct val="0"/>
      </a:spcAft>
      <a:defRPr b="1" kern="1200">
        <a:solidFill>
          <a:schemeClr val="tx1"/>
        </a:solidFill>
        <a:latin typeface="Segoe Semibold" pitchFamily="34" charset="0"/>
        <a:ea typeface="+mn-ea"/>
        <a:cs typeface="+mn-cs"/>
      </a:defRPr>
    </a:lvl4pPr>
    <a:lvl5pPr marL="1828800" algn="ctr" rtl="0" fontAlgn="base">
      <a:lnSpc>
        <a:spcPct val="85000"/>
      </a:lnSpc>
      <a:spcBef>
        <a:spcPct val="20000"/>
      </a:spcBef>
      <a:spcAft>
        <a:spcPct val="0"/>
      </a:spcAft>
      <a:defRPr b="1" kern="1200">
        <a:solidFill>
          <a:schemeClr val="tx1"/>
        </a:solidFill>
        <a:latin typeface="Segoe Semibold" pitchFamily="34" charset="0"/>
        <a:ea typeface="+mn-ea"/>
        <a:cs typeface="+mn-cs"/>
      </a:defRPr>
    </a:lvl5pPr>
    <a:lvl6pPr marL="2286000" algn="l" defTabSz="914400" rtl="0" eaLnBrk="1" latinLnBrk="0" hangingPunct="1">
      <a:defRPr b="1" kern="1200">
        <a:solidFill>
          <a:schemeClr val="tx1"/>
        </a:solidFill>
        <a:latin typeface="Segoe Semibold" pitchFamily="34" charset="0"/>
        <a:ea typeface="+mn-ea"/>
        <a:cs typeface="+mn-cs"/>
      </a:defRPr>
    </a:lvl6pPr>
    <a:lvl7pPr marL="2743200" algn="l" defTabSz="914400" rtl="0" eaLnBrk="1" latinLnBrk="0" hangingPunct="1">
      <a:defRPr b="1" kern="1200">
        <a:solidFill>
          <a:schemeClr val="tx1"/>
        </a:solidFill>
        <a:latin typeface="Segoe Semibold" pitchFamily="34" charset="0"/>
        <a:ea typeface="+mn-ea"/>
        <a:cs typeface="+mn-cs"/>
      </a:defRPr>
    </a:lvl7pPr>
    <a:lvl8pPr marL="3200400" algn="l" defTabSz="914400" rtl="0" eaLnBrk="1" latinLnBrk="0" hangingPunct="1">
      <a:defRPr b="1" kern="1200">
        <a:solidFill>
          <a:schemeClr val="tx1"/>
        </a:solidFill>
        <a:latin typeface="Segoe Semibold" pitchFamily="34" charset="0"/>
        <a:ea typeface="+mn-ea"/>
        <a:cs typeface="+mn-cs"/>
      </a:defRPr>
    </a:lvl8pPr>
    <a:lvl9pPr marL="3657600" algn="l" defTabSz="914400" rtl="0" eaLnBrk="1" latinLnBrk="0" hangingPunct="1">
      <a:defRPr b="1" kern="1200">
        <a:solidFill>
          <a:schemeClr val="tx1"/>
        </a:solidFill>
        <a:latin typeface="Segoe Semibold"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hiddenSlides="1" frameSlides="1"/>
  <p:clrMru>
    <a:srgbClr val="1C62B0"/>
    <a:srgbClr val="186DB4"/>
    <a:srgbClr val="1E7EAE"/>
    <a:srgbClr val="1D6DAF"/>
    <a:srgbClr val="2A74A2"/>
    <a:srgbClr val="336699"/>
    <a:srgbClr val="006699"/>
    <a:srgbClr val="00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336" autoAdjust="0"/>
    <p:restoredTop sz="68361" autoAdjust="0"/>
  </p:normalViewPr>
  <p:slideViewPr>
    <p:cSldViewPr snapToObjects="1">
      <p:cViewPr varScale="1">
        <p:scale>
          <a:sx n="70" d="100"/>
          <a:sy n="70" d="100"/>
        </p:scale>
        <p:origin x="-1733" y="-67"/>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Objects="1">
      <p:cViewPr varScale="1">
        <p:scale>
          <a:sx n="83" d="100"/>
          <a:sy n="83" d="100"/>
        </p:scale>
        <p:origin x="-1992" y="-72"/>
      </p:cViewPr>
      <p:guideLst>
        <p:guide orient="horz" pos="2880"/>
        <p:guide pos="2160"/>
      </p:guideLst>
    </p:cSldViewPr>
  </p:notesViewPr>
  <p:gridSpacing cx="39327138" cy="3932713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lnSpc>
                <a:spcPct val="100000"/>
              </a:lnSpc>
              <a:spcBef>
                <a:spcPct val="0"/>
              </a:spcBef>
              <a:defRPr sz="1200"/>
            </a:lvl1pPr>
          </a:lstStyle>
          <a:p>
            <a:pPr>
              <a:defRPr/>
            </a:pPr>
            <a:endParaRPr lang="en-US"/>
          </a:p>
        </p:txBody>
      </p:sp>
      <p:sp>
        <p:nvSpPr>
          <p:cNvPr id="1945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000" b="0">
                <a:latin typeface="Segoe" pitchFamily="34" charset="0"/>
              </a:defRPr>
            </a:lvl1pPr>
          </a:lstStyle>
          <a:p>
            <a:pPr>
              <a:defRPr/>
            </a:pPr>
            <a:fld id="{D1754A06-E1D6-4426-8628-4AE7883B3DB1}" type="datetime8">
              <a:rPr lang="en-US"/>
              <a:pPr>
                <a:defRPr/>
              </a:pPr>
              <a:t>5/5/2008 3:02 AM</a:t>
            </a:fld>
            <a:endParaRPr lang="en-US"/>
          </a:p>
        </p:txBody>
      </p:sp>
      <p:sp>
        <p:nvSpPr>
          <p:cNvPr id="19460" name="Rectangle 4"/>
          <p:cNvSpPr>
            <a:spLocks noGrp="1" noChangeArrowheads="1"/>
          </p:cNvSpPr>
          <p:nvPr>
            <p:ph type="ftr" sz="quarter" idx="2"/>
          </p:nvPr>
        </p:nvSpPr>
        <p:spPr bwMode="auto">
          <a:xfrm>
            <a:off x="0" y="8686800"/>
            <a:ext cx="61849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lnSpc>
                <a:spcPct val="100000"/>
              </a:lnSpc>
              <a:spcBef>
                <a:spcPct val="0"/>
              </a:spcBef>
              <a:defRPr sz="800" b="0">
                <a:latin typeface="Segoe" pitchFamily="34" charset="0"/>
                <a:cs typeface="Arial" charset="0"/>
              </a:defRPr>
            </a:lvl1pPr>
          </a:lstStyle>
          <a:p>
            <a:pPr>
              <a:defRPr/>
            </a:pPr>
            <a:r>
              <a:rPr lang="en-US"/>
              <a:t>2006 Microsoft Corporation. All rights reserved.</a:t>
            </a:r>
          </a:p>
          <a:p>
            <a:pPr>
              <a:defRPr/>
            </a:pPr>
            <a:r>
              <a:rPr lang="en-US"/>
              <a:t>This presentation is for informational purposes only. Microsoft makes no warranties, express or implied, in this summary.</a:t>
            </a:r>
          </a:p>
        </p:txBody>
      </p:sp>
      <p:sp>
        <p:nvSpPr>
          <p:cNvPr id="19461" name="Rectangle 5"/>
          <p:cNvSpPr>
            <a:spLocks noGrp="1" noChangeArrowheads="1"/>
          </p:cNvSpPr>
          <p:nvPr>
            <p:ph type="sldNum" sz="quarter" idx="3"/>
          </p:nvPr>
        </p:nvSpPr>
        <p:spPr bwMode="auto">
          <a:xfrm>
            <a:off x="6246813" y="8686800"/>
            <a:ext cx="61118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spcBef>
                <a:spcPct val="0"/>
              </a:spcBef>
              <a:defRPr sz="1200"/>
            </a:lvl1pPr>
          </a:lstStyle>
          <a:p>
            <a:pPr>
              <a:defRPr/>
            </a:pPr>
            <a:fld id="{53D1428E-C38F-4C78-9A85-0E59F254DFDB}"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lnSpc>
                <a:spcPct val="100000"/>
              </a:lnSpc>
              <a:spcBef>
                <a:spcPct val="0"/>
              </a:spcBef>
              <a:defRPr sz="1200" b="0">
                <a:latin typeface="Times New Roman" pitchFamily="18" charset="0"/>
              </a:defRPr>
            </a:lvl1pPr>
          </a:lstStyle>
          <a:p>
            <a:pPr>
              <a:defRPr/>
            </a:pPr>
            <a:endParaRPr lang="en-US"/>
          </a:p>
        </p:txBody>
      </p:sp>
      <p:sp>
        <p:nvSpPr>
          <p:cNvPr id="296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200" b="0">
                <a:latin typeface="Times New Roman" pitchFamily="18" charset="0"/>
              </a:defRPr>
            </a:lvl1pPr>
          </a:lstStyle>
          <a:p>
            <a:pPr>
              <a:defRPr/>
            </a:pPr>
            <a:fld id="{5792024A-124B-430C-BD13-6CF74DF5D0FD}" type="datetime8">
              <a:rPr lang="en-US"/>
              <a:pPr>
                <a:defRPr/>
              </a:pPr>
              <a:t>5/5/2008 3:02 AM</a:t>
            </a:fld>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97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9702" name="Rectangle 6"/>
          <p:cNvSpPr>
            <a:spLocks noGrp="1" noChangeArrowheads="1"/>
          </p:cNvSpPr>
          <p:nvPr>
            <p:ph type="ftr" sz="quarter" idx="4"/>
          </p:nvPr>
        </p:nvSpPr>
        <p:spPr bwMode="auto">
          <a:xfrm>
            <a:off x="0" y="8791575"/>
            <a:ext cx="5667375" cy="3508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lnSpc>
                <a:spcPct val="100000"/>
              </a:lnSpc>
              <a:spcBef>
                <a:spcPct val="0"/>
              </a:spcBef>
              <a:defRPr sz="800" b="0">
                <a:latin typeface="Segoe" pitchFamily="34" charset="0"/>
                <a:cs typeface="Arial" charset="0"/>
              </a:defRPr>
            </a:lvl1pPr>
          </a:lstStyle>
          <a:p>
            <a:pPr>
              <a:defRPr/>
            </a:pPr>
            <a:r>
              <a:rPr lang="en-US"/>
              <a:t>©2005 Microsoft Corporation. All rights reserved.</a:t>
            </a:r>
          </a:p>
          <a:p>
            <a:pPr>
              <a:defRPr/>
            </a:pPr>
            <a:r>
              <a:rPr lang="en-US"/>
              <a:t>This presentation is for informational purposes only. Microsoft makes no warranties, express or implied, in this summary.</a:t>
            </a:r>
          </a:p>
        </p:txBody>
      </p:sp>
      <p:sp>
        <p:nvSpPr>
          <p:cNvPr id="29703" name="Rectangle 7"/>
          <p:cNvSpPr>
            <a:spLocks noGrp="1" noChangeArrowheads="1"/>
          </p:cNvSpPr>
          <p:nvPr>
            <p:ph type="sldNum" sz="quarter" idx="5"/>
          </p:nvPr>
        </p:nvSpPr>
        <p:spPr bwMode="auto">
          <a:xfrm>
            <a:off x="5583238" y="8685213"/>
            <a:ext cx="1273175"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spcBef>
                <a:spcPct val="0"/>
              </a:spcBef>
              <a:defRPr sz="1200" b="0">
                <a:latin typeface="Times New Roman" pitchFamily="18" charset="0"/>
              </a:defRPr>
            </a:lvl1pPr>
          </a:lstStyle>
          <a:p>
            <a:pPr>
              <a:defRPr/>
            </a:pPr>
            <a:fld id="{CAA0EF2E-68EC-463D-8995-EBD8AEFA1577}" type="slidenum">
              <a:rPr lang="en-US"/>
              <a:pPr>
                <a:defRPr/>
              </a:pPr>
              <a:t>‹#›</a:t>
            </a:fld>
            <a:endParaRPr lang="en-US"/>
          </a:p>
        </p:txBody>
      </p:sp>
    </p:spTree>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endParaRPr lang="en-US" baseline="0" dirty="0" smtClean="0"/>
          </a:p>
        </p:txBody>
      </p:sp>
      <p:sp>
        <p:nvSpPr>
          <p:cNvPr id="14340" name="Date Placeholder 3"/>
          <p:cNvSpPr>
            <a:spLocks noGrp="1"/>
          </p:cNvSpPr>
          <p:nvPr>
            <p:ph type="dt" sz="quarter" idx="1"/>
          </p:nvPr>
        </p:nvSpPr>
        <p:spPr>
          <a:noFill/>
        </p:spPr>
        <p:txBody>
          <a:bodyPr/>
          <a:lstStyle/>
          <a:p>
            <a:fld id="{59EA9677-87BE-481A-A55A-FD75BAAFE5C5}" type="datetime8">
              <a:rPr lang="en-US" smtClean="0"/>
              <a:pPr/>
              <a:t>5/5/2008 3:02 AM</a:t>
            </a:fld>
            <a:endParaRPr lang="en-US" dirty="0" smtClean="0"/>
          </a:p>
        </p:txBody>
      </p:sp>
      <p:sp>
        <p:nvSpPr>
          <p:cNvPr id="14341" name="Footer Placeholder 4"/>
          <p:cNvSpPr>
            <a:spLocks noGrp="1"/>
          </p:cNvSpPr>
          <p:nvPr>
            <p:ph type="ftr" sz="quarter" idx="4"/>
          </p:nvPr>
        </p:nvSpPr>
        <p:spPr>
          <a:noFill/>
        </p:spPr>
        <p:txBody>
          <a:bodyPr/>
          <a:lstStyle/>
          <a:p>
            <a:r>
              <a:rPr lang="en-US" dirty="0" smtClean="0">
                <a:cs typeface="Arial" pitchFamily="34" charset="0"/>
              </a:rPr>
              <a:t>©2005 Microsoft Corporation. All rights reserved.</a:t>
            </a:r>
          </a:p>
          <a:p>
            <a:r>
              <a:rPr lang="en-US" dirty="0" smtClean="0">
                <a:cs typeface="Arial" pitchFamily="34" charset="0"/>
              </a:rPr>
              <a:t>This presentation is for informational purposes only. Microsoft makes no warranties, express or implied, in this summary.</a:t>
            </a:r>
          </a:p>
        </p:txBody>
      </p:sp>
      <p:sp>
        <p:nvSpPr>
          <p:cNvPr id="14342" name="Slide Number Placeholder 5"/>
          <p:cNvSpPr>
            <a:spLocks noGrp="1"/>
          </p:cNvSpPr>
          <p:nvPr>
            <p:ph type="sldNum" sz="quarter" idx="5"/>
          </p:nvPr>
        </p:nvSpPr>
        <p:spPr>
          <a:noFill/>
        </p:spPr>
        <p:txBody>
          <a:bodyPr/>
          <a:lstStyle/>
          <a:p>
            <a:fld id="{7146B8F8-CDD9-4023-A4D2-A013229B701F}" type="slidenum">
              <a:rPr lang="en-US" smtClean="0"/>
              <a:pPr/>
              <a:t>1</a:t>
            </a:fld>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5792024A-124B-430C-BD13-6CF74DF5D0FD}" type="datetime8">
              <a:rPr lang="en-US" smtClean="0"/>
              <a:pPr>
                <a:defRPr/>
              </a:pPr>
              <a:t>5/5/2008 3:02 AM</a:t>
            </a:fld>
            <a:endParaRPr lang="en-US"/>
          </a:p>
        </p:txBody>
      </p:sp>
      <p:sp>
        <p:nvSpPr>
          <p:cNvPr id="5" name="Footer Placeholder 4"/>
          <p:cNvSpPr>
            <a:spLocks noGrp="1"/>
          </p:cNvSpPr>
          <p:nvPr>
            <p:ph type="ftr" sz="quarter" idx="11"/>
          </p:nvPr>
        </p:nvSpPr>
        <p:spPr/>
        <p:txBody>
          <a:bodyPr/>
          <a:lstStyle/>
          <a:p>
            <a:pPr>
              <a:defRPr/>
            </a:pPr>
            <a:r>
              <a:rPr lang="en-US" smtClean="0"/>
              <a:t>©2005 Microsoft Corporation. All rights reserved.</a:t>
            </a:r>
          </a:p>
          <a:p>
            <a:pPr>
              <a:defRPr/>
            </a:pPr>
            <a:r>
              <a:rPr lang="en-US" smtClean="0"/>
              <a:t>This presentation is for informational purposes only. Microsoft makes no warranties, express or implied, in this summary.</a:t>
            </a:r>
            <a:endParaRPr lang="en-US"/>
          </a:p>
        </p:txBody>
      </p:sp>
      <p:sp>
        <p:nvSpPr>
          <p:cNvPr id="6" name="Slide Number Placeholder 5"/>
          <p:cNvSpPr>
            <a:spLocks noGrp="1"/>
          </p:cNvSpPr>
          <p:nvPr>
            <p:ph type="sldNum" sz="quarter" idx="12"/>
          </p:nvPr>
        </p:nvSpPr>
        <p:spPr/>
        <p:txBody>
          <a:bodyPr/>
          <a:lstStyle/>
          <a:p>
            <a:pPr>
              <a:defRPr/>
            </a:pPr>
            <a:fld id="{CAA0EF2E-68EC-463D-8995-EBD8AEFA1577}"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5792024A-124B-430C-BD13-6CF74DF5D0FD}" type="datetime8">
              <a:rPr lang="en-US" smtClean="0"/>
              <a:pPr>
                <a:defRPr/>
              </a:pPr>
              <a:t>5/5/2008 3:02 AM</a:t>
            </a:fld>
            <a:endParaRPr lang="en-US"/>
          </a:p>
        </p:txBody>
      </p:sp>
      <p:sp>
        <p:nvSpPr>
          <p:cNvPr id="5" name="Footer Placeholder 4"/>
          <p:cNvSpPr>
            <a:spLocks noGrp="1"/>
          </p:cNvSpPr>
          <p:nvPr>
            <p:ph type="ftr" sz="quarter" idx="11"/>
          </p:nvPr>
        </p:nvSpPr>
        <p:spPr/>
        <p:txBody>
          <a:bodyPr/>
          <a:lstStyle/>
          <a:p>
            <a:pPr>
              <a:defRPr/>
            </a:pPr>
            <a:r>
              <a:rPr lang="en-US" smtClean="0"/>
              <a:t>©2005 Microsoft Corporation. All rights reserved.</a:t>
            </a:r>
          </a:p>
          <a:p>
            <a:pPr>
              <a:defRPr/>
            </a:pPr>
            <a:r>
              <a:rPr lang="en-US" smtClean="0"/>
              <a:t>This presentation is for informational purposes only. Microsoft makes no warranties, express or implied, in this summary.</a:t>
            </a:r>
            <a:endParaRPr lang="en-US"/>
          </a:p>
        </p:txBody>
      </p:sp>
      <p:sp>
        <p:nvSpPr>
          <p:cNvPr id="6" name="Slide Number Placeholder 5"/>
          <p:cNvSpPr>
            <a:spLocks noGrp="1"/>
          </p:cNvSpPr>
          <p:nvPr>
            <p:ph type="sldNum" sz="quarter" idx="12"/>
          </p:nvPr>
        </p:nvSpPr>
        <p:spPr/>
        <p:txBody>
          <a:bodyPr/>
          <a:lstStyle/>
          <a:p>
            <a:pPr>
              <a:defRPr/>
            </a:pPr>
            <a:fld id="{CAA0EF2E-68EC-463D-8995-EBD8AEFA1577}"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endParaRPr lang="en-US" smtClean="0"/>
          </a:p>
        </p:txBody>
      </p:sp>
      <p:sp>
        <p:nvSpPr>
          <p:cNvPr id="14340" name="Date Placeholder 3"/>
          <p:cNvSpPr>
            <a:spLocks noGrp="1"/>
          </p:cNvSpPr>
          <p:nvPr>
            <p:ph type="dt" sz="quarter" idx="1"/>
          </p:nvPr>
        </p:nvSpPr>
        <p:spPr>
          <a:noFill/>
        </p:spPr>
        <p:txBody>
          <a:bodyPr/>
          <a:lstStyle/>
          <a:p>
            <a:fld id="{10C80664-5778-40BB-9680-C287ABD7B528}" type="datetime8">
              <a:rPr lang="en-US" smtClean="0"/>
              <a:pPr/>
              <a:t>5/5/2008 3:02 AM</a:t>
            </a:fld>
            <a:endParaRPr lang="en-US" smtClean="0"/>
          </a:p>
        </p:txBody>
      </p:sp>
      <p:sp>
        <p:nvSpPr>
          <p:cNvPr id="14341" name="Footer Placeholder 4"/>
          <p:cNvSpPr>
            <a:spLocks noGrp="1"/>
          </p:cNvSpPr>
          <p:nvPr>
            <p:ph type="ftr" sz="quarter" idx="4"/>
          </p:nvPr>
        </p:nvSpPr>
        <p:spPr>
          <a:noFill/>
        </p:spPr>
        <p:txBody>
          <a:bodyPr/>
          <a:lstStyle/>
          <a:p>
            <a:r>
              <a:rPr lang="en-US" smtClean="0">
                <a:cs typeface="Arial" pitchFamily="34" charset="0"/>
              </a:rPr>
              <a:t>©2005 Microsoft Corporation. All rights reserved.</a:t>
            </a:r>
          </a:p>
          <a:p>
            <a:r>
              <a:rPr lang="en-US" smtClean="0">
                <a:cs typeface="Arial" pitchFamily="34" charset="0"/>
              </a:rPr>
              <a:t>This presentation is for informational purposes only. Microsoft makes no warranties, express or implied, in this summary.</a:t>
            </a:r>
          </a:p>
        </p:txBody>
      </p:sp>
      <p:sp>
        <p:nvSpPr>
          <p:cNvPr id="14342" name="Slide Number Placeholder 5"/>
          <p:cNvSpPr>
            <a:spLocks noGrp="1"/>
          </p:cNvSpPr>
          <p:nvPr>
            <p:ph type="sldNum" sz="quarter" idx="5"/>
          </p:nvPr>
        </p:nvSpPr>
        <p:spPr>
          <a:noFill/>
        </p:spPr>
        <p:txBody>
          <a:bodyPr/>
          <a:lstStyle/>
          <a:p>
            <a:fld id="{0CC42B88-8C1B-4886-8247-6EA8B7663EC6}"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pPr marL="342881" indent="-342881">
              <a:spcBef>
                <a:spcPct val="20000"/>
              </a:spcBef>
              <a:buFont typeface="Arial" pitchFamily="34" charset="0"/>
              <a:buNone/>
              <a:defRPr/>
            </a:pPr>
            <a:r>
              <a:rPr lang="en-US" sz="2400" b="1" dirty="0" smtClean="0"/>
              <a:t>Takeaway: The Add Users Wizard is much improved version of the old user manager.</a:t>
            </a:r>
          </a:p>
          <a:p>
            <a:pPr marL="342881" indent="-342881">
              <a:spcBef>
                <a:spcPct val="20000"/>
              </a:spcBef>
              <a:buFont typeface="Arial" pitchFamily="34" charset="0"/>
              <a:buChar char="•"/>
              <a:defRPr/>
            </a:pPr>
            <a:endParaRPr lang="en-US" sz="2400" dirty="0" smtClean="0"/>
          </a:p>
          <a:p>
            <a:pPr marL="342881" indent="-342881">
              <a:spcBef>
                <a:spcPct val="20000"/>
              </a:spcBef>
              <a:buFont typeface="Arial" pitchFamily="34" charset="0"/>
              <a:buChar char="•"/>
              <a:defRPr/>
            </a:pPr>
            <a:r>
              <a:rPr lang="en-US" sz="2400" dirty="0" smtClean="0"/>
              <a:t>Is accessible everywhere from the browser.</a:t>
            </a:r>
          </a:p>
          <a:p>
            <a:pPr marL="342881" indent="-342881">
              <a:spcBef>
                <a:spcPct val="20000"/>
              </a:spcBef>
              <a:buFont typeface="Arial" pitchFamily="34" charset="0"/>
              <a:buChar char="•"/>
              <a:defRPr/>
            </a:pPr>
            <a:r>
              <a:rPr lang="en-US" sz="2400" dirty="0" smtClean="0"/>
              <a:t>Requires no knowledge of Win32 MMC.</a:t>
            </a:r>
          </a:p>
          <a:p>
            <a:pPr marL="342881" indent="-342881">
              <a:spcBef>
                <a:spcPct val="20000"/>
              </a:spcBef>
              <a:buFont typeface="Arial" pitchFamily="34" charset="0"/>
              <a:buChar char="•"/>
              <a:defRPr/>
            </a:pPr>
            <a:r>
              <a:rPr lang="en-US" sz="2400" dirty="0" smtClean="0"/>
              <a:t>Uses modern, consistent web UI framework.</a:t>
            </a:r>
          </a:p>
          <a:p>
            <a:pPr marL="342881" indent="-342881">
              <a:spcBef>
                <a:spcPct val="20000"/>
              </a:spcBef>
              <a:buFont typeface="Arial" pitchFamily="34" charset="0"/>
              <a:buChar char="•"/>
              <a:defRPr/>
            </a:pPr>
            <a:r>
              <a:rPr lang="en-US" sz="2400" dirty="0" err="1" smtClean="0"/>
              <a:t>Performant</a:t>
            </a:r>
            <a:endParaRPr lang="en-US" sz="2400" dirty="0" smtClean="0"/>
          </a:p>
          <a:p>
            <a:pPr marL="800056" lvl="1" indent="-342881">
              <a:spcBef>
                <a:spcPct val="20000"/>
              </a:spcBef>
              <a:defRPr/>
            </a:pPr>
            <a:r>
              <a:rPr lang="en-US" sz="2000" dirty="0" smtClean="0"/>
              <a:t>Can handle any number of Active Directory users via pagination.</a:t>
            </a:r>
          </a:p>
          <a:p>
            <a:pPr marL="800056" lvl="1" indent="-342881">
              <a:spcBef>
                <a:spcPct val="20000"/>
              </a:spcBef>
              <a:defRPr/>
            </a:pPr>
            <a:r>
              <a:rPr lang="en-US" sz="2000" dirty="0" smtClean="0"/>
              <a:t>Queries only portions of Active Directory in layers.</a:t>
            </a:r>
          </a:p>
          <a:p>
            <a:pPr marL="342881" indent="-342881">
              <a:spcBef>
                <a:spcPct val="20000"/>
              </a:spcBef>
              <a:buFont typeface="Arial" pitchFamily="34" charset="0"/>
              <a:buChar char="•"/>
              <a:defRPr/>
            </a:pPr>
            <a:r>
              <a:rPr lang="en-US" sz="2400" dirty="0" smtClean="0"/>
              <a:t>Automatically supports multiple orgs.</a:t>
            </a:r>
          </a:p>
          <a:p>
            <a:pPr marL="342881" indent="-342881">
              <a:spcBef>
                <a:spcPct val="20000"/>
              </a:spcBef>
              <a:buFont typeface="Arial" pitchFamily="34" charset="0"/>
              <a:buChar char="•"/>
              <a:defRPr/>
            </a:pPr>
            <a:r>
              <a:rPr lang="en-US" sz="2400" dirty="0" smtClean="0"/>
              <a:t>Supports specification of license type.</a:t>
            </a:r>
          </a:p>
          <a:p>
            <a:pPr marL="342881" indent="-342881">
              <a:spcBef>
                <a:spcPct val="20000"/>
              </a:spcBef>
              <a:buFont typeface="Arial" pitchFamily="34" charset="0"/>
              <a:buChar char="•"/>
              <a:defRPr/>
            </a:pPr>
            <a:r>
              <a:rPr lang="en-US" sz="2400" dirty="0" smtClean="0"/>
              <a:t>Supports application of multiple CRM roles.</a:t>
            </a:r>
          </a:p>
          <a:p>
            <a:pPr marL="342881" indent="-342881">
              <a:spcBef>
                <a:spcPct val="20000"/>
              </a:spcBef>
              <a:buFont typeface="Arial" pitchFamily="34" charset="0"/>
              <a:buChar char="•"/>
              <a:defRPr/>
            </a:pPr>
            <a:r>
              <a:rPr lang="en-US" sz="2400" dirty="0" smtClean="0"/>
              <a:t>Practical</a:t>
            </a:r>
          </a:p>
          <a:p>
            <a:pPr marL="800056" lvl="1" indent="-342881">
              <a:spcBef>
                <a:spcPct val="20000"/>
              </a:spcBef>
              <a:defRPr/>
            </a:pPr>
            <a:r>
              <a:rPr lang="en-US" sz="2000" dirty="0" smtClean="0"/>
              <a:t>Returns domain and group specific Active Directory users.</a:t>
            </a:r>
          </a:p>
          <a:p>
            <a:pPr marL="800056" lvl="1" indent="-342881">
              <a:spcBef>
                <a:spcPct val="20000"/>
              </a:spcBef>
              <a:defRPr/>
            </a:pPr>
            <a:r>
              <a:rPr lang="en-US" sz="2000" dirty="0" smtClean="0"/>
              <a:t>Allows drilling down to manageable number of users.</a:t>
            </a:r>
          </a:p>
          <a:p>
            <a:endParaRPr lang="en-US" dirty="0" smtClean="0"/>
          </a:p>
          <a:p>
            <a:endParaRPr lang="en-US" dirty="0"/>
          </a:p>
        </p:txBody>
      </p:sp>
      <p:sp>
        <p:nvSpPr>
          <p:cNvPr id="4" name="Date Placeholder 3"/>
          <p:cNvSpPr>
            <a:spLocks noGrp="1"/>
          </p:cNvSpPr>
          <p:nvPr>
            <p:ph type="dt" idx="10"/>
          </p:nvPr>
        </p:nvSpPr>
        <p:spPr/>
        <p:txBody>
          <a:bodyPr/>
          <a:lstStyle/>
          <a:p>
            <a:pPr>
              <a:defRPr/>
            </a:pPr>
            <a:fld id="{5792024A-124B-430C-BD13-6CF74DF5D0FD}" type="datetime8">
              <a:rPr lang="en-US" smtClean="0"/>
              <a:pPr>
                <a:defRPr/>
              </a:pPr>
              <a:t>5/5/2008 3:02 AM</a:t>
            </a:fld>
            <a:endParaRPr lang="en-US"/>
          </a:p>
        </p:txBody>
      </p:sp>
      <p:sp>
        <p:nvSpPr>
          <p:cNvPr id="5" name="Footer Placeholder 4"/>
          <p:cNvSpPr>
            <a:spLocks noGrp="1"/>
          </p:cNvSpPr>
          <p:nvPr>
            <p:ph type="ftr" sz="quarter" idx="11"/>
          </p:nvPr>
        </p:nvSpPr>
        <p:spPr/>
        <p:txBody>
          <a:bodyPr/>
          <a:lstStyle/>
          <a:p>
            <a:pPr>
              <a:defRPr/>
            </a:pPr>
            <a:r>
              <a:rPr lang="en-US" smtClean="0"/>
              <a:t>©2005 Microsoft Corporation. All rights reserved.</a:t>
            </a:r>
          </a:p>
          <a:p>
            <a:pPr>
              <a:defRPr/>
            </a:pPr>
            <a:r>
              <a:rPr lang="en-US" smtClean="0"/>
              <a:t>This presentation is for informational purposes only. Microsoft makes no warranties, express or implied, in this summary.</a:t>
            </a:r>
            <a:endParaRPr lang="en-US"/>
          </a:p>
        </p:txBody>
      </p:sp>
      <p:sp>
        <p:nvSpPr>
          <p:cNvPr id="6" name="Slide Number Placeholder 5"/>
          <p:cNvSpPr>
            <a:spLocks noGrp="1"/>
          </p:cNvSpPr>
          <p:nvPr>
            <p:ph type="sldNum" sz="quarter" idx="12"/>
          </p:nvPr>
        </p:nvSpPr>
        <p:spPr/>
        <p:txBody>
          <a:bodyPr/>
          <a:lstStyle/>
          <a:p>
            <a:pPr>
              <a:defRPr/>
            </a:pPr>
            <a:fld id="{CAA0EF2E-68EC-463D-8995-EBD8AEFA1577}"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5792024A-124B-430C-BD13-6CF74DF5D0FD}" type="datetime8">
              <a:rPr lang="en-US" smtClean="0"/>
              <a:pPr>
                <a:defRPr/>
              </a:pPr>
              <a:t>5/5/2008 3:02 AM</a:t>
            </a:fld>
            <a:endParaRPr lang="en-US"/>
          </a:p>
        </p:txBody>
      </p:sp>
      <p:sp>
        <p:nvSpPr>
          <p:cNvPr id="5" name="Footer Placeholder 4"/>
          <p:cNvSpPr>
            <a:spLocks noGrp="1"/>
          </p:cNvSpPr>
          <p:nvPr>
            <p:ph type="ftr" sz="quarter" idx="11"/>
          </p:nvPr>
        </p:nvSpPr>
        <p:spPr/>
        <p:txBody>
          <a:bodyPr/>
          <a:lstStyle/>
          <a:p>
            <a:pPr>
              <a:defRPr/>
            </a:pPr>
            <a:r>
              <a:rPr lang="en-US" smtClean="0"/>
              <a:t>©2005 Microsoft Corporation. All rights reserved.</a:t>
            </a:r>
          </a:p>
          <a:p>
            <a:pPr>
              <a:defRPr/>
            </a:pPr>
            <a:r>
              <a:rPr lang="en-US" smtClean="0"/>
              <a:t>This presentation is for informational purposes only. Microsoft makes no warranties, express or implied, in this summary.</a:t>
            </a:r>
            <a:endParaRPr lang="en-US"/>
          </a:p>
        </p:txBody>
      </p:sp>
      <p:sp>
        <p:nvSpPr>
          <p:cNvPr id="6" name="Slide Number Placeholder 5"/>
          <p:cNvSpPr>
            <a:spLocks noGrp="1"/>
          </p:cNvSpPr>
          <p:nvPr>
            <p:ph type="sldNum" sz="quarter" idx="12"/>
          </p:nvPr>
        </p:nvSpPr>
        <p:spPr/>
        <p:txBody>
          <a:bodyPr/>
          <a:lstStyle/>
          <a:p>
            <a:pPr>
              <a:defRPr/>
            </a:pPr>
            <a:fld id="{CAA0EF2E-68EC-463D-8995-EBD8AEFA1577}"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p:spPr>
        <p:txBody>
          <a:bodyPr/>
          <a:lstStyle/>
          <a:p>
            <a:fld id="{1D8F96D1-4883-4D1A-8C8F-BB612F562548}" type="datetime8">
              <a:rPr lang="en-US" smtClean="0"/>
              <a:pPr/>
              <a:t>5/5/2008 3:02 AM</a:t>
            </a:fld>
            <a:endParaRPr lang="en-US" smtClean="0"/>
          </a:p>
        </p:txBody>
      </p:sp>
      <p:sp>
        <p:nvSpPr>
          <p:cNvPr id="26627" name="Rectangle 6"/>
          <p:cNvSpPr>
            <a:spLocks noGrp="1" noChangeArrowheads="1"/>
          </p:cNvSpPr>
          <p:nvPr>
            <p:ph type="ftr" sz="quarter" idx="4"/>
          </p:nvPr>
        </p:nvSpPr>
        <p:spPr>
          <a:noFill/>
        </p:spPr>
        <p:txBody>
          <a:bodyPr/>
          <a:lstStyle/>
          <a:p>
            <a:pPr eaLnBrk="1" hangingPunct="1"/>
            <a:r>
              <a:rPr lang="en-US" smtClean="0">
                <a:latin typeface="Segoe"/>
                <a:cs typeface="Arial" pitchFamily="34" charset="0"/>
              </a:rPr>
              <a:t>©2005 Microsoft Corporation. All rights reserved.</a:t>
            </a:r>
          </a:p>
          <a:p>
            <a:r>
              <a:rPr lang="en-US" smtClean="0">
                <a:latin typeface="Segoe"/>
                <a:cs typeface="Arial" pitchFamily="34" charset="0"/>
              </a:rPr>
              <a:t>This presentation is for informational purposes only. Microsoft makes no warranties, express or implied, in this summary.</a:t>
            </a:r>
          </a:p>
        </p:txBody>
      </p:sp>
      <p:sp>
        <p:nvSpPr>
          <p:cNvPr id="26628" name="Rectangle 7"/>
          <p:cNvSpPr>
            <a:spLocks noGrp="1" noChangeArrowheads="1"/>
          </p:cNvSpPr>
          <p:nvPr>
            <p:ph type="sldNum" sz="quarter" idx="5"/>
          </p:nvPr>
        </p:nvSpPr>
        <p:spPr>
          <a:noFill/>
        </p:spPr>
        <p:txBody>
          <a:bodyPr/>
          <a:lstStyle/>
          <a:p>
            <a:fld id="{2ADE6383-248B-4292-A2D9-5E3EACE8644B}" type="slidenum">
              <a:rPr lang="en-US" smtClean="0"/>
              <a:pPr/>
              <a:t>15</a:t>
            </a:fld>
            <a:endParaRPr lang="en-US" smtClean="0"/>
          </a:p>
        </p:txBody>
      </p:sp>
      <p:sp>
        <p:nvSpPr>
          <p:cNvPr id="26629" name="Rectangle 2"/>
          <p:cNvSpPr>
            <a:spLocks noGrp="1" noRot="1" noChangeAspect="1" noChangeArrowheads="1" noTextEdit="1"/>
          </p:cNvSpPr>
          <p:nvPr>
            <p:ph type="sldImg"/>
          </p:nvPr>
        </p:nvSpPr>
        <p:spPr>
          <a:xfrm>
            <a:off x="1123950" y="692150"/>
            <a:ext cx="4610100" cy="3457575"/>
          </a:xfrm>
          <a:ln/>
        </p:spPr>
      </p:sp>
      <p:sp>
        <p:nvSpPr>
          <p:cNvPr id="26630" name="Rectangle 3"/>
          <p:cNvSpPr>
            <a:spLocks noGrp="1" noChangeArrowheads="1"/>
          </p:cNvSpPr>
          <p:nvPr>
            <p:ph type="body" idx="1"/>
          </p:nvPr>
        </p:nvSpPr>
        <p:spPr>
          <a:xfrm>
            <a:off x="914400" y="4379913"/>
            <a:ext cx="5029200" cy="4073525"/>
          </a:xfrm>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5792024A-124B-430C-BD13-6CF74DF5D0FD}" type="datetime8">
              <a:rPr lang="en-US" smtClean="0"/>
              <a:pPr>
                <a:defRPr/>
              </a:pPr>
              <a:t>5/5/2008 3:02 AM</a:t>
            </a:fld>
            <a:endParaRPr lang="en-US"/>
          </a:p>
        </p:txBody>
      </p:sp>
      <p:sp>
        <p:nvSpPr>
          <p:cNvPr id="5" name="Footer Placeholder 4"/>
          <p:cNvSpPr>
            <a:spLocks noGrp="1"/>
          </p:cNvSpPr>
          <p:nvPr>
            <p:ph type="ftr" sz="quarter" idx="11"/>
          </p:nvPr>
        </p:nvSpPr>
        <p:spPr/>
        <p:txBody>
          <a:bodyPr/>
          <a:lstStyle/>
          <a:p>
            <a:pPr>
              <a:defRPr/>
            </a:pPr>
            <a:r>
              <a:rPr lang="en-US" smtClean="0"/>
              <a:t>©2005 Microsoft Corporation. All rights reserved.</a:t>
            </a:r>
          </a:p>
          <a:p>
            <a:pPr>
              <a:defRPr/>
            </a:pPr>
            <a:r>
              <a:rPr lang="en-US" smtClean="0"/>
              <a:t>This presentation is for informational purposes only. Microsoft makes no warranties, express or implied, in this summary.</a:t>
            </a:r>
            <a:endParaRPr lang="en-US"/>
          </a:p>
        </p:txBody>
      </p:sp>
      <p:sp>
        <p:nvSpPr>
          <p:cNvPr id="6" name="Slide Number Placeholder 5"/>
          <p:cNvSpPr>
            <a:spLocks noGrp="1"/>
          </p:cNvSpPr>
          <p:nvPr>
            <p:ph type="sldNum" sz="quarter" idx="12"/>
          </p:nvPr>
        </p:nvSpPr>
        <p:spPr/>
        <p:txBody>
          <a:bodyPr/>
          <a:lstStyle/>
          <a:p>
            <a:pPr>
              <a:defRPr/>
            </a:pPr>
            <a:fld id="{CAA0EF2E-68EC-463D-8995-EBD8AEFA1577}"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fld id="{5792024A-124B-430C-BD13-6CF74DF5D0FD}" type="datetime8">
              <a:rPr lang="en-US" smtClean="0"/>
              <a:pPr>
                <a:defRPr/>
              </a:pPr>
              <a:t>5/5/2008 3:02 AM</a:t>
            </a:fld>
            <a:endParaRPr lang="en-US" dirty="0"/>
          </a:p>
        </p:txBody>
      </p:sp>
      <p:sp>
        <p:nvSpPr>
          <p:cNvPr id="5" name="Footer Placeholder 4"/>
          <p:cNvSpPr>
            <a:spLocks noGrp="1"/>
          </p:cNvSpPr>
          <p:nvPr>
            <p:ph type="ftr" sz="quarter" idx="11"/>
          </p:nvPr>
        </p:nvSpPr>
        <p:spPr/>
        <p:txBody>
          <a:bodyPr/>
          <a:lstStyle/>
          <a:p>
            <a:pPr>
              <a:defRPr/>
            </a:pPr>
            <a:r>
              <a:rPr lang="en-US" dirty="0" smtClean="0"/>
              <a:t>©2005 Microsoft Corporation. All rights reserved.</a:t>
            </a:r>
          </a:p>
          <a:p>
            <a:pPr>
              <a:defRPr/>
            </a:pPr>
            <a:r>
              <a:rPr lang="en-US" dirty="0" smtClean="0"/>
              <a:t>This presentation is for informational purposes only. Microsoft makes no warranties, express or implied, in this summary.</a:t>
            </a:r>
            <a:endParaRPr lang="en-US" dirty="0"/>
          </a:p>
        </p:txBody>
      </p:sp>
      <p:sp>
        <p:nvSpPr>
          <p:cNvPr id="6" name="Slide Number Placeholder 5"/>
          <p:cNvSpPr>
            <a:spLocks noGrp="1"/>
          </p:cNvSpPr>
          <p:nvPr>
            <p:ph type="sldNum" sz="quarter" idx="12"/>
          </p:nvPr>
        </p:nvSpPr>
        <p:spPr/>
        <p:txBody>
          <a:bodyPr/>
          <a:lstStyle/>
          <a:p>
            <a:pPr>
              <a:defRPr/>
            </a:pPr>
            <a:fld id="{CAA0EF2E-68EC-463D-8995-EBD8AEFA1577}" type="slidenum">
              <a:rPr lang="en-US" smtClean="0"/>
              <a:pPr>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endParaRPr lang="en-US" smtClean="0"/>
          </a:p>
        </p:txBody>
      </p:sp>
      <p:sp>
        <p:nvSpPr>
          <p:cNvPr id="14340" name="Date Placeholder 3"/>
          <p:cNvSpPr>
            <a:spLocks noGrp="1"/>
          </p:cNvSpPr>
          <p:nvPr>
            <p:ph type="dt" sz="quarter" idx="1"/>
          </p:nvPr>
        </p:nvSpPr>
        <p:spPr>
          <a:noFill/>
        </p:spPr>
        <p:txBody>
          <a:bodyPr/>
          <a:lstStyle/>
          <a:p>
            <a:fld id="{10C80664-5778-40BB-9680-C287ABD7B528}" type="datetime8">
              <a:rPr lang="en-US" smtClean="0"/>
              <a:pPr/>
              <a:t>5/5/2008 3:02 AM</a:t>
            </a:fld>
            <a:endParaRPr lang="en-US" smtClean="0"/>
          </a:p>
        </p:txBody>
      </p:sp>
      <p:sp>
        <p:nvSpPr>
          <p:cNvPr id="14341" name="Footer Placeholder 4"/>
          <p:cNvSpPr>
            <a:spLocks noGrp="1"/>
          </p:cNvSpPr>
          <p:nvPr>
            <p:ph type="ftr" sz="quarter" idx="4"/>
          </p:nvPr>
        </p:nvSpPr>
        <p:spPr>
          <a:noFill/>
        </p:spPr>
        <p:txBody>
          <a:bodyPr/>
          <a:lstStyle/>
          <a:p>
            <a:r>
              <a:rPr lang="en-US" smtClean="0">
                <a:cs typeface="Arial" pitchFamily="34" charset="0"/>
              </a:rPr>
              <a:t>©2005 Microsoft Corporation. All rights reserved.</a:t>
            </a:r>
          </a:p>
          <a:p>
            <a:r>
              <a:rPr lang="en-US" smtClean="0">
                <a:cs typeface="Arial" pitchFamily="34" charset="0"/>
              </a:rPr>
              <a:t>This presentation is for informational purposes only. Microsoft makes no warranties, express or implied, in this summary.</a:t>
            </a:r>
          </a:p>
        </p:txBody>
      </p:sp>
      <p:sp>
        <p:nvSpPr>
          <p:cNvPr id="14342" name="Slide Number Placeholder 5"/>
          <p:cNvSpPr>
            <a:spLocks noGrp="1"/>
          </p:cNvSpPr>
          <p:nvPr>
            <p:ph type="sldNum" sz="quarter" idx="5"/>
          </p:nvPr>
        </p:nvSpPr>
        <p:spPr>
          <a:noFill/>
        </p:spPr>
        <p:txBody>
          <a:bodyPr/>
          <a:lstStyle/>
          <a:p>
            <a:fld id="{0CC42B88-8C1B-4886-8247-6EA8B7663EC6}"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5792024A-124B-430C-BD13-6CF74DF5D0FD}" type="datetime8">
              <a:rPr lang="en-US" smtClean="0"/>
              <a:pPr>
                <a:defRPr/>
              </a:pPr>
              <a:t>5/5/2008 3:02 AM</a:t>
            </a:fld>
            <a:endParaRPr lang="en-US"/>
          </a:p>
        </p:txBody>
      </p:sp>
      <p:sp>
        <p:nvSpPr>
          <p:cNvPr id="5" name="Footer Placeholder 4"/>
          <p:cNvSpPr>
            <a:spLocks noGrp="1"/>
          </p:cNvSpPr>
          <p:nvPr>
            <p:ph type="ftr" sz="quarter" idx="11"/>
          </p:nvPr>
        </p:nvSpPr>
        <p:spPr/>
        <p:txBody>
          <a:bodyPr/>
          <a:lstStyle/>
          <a:p>
            <a:pPr>
              <a:defRPr/>
            </a:pPr>
            <a:r>
              <a:rPr lang="en-US" smtClean="0"/>
              <a:t>©2005 Microsoft Corporation. All rights reserved.</a:t>
            </a:r>
          </a:p>
          <a:p>
            <a:pPr>
              <a:defRPr/>
            </a:pPr>
            <a:r>
              <a:rPr lang="en-US" smtClean="0"/>
              <a:t>This presentation is for informational purposes only. Microsoft makes no warranties, express or implied, in this summary.</a:t>
            </a:r>
            <a:endParaRPr lang="en-US"/>
          </a:p>
        </p:txBody>
      </p:sp>
      <p:sp>
        <p:nvSpPr>
          <p:cNvPr id="6" name="Slide Number Placeholder 5"/>
          <p:cNvSpPr>
            <a:spLocks noGrp="1"/>
          </p:cNvSpPr>
          <p:nvPr>
            <p:ph type="sldNum" sz="quarter" idx="12"/>
          </p:nvPr>
        </p:nvSpPr>
        <p:spPr/>
        <p:txBody>
          <a:bodyPr/>
          <a:lstStyle/>
          <a:p>
            <a:pPr>
              <a:defRPr/>
            </a:pPr>
            <a:fld id="{CAA0EF2E-68EC-463D-8995-EBD8AEFA1577}"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5792024A-124B-430C-BD13-6CF74DF5D0FD}" type="datetime8">
              <a:rPr lang="en-US" smtClean="0"/>
              <a:pPr>
                <a:defRPr/>
              </a:pPr>
              <a:t>5/5/2008 3:02 AM</a:t>
            </a:fld>
            <a:endParaRPr lang="en-US"/>
          </a:p>
        </p:txBody>
      </p:sp>
      <p:sp>
        <p:nvSpPr>
          <p:cNvPr id="5" name="Footer Placeholder 4"/>
          <p:cNvSpPr>
            <a:spLocks noGrp="1"/>
          </p:cNvSpPr>
          <p:nvPr>
            <p:ph type="ftr" sz="quarter" idx="11"/>
          </p:nvPr>
        </p:nvSpPr>
        <p:spPr/>
        <p:txBody>
          <a:bodyPr/>
          <a:lstStyle/>
          <a:p>
            <a:pPr>
              <a:defRPr/>
            </a:pPr>
            <a:r>
              <a:rPr lang="en-US" smtClean="0"/>
              <a:t>©2005 Microsoft Corporation. All rights reserved.</a:t>
            </a:r>
          </a:p>
          <a:p>
            <a:pPr>
              <a:defRPr/>
            </a:pPr>
            <a:r>
              <a:rPr lang="en-US" smtClean="0"/>
              <a:t>This presentation is for informational purposes only. Microsoft makes no warranties, express or implied, in this summary.</a:t>
            </a:r>
            <a:endParaRPr lang="en-US"/>
          </a:p>
        </p:txBody>
      </p:sp>
      <p:sp>
        <p:nvSpPr>
          <p:cNvPr id="6" name="Slide Number Placeholder 5"/>
          <p:cNvSpPr>
            <a:spLocks noGrp="1"/>
          </p:cNvSpPr>
          <p:nvPr>
            <p:ph type="sldNum" sz="quarter" idx="12"/>
          </p:nvPr>
        </p:nvSpPr>
        <p:spPr/>
        <p:txBody>
          <a:bodyPr/>
          <a:lstStyle/>
          <a:p>
            <a:pPr>
              <a:defRPr/>
            </a:pPr>
            <a:fld id="{CAA0EF2E-68EC-463D-8995-EBD8AEFA1577}"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a:ln/>
        </p:spPr>
        <p:txBody>
          <a:bodyPr/>
          <a:lstStyle/>
          <a:p>
            <a:endParaRPr lang="en-US" smtClean="0"/>
          </a:p>
        </p:txBody>
      </p:sp>
      <p:sp>
        <p:nvSpPr>
          <p:cNvPr id="14340" name="Date Placeholder 3"/>
          <p:cNvSpPr>
            <a:spLocks noGrp="1"/>
          </p:cNvSpPr>
          <p:nvPr>
            <p:ph type="dt" sz="quarter" idx="1"/>
          </p:nvPr>
        </p:nvSpPr>
        <p:spPr>
          <a:noFill/>
        </p:spPr>
        <p:txBody>
          <a:bodyPr/>
          <a:lstStyle/>
          <a:p>
            <a:fld id="{10C80664-5778-40BB-9680-C287ABD7B528}" type="datetime8">
              <a:rPr lang="en-US" smtClean="0"/>
              <a:pPr/>
              <a:t>5/5/2008 3:02 AM</a:t>
            </a:fld>
            <a:endParaRPr lang="en-US" smtClean="0"/>
          </a:p>
        </p:txBody>
      </p:sp>
      <p:sp>
        <p:nvSpPr>
          <p:cNvPr id="14341" name="Footer Placeholder 4"/>
          <p:cNvSpPr>
            <a:spLocks noGrp="1"/>
          </p:cNvSpPr>
          <p:nvPr>
            <p:ph type="ftr" sz="quarter" idx="4"/>
          </p:nvPr>
        </p:nvSpPr>
        <p:spPr>
          <a:noFill/>
        </p:spPr>
        <p:txBody>
          <a:bodyPr/>
          <a:lstStyle/>
          <a:p>
            <a:r>
              <a:rPr lang="en-US" smtClean="0">
                <a:cs typeface="Arial" pitchFamily="34" charset="0"/>
              </a:rPr>
              <a:t>©2005 Microsoft Corporation. All rights reserved.</a:t>
            </a:r>
          </a:p>
          <a:p>
            <a:r>
              <a:rPr lang="en-US" smtClean="0">
                <a:cs typeface="Arial" pitchFamily="34" charset="0"/>
              </a:rPr>
              <a:t>This presentation is for informational purposes only. Microsoft makes no warranties, express or implied, in this summary.</a:t>
            </a:r>
          </a:p>
        </p:txBody>
      </p:sp>
      <p:sp>
        <p:nvSpPr>
          <p:cNvPr id="14342" name="Slide Number Placeholder 5"/>
          <p:cNvSpPr>
            <a:spLocks noGrp="1"/>
          </p:cNvSpPr>
          <p:nvPr>
            <p:ph type="sldNum" sz="quarter" idx="5"/>
          </p:nvPr>
        </p:nvSpPr>
        <p:spPr>
          <a:noFill/>
        </p:spPr>
        <p:txBody>
          <a:bodyPr/>
          <a:lstStyle/>
          <a:p>
            <a:fld id="{0CC42B88-8C1B-4886-8247-6EA8B7663EC6}"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5792024A-124B-430C-BD13-6CF74DF5D0FD}" type="datetime8">
              <a:rPr lang="en-US" smtClean="0"/>
              <a:pPr>
                <a:defRPr/>
              </a:pPr>
              <a:t>5/5/2008 3:02 AM</a:t>
            </a:fld>
            <a:endParaRPr lang="en-US"/>
          </a:p>
        </p:txBody>
      </p:sp>
      <p:sp>
        <p:nvSpPr>
          <p:cNvPr id="5" name="Footer Placeholder 4"/>
          <p:cNvSpPr>
            <a:spLocks noGrp="1"/>
          </p:cNvSpPr>
          <p:nvPr>
            <p:ph type="ftr" sz="quarter" idx="11"/>
          </p:nvPr>
        </p:nvSpPr>
        <p:spPr/>
        <p:txBody>
          <a:bodyPr/>
          <a:lstStyle/>
          <a:p>
            <a:pPr>
              <a:defRPr/>
            </a:pPr>
            <a:r>
              <a:rPr lang="en-US" smtClean="0"/>
              <a:t>©2005 Microsoft Corporation. All rights reserved.</a:t>
            </a:r>
          </a:p>
          <a:p>
            <a:pPr>
              <a:defRPr/>
            </a:pPr>
            <a:r>
              <a:rPr lang="en-US" smtClean="0"/>
              <a:t>This presentation is for informational purposes only. Microsoft makes no warranties, express or implied, in this summary.</a:t>
            </a:r>
            <a:endParaRPr lang="en-US"/>
          </a:p>
        </p:txBody>
      </p:sp>
      <p:sp>
        <p:nvSpPr>
          <p:cNvPr id="6" name="Slide Number Placeholder 5"/>
          <p:cNvSpPr>
            <a:spLocks noGrp="1"/>
          </p:cNvSpPr>
          <p:nvPr>
            <p:ph type="sldNum" sz="quarter" idx="12"/>
          </p:nvPr>
        </p:nvSpPr>
        <p:spPr/>
        <p:txBody>
          <a:bodyPr/>
          <a:lstStyle/>
          <a:p>
            <a:pPr>
              <a:defRPr/>
            </a:pPr>
            <a:fld id="{CAA0EF2E-68EC-463D-8995-EBD8AEFA1577}"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Date Placeholder 3"/>
          <p:cNvSpPr>
            <a:spLocks noGrp="1"/>
          </p:cNvSpPr>
          <p:nvPr>
            <p:ph type="dt" idx="10"/>
          </p:nvPr>
        </p:nvSpPr>
        <p:spPr/>
        <p:txBody>
          <a:bodyPr/>
          <a:lstStyle/>
          <a:p>
            <a:pPr>
              <a:defRPr/>
            </a:pPr>
            <a:fld id="{5792024A-124B-430C-BD13-6CF74DF5D0FD}" type="datetime8">
              <a:rPr lang="en-US" smtClean="0"/>
              <a:pPr>
                <a:defRPr/>
              </a:pPr>
              <a:t>5/5/2008 3:02 AM</a:t>
            </a:fld>
            <a:endParaRPr lang="en-US"/>
          </a:p>
        </p:txBody>
      </p:sp>
      <p:sp>
        <p:nvSpPr>
          <p:cNvPr id="5" name="Footer Placeholder 4"/>
          <p:cNvSpPr>
            <a:spLocks noGrp="1"/>
          </p:cNvSpPr>
          <p:nvPr>
            <p:ph type="ftr" sz="quarter" idx="11"/>
          </p:nvPr>
        </p:nvSpPr>
        <p:spPr/>
        <p:txBody>
          <a:bodyPr/>
          <a:lstStyle/>
          <a:p>
            <a:pPr>
              <a:defRPr/>
            </a:pPr>
            <a:r>
              <a:rPr lang="en-US" smtClean="0"/>
              <a:t>©2005 Microsoft Corporation. All rights reserved.</a:t>
            </a:r>
          </a:p>
          <a:p>
            <a:pPr>
              <a:defRPr/>
            </a:pPr>
            <a:r>
              <a:rPr lang="en-US" smtClean="0"/>
              <a:t>This presentation is for informational purposes only. Microsoft makes no warranties, express or implied, in this summary.</a:t>
            </a:r>
            <a:endParaRPr lang="en-US"/>
          </a:p>
        </p:txBody>
      </p:sp>
      <p:sp>
        <p:nvSpPr>
          <p:cNvPr id="6" name="Slide Number Placeholder 5"/>
          <p:cNvSpPr>
            <a:spLocks noGrp="1"/>
          </p:cNvSpPr>
          <p:nvPr>
            <p:ph type="sldNum" sz="quarter" idx="12"/>
          </p:nvPr>
        </p:nvSpPr>
        <p:spPr/>
        <p:txBody>
          <a:bodyPr/>
          <a:lstStyle/>
          <a:p>
            <a:pPr>
              <a:defRPr/>
            </a:pPr>
            <a:fld id="{CAA0EF2E-68EC-463D-8995-EBD8AEFA1577}"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Title 1"/>
          <p:cNvSpPr>
            <a:spLocks noGrp="1"/>
          </p:cNvSpPr>
          <p:nvPr>
            <p:ph type="ctrTitle"/>
          </p:nvPr>
        </p:nvSpPr>
        <p:spPr>
          <a:xfrm>
            <a:off x="457200" y="2130425"/>
            <a:ext cx="8267700" cy="727075"/>
          </a:xfrm>
          <a:prstGeom prst="rect">
            <a:avLst/>
          </a:prstGeom>
          <a:effectLst>
            <a:outerShdw blurRad="50800" dist="38100" dir="2700000" algn="tl" rotWithShape="0">
              <a:prstClr val="black">
                <a:alpha val="40000"/>
              </a:prstClr>
            </a:outerShdw>
          </a:effectLst>
        </p:spPr>
        <p:txBody>
          <a:bodyPr/>
          <a:lstStyle>
            <a:lvl1pPr>
              <a:defRPr sz="4400"/>
            </a:lvl1pPr>
          </a:lstStyle>
          <a:p>
            <a:r>
              <a:rPr lang="en-US" smtClean="0"/>
              <a:t>Click to edit Master title style</a:t>
            </a:r>
            <a:endParaRPr lang="en-US" dirty="0"/>
          </a:p>
        </p:txBody>
      </p:sp>
      <p:sp>
        <p:nvSpPr>
          <p:cNvPr id="5" name="Subtitle 2"/>
          <p:cNvSpPr>
            <a:spLocks noGrp="1"/>
          </p:cNvSpPr>
          <p:nvPr>
            <p:ph type="subTitle" idx="1" hasCustomPrompt="1"/>
          </p:nvPr>
        </p:nvSpPr>
        <p:spPr>
          <a:xfrm>
            <a:off x="457200" y="2857500"/>
            <a:ext cx="8267700" cy="1752600"/>
          </a:xfrm>
          <a:prstGeom prst="rect">
            <a:avLst/>
          </a:prstGeom>
          <a:effectLst>
            <a:outerShdw blurRad="50800" dist="38100" dir="2700000" algn="tl" rotWithShape="0">
              <a:prstClr val="black">
                <a:alpha val="40000"/>
              </a:prstClr>
            </a:outerShdw>
          </a:effectLst>
        </p:spPr>
        <p:txBody>
          <a:bodyPr/>
          <a:lstStyle>
            <a:lvl1pPr marL="0" indent="0" algn="l">
              <a:buNone/>
              <a:defRPr sz="3200" baseline="0">
                <a:solidFill>
                  <a:srgbClr val="FFC000"/>
                </a:solidFill>
                <a:latin typeface="+mj-lt"/>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z="3400" b="0" dirty="0" smtClean="0">
                <a:solidFill>
                  <a:schemeClr val="folHlink"/>
                </a:solidFill>
              </a:rPr>
              <a:t>Click here to add sub-title</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1"/>
          <p:cNvSpPr>
            <a:spLocks noGrp="1"/>
          </p:cNvSpPr>
          <p:nvPr>
            <p:ph type="title"/>
          </p:nvPr>
        </p:nvSpPr>
        <p:spPr>
          <a:xfrm>
            <a:off x="381000" y="228600"/>
            <a:ext cx="8480425" cy="595312"/>
          </a:xfrm>
          <a:prstGeom prst="rect">
            <a:avLst/>
          </a:prstGeom>
          <a:effectLst>
            <a:outerShdw blurRad="50800" dist="38100" dir="2700000" algn="tl" rotWithShape="0">
              <a:prstClr val="black">
                <a:alpha val="40000"/>
              </a:prstClr>
            </a:outerShdw>
          </a:effectLst>
        </p:spPr>
        <p:txBody>
          <a:bodyPr/>
          <a:lstStyle/>
          <a:p>
            <a:r>
              <a:rPr lang="en-US" smtClean="0"/>
              <a:t>Click to edit Master title style</a:t>
            </a:r>
            <a:endParaRPr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6" name="Title 1"/>
          <p:cNvSpPr>
            <a:spLocks noGrp="1"/>
          </p:cNvSpPr>
          <p:nvPr>
            <p:ph type="title"/>
          </p:nvPr>
        </p:nvSpPr>
        <p:spPr>
          <a:xfrm>
            <a:off x="381000" y="228600"/>
            <a:ext cx="8480425" cy="595312"/>
          </a:xfrm>
          <a:prstGeom prst="rect">
            <a:avLst/>
          </a:prstGeom>
          <a:effectLst>
            <a:outerShdw blurRad="50800" dist="38100" dir="2700000" algn="tl" rotWithShape="0">
              <a:prstClr val="black">
                <a:alpha val="40000"/>
              </a:prstClr>
            </a:outerShdw>
          </a:effectLst>
        </p:spPr>
        <p:txBody>
          <a:bodyPr/>
          <a:lstStyle>
            <a:lvl1pPr>
              <a:defRPr>
                <a:effectLst/>
              </a:defRPr>
            </a:lvl1pPr>
          </a:lstStyle>
          <a:p>
            <a:r>
              <a:rPr lang="en-US" smtClean="0"/>
              <a:t>Click to edit Master title style</a:t>
            </a:r>
            <a:endParaRPr lang="en-US" dirty="0"/>
          </a:p>
        </p:txBody>
      </p:sp>
      <p:sp>
        <p:nvSpPr>
          <p:cNvPr id="7" name="Text Placeholder 2"/>
          <p:cNvSpPr>
            <a:spLocks noGrp="1"/>
          </p:cNvSpPr>
          <p:nvPr>
            <p:ph type="body" idx="1"/>
          </p:nvPr>
        </p:nvSpPr>
        <p:spPr>
          <a:xfrm>
            <a:off x="381000" y="1104900"/>
            <a:ext cx="8494713" cy="51054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77813"/>
            <a:ext cx="8480425" cy="595312"/>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6050"/>
            <a:ext cx="4170363" cy="2214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3763" y="1416050"/>
            <a:ext cx="4171950" cy="2214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77813"/>
            <a:ext cx="8480425" cy="595312"/>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6050"/>
            <a:ext cx="8494713" cy="22145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ColTx">
  <p:cSld name="Title and 2-Column Text">
    <p:spTree>
      <p:nvGrpSpPr>
        <p:cNvPr id="1" name=""/>
        <p:cNvGrpSpPr/>
        <p:nvPr/>
      </p:nvGrpSpPr>
      <p:grpSpPr>
        <a:xfrm>
          <a:off x="0" y="0"/>
          <a:ext cx="0" cy="0"/>
          <a:chOff x="0" y="0"/>
          <a:chExt cx="0" cy="0"/>
        </a:xfrm>
      </p:grpSpPr>
      <p:sp>
        <p:nvSpPr>
          <p:cNvPr id="2" name="Title 1"/>
          <p:cNvSpPr>
            <a:spLocks noGrp="1"/>
          </p:cNvSpPr>
          <p:nvPr>
            <p:ph type="title"/>
          </p:nvPr>
        </p:nvSpPr>
        <p:spPr>
          <a:xfrm>
            <a:off x="381000" y="277813"/>
            <a:ext cx="8480425" cy="595312"/>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81000" y="1416050"/>
            <a:ext cx="4170363" cy="2214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703763" y="1416050"/>
            <a:ext cx="4171950" cy="2214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blipFill dpi="0" rotWithShape="0">
          <a:blip r:embed="rId9"/>
          <a:srcRect/>
          <a:stretch>
            <a:fillRect/>
          </a:stretch>
        </a:blipFill>
        <a:effectLst/>
      </p:bgPr>
    </p:bg>
    <p:spTree>
      <p:nvGrpSpPr>
        <p:cNvPr id="1" name=""/>
        <p:cNvGrpSpPr/>
        <p:nvPr/>
      </p:nvGrpSpPr>
      <p:grpSpPr>
        <a:xfrm>
          <a:off x="0" y="0"/>
          <a:ext cx="0" cy="0"/>
          <a:chOff x="0" y="0"/>
          <a:chExt cx="0" cy="0"/>
        </a:xfrm>
      </p:grpSpPr>
      <p:pic>
        <p:nvPicPr>
          <p:cNvPr id="1027" name="Picture 11" descr="bullet"/>
          <p:cNvPicPr>
            <a:picLocks noChangeAspect="1" noChangeArrowheads="1"/>
          </p:cNvPicPr>
          <p:nvPr/>
        </p:nvPicPr>
        <p:blipFill>
          <a:blip r:embed="rId10"/>
          <a:srcRect/>
          <a:stretch>
            <a:fillRect/>
          </a:stretch>
        </p:blipFill>
        <p:spPr bwMode="auto">
          <a:xfrm>
            <a:off x="9336088" y="0"/>
            <a:ext cx="241300" cy="241300"/>
          </a:xfrm>
          <a:prstGeom prst="rect">
            <a:avLst/>
          </a:prstGeom>
          <a:noFill/>
          <a:ln w="9525">
            <a:noFill/>
            <a:miter lim="800000"/>
            <a:headEnd/>
            <a:tailEnd/>
          </a:ln>
        </p:spPr>
      </p:pic>
      <p:pic>
        <p:nvPicPr>
          <p:cNvPr id="1028" name="Picture 12" descr="PPT_logo"/>
          <p:cNvPicPr>
            <a:picLocks noChangeAspect="1" noChangeArrowheads="1"/>
          </p:cNvPicPr>
          <p:nvPr/>
        </p:nvPicPr>
        <p:blipFill>
          <a:blip r:embed="rId11"/>
          <a:srcRect r="-1723"/>
          <a:stretch>
            <a:fillRect/>
          </a:stretch>
        </p:blipFill>
        <p:spPr bwMode="invGray">
          <a:xfrm>
            <a:off x="6478588" y="6207125"/>
            <a:ext cx="2566987" cy="538163"/>
          </a:xfrm>
          <a:prstGeom prst="rect">
            <a:avLst/>
          </a:prstGeom>
          <a:noFill/>
          <a:ln w="9525">
            <a:noFill/>
            <a:miter lim="800000"/>
            <a:headEnd/>
            <a:tailEnd/>
          </a:ln>
        </p:spPr>
      </p:pic>
      <p:pic>
        <p:nvPicPr>
          <p:cNvPr id="1029" name="Picture 20" descr="7-00029_BAK_v03TOP"/>
          <p:cNvPicPr>
            <a:picLocks noChangeAspect="1" noChangeArrowheads="1"/>
          </p:cNvPicPr>
          <p:nvPr/>
        </p:nvPicPr>
        <p:blipFill>
          <a:blip r:embed="rId12"/>
          <a:srcRect/>
          <a:stretch>
            <a:fillRect/>
          </a:stretch>
        </p:blipFill>
        <p:spPr bwMode="auto">
          <a:xfrm>
            <a:off x="0" y="0"/>
            <a:ext cx="9159875" cy="849313"/>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Lst>
  <p:transition>
    <p:fade/>
  </p:transition>
  <p:timing>
    <p:tnLst>
      <p:par>
        <p:cTn id="1" dur="indefinite" restart="never" nodeType="tmRoot"/>
      </p:par>
    </p:tnLst>
  </p:timing>
  <p:txStyles>
    <p:titleStyle>
      <a:lvl1pPr algn="l" rtl="0" eaLnBrk="1" fontAlgn="base" hangingPunct="1">
        <a:spcBef>
          <a:spcPct val="0"/>
        </a:spcBef>
        <a:spcAft>
          <a:spcPct val="0"/>
        </a:spcAft>
        <a:defRPr sz="3600">
          <a:solidFill>
            <a:schemeClr val="tx1"/>
          </a:solidFill>
          <a:latin typeface="+mj-lt"/>
          <a:ea typeface="+mj-ea"/>
          <a:cs typeface="+mj-cs"/>
        </a:defRPr>
      </a:lvl1pPr>
      <a:lvl2pPr algn="l" rtl="0" eaLnBrk="1" fontAlgn="base" hangingPunct="1">
        <a:spcBef>
          <a:spcPct val="0"/>
        </a:spcBef>
        <a:spcAft>
          <a:spcPct val="0"/>
        </a:spcAft>
        <a:defRPr sz="3600">
          <a:solidFill>
            <a:schemeClr val="tx1"/>
          </a:solidFill>
          <a:latin typeface="Segoe Semibold" pitchFamily="34" charset="0"/>
        </a:defRPr>
      </a:lvl2pPr>
      <a:lvl3pPr algn="l" rtl="0" eaLnBrk="1" fontAlgn="base" hangingPunct="1">
        <a:spcBef>
          <a:spcPct val="0"/>
        </a:spcBef>
        <a:spcAft>
          <a:spcPct val="0"/>
        </a:spcAft>
        <a:defRPr sz="3600">
          <a:solidFill>
            <a:schemeClr val="tx1"/>
          </a:solidFill>
          <a:latin typeface="Segoe Semibold" pitchFamily="34" charset="0"/>
        </a:defRPr>
      </a:lvl3pPr>
      <a:lvl4pPr algn="l" rtl="0" eaLnBrk="1" fontAlgn="base" hangingPunct="1">
        <a:spcBef>
          <a:spcPct val="0"/>
        </a:spcBef>
        <a:spcAft>
          <a:spcPct val="0"/>
        </a:spcAft>
        <a:defRPr sz="3600">
          <a:solidFill>
            <a:schemeClr val="tx1"/>
          </a:solidFill>
          <a:latin typeface="Segoe Semibold" pitchFamily="34" charset="0"/>
        </a:defRPr>
      </a:lvl4pPr>
      <a:lvl5pPr algn="l" rtl="0" eaLnBrk="1" fontAlgn="base" hangingPunct="1">
        <a:spcBef>
          <a:spcPct val="0"/>
        </a:spcBef>
        <a:spcAft>
          <a:spcPct val="0"/>
        </a:spcAft>
        <a:defRPr sz="3600">
          <a:solidFill>
            <a:schemeClr val="tx1"/>
          </a:solidFill>
          <a:latin typeface="Segoe Semibold" pitchFamily="34" charset="0"/>
        </a:defRPr>
      </a:lvl5pPr>
      <a:lvl6pPr marL="457200" algn="l" rtl="0" eaLnBrk="1" fontAlgn="base" hangingPunct="1">
        <a:spcBef>
          <a:spcPct val="0"/>
        </a:spcBef>
        <a:spcAft>
          <a:spcPct val="0"/>
        </a:spcAft>
        <a:defRPr sz="3600">
          <a:solidFill>
            <a:schemeClr val="tx1"/>
          </a:solidFill>
          <a:latin typeface="Segoe Semibold" pitchFamily="34" charset="0"/>
        </a:defRPr>
      </a:lvl6pPr>
      <a:lvl7pPr marL="914400" algn="l" rtl="0" eaLnBrk="1" fontAlgn="base" hangingPunct="1">
        <a:spcBef>
          <a:spcPct val="0"/>
        </a:spcBef>
        <a:spcAft>
          <a:spcPct val="0"/>
        </a:spcAft>
        <a:defRPr sz="3600">
          <a:solidFill>
            <a:schemeClr val="tx1"/>
          </a:solidFill>
          <a:latin typeface="Segoe Semibold" pitchFamily="34" charset="0"/>
        </a:defRPr>
      </a:lvl7pPr>
      <a:lvl8pPr marL="1371600" algn="l" rtl="0" eaLnBrk="1" fontAlgn="base" hangingPunct="1">
        <a:spcBef>
          <a:spcPct val="0"/>
        </a:spcBef>
        <a:spcAft>
          <a:spcPct val="0"/>
        </a:spcAft>
        <a:defRPr sz="3600">
          <a:solidFill>
            <a:schemeClr val="tx1"/>
          </a:solidFill>
          <a:latin typeface="Segoe Semibold" pitchFamily="34" charset="0"/>
        </a:defRPr>
      </a:lvl8pPr>
      <a:lvl9pPr marL="1828800" algn="l" rtl="0" eaLnBrk="1" fontAlgn="base" hangingPunct="1">
        <a:spcBef>
          <a:spcPct val="0"/>
        </a:spcBef>
        <a:spcAft>
          <a:spcPct val="0"/>
        </a:spcAft>
        <a:defRPr sz="3600">
          <a:solidFill>
            <a:schemeClr val="tx1"/>
          </a:solidFill>
          <a:latin typeface="Segoe Semibold" pitchFamily="34" charset="0"/>
        </a:defRPr>
      </a:lvl9pPr>
    </p:titleStyle>
    <p:bodyStyle>
      <a:lvl1pPr marL="342900" indent="-342900" algn="l" rtl="0" eaLnBrk="1" fontAlgn="base" hangingPunct="1">
        <a:lnSpc>
          <a:spcPct val="90000"/>
        </a:lnSpc>
        <a:spcBef>
          <a:spcPct val="30000"/>
        </a:spcBef>
        <a:spcAft>
          <a:spcPct val="0"/>
        </a:spcAft>
        <a:buChar char="•"/>
        <a:defRPr sz="2800">
          <a:solidFill>
            <a:schemeClr val="tx2"/>
          </a:solidFill>
          <a:latin typeface="+mn-lt"/>
          <a:ea typeface="+mn-ea"/>
          <a:cs typeface="+mn-cs"/>
        </a:defRPr>
      </a:lvl1pPr>
      <a:lvl2pPr marL="685800" indent="-341313" algn="l" rtl="0" eaLnBrk="1" fontAlgn="base" hangingPunct="1">
        <a:lnSpc>
          <a:spcPct val="90000"/>
        </a:lnSpc>
        <a:spcBef>
          <a:spcPct val="30000"/>
        </a:spcBef>
        <a:spcAft>
          <a:spcPct val="0"/>
        </a:spcAft>
        <a:buChar char="–"/>
        <a:defRPr sz="2400">
          <a:solidFill>
            <a:schemeClr val="tx2"/>
          </a:solidFill>
          <a:latin typeface="+mn-lt"/>
        </a:defRPr>
      </a:lvl2pPr>
      <a:lvl3pPr marL="968375" indent="-280988" algn="l" rtl="0" eaLnBrk="1" fontAlgn="base" hangingPunct="1">
        <a:lnSpc>
          <a:spcPct val="90000"/>
        </a:lnSpc>
        <a:spcBef>
          <a:spcPct val="30000"/>
        </a:spcBef>
        <a:spcAft>
          <a:spcPct val="0"/>
        </a:spcAft>
        <a:buChar char="•"/>
        <a:defRPr sz="2000">
          <a:solidFill>
            <a:schemeClr val="tx2"/>
          </a:solidFill>
          <a:latin typeface="+mn-lt"/>
        </a:defRPr>
      </a:lvl3pPr>
      <a:lvl4pPr marL="1257300" indent="-287338" algn="l" rtl="0" eaLnBrk="1" fontAlgn="base" hangingPunct="1">
        <a:lnSpc>
          <a:spcPct val="90000"/>
        </a:lnSpc>
        <a:spcBef>
          <a:spcPct val="30000"/>
        </a:spcBef>
        <a:spcAft>
          <a:spcPct val="0"/>
        </a:spcAft>
        <a:buChar char="–"/>
        <a:defRPr sz="2000">
          <a:solidFill>
            <a:schemeClr val="tx2"/>
          </a:solidFill>
          <a:latin typeface="+mn-lt"/>
        </a:defRPr>
      </a:lvl4pPr>
      <a:lvl5pPr marL="1546225" indent="-287338" algn="l" rtl="0" eaLnBrk="1" fontAlgn="base" hangingPunct="1">
        <a:lnSpc>
          <a:spcPct val="90000"/>
        </a:lnSpc>
        <a:spcBef>
          <a:spcPct val="30000"/>
        </a:spcBef>
        <a:spcAft>
          <a:spcPct val="0"/>
        </a:spcAft>
        <a:buChar char="»"/>
        <a:defRPr sz="2000">
          <a:solidFill>
            <a:schemeClr val="tx2"/>
          </a:solidFill>
          <a:latin typeface="+mn-lt"/>
        </a:defRPr>
      </a:lvl5pPr>
      <a:lvl6pPr marL="2003425" indent="-287338" algn="l" rtl="0" eaLnBrk="1" fontAlgn="base" hangingPunct="1">
        <a:lnSpc>
          <a:spcPct val="90000"/>
        </a:lnSpc>
        <a:spcBef>
          <a:spcPct val="30000"/>
        </a:spcBef>
        <a:spcAft>
          <a:spcPct val="0"/>
        </a:spcAft>
        <a:buChar char="»"/>
        <a:defRPr sz="2000">
          <a:solidFill>
            <a:schemeClr val="tx2"/>
          </a:solidFill>
          <a:latin typeface="+mn-lt"/>
        </a:defRPr>
      </a:lvl6pPr>
      <a:lvl7pPr marL="2460625" indent="-287338" algn="l" rtl="0" eaLnBrk="1" fontAlgn="base" hangingPunct="1">
        <a:lnSpc>
          <a:spcPct val="90000"/>
        </a:lnSpc>
        <a:spcBef>
          <a:spcPct val="30000"/>
        </a:spcBef>
        <a:spcAft>
          <a:spcPct val="0"/>
        </a:spcAft>
        <a:buChar char="»"/>
        <a:defRPr sz="2000">
          <a:solidFill>
            <a:schemeClr val="tx2"/>
          </a:solidFill>
          <a:latin typeface="+mn-lt"/>
        </a:defRPr>
      </a:lvl7pPr>
      <a:lvl8pPr marL="2917825" indent="-287338" algn="l" rtl="0" eaLnBrk="1" fontAlgn="base" hangingPunct="1">
        <a:lnSpc>
          <a:spcPct val="90000"/>
        </a:lnSpc>
        <a:spcBef>
          <a:spcPct val="30000"/>
        </a:spcBef>
        <a:spcAft>
          <a:spcPct val="0"/>
        </a:spcAft>
        <a:buChar char="»"/>
        <a:defRPr sz="2000">
          <a:solidFill>
            <a:schemeClr val="tx2"/>
          </a:solidFill>
          <a:latin typeface="+mn-lt"/>
        </a:defRPr>
      </a:lvl8pPr>
      <a:lvl9pPr marL="3375025" indent="-287338" algn="l" rtl="0" eaLnBrk="1" fontAlgn="base" hangingPunct="1">
        <a:lnSpc>
          <a:spcPct val="90000"/>
        </a:lnSpc>
        <a:spcBef>
          <a:spcPct val="30000"/>
        </a:spcBef>
        <a:spcAft>
          <a:spcPct val="0"/>
        </a:spcAft>
        <a:buChar char="»"/>
        <a:defRPr sz="20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4.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7799" name="Rectangle 7"/>
          <p:cNvSpPr>
            <a:spLocks noChangeArrowheads="1"/>
          </p:cNvSpPr>
          <p:nvPr/>
        </p:nvSpPr>
        <p:spPr bwMode="auto">
          <a:xfrm>
            <a:off x="482600" y="4102100"/>
            <a:ext cx="7861300" cy="1000125"/>
          </a:xfrm>
          <a:prstGeom prst="rect">
            <a:avLst/>
          </a:prstGeom>
          <a:noFill/>
          <a:ln w="9525">
            <a:noFill/>
            <a:miter lim="800000"/>
            <a:headEnd/>
            <a:tailEnd/>
          </a:ln>
          <a:effectLst/>
        </p:spPr>
        <p:txBody>
          <a:bodyPr anchor="ctr">
            <a:spAutoFit/>
          </a:bodyPr>
          <a:lstStyle/>
          <a:p>
            <a:pPr algn="l">
              <a:lnSpc>
                <a:spcPct val="90000"/>
              </a:lnSpc>
              <a:spcBef>
                <a:spcPct val="30000"/>
              </a:spcBef>
              <a:defRPr/>
            </a:pPr>
            <a:r>
              <a:rPr lang="en-US" b="0" dirty="0" smtClean="0">
                <a:solidFill>
                  <a:schemeClr val="tx2"/>
                </a:solidFill>
                <a:effectLst>
                  <a:outerShdw blurRad="38100" dist="38100" dir="2700000" algn="tl">
                    <a:srgbClr val="000000"/>
                  </a:outerShdw>
                </a:effectLst>
                <a:latin typeface="Segoe" pitchFamily="34" charset="0"/>
              </a:rPr>
              <a:t>[NAME]</a:t>
            </a:r>
          </a:p>
          <a:p>
            <a:pPr algn="l">
              <a:lnSpc>
                <a:spcPct val="90000"/>
              </a:lnSpc>
              <a:spcBef>
                <a:spcPct val="30000"/>
              </a:spcBef>
              <a:defRPr/>
            </a:pPr>
            <a:r>
              <a:rPr lang="en-US" b="0" dirty="0" smtClean="0">
                <a:solidFill>
                  <a:schemeClr val="tx2"/>
                </a:solidFill>
                <a:effectLst>
                  <a:outerShdw blurRad="38100" dist="38100" dir="2700000" algn="tl">
                    <a:srgbClr val="000000"/>
                  </a:outerShdw>
                </a:effectLst>
                <a:latin typeface="Segoe" pitchFamily="34" charset="0"/>
              </a:rPr>
              <a:t>[TITLE]</a:t>
            </a:r>
          </a:p>
          <a:p>
            <a:pPr algn="l">
              <a:lnSpc>
                <a:spcPct val="90000"/>
              </a:lnSpc>
              <a:spcBef>
                <a:spcPct val="30000"/>
              </a:spcBef>
              <a:defRPr/>
            </a:pPr>
            <a:r>
              <a:rPr lang="en-US" b="0" dirty="0" smtClean="0">
                <a:solidFill>
                  <a:schemeClr val="tx2"/>
                </a:solidFill>
                <a:effectLst>
                  <a:outerShdw blurRad="38100" dist="38100" dir="2700000" algn="tl">
                    <a:srgbClr val="000000"/>
                  </a:outerShdw>
                </a:effectLst>
                <a:latin typeface="Segoe" pitchFamily="34" charset="0"/>
              </a:rPr>
              <a:t>[YOUR COMPANY]</a:t>
            </a:r>
            <a:endParaRPr lang="en-US" b="0" dirty="0">
              <a:solidFill>
                <a:schemeClr val="tx2"/>
              </a:solidFill>
              <a:effectLst>
                <a:outerShdw blurRad="38100" dist="38100" dir="2700000" algn="tl">
                  <a:srgbClr val="000000"/>
                </a:outerShdw>
              </a:effectLst>
              <a:latin typeface="Segoe" pitchFamily="34" charset="0"/>
            </a:endParaRPr>
          </a:p>
        </p:txBody>
      </p:sp>
      <p:sp>
        <p:nvSpPr>
          <p:cNvPr id="6" name="Title 5"/>
          <p:cNvSpPr>
            <a:spLocks noGrp="1"/>
          </p:cNvSpPr>
          <p:nvPr>
            <p:ph type="ctrTitle"/>
          </p:nvPr>
        </p:nvSpPr>
        <p:spPr/>
        <p:txBody>
          <a:bodyPr/>
          <a:lstStyle/>
          <a:p>
            <a:r>
              <a:rPr lang="en-US" dirty="0" smtClean="0"/>
              <a:t>Microsoft Dynamics </a:t>
            </a:r>
            <a:r>
              <a:rPr lang="en-US" smtClean="0"/>
              <a:t>CRM 4.0</a:t>
            </a:r>
            <a:endParaRPr lang="en-US" dirty="0"/>
          </a:p>
        </p:txBody>
      </p:sp>
      <p:sp>
        <p:nvSpPr>
          <p:cNvPr id="7" name="Subtitle 6"/>
          <p:cNvSpPr>
            <a:spLocks noGrp="1"/>
          </p:cNvSpPr>
          <p:nvPr>
            <p:ph type="subTitle" idx="1"/>
          </p:nvPr>
        </p:nvSpPr>
        <p:spPr/>
        <p:txBody>
          <a:bodyPr/>
          <a:lstStyle/>
          <a:p>
            <a:r>
              <a:rPr lang="en-US" dirty="0" smtClean="0"/>
              <a:t>Deployment and system management</a:t>
            </a:r>
            <a:endParaRPr lang="en-US"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your own setup - Considerations</a:t>
            </a:r>
            <a:endParaRPr lang="en-US" dirty="0"/>
          </a:p>
        </p:txBody>
      </p:sp>
      <p:sp>
        <p:nvSpPr>
          <p:cNvPr id="3" name="Text Placeholder 2"/>
          <p:cNvSpPr>
            <a:spLocks noGrp="1"/>
          </p:cNvSpPr>
          <p:nvPr>
            <p:ph type="body" idx="1"/>
          </p:nvPr>
        </p:nvSpPr>
        <p:spPr/>
        <p:txBody>
          <a:bodyPr/>
          <a:lstStyle/>
          <a:p>
            <a:r>
              <a:rPr lang="en-US" dirty="0" smtClean="0"/>
              <a:t>Don’t “stomp” on a users installation</a:t>
            </a:r>
          </a:p>
          <a:p>
            <a:pPr lvl="1"/>
            <a:r>
              <a:rPr lang="en-US" dirty="0" smtClean="0"/>
              <a:t>Don’t import your </a:t>
            </a:r>
            <a:r>
              <a:rPr lang="en-US" dirty="0" err="1" smtClean="0"/>
              <a:t>ISV.config</a:t>
            </a:r>
            <a:r>
              <a:rPr lang="en-US" dirty="0" smtClean="0"/>
              <a:t>, Site Map, form customizations over their current one, instead “merge” them.</a:t>
            </a:r>
          </a:p>
          <a:p>
            <a:r>
              <a:rPr lang="en-US" dirty="0" smtClean="0"/>
              <a:t>When uninstalling, be conscious of whether or not you should remove attributes or entities you added.  Does the user really want to lose that data?</a:t>
            </a:r>
            <a:endParaRPr lang="en-US" dirty="0"/>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your own setup - Considerations</a:t>
            </a:r>
            <a:endParaRPr lang="en-US" dirty="0"/>
          </a:p>
        </p:txBody>
      </p:sp>
      <p:sp>
        <p:nvSpPr>
          <p:cNvPr id="3" name="Text Placeholder 2"/>
          <p:cNvSpPr>
            <a:spLocks noGrp="1"/>
          </p:cNvSpPr>
          <p:nvPr>
            <p:ph type="body" idx="1"/>
          </p:nvPr>
        </p:nvSpPr>
        <p:spPr/>
        <p:txBody>
          <a:bodyPr/>
          <a:lstStyle/>
          <a:p>
            <a:r>
              <a:rPr lang="en-US" dirty="0" smtClean="0"/>
              <a:t>Both the CRM Server and CRM client have known and documented registry keys that your setup can use to “detect” information about the installation.</a:t>
            </a:r>
          </a:p>
          <a:p>
            <a:r>
              <a:rPr lang="en-US" dirty="0" smtClean="0"/>
              <a:t>Important keys include:</a:t>
            </a:r>
          </a:p>
          <a:p>
            <a:pPr lvl="1"/>
            <a:r>
              <a:rPr lang="en-US" sz="1600" dirty="0" smtClean="0"/>
              <a:t>HKLM\Software\Microsoft\MSCRM\</a:t>
            </a:r>
          </a:p>
          <a:p>
            <a:pPr lvl="1"/>
            <a:r>
              <a:rPr lang="en-US" sz="1600" dirty="0" smtClean="0"/>
              <a:t>HKCU\Software\Microsoft\MSCRM\</a:t>
            </a:r>
          </a:p>
          <a:p>
            <a:pPr lvl="1"/>
            <a:endParaRPr lang="en-US" dirty="0" smtClean="0"/>
          </a:p>
          <a:p>
            <a:endParaRPr lang="en-US" dirty="0"/>
          </a:p>
        </p:txBody>
      </p:sp>
      <p:graphicFrame>
        <p:nvGraphicFramePr>
          <p:cNvPr id="4" name="Table 3"/>
          <p:cNvGraphicFramePr>
            <a:graphicFrameLocks noGrp="1"/>
          </p:cNvGraphicFramePr>
          <p:nvPr/>
        </p:nvGraphicFramePr>
        <p:xfrm>
          <a:off x="381000" y="3619500"/>
          <a:ext cx="8305800" cy="2321560"/>
        </p:xfrm>
        <a:graphic>
          <a:graphicData uri="http://schemas.openxmlformats.org/drawingml/2006/table">
            <a:tbl>
              <a:tblPr firstRow="1" bandRow="1">
                <a:tableStyleId>{21E4AEA4-8DFA-4A89-87EB-49C32662AFE0}</a:tableStyleId>
              </a:tblPr>
              <a:tblGrid>
                <a:gridCol w="2743200"/>
                <a:gridCol w="5562600"/>
              </a:tblGrid>
              <a:tr h="370840">
                <a:tc>
                  <a:txBody>
                    <a:bodyPr/>
                    <a:lstStyle/>
                    <a:p>
                      <a:r>
                        <a:rPr lang="en-US" dirty="0" smtClean="0"/>
                        <a:t>Key</a:t>
                      </a:r>
                      <a:endParaRPr lang="en-US" dirty="0"/>
                    </a:p>
                  </a:txBody>
                  <a:tcPr/>
                </a:tc>
                <a:tc>
                  <a:txBody>
                    <a:bodyPr/>
                    <a:lstStyle/>
                    <a:p>
                      <a:r>
                        <a:rPr lang="en-US" dirty="0" smtClean="0"/>
                        <a:t>Purpose</a:t>
                      </a:r>
                      <a:endParaRPr lang="en-US" dirty="0"/>
                    </a:p>
                  </a:txBody>
                  <a:tcPr/>
                </a:tc>
              </a:tr>
              <a:tr h="254000">
                <a:tc>
                  <a:txBody>
                    <a:bodyPr/>
                    <a:lstStyle/>
                    <a:p>
                      <a:r>
                        <a:rPr lang="en-US" sz="1400" b="1" dirty="0" err="1" smtClean="0">
                          <a:solidFill>
                            <a:schemeClr val="bg1"/>
                          </a:solidFill>
                        </a:rPr>
                        <a:t>ConfigSku</a:t>
                      </a:r>
                      <a:endParaRPr lang="en-US" sz="1400" b="1" dirty="0">
                        <a:solidFill>
                          <a:schemeClr val="bg1"/>
                        </a:solidFill>
                      </a:endParaRPr>
                    </a:p>
                  </a:txBody>
                  <a:tcPr/>
                </a:tc>
                <a:tc>
                  <a:txBody>
                    <a:bodyPr/>
                    <a:lstStyle/>
                    <a:p>
                      <a:r>
                        <a:rPr lang="en-US" sz="1400" b="1" dirty="0" smtClean="0">
                          <a:solidFill>
                            <a:schemeClr val="bg1"/>
                          </a:solidFill>
                        </a:rPr>
                        <a:t>The SKU</a:t>
                      </a:r>
                      <a:r>
                        <a:rPr lang="en-US" sz="1400" b="1" baseline="0" dirty="0" smtClean="0">
                          <a:solidFill>
                            <a:schemeClr val="bg1"/>
                          </a:solidFill>
                        </a:rPr>
                        <a:t> of CRM installed - </a:t>
                      </a:r>
                      <a:r>
                        <a:rPr lang="en-US" sz="1400" b="1" dirty="0" smtClean="0">
                          <a:solidFill>
                            <a:schemeClr val="bg1"/>
                          </a:solidFill>
                        </a:rPr>
                        <a:t>Ex:</a:t>
                      </a:r>
                      <a:r>
                        <a:rPr lang="en-US" sz="1400" b="1" baseline="0" dirty="0" smtClean="0">
                          <a:solidFill>
                            <a:schemeClr val="bg1"/>
                          </a:solidFill>
                        </a:rPr>
                        <a:t> “</a:t>
                      </a:r>
                      <a:r>
                        <a:rPr lang="en-US" sz="1400" b="1" baseline="0" dirty="0" err="1" smtClean="0">
                          <a:solidFill>
                            <a:schemeClr val="bg1"/>
                          </a:solidFill>
                        </a:rPr>
                        <a:t>OnPremise</a:t>
                      </a:r>
                      <a:r>
                        <a:rPr lang="en-US" sz="1400" b="1" baseline="0" dirty="0" smtClean="0">
                          <a:solidFill>
                            <a:schemeClr val="bg1"/>
                          </a:solidFill>
                        </a:rPr>
                        <a:t>”</a:t>
                      </a:r>
                      <a:endParaRPr lang="en-US" sz="1400" b="1" dirty="0">
                        <a:solidFill>
                          <a:schemeClr val="bg1"/>
                        </a:solidFill>
                      </a:endParaRPr>
                    </a:p>
                  </a:txBody>
                  <a:tcPr/>
                </a:tc>
              </a:tr>
              <a:tr h="284480">
                <a:tc>
                  <a:txBody>
                    <a:bodyPr/>
                    <a:lstStyle/>
                    <a:p>
                      <a:r>
                        <a:rPr lang="en-US" sz="1400" b="1" dirty="0" err="1" smtClean="0">
                          <a:solidFill>
                            <a:schemeClr val="bg1"/>
                          </a:solidFill>
                        </a:rPr>
                        <a:t>CRM_Server_Version</a:t>
                      </a:r>
                      <a:endParaRPr lang="en-US" sz="1400" b="1" dirty="0">
                        <a:solidFill>
                          <a:schemeClr val="bg1"/>
                        </a:solidFill>
                      </a:endParaRPr>
                    </a:p>
                  </a:txBody>
                  <a:tcPr/>
                </a:tc>
                <a:tc>
                  <a:txBody>
                    <a:bodyPr/>
                    <a:lstStyle/>
                    <a:p>
                      <a:r>
                        <a:rPr lang="en-US" sz="1400" b="1" dirty="0" smtClean="0">
                          <a:solidFill>
                            <a:schemeClr val="bg1"/>
                          </a:solidFill>
                        </a:rPr>
                        <a:t>The version of CRM installed</a:t>
                      </a:r>
                      <a:endParaRPr lang="en-US" sz="1400" b="1" dirty="0">
                        <a:solidFill>
                          <a:schemeClr val="bg1"/>
                        </a:solidFill>
                      </a:endParaRPr>
                    </a:p>
                  </a:txBody>
                  <a:tcPr/>
                </a:tc>
              </a:tr>
              <a:tr h="292100">
                <a:tc>
                  <a:txBody>
                    <a:bodyPr/>
                    <a:lstStyle/>
                    <a:p>
                      <a:r>
                        <a:rPr lang="en-US" sz="1400" b="1" dirty="0" err="1" smtClean="0">
                          <a:solidFill>
                            <a:schemeClr val="bg1"/>
                          </a:solidFill>
                        </a:rPr>
                        <a:t>CRM_Server_InstallDir</a:t>
                      </a:r>
                      <a:endParaRPr lang="en-US" sz="1400" b="1" dirty="0">
                        <a:solidFill>
                          <a:schemeClr val="bg1"/>
                        </a:solidFill>
                      </a:endParaRPr>
                    </a:p>
                  </a:txBody>
                  <a:tcPr/>
                </a:tc>
                <a:tc>
                  <a:txBody>
                    <a:bodyPr/>
                    <a:lstStyle/>
                    <a:p>
                      <a:r>
                        <a:rPr lang="en-US" sz="1400" b="1" dirty="0" smtClean="0">
                          <a:solidFill>
                            <a:schemeClr val="bg1"/>
                          </a:solidFill>
                        </a:rPr>
                        <a:t>Where CRM is installed</a:t>
                      </a:r>
                      <a:endParaRPr lang="en-US" sz="1400" b="1" dirty="0">
                        <a:solidFill>
                          <a:schemeClr val="bg1"/>
                        </a:solidFill>
                      </a:endParaRPr>
                    </a:p>
                  </a:txBody>
                  <a:tcPr/>
                </a:tc>
              </a:tr>
              <a:tr h="292100">
                <a:tc>
                  <a:txBody>
                    <a:bodyPr/>
                    <a:lstStyle/>
                    <a:p>
                      <a:r>
                        <a:rPr lang="en-US" sz="1400" b="1" dirty="0" err="1" smtClean="0">
                          <a:solidFill>
                            <a:schemeClr val="bg1"/>
                          </a:solidFill>
                        </a:rPr>
                        <a:t>ServerUrl</a:t>
                      </a:r>
                      <a:endParaRPr lang="en-US" sz="1400" b="1" dirty="0">
                        <a:solidFill>
                          <a:schemeClr val="bg1"/>
                        </a:solidFill>
                      </a:endParaRPr>
                    </a:p>
                  </a:txBody>
                  <a:tcPr/>
                </a:tc>
                <a:tc>
                  <a:txBody>
                    <a:bodyPr/>
                    <a:lstStyle/>
                    <a:p>
                      <a:r>
                        <a:rPr lang="en-US" sz="1400" b="1" dirty="0" smtClean="0">
                          <a:solidFill>
                            <a:schemeClr val="bg1"/>
                          </a:solidFill>
                        </a:rPr>
                        <a:t>The URL to the CRM web services, use this so that your</a:t>
                      </a:r>
                      <a:r>
                        <a:rPr lang="en-US" sz="1400" b="1" baseline="0" dirty="0" smtClean="0">
                          <a:solidFill>
                            <a:schemeClr val="bg1"/>
                          </a:solidFill>
                        </a:rPr>
                        <a:t> setup can call the CRM web services.</a:t>
                      </a:r>
                      <a:endParaRPr lang="en-US" sz="1400" b="1" dirty="0">
                        <a:solidFill>
                          <a:schemeClr val="bg1"/>
                        </a:solidFill>
                      </a:endParaRPr>
                    </a:p>
                  </a:txBody>
                  <a:tcPr/>
                </a:tc>
              </a:tr>
              <a:tr h="370840">
                <a:tc>
                  <a:txBody>
                    <a:bodyPr/>
                    <a:lstStyle/>
                    <a:p>
                      <a:r>
                        <a:rPr lang="en-US" sz="1400" b="1" dirty="0" smtClean="0">
                          <a:solidFill>
                            <a:schemeClr val="bg1"/>
                          </a:solidFill>
                        </a:rPr>
                        <a:t>website</a:t>
                      </a:r>
                      <a:endParaRPr lang="en-US" sz="1400" b="1" dirty="0">
                        <a:solidFill>
                          <a:schemeClr val="bg1"/>
                        </a:solidFill>
                      </a:endParaRPr>
                    </a:p>
                  </a:txBody>
                  <a:tcPr/>
                </a:tc>
                <a:tc>
                  <a:txBody>
                    <a:bodyPr/>
                    <a:lstStyle/>
                    <a:p>
                      <a:r>
                        <a:rPr lang="en-US" sz="1400" b="1" dirty="0" smtClean="0">
                          <a:solidFill>
                            <a:schemeClr val="bg1"/>
                          </a:solidFill>
                        </a:rPr>
                        <a:t>The</a:t>
                      </a:r>
                      <a:r>
                        <a:rPr lang="en-US" sz="1400" b="1" baseline="0" dirty="0" smtClean="0">
                          <a:solidFill>
                            <a:schemeClr val="bg1"/>
                          </a:solidFill>
                        </a:rPr>
                        <a:t> IIS </a:t>
                      </a:r>
                      <a:r>
                        <a:rPr lang="en-US" sz="1400" b="1" baseline="0" dirty="0" err="1" smtClean="0">
                          <a:solidFill>
                            <a:schemeClr val="bg1"/>
                          </a:solidFill>
                        </a:rPr>
                        <a:t>Metabase</a:t>
                      </a:r>
                      <a:r>
                        <a:rPr lang="en-US" sz="1400" b="1" baseline="0" dirty="0" smtClean="0">
                          <a:solidFill>
                            <a:schemeClr val="bg1"/>
                          </a:solidFill>
                        </a:rPr>
                        <a:t> path to the CRM website, useful if you need to create a VDIR</a:t>
                      </a:r>
                      <a:endParaRPr lang="en-US" sz="1400" b="1" dirty="0">
                        <a:solidFill>
                          <a:schemeClr val="bg1"/>
                        </a:solidFill>
                      </a:endParaRPr>
                    </a:p>
                  </a:txBody>
                  <a:tcPr/>
                </a:tc>
              </a:tr>
            </a:tbl>
          </a:graphicData>
        </a:graphic>
      </p:graphicFrame>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Managing Deployments</a:t>
            </a:r>
            <a:endParaRPr lang="en-US" dirty="0"/>
          </a:p>
        </p:txBody>
      </p:sp>
      <p:sp>
        <p:nvSpPr>
          <p:cNvPr id="4" name="Subtitle 3"/>
          <p:cNvSpPr>
            <a:spLocks noGrp="1"/>
          </p:cNvSpPr>
          <p:nvPr>
            <p:ph type="subTitle" idx="1"/>
          </p:nvPr>
        </p:nvSpPr>
        <p:spPr/>
        <p:txBody>
          <a:bodyPr/>
          <a:lstStyle/>
          <a:p>
            <a:r>
              <a:rPr lang="en-US" dirty="0" smtClean="0"/>
              <a:t>Post installation management</a:t>
            </a:r>
            <a:endParaRPr lang="en-US" dirty="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Managing Deployments</a:t>
            </a:r>
            <a:endParaRPr lang="en-US" dirty="0"/>
          </a:p>
        </p:txBody>
      </p:sp>
      <p:sp>
        <p:nvSpPr>
          <p:cNvPr id="3" name="Text Placeholder 2"/>
          <p:cNvSpPr>
            <a:spLocks noGrp="1"/>
          </p:cNvSpPr>
          <p:nvPr>
            <p:ph type="body" idx="1"/>
          </p:nvPr>
        </p:nvSpPr>
        <p:spPr>
          <a:xfrm>
            <a:off x="381001" y="1104900"/>
            <a:ext cx="4419600" cy="5105400"/>
          </a:xfrm>
        </p:spPr>
        <p:txBody>
          <a:bodyPr/>
          <a:lstStyle/>
          <a:p>
            <a:r>
              <a:rPr lang="en-US" dirty="0" smtClean="0"/>
              <a:t>Add User Tool moved from Deployment manager to a new web-based Wizard</a:t>
            </a:r>
          </a:p>
          <a:p>
            <a:r>
              <a:rPr lang="en-US" dirty="0" smtClean="0"/>
              <a:t>New “Deployment Administrator” Role</a:t>
            </a:r>
          </a:p>
          <a:p>
            <a:r>
              <a:rPr lang="en-US" dirty="0" smtClean="0"/>
              <a:t>Deployment Manager adds:</a:t>
            </a:r>
          </a:p>
          <a:p>
            <a:pPr lvl="1"/>
            <a:r>
              <a:rPr lang="en-US" dirty="0" smtClean="0"/>
              <a:t>Organization Manager</a:t>
            </a:r>
          </a:p>
          <a:p>
            <a:pPr lvl="1"/>
            <a:r>
              <a:rPr lang="en-US" dirty="0" smtClean="0"/>
              <a:t>Deployment Administrator Manager</a:t>
            </a:r>
          </a:p>
          <a:p>
            <a:endParaRPr lang="en-US" dirty="0"/>
          </a:p>
        </p:txBody>
      </p:sp>
      <p:pic>
        <p:nvPicPr>
          <p:cNvPr id="4" name="Picture 2"/>
          <p:cNvPicPr>
            <a:picLocks noChangeAspect="1" noChangeArrowheads="1"/>
          </p:cNvPicPr>
          <p:nvPr/>
        </p:nvPicPr>
        <p:blipFill>
          <a:blip r:embed="rId3"/>
          <a:srcRect/>
          <a:stretch>
            <a:fillRect/>
          </a:stretch>
        </p:blipFill>
        <p:spPr bwMode="auto">
          <a:xfrm>
            <a:off x="5105400" y="1295400"/>
            <a:ext cx="3429000" cy="2823246"/>
          </a:xfrm>
          <a:prstGeom prst="rect">
            <a:avLst/>
          </a:prstGeom>
          <a:noFill/>
          <a:ln w="9525">
            <a:noFill/>
            <a:miter lim="800000"/>
            <a:headEnd/>
            <a:tailEnd/>
          </a:ln>
          <a:effectLst>
            <a:outerShdw blurRad="50800" dist="38100" dir="2700000" algn="tl" rotWithShape="0">
              <a:prstClr val="black">
                <a:alpha val="40000"/>
              </a:prstClr>
            </a:outerShdw>
          </a:effectLst>
        </p:spPr>
      </p:pic>
      <p:pic>
        <p:nvPicPr>
          <p:cNvPr id="5" name="Picture 2"/>
          <p:cNvPicPr>
            <a:picLocks noChangeAspect="1" noChangeArrowheads="1"/>
          </p:cNvPicPr>
          <p:nvPr/>
        </p:nvPicPr>
        <p:blipFill>
          <a:blip r:embed="rId4"/>
          <a:srcRect/>
          <a:stretch>
            <a:fillRect/>
          </a:stretch>
        </p:blipFill>
        <p:spPr bwMode="auto">
          <a:xfrm>
            <a:off x="5448299" y="3400124"/>
            <a:ext cx="3413125" cy="2810175"/>
          </a:xfrm>
          <a:prstGeom prst="rect">
            <a:avLst/>
          </a:prstGeom>
          <a:noFill/>
          <a:ln w="9525">
            <a:noFill/>
            <a:miter lim="800000"/>
            <a:headEnd/>
            <a:tailEnd/>
          </a:ln>
          <a:effectLst>
            <a:outerShdw blurRad="50800" dist="38100" dir="2700000" algn="tl" rotWithShape="0">
              <a:prstClr val="black">
                <a:alpha val="40000"/>
              </a:prstClr>
            </a:outerShdw>
          </a:effectLst>
        </p:spPr>
      </p:pic>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 - Overview</a:t>
            </a:r>
            <a:endParaRPr lang="en-US" dirty="0"/>
          </a:p>
        </p:txBody>
      </p:sp>
      <p:sp>
        <p:nvSpPr>
          <p:cNvPr id="7" name="Text Placeholder 6"/>
          <p:cNvSpPr>
            <a:spLocks noGrp="1"/>
          </p:cNvSpPr>
          <p:nvPr>
            <p:ph type="body" idx="1"/>
          </p:nvPr>
        </p:nvSpPr>
        <p:spPr/>
        <p:txBody>
          <a:bodyPr/>
          <a:lstStyle/>
          <a:p>
            <a:pPr lvl="0">
              <a:defRPr/>
            </a:pPr>
            <a:r>
              <a:rPr lang="en-US" sz="2400" b="1" dirty="0" smtClean="0"/>
              <a:t>In this lab you will:</a:t>
            </a:r>
          </a:p>
          <a:p>
            <a:pPr lvl="1">
              <a:defRPr/>
            </a:pPr>
            <a:r>
              <a:rPr lang="en-US" sz="2000" dirty="0" smtClean="0"/>
              <a:t>Use CRM Tools to provision a new CRM Organization</a:t>
            </a:r>
          </a:p>
          <a:p>
            <a:pPr lvl="1">
              <a:defRPr/>
            </a:pPr>
            <a:r>
              <a:rPr lang="en-US" sz="2000" dirty="0" smtClean="0"/>
              <a:t>Use CRM registration web services to programmatically register the plug-in you developed in previous lab</a:t>
            </a:r>
          </a:p>
          <a:p>
            <a:pPr lvl="1">
              <a:defRPr/>
            </a:pPr>
            <a:r>
              <a:rPr lang="en-US" sz="2000" dirty="0" smtClean="0"/>
              <a:t>Test your work </a:t>
            </a:r>
            <a:br>
              <a:rPr lang="en-US" sz="2000" dirty="0" smtClean="0"/>
            </a:br>
            <a:endParaRPr lang="en-US" sz="2000" dirty="0" smtClean="0"/>
          </a:p>
          <a:p>
            <a:pPr>
              <a:defRPr/>
            </a:pPr>
            <a:r>
              <a:rPr lang="en-US" sz="2400" b="1" dirty="0" smtClean="0"/>
              <a:t>Finished Early?  Already done this lab?</a:t>
            </a:r>
          </a:p>
          <a:p>
            <a:pPr lvl="1"/>
            <a:r>
              <a:rPr lang="en-US" sz="2000" dirty="0" smtClean="0"/>
              <a:t>Explore the CRM Office Client Diagnostic Wizard.  This tool is used to find and fix common issues, allows enabling of tracing and creation of a troubleshooting file.</a:t>
            </a:r>
            <a:br>
              <a:rPr lang="en-US" sz="2000" dirty="0" smtClean="0"/>
            </a:br>
            <a:r>
              <a:rPr lang="en-US" sz="2000" b="1" dirty="0" smtClean="0"/>
              <a:t>Start | All Programs | Microsoft Dynamics CRM 4.0 | CRM Office Client Diagnostic Wizard</a:t>
            </a:r>
          </a:p>
          <a:p>
            <a:pPr lvl="1"/>
            <a:r>
              <a:rPr lang="en-US" sz="2000" dirty="0" smtClean="0"/>
              <a:t>Try connecting the Outlook Client to the organization you just created.</a:t>
            </a:r>
          </a:p>
          <a:p>
            <a:pPr lvl="1"/>
            <a:r>
              <a:rPr lang="en-US" sz="2000" dirty="0" smtClean="0"/>
              <a:t>Explore the register.xml schema in the CRM SDK.</a:t>
            </a:r>
          </a:p>
          <a:p>
            <a:pPr lvl="1">
              <a:buNone/>
              <a:defRPr/>
            </a:pPr>
            <a:r>
              <a:rPr lang="en-US" sz="2000" dirty="0" smtClean="0"/>
              <a:t/>
            </a:r>
            <a:br>
              <a:rPr lang="en-US" sz="2000" dirty="0" smtClean="0"/>
            </a:br>
            <a:endParaRPr lang="en-US" sz="2000" dirty="0"/>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114300" y="6324600"/>
            <a:ext cx="8148637" cy="350837"/>
          </a:xfrm>
          <a:prstGeom prst="rect">
            <a:avLst/>
          </a:prstGeom>
          <a:noFill/>
          <a:ln w="12700">
            <a:noFill/>
            <a:miter lim="800000"/>
            <a:headEnd type="none" w="sm" len="sm"/>
            <a:tailEnd type="none" w="sm" len="sm"/>
          </a:ln>
        </p:spPr>
        <p:txBody>
          <a:bodyPr>
            <a:spAutoFit/>
          </a:bodyPr>
          <a:lstStyle/>
          <a:p>
            <a:pPr algn="l" eaLnBrk="0" hangingPunct="0"/>
            <a:r>
              <a:rPr lang="en-US" sz="900" b="0"/>
              <a:t>© </a:t>
            </a:r>
            <a:r>
              <a:rPr lang="en-US" sz="900" b="0" smtClean="0"/>
              <a:t>2008 </a:t>
            </a:r>
            <a:r>
              <a:rPr lang="en-US" sz="900" b="0" dirty="0"/>
              <a:t>Microsoft Corporation. All rights reserved.</a:t>
            </a:r>
          </a:p>
          <a:p>
            <a:pPr algn="l" eaLnBrk="0" hangingPunct="0"/>
            <a:r>
              <a:rPr lang="en-US" sz="800" b="0" dirty="0"/>
              <a:t>This presentation is for informational purposes only. Microsoft makes no warranties, express or implied, in this summary.</a:t>
            </a:r>
          </a:p>
        </p:txBody>
      </p:sp>
      <p:pic>
        <p:nvPicPr>
          <p:cNvPr id="24579" name="Picture 3" descr="Microsoft logo and tagline"/>
          <p:cNvPicPr>
            <a:picLocks noChangeAspect="1" noChangeArrowheads="1"/>
          </p:cNvPicPr>
          <p:nvPr/>
        </p:nvPicPr>
        <p:blipFill>
          <a:blip r:embed="rId3"/>
          <a:srcRect/>
          <a:stretch>
            <a:fillRect/>
          </a:stretch>
        </p:blipFill>
        <p:spPr bwMode="black">
          <a:xfrm>
            <a:off x="1589088" y="2759075"/>
            <a:ext cx="5913437" cy="1276350"/>
          </a:xfrm>
          <a:prstGeom prst="rect">
            <a:avLst/>
          </a:prstGeom>
          <a:noFill/>
          <a:ln w="9525">
            <a:noFill/>
            <a:miter lim="800000"/>
            <a:headEnd/>
            <a:tailEnd/>
          </a:ln>
          <a:effectLst>
            <a:outerShdw blurRad="50800" dist="38100" dir="2700000" algn="tl" rotWithShape="0">
              <a:prstClr val="black">
                <a:alpha val="40000"/>
              </a:prstClr>
            </a:outerShdw>
          </a:effectLst>
        </p:spPr>
      </p:pic>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42" name="Rectangle 2"/>
          <p:cNvSpPr>
            <a:spLocks noGrp="1" noChangeArrowheads="1"/>
          </p:cNvSpPr>
          <p:nvPr>
            <p:ph type="title"/>
          </p:nvPr>
        </p:nvSpPr>
        <p:spPr>
          <a:prstGeom prst="rect">
            <a:avLst/>
          </a:prstGeom>
        </p:spPr>
        <p:txBody>
          <a:bodyPr/>
          <a:lstStyle/>
          <a:p>
            <a:pPr eaLnBrk="1" hangingPunct="1">
              <a:defRPr/>
            </a:pPr>
            <a:r>
              <a:rPr lang="en-US" dirty="0" smtClean="0"/>
              <a:t>Caveats &amp; Disclaimer</a:t>
            </a:r>
          </a:p>
        </p:txBody>
      </p:sp>
      <p:sp>
        <p:nvSpPr>
          <p:cNvPr id="419843" name="Rectangle 3"/>
          <p:cNvSpPr>
            <a:spLocks noGrp="1" noChangeArrowheads="1"/>
          </p:cNvSpPr>
          <p:nvPr>
            <p:ph type="body" idx="1"/>
          </p:nvPr>
        </p:nvSpPr>
        <p:spPr>
          <a:prstGeom prst="rect">
            <a:avLst/>
          </a:prstGeom>
        </p:spPr>
        <p:txBody>
          <a:bodyPr lIns="92075" tIns="46038" rIns="92075" bIns="46038">
            <a:spAutoFit/>
          </a:bodyPr>
          <a:lstStyle/>
          <a:p>
            <a:pPr eaLnBrk="1" hangingPunct="1">
              <a:defRPr/>
            </a:pPr>
            <a:r>
              <a:rPr lang="en-US" dirty="0" smtClean="0">
                <a:effectLst>
                  <a:outerShdw blurRad="38100" dist="38100" dir="2700000" algn="tl">
                    <a:srgbClr val="000000"/>
                  </a:outerShdw>
                </a:effectLst>
              </a:rPr>
              <a:t>Dates and capabilities are subject to change</a:t>
            </a:r>
          </a:p>
          <a:p>
            <a:pPr eaLnBrk="1" hangingPunct="1">
              <a:defRPr/>
            </a:pPr>
            <a:r>
              <a:rPr lang="en-US" dirty="0" smtClean="0">
                <a:effectLst>
                  <a:outerShdw blurRad="38100" dist="38100" dir="2700000" algn="tl">
                    <a:srgbClr val="000000"/>
                  </a:outerShdw>
                </a:effectLst>
              </a:rPr>
              <a:t>Screen shots are prototypes only</a:t>
            </a:r>
          </a:p>
        </p:txBody>
      </p:sp>
      <p:sp>
        <p:nvSpPr>
          <p:cNvPr id="4100" name="Text Box 4"/>
          <p:cNvSpPr txBox="1">
            <a:spLocks noChangeArrowheads="1"/>
          </p:cNvSpPr>
          <p:nvPr/>
        </p:nvSpPr>
        <p:spPr bwMode="auto">
          <a:xfrm>
            <a:off x="388938" y="3787775"/>
            <a:ext cx="8437562" cy="2354491"/>
          </a:xfrm>
          <a:prstGeom prst="rect">
            <a:avLst/>
          </a:prstGeom>
          <a:noFill/>
          <a:ln w="9525" algn="ctr">
            <a:noFill/>
            <a:miter lim="800000"/>
            <a:headEnd/>
            <a:tailEnd/>
          </a:ln>
        </p:spPr>
        <p:txBody>
          <a:bodyPr>
            <a:spAutoFit/>
          </a:bodyPr>
          <a:lstStyle/>
          <a:p>
            <a:pPr algn="l">
              <a:lnSpc>
                <a:spcPct val="90000"/>
              </a:lnSpc>
              <a:spcBef>
                <a:spcPct val="30000"/>
              </a:spcBef>
            </a:pPr>
            <a:r>
              <a:rPr lang="en-US" sz="1000" dirty="0">
                <a:latin typeface="Segoe"/>
              </a:rPr>
              <a:t>Disclaimer</a:t>
            </a:r>
          </a:p>
          <a:p>
            <a:pPr algn="l">
              <a:lnSpc>
                <a:spcPct val="90000"/>
              </a:lnSpc>
              <a:spcBef>
                <a:spcPct val="30000"/>
              </a:spcBef>
            </a:pPr>
            <a:r>
              <a:rPr lang="en-US" sz="1000" b="0" dirty="0">
                <a:latin typeface="Segoe"/>
              </a:rPr>
              <a:t>This presentation contains preliminary information that may be changed substantially prior to final commercial release of the software described herein.</a:t>
            </a:r>
            <a:br>
              <a:rPr lang="en-US" sz="1000" b="0" dirty="0">
                <a:latin typeface="Segoe"/>
              </a:rPr>
            </a:br>
            <a:r>
              <a:rPr lang="en-US" sz="1000" b="0" dirty="0">
                <a:latin typeface="Segoe"/>
              </a:rPr>
              <a:t/>
            </a:r>
            <a:br>
              <a:rPr lang="en-US" sz="1000" b="0" dirty="0">
                <a:latin typeface="Segoe"/>
              </a:rPr>
            </a:br>
            <a:r>
              <a:rPr lang="en-US" sz="1000" b="0" dirty="0">
                <a:latin typeface="Segoe"/>
              </a:rPr>
              <a:t>The information contained in this presentation represents the current view of Microsoft Corporation on the issues discussed as of the date of the presentation.  Because Microsoft must respond to changing market conditions, it should not be interpreted to be a commitment on the part of Microsoft, and Microsoft cannot guarantee the accuracy of any information presented after the date of the presentation.</a:t>
            </a:r>
            <a:br>
              <a:rPr lang="en-US" sz="1000" b="0" dirty="0">
                <a:latin typeface="Segoe"/>
              </a:rPr>
            </a:br>
            <a:r>
              <a:rPr lang="en-US" sz="1000" b="0" dirty="0">
                <a:latin typeface="Segoe"/>
              </a:rPr>
              <a:t/>
            </a:r>
            <a:br>
              <a:rPr lang="en-US" sz="1000" b="0" dirty="0">
                <a:latin typeface="Segoe"/>
              </a:rPr>
            </a:br>
            <a:r>
              <a:rPr lang="en-US" sz="1000" b="0" dirty="0">
                <a:latin typeface="Segoe"/>
              </a:rPr>
              <a:t>This presentation is for informational purposes only.  MICROSOFT MAKES NO WARRANTIES, EXPRESS, IMPLIED OR STATUTORY, AS TO THE INFORMATION IN THIS PRESENTATION.</a:t>
            </a:r>
            <a:br>
              <a:rPr lang="en-US" sz="1000" b="0" dirty="0">
                <a:latin typeface="Segoe"/>
              </a:rPr>
            </a:br>
            <a:r>
              <a:rPr lang="en-US" sz="1000" b="0" dirty="0">
                <a:latin typeface="Segoe"/>
              </a:rPr>
              <a:t/>
            </a:r>
            <a:br>
              <a:rPr lang="en-US" sz="1000" b="0" dirty="0">
                <a:latin typeface="Segoe"/>
              </a:rPr>
            </a:br>
            <a:r>
              <a:rPr lang="en-US" sz="1000" b="0" dirty="0">
                <a:latin typeface="Segoe"/>
              </a:rPr>
              <a:t>Microsoft may have patents, patent applications, trademarks, copyrights, or other intellectual property rights covering subject matter in this presentation.  Except as expressly provided in any written license agreement from Microsoft, the furnishing of this information does not give you any license to these patents, trademarks, copyrights, or other intellectual property.</a:t>
            </a:r>
            <a:br>
              <a:rPr lang="en-US" sz="1000" b="0" dirty="0">
                <a:latin typeface="Segoe"/>
              </a:rPr>
            </a:br>
            <a:r>
              <a:rPr lang="en-US" sz="1000" b="0" dirty="0">
                <a:latin typeface="Segoe"/>
              </a:rPr>
              <a:t/>
            </a:r>
            <a:br>
              <a:rPr lang="en-US" sz="1000" b="0" dirty="0">
                <a:latin typeface="Segoe"/>
              </a:rPr>
            </a:br>
            <a:r>
              <a:rPr lang="en-US" sz="1000" b="0" dirty="0">
                <a:latin typeface="Segoe"/>
              </a:rPr>
              <a:t>© </a:t>
            </a:r>
            <a:r>
              <a:rPr lang="en-US" sz="1000" b="0" dirty="0" smtClean="0">
                <a:latin typeface="Segoe"/>
              </a:rPr>
              <a:t>2008 </a:t>
            </a:r>
            <a:r>
              <a:rPr lang="en-US" sz="1000" b="0" dirty="0">
                <a:latin typeface="Segoe"/>
              </a:rPr>
              <a:t>Microsoft Corporation.  All rights reserved.</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a:lstStyle/>
          <a:p>
            <a:r>
              <a:rPr lang="en-US" dirty="0" smtClean="0"/>
              <a:t>Agenda</a:t>
            </a:r>
            <a:endParaRPr lang="en-US" dirty="0"/>
          </a:p>
        </p:txBody>
      </p:sp>
      <p:sp>
        <p:nvSpPr>
          <p:cNvPr id="4" name="Text Placeholder 3"/>
          <p:cNvSpPr>
            <a:spLocks noGrp="1"/>
          </p:cNvSpPr>
          <p:nvPr>
            <p:ph type="body" idx="1"/>
          </p:nvPr>
        </p:nvSpPr>
        <p:spPr/>
        <p:txBody>
          <a:bodyPr/>
          <a:lstStyle/>
          <a:p>
            <a:r>
              <a:rPr lang="en-US" dirty="0" smtClean="0"/>
              <a:t>Email Router</a:t>
            </a:r>
          </a:p>
          <a:p>
            <a:r>
              <a:rPr lang="en-US" dirty="0" smtClean="0"/>
              <a:t>Deployment Scenarios and Scaling</a:t>
            </a:r>
          </a:p>
          <a:p>
            <a:r>
              <a:rPr lang="en-US" dirty="0" smtClean="0"/>
              <a:t>Writing your own setup</a:t>
            </a:r>
          </a:p>
          <a:p>
            <a:r>
              <a:rPr lang="en-US" dirty="0" smtClean="0"/>
              <a:t>Lab</a:t>
            </a:r>
          </a:p>
          <a:p>
            <a:endParaRPr lang="en-US" dirty="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Email Router</a:t>
            </a:r>
            <a:endParaRPr lang="en-US" dirty="0"/>
          </a:p>
        </p:txBody>
      </p:sp>
      <p:sp>
        <p:nvSpPr>
          <p:cNvPr id="4" name="Subtitle 3"/>
          <p:cNvSpPr>
            <a:spLocks noGrp="1"/>
          </p:cNvSpPr>
          <p:nvPr>
            <p:ph type="subTitle" idx="1"/>
          </p:nvPr>
        </p:nvSpPr>
        <p:spPr/>
        <p:txBody>
          <a:bodyPr/>
          <a:lstStyle/>
          <a:p>
            <a:r>
              <a:rPr lang="en-US" dirty="0" smtClean="0"/>
              <a:t>Configuring inbound and outbound email</a:t>
            </a:r>
            <a:endParaRPr lang="en-U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Email / Exchange Router</a:t>
            </a:r>
            <a:endParaRPr lang="en-US" dirty="0"/>
          </a:p>
        </p:txBody>
      </p:sp>
      <p:sp>
        <p:nvSpPr>
          <p:cNvPr id="3" name="Text Placeholder 2"/>
          <p:cNvSpPr>
            <a:spLocks noGrp="1"/>
          </p:cNvSpPr>
          <p:nvPr>
            <p:ph type="body" idx="1"/>
          </p:nvPr>
        </p:nvSpPr>
        <p:spPr/>
        <p:txBody>
          <a:bodyPr/>
          <a:lstStyle/>
          <a:p>
            <a:r>
              <a:rPr lang="en-US" dirty="0" smtClean="0"/>
              <a:t>Complete re-write for CRM 4.0</a:t>
            </a:r>
          </a:p>
          <a:p>
            <a:r>
              <a:rPr lang="en-US" dirty="0" smtClean="0"/>
              <a:t>Stand-alone service and configuration tool that can run on any machine in any domain that can communicate with the required services</a:t>
            </a:r>
          </a:p>
          <a:p>
            <a:r>
              <a:rPr lang="en-US" dirty="0" smtClean="0"/>
              <a:t>Support for POP3, SMTP and Exchange for both sending and receiving</a:t>
            </a:r>
          </a:p>
          <a:p>
            <a:r>
              <a:rPr lang="en-US" dirty="0" smtClean="0"/>
              <a:t>Works against On Premise, Online and Partner Hosted</a:t>
            </a:r>
          </a:p>
          <a:p>
            <a:endParaRPr lang="en-US" dirty="0"/>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1" y="1104900"/>
            <a:ext cx="4762500" cy="5105400"/>
          </a:xfrm>
        </p:spPr>
        <p:txBody>
          <a:bodyPr/>
          <a:lstStyle/>
          <a:p>
            <a:r>
              <a:rPr lang="en-US" sz="2400" dirty="0" smtClean="0"/>
              <a:t>Configured via </a:t>
            </a:r>
            <a:r>
              <a:rPr lang="en-US" sz="2400" dirty="0" err="1" smtClean="0"/>
              <a:t>WinForm</a:t>
            </a:r>
            <a:r>
              <a:rPr lang="en-US" sz="2400" dirty="0" smtClean="0"/>
              <a:t> application.</a:t>
            </a:r>
          </a:p>
          <a:p>
            <a:r>
              <a:rPr lang="en-US" sz="2400" dirty="0" smtClean="0"/>
              <a:t>Configuration consists of Inbound and Outbound “Profiles” as well as “Deployments”.</a:t>
            </a:r>
          </a:p>
          <a:p>
            <a:r>
              <a:rPr lang="en-US" sz="2400" dirty="0" smtClean="0"/>
              <a:t>Profiles store connection information for mail servers</a:t>
            </a:r>
          </a:p>
          <a:p>
            <a:r>
              <a:rPr lang="en-US" sz="2400" dirty="0" smtClean="0"/>
              <a:t>Deployments connect the profiles to a CRM server.</a:t>
            </a:r>
          </a:p>
          <a:p>
            <a:r>
              <a:rPr lang="en-US" sz="2400" dirty="0" smtClean="0"/>
              <a:t>Rule Deployment Wizard still exists for Exchange-based email deployments</a:t>
            </a:r>
          </a:p>
        </p:txBody>
      </p:sp>
      <p:pic>
        <p:nvPicPr>
          <p:cNvPr id="2051" name="Picture 3"/>
          <p:cNvPicPr>
            <a:picLocks noChangeAspect="1" noChangeArrowheads="1"/>
          </p:cNvPicPr>
          <p:nvPr/>
        </p:nvPicPr>
        <p:blipFill>
          <a:blip r:embed="rId3"/>
          <a:srcRect/>
          <a:stretch>
            <a:fillRect/>
          </a:stretch>
        </p:blipFill>
        <p:spPr bwMode="auto">
          <a:xfrm>
            <a:off x="5562600" y="1143000"/>
            <a:ext cx="2857500" cy="3130510"/>
          </a:xfrm>
          <a:prstGeom prst="rect">
            <a:avLst/>
          </a:prstGeom>
          <a:noFill/>
          <a:ln w="9525">
            <a:noFill/>
            <a:miter lim="800000"/>
            <a:headEnd/>
            <a:tailEnd/>
          </a:ln>
          <a:effectLst>
            <a:outerShdw blurRad="50800" dist="38100" dir="2700000" algn="tl" rotWithShape="0">
              <a:prstClr val="black">
                <a:alpha val="40000"/>
              </a:prstClr>
            </a:outerShdw>
          </a:effectLst>
        </p:spPr>
      </p:pic>
      <p:sp>
        <p:nvSpPr>
          <p:cNvPr id="2" name="Title 1"/>
          <p:cNvSpPr>
            <a:spLocks noGrp="1"/>
          </p:cNvSpPr>
          <p:nvPr>
            <p:ph type="title"/>
          </p:nvPr>
        </p:nvSpPr>
        <p:spPr/>
        <p:txBody>
          <a:bodyPr/>
          <a:lstStyle/>
          <a:p>
            <a:r>
              <a:rPr lang="en-US" dirty="0" smtClean="0"/>
              <a:t>Email / Exchange Router</a:t>
            </a:r>
            <a:endParaRPr lang="en-US" dirty="0"/>
          </a:p>
        </p:txBody>
      </p:sp>
      <p:pic>
        <p:nvPicPr>
          <p:cNvPr id="2050" name="Picture 2"/>
          <p:cNvPicPr>
            <a:picLocks noChangeAspect="1" noChangeArrowheads="1"/>
          </p:cNvPicPr>
          <p:nvPr/>
        </p:nvPicPr>
        <p:blipFill>
          <a:blip r:embed="rId4"/>
          <a:srcRect/>
          <a:stretch>
            <a:fillRect/>
          </a:stretch>
        </p:blipFill>
        <p:spPr bwMode="auto">
          <a:xfrm>
            <a:off x="4991100" y="3861205"/>
            <a:ext cx="2819400" cy="1825677"/>
          </a:xfrm>
          <a:prstGeom prst="rect">
            <a:avLst/>
          </a:prstGeom>
          <a:noFill/>
          <a:ln w="9525">
            <a:noFill/>
            <a:miter lim="800000"/>
            <a:headEnd/>
            <a:tailEnd/>
          </a:ln>
          <a:effectLst>
            <a:outerShdw blurRad="76200" dist="38100" dir="10800000" algn="tl" rotWithShape="0">
              <a:prstClr val="black">
                <a:alpha val="40000"/>
              </a:prstClr>
            </a:outerShdw>
          </a:effectLst>
        </p:spPr>
      </p:pic>
      <p:pic>
        <p:nvPicPr>
          <p:cNvPr id="2052" name="Picture 4"/>
          <p:cNvPicPr>
            <a:picLocks noChangeAspect="1" noChangeArrowheads="1"/>
          </p:cNvPicPr>
          <p:nvPr/>
        </p:nvPicPr>
        <p:blipFill>
          <a:blip r:embed="rId5"/>
          <a:srcRect/>
          <a:stretch>
            <a:fillRect/>
          </a:stretch>
        </p:blipFill>
        <p:spPr bwMode="auto">
          <a:xfrm>
            <a:off x="6142038" y="3103047"/>
            <a:ext cx="2697162" cy="2954853"/>
          </a:xfrm>
          <a:prstGeom prst="rect">
            <a:avLst/>
          </a:prstGeom>
          <a:noFill/>
          <a:ln w="9525">
            <a:noFill/>
            <a:miter lim="800000"/>
            <a:headEnd/>
            <a:tailEnd/>
          </a:ln>
          <a:effectLst>
            <a:outerShdw blurRad="50800" dist="38100" dir="2700000" algn="tl" rotWithShape="0">
              <a:prstClr val="black">
                <a:alpha val="40000"/>
              </a:prstClr>
            </a:outerShdw>
          </a:effectLst>
        </p:spPr>
      </p:pic>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Writing your own Setup</a:t>
            </a:r>
            <a:endParaRPr lang="en-US" dirty="0"/>
          </a:p>
        </p:txBody>
      </p:sp>
      <p:sp>
        <p:nvSpPr>
          <p:cNvPr id="4" name="Subtitle 3"/>
          <p:cNvSpPr>
            <a:spLocks noGrp="1"/>
          </p:cNvSpPr>
          <p:nvPr>
            <p:ph type="subTitle" idx="1"/>
          </p:nvPr>
        </p:nvSpPr>
        <p:spPr/>
        <p:txBody>
          <a:bodyPr/>
          <a:lstStyle/>
          <a:p>
            <a:r>
              <a:rPr lang="en-US" dirty="0" smtClean="0"/>
              <a:t>Getting your add-ons installed</a:t>
            </a:r>
            <a:endParaRPr lang="en-US"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your own setups</a:t>
            </a:r>
            <a:endParaRPr lang="en-US" dirty="0"/>
          </a:p>
        </p:txBody>
      </p:sp>
      <p:sp>
        <p:nvSpPr>
          <p:cNvPr id="3" name="Text Placeholder 2"/>
          <p:cNvSpPr>
            <a:spLocks noGrp="1"/>
          </p:cNvSpPr>
          <p:nvPr>
            <p:ph type="body" idx="1"/>
          </p:nvPr>
        </p:nvSpPr>
        <p:spPr/>
        <p:txBody>
          <a:bodyPr/>
          <a:lstStyle/>
          <a:p>
            <a:r>
              <a:rPr lang="en-US" dirty="0" smtClean="0"/>
              <a:t>Several approaches are available and the “right” approach depends on your solution and the amount of time and budget you can dedicate to setup.</a:t>
            </a:r>
          </a:p>
          <a:p>
            <a:r>
              <a:rPr lang="en-US" dirty="0" smtClean="0"/>
              <a:t>The solution can be as complex as a custom MSI package that provides a wizard-driven interface to fully install and uninstall your add-in.  Or it can be as simple as instructions on how to manually deploy your solution.</a:t>
            </a:r>
            <a:endParaRPr lang="en-US" dirty="0"/>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your own setup - Considerations</a:t>
            </a:r>
            <a:endParaRPr lang="en-US" dirty="0"/>
          </a:p>
        </p:txBody>
      </p:sp>
      <p:sp>
        <p:nvSpPr>
          <p:cNvPr id="3" name="Text Placeholder 2"/>
          <p:cNvSpPr>
            <a:spLocks noGrp="1"/>
          </p:cNvSpPr>
          <p:nvPr>
            <p:ph type="body" idx="1"/>
          </p:nvPr>
        </p:nvSpPr>
        <p:spPr/>
        <p:txBody>
          <a:bodyPr/>
          <a:lstStyle/>
          <a:p>
            <a:r>
              <a:rPr lang="en-US" dirty="0" smtClean="0"/>
              <a:t>Design your setup – What do you need to deploy?</a:t>
            </a:r>
          </a:p>
          <a:p>
            <a:pPr lvl="1"/>
            <a:r>
              <a:rPr lang="en-US" dirty="0" smtClean="0"/>
              <a:t>Customizations (Adding entities or attributes)</a:t>
            </a:r>
          </a:p>
          <a:p>
            <a:pPr lvl="1"/>
            <a:r>
              <a:rPr lang="en-US" dirty="0" err="1" smtClean="0"/>
              <a:t>ISV.config</a:t>
            </a:r>
            <a:r>
              <a:rPr lang="en-US" dirty="0" smtClean="0"/>
              <a:t> / Site Map</a:t>
            </a:r>
          </a:p>
          <a:p>
            <a:pPr lvl="1"/>
            <a:r>
              <a:rPr lang="en-US" dirty="0" smtClean="0"/>
              <a:t>Custom database</a:t>
            </a:r>
          </a:p>
          <a:p>
            <a:pPr lvl="1"/>
            <a:r>
              <a:rPr lang="en-US" dirty="0" smtClean="0"/>
              <a:t>Custom files (ASPX, JS, Etc)</a:t>
            </a:r>
          </a:p>
          <a:p>
            <a:pPr lvl="1"/>
            <a:r>
              <a:rPr lang="en-US" dirty="0" smtClean="0"/>
              <a:t>Workflows</a:t>
            </a:r>
          </a:p>
          <a:p>
            <a:pPr lvl="1"/>
            <a:r>
              <a:rPr lang="en-US" dirty="0" smtClean="0"/>
              <a:t>Plug-ins</a:t>
            </a:r>
          </a:p>
          <a:p>
            <a:pPr lvl="1"/>
            <a:r>
              <a:rPr lang="en-US" dirty="0" smtClean="0"/>
              <a:t>Virtual Directory and IIS Configuration</a:t>
            </a:r>
          </a:p>
          <a:p>
            <a:r>
              <a:rPr lang="en-US" dirty="0" smtClean="0"/>
              <a:t>Backups</a:t>
            </a:r>
          </a:p>
          <a:p>
            <a:pPr lvl="1"/>
            <a:r>
              <a:rPr lang="en-US" dirty="0" smtClean="0"/>
              <a:t>Recommend or automate the backup of the users customizations, site map, system settings and </a:t>
            </a:r>
            <a:r>
              <a:rPr lang="en-US" dirty="0" err="1" smtClean="0"/>
              <a:t>ISV.config</a:t>
            </a:r>
            <a:r>
              <a:rPr lang="en-US" dirty="0" smtClean="0"/>
              <a:t> prior to installing anything</a:t>
            </a:r>
          </a:p>
        </p:txBody>
      </p:sp>
    </p:spTree>
  </p:cSld>
  <p:clrMapOvr>
    <a:masterClrMapping/>
  </p:clrMapOvr>
  <p:transition>
    <p:fade/>
  </p:transition>
</p:sld>
</file>

<file path=ppt/theme/theme1.xml><?xml version="1.0" encoding="utf-8"?>
<a:theme xmlns:a="http://schemas.openxmlformats.org/drawingml/2006/main" name="Microsoft Titan">
  <a:themeElements>
    <a:clrScheme name="7-00029_template_v02color_Final 2">
      <a:dk1>
        <a:srgbClr val="0099FF"/>
      </a:dk1>
      <a:lt1>
        <a:srgbClr val="FFFFFF"/>
      </a:lt1>
      <a:dk2>
        <a:srgbClr val="112E58"/>
      </a:dk2>
      <a:lt2>
        <a:srgbClr val="FFFFFF"/>
      </a:lt2>
      <a:accent1>
        <a:srgbClr val="FFFFCC"/>
      </a:accent1>
      <a:accent2>
        <a:srgbClr val="66CC33"/>
      </a:accent2>
      <a:accent3>
        <a:srgbClr val="AAADB4"/>
      </a:accent3>
      <a:accent4>
        <a:srgbClr val="DADADA"/>
      </a:accent4>
      <a:accent5>
        <a:srgbClr val="FFFFE2"/>
      </a:accent5>
      <a:accent6>
        <a:srgbClr val="5CB92D"/>
      </a:accent6>
      <a:hlink>
        <a:srgbClr val="FF3300"/>
      </a:hlink>
      <a:folHlink>
        <a:srgbClr val="FFCC00"/>
      </a:folHlink>
    </a:clrScheme>
    <a:fontScheme name="7-00029_template_v02color_Final">
      <a:majorFont>
        <a:latin typeface="Segoe Semibold"/>
        <a:ea typeface=""/>
        <a:cs typeface=""/>
      </a:majorFont>
      <a:minorFont>
        <a:latin typeface="Sego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bwMode="auto">
        <a:xfrm>
          <a:off x="0" y="0"/>
          <a:ext cx="1" cy="1"/>
        </a:xfrm>
        <a:custGeom>
          <a:avLst/>
          <a:gdLst/>
          <a:ahLst/>
          <a:cxnLst/>
          <a:rect l="0" t="0" r="0" b="0"/>
          <a:pathLst/>
        </a:custGeom>
        <a:gradFill rotWithShape="0">
          <a:gsLst>
            <a:gs pos="0">
              <a:schemeClr val="folHlink">
                <a:gamma/>
                <a:shade val="46275"/>
                <a:invGamma/>
                <a:alpha val="39999"/>
              </a:schemeClr>
            </a:gs>
            <a:gs pos="50000">
              <a:schemeClr val="folHlink"/>
            </a:gs>
            <a:gs pos="100000">
              <a:schemeClr val="folHlink">
                <a:gamma/>
                <a:shade val="46275"/>
                <a:invGamma/>
                <a:alpha val="39999"/>
              </a:schemeClr>
            </a:gs>
          </a:gsLst>
          <a:lin ang="2700000" scaled="1"/>
        </a:gradFill>
        <a:ln w="12700" cap="flat" cmpd="sng" algn="ctr">
          <a:solidFill>
            <a:schemeClr val="folHlink"/>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85000"/>
          </a:lnSpc>
          <a:spcBef>
            <a:spcPct val="20000"/>
          </a:spcBef>
          <a:spcAft>
            <a:spcPct val="0"/>
          </a:spcAft>
          <a:buClrTx/>
          <a:buSzTx/>
          <a:buFontTx/>
          <a:buNone/>
          <a:tabLst/>
          <a:defRPr kumimoji="0" lang="en-US" sz="1800" b="1" i="0" u="none" strike="noStrike" cap="none" normalizeH="0" baseline="0" smtClean="0">
            <a:solidFill>
              <a:schemeClr val="tx1"/>
            </a:solidFill>
            <a:effectLst/>
            <a:latin typeface="Segoe Semibold" pitchFamily="34" charset="0"/>
          </a:defRPr>
        </a:defPPr>
      </a:lstStyle>
    </a:spDef>
    <a:lnDef>
      <a:spPr bwMode="auto">
        <a:xfrm>
          <a:off x="0" y="0"/>
          <a:ext cx="1" cy="1"/>
        </a:xfrm>
        <a:custGeom>
          <a:avLst/>
          <a:gdLst/>
          <a:ahLst/>
          <a:cxnLst/>
          <a:rect l="0" t="0" r="0" b="0"/>
          <a:pathLst/>
        </a:custGeom>
        <a:gradFill rotWithShape="0">
          <a:gsLst>
            <a:gs pos="0">
              <a:schemeClr val="folHlink">
                <a:gamma/>
                <a:shade val="46275"/>
                <a:invGamma/>
                <a:alpha val="39999"/>
              </a:schemeClr>
            </a:gs>
            <a:gs pos="50000">
              <a:schemeClr val="folHlink"/>
            </a:gs>
            <a:gs pos="100000">
              <a:schemeClr val="folHlink">
                <a:gamma/>
                <a:shade val="46275"/>
                <a:invGamma/>
                <a:alpha val="39999"/>
              </a:schemeClr>
            </a:gs>
          </a:gsLst>
          <a:lin ang="2700000" scaled="1"/>
        </a:gradFill>
        <a:ln w="12700" cap="flat" cmpd="sng" algn="ctr">
          <a:solidFill>
            <a:schemeClr val="folHlink"/>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85000"/>
          </a:lnSpc>
          <a:spcBef>
            <a:spcPct val="20000"/>
          </a:spcBef>
          <a:spcAft>
            <a:spcPct val="0"/>
          </a:spcAft>
          <a:buClrTx/>
          <a:buSzTx/>
          <a:buFontTx/>
          <a:buNone/>
          <a:tabLst/>
          <a:defRPr kumimoji="0" lang="en-US" sz="1800" b="1" i="0" u="none" strike="noStrike" cap="none" normalizeH="0" baseline="0" smtClean="0">
            <a:solidFill>
              <a:schemeClr val="tx1"/>
            </a:solidFill>
            <a:effectLst/>
            <a:latin typeface="Segoe Semibold" pitchFamily="34" charset="0"/>
          </a:defRPr>
        </a:defPPr>
      </a:lstStyle>
    </a:lnDef>
  </a:objectDefaults>
  <a:extraClrSchemeLst>
    <a:extraClrScheme>
      <a:clrScheme name="7-00029_template_v02color_Final 1">
        <a:dk1>
          <a:srgbClr val="000000"/>
        </a:dk1>
        <a:lt1>
          <a:srgbClr val="FFFFFF"/>
        </a:lt1>
        <a:dk2>
          <a:srgbClr val="30237F"/>
        </a:dk2>
        <a:lt2>
          <a:srgbClr val="FFFFFF"/>
        </a:lt2>
        <a:accent1>
          <a:srgbClr val="FFFFCC"/>
        </a:accent1>
        <a:accent2>
          <a:srgbClr val="66CC33"/>
        </a:accent2>
        <a:accent3>
          <a:srgbClr val="ADACC0"/>
        </a:accent3>
        <a:accent4>
          <a:srgbClr val="DADADA"/>
        </a:accent4>
        <a:accent5>
          <a:srgbClr val="FFFFE2"/>
        </a:accent5>
        <a:accent6>
          <a:srgbClr val="5CB92D"/>
        </a:accent6>
        <a:hlink>
          <a:srgbClr val="FF3300"/>
        </a:hlink>
        <a:folHlink>
          <a:srgbClr val="FFCC00"/>
        </a:folHlink>
      </a:clrScheme>
      <a:clrMap bg1="dk2" tx1="lt1" bg2="dk1" tx2="lt2" accent1="accent1" accent2="accent2" accent3="accent3" accent4="accent4" accent5="accent5" accent6="accent6" hlink="hlink" folHlink="folHlink"/>
    </a:extraClrScheme>
    <a:extraClrScheme>
      <a:clrScheme name="7-00029_template_v02color_Final 2">
        <a:dk1>
          <a:srgbClr val="0099FF"/>
        </a:dk1>
        <a:lt1>
          <a:srgbClr val="FFFFFF"/>
        </a:lt1>
        <a:dk2>
          <a:srgbClr val="112E58"/>
        </a:dk2>
        <a:lt2>
          <a:srgbClr val="FFFFFF"/>
        </a:lt2>
        <a:accent1>
          <a:srgbClr val="FFFFCC"/>
        </a:accent1>
        <a:accent2>
          <a:srgbClr val="66CC33"/>
        </a:accent2>
        <a:accent3>
          <a:srgbClr val="AAADB4"/>
        </a:accent3>
        <a:accent4>
          <a:srgbClr val="DADADA"/>
        </a:accent4>
        <a:accent5>
          <a:srgbClr val="FFFFE2"/>
        </a:accent5>
        <a:accent6>
          <a:srgbClr val="5CB92D"/>
        </a:accent6>
        <a:hlink>
          <a:srgbClr val="FF3300"/>
        </a:hlink>
        <a:folHlink>
          <a:srgbClr val="FF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Microsoft Titan</Template>
  <TotalTime>0</TotalTime>
  <Words>1166</Words>
  <Application>Microsoft PowerPoint</Application>
  <PresentationFormat>On-screen Show (4:3)</PresentationFormat>
  <Paragraphs>159</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Microsoft Titan</vt:lpstr>
      <vt:lpstr>Microsoft Dynamics CRM 4.0</vt:lpstr>
      <vt:lpstr>Caveats &amp; Disclaimer</vt:lpstr>
      <vt:lpstr>Agenda</vt:lpstr>
      <vt:lpstr>Email Router</vt:lpstr>
      <vt:lpstr>Email / Exchange Router</vt:lpstr>
      <vt:lpstr>Email / Exchange Router</vt:lpstr>
      <vt:lpstr>Writing your own Setup</vt:lpstr>
      <vt:lpstr>Writing your own setups</vt:lpstr>
      <vt:lpstr>Writing your own setup - Considerations</vt:lpstr>
      <vt:lpstr>Writing your own setup - Considerations</vt:lpstr>
      <vt:lpstr>Writing your own setup - Considerations</vt:lpstr>
      <vt:lpstr>Managing Deployments</vt:lpstr>
      <vt:lpstr>Managing Deployments</vt:lpstr>
      <vt:lpstr>Lab - Overview</vt:lpstr>
      <vt:lpstr>Slide 15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2008-05-05T09:42:36Z</dcterms:created>
  <dcterms:modified xsi:type="dcterms:W3CDTF">2008-05-05T10:02:39Z</dcterms:modified>
</cp:coreProperties>
</file>