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4"/>
    <p:sldMasterId id="2147483816" r:id="rId5"/>
  </p:sldMasterIdLst>
  <p:notesMasterIdLst>
    <p:notesMasterId r:id="rId64"/>
  </p:notesMasterIdLst>
  <p:handoutMasterIdLst>
    <p:handoutMasterId r:id="rId65"/>
  </p:handoutMasterIdLst>
  <p:sldIdLst>
    <p:sldId id="737" r:id="rId6"/>
    <p:sldId id="632" r:id="rId7"/>
    <p:sldId id="670" r:id="rId8"/>
    <p:sldId id="608" r:id="rId9"/>
    <p:sldId id="730" r:id="rId10"/>
    <p:sldId id="738" r:id="rId11"/>
    <p:sldId id="733" r:id="rId12"/>
    <p:sldId id="734" r:id="rId13"/>
    <p:sldId id="735" r:id="rId14"/>
    <p:sldId id="736" r:id="rId15"/>
    <p:sldId id="692" r:id="rId16"/>
    <p:sldId id="621" r:id="rId17"/>
    <p:sldId id="622" r:id="rId18"/>
    <p:sldId id="727" r:id="rId19"/>
    <p:sldId id="581" r:id="rId20"/>
    <p:sldId id="719" r:id="rId21"/>
    <p:sldId id="643" r:id="rId22"/>
    <p:sldId id="583" r:id="rId23"/>
    <p:sldId id="660" r:id="rId24"/>
    <p:sldId id="571" r:id="rId25"/>
    <p:sldId id="615" r:id="rId26"/>
    <p:sldId id="661" r:id="rId27"/>
    <p:sldId id="473" r:id="rId28"/>
    <p:sldId id="656" r:id="rId29"/>
    <p:sldId id="662" r:id="rId30"/>
    <p:sldId id="512" r:id="rId31"/>
    <p:sldId id="617" r:id="rId32"/>
    <p:sldId id="663" r:id="rId33"/>
    <p:sldId id="514" r:id="rId34"/>
    <p:sldId id="658" r:id="rId35"/>
    <p:sldId id="664" r:id="rId36"/>
    <p:sldId id="516" r:id="rId37"/>
    <p:sldId id="712" r:id="rId38"/>
    <p:sldId id="633" r:id="rId39"/>
    <p:sldId id="739" r:id="rId40"/>
    <p:sldId id="535" r:id="rId41"/>
    <p:sldId id="728" r:id="rId42"/>
    <p:sldId id="729" r:id="rId43"/>
    <p:sldId id="672" r:id="rId44"/>
    <p:sldId id="668" r:id="rId45"/>
    <p:sldId id="673" r:id="rId46"/>
    <p:sldId id="740" r:id="rId47"/>
    <p:sldId id="693" r:id="rId48"/>
    <p:sldId id="694" r:id="rId49"/>
    <p:sldId id="695" r:id="rId50"/>
    <p:sldId id="696" r:id="rId51"/>
    <p:sldId id="697" r:id="rId52"/>
    <p:sldId id="698" r:id="rId53"/>
    <p:sldId id="699" r:id="rId54"/>
    <p:sldId id="700" r:id="rId55"/>
    <p:sldId id="701" r:id="rId56"/>
    <p:sldId id="702" r:id="rId57"/>
    <p:sldId id="703" r:id="rId58"/>
    <p:sldId id="704" r:id="rId59"/>
    <p:sldId id="705" r:id="rId60"/>
    <p:sldId id="706" r:id="rId61"/>
    <p:sldId id="707" r:id="rId62"/>
    <p:sldId id="651"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Segoe" pitchFamily="34" charset="0"/>
        <a:ea typeface="+mn-ea"/>
        <a:cs typeface="+mn-cs"/>
      </a:defRPr>
    </a:lvl1pPr>
    <a:lvl2pPr marL="457200" algn="l" rtl="0" fontAlgn="base">
      <a:spcBef>
        <a:spcPct val="0"/>
      </a:spcBef>
      <a:spcAft>
        <a:spcPct val="0"/>
      </a:spcAft>
      <a:defRPr kern="1200">
        <a:solidFill>
          <a:schemeClr val="tx1"/>
        </a:solidFill>
        <a:latin typeface="Segoe" pitchFamily="34" charset="0"/>
        <a:ea typeface="+mn-ea"/>
        <a:cs typeface="+mn-cs"/>
      </a:defRPr>
    </a:lvl2pPr>
    <a:lvl3pPr marL="914400" algn="l" rtl="0" fontAlgn="base">
      <a:spcBef>
        <a:spcPct val="0"/>
      </a:spcBef>
      <a:spcAft>
        <a:spcPct val="0"/>
      </a:spcAft>
      <a:defRPr kern="1200">
        <a:solidFill>
          <a:schemeClr val="tx1"/>
        </a:solidFill>
        <a:latin typeface="Segoe" pitchFamily="34" charset="0"/>
        <a:ea typeface="+mn-ea"/>
        <a:cs typeface="+mn-cs"/>
      </a:defRPr>
    </a:lvl3pPr>
    <a:lvl4pPr marL="1371600" algn="l" rtl="0" fontAlgn="base">
      <a:spcBef>
        <a:spcPct val="0"/>
      </a:spcBef>
      <a:spcAft>
        <a:spcPct val="0"/>
      </a:spcAft>
      <a:defRPr kern="1200">
        <a:solidFill>
          <a:schemeClr val="tx1"/>
        </a:solidFill>
        <a:latin typeface="Segoe" pitchFamily="34" charset="0"/>
        <a:ea typeface="+mn-ea"/>
        <a:cs typeface="+mn-cs"/>
      </a:defRPr>
    </a:lvl4pPr>
    <a:lvl5pPr marL="1828800" algn="l" rtl="0" fontAlgn="base">
      <a:spcBef>
        <a:spcPct val="0"/>
      </a:spcBef>
      <a:spcAft>
        <a:spcPct val="0"/>
      </a:spcAft>
      <a:defRPr kern="1200">
        <a:solidFill>
          <a:schemeClr val="tx1"/>
        </a:solidFill>
        <a:latin typeface="Segoe" pitchFamily="34" charset="0"/>
        <a:ea typeface="+mn-ea"/>
        <a:cs typeface="+mn-cs"/>
      </a:defRPr>
    </a:lvl5pPr>
    <a:lvl6pPr marL="2286000" algn="l" defTabSz="914400" rtl="0" eaLnBrk="1" latinLnBrk="0" hangingPunct="1">
      <a:defRPr kern="1200">
        <a:solidFill>
          <a:schemeClr val="tx1"/>
        </a:solidFill>
        <a:latin typeface="Segoe" pitchFamily="34" charset="0"/>
        <a:ea typeface="+mn-ea"/>
        <a:cs typeface="+mn-cs"/>
      </a:defRPr>
    </a:lvl6pPr>
    <a:lvl7pPr marL="2743200" algn="l" defTabSz="914400" rtl="0" eaLnBrk="1" latinLnBrk="0" hangingPunct="1">
      <a:defRPr kern="1200">
        <a:solidFill>
          <a:schemeClr val="tx1"/>
        </a:solidFill>
        <a:latin typeface="Segoe" pitchFamily="34" charset="0"/>
        <a:ea typeface="+mn-ea"/>
        <a:cs typeface="+mn-cs"/>
      </a:defRPr>
    </a:lvl7pPr>
    <a:lvl8pPr marL="3200400" algn="l" defTabSz="914400" rtl="0" eaLnBrk="1" latinLnBrk="0" hangingPunct="1">
      <a:defRPr kern="1200">
        <a:solidFill>
          <a:schemeClr val="tx1"/>
        </a:solidFill>
        <a:latin typeface="Segoe" pitchFamily="34" charset="0"/>
        <a:ea typeface="+mn-ea"/>
        <a:cs typeface="+mn-cs"/>
      </a:defRPr>
    </a:lvl8pPr>
    <a:lvl9pPr marL="3657600" algn="l" defTabSz="914400" rtl="0" eaLnBrk="1" latinLnBrk="0" hangingPunct="1">
      <a:defRPr kern="1200">
        <a:solidFill>
          <a:schemeClr val="tx1"/>
        </a:solidFill>
        <a:latin typeface="Segoe"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umns" initials="Note" lastIdx="67" clrIdx="0"/>
  <p:cmAuthor id="7" name="Maureen Appel" initials="MA" lastIdx="0" clrIdx="7"/>
  <p:cmAuthor id="1" name="Molly Balko" initials="MMB" lastIdx="1" clrIdx="1"/>
  <p:cmAuthor id="8" name=" " initials="MSOffice" lastIdx="1" clrIdx="8"/>
  <p:cmAuthor id="2" name="AutumnS" initials="Note" lastIdx="22" clrIdx="2"/>
  <p:cmAuthor id="9" name="Jean Klingman" initials="JK" lastIdx="16" clrIdx="9"/>
  <p:cmAuthor id="3" name="Radhika Shankar" initials="Radshank" lastIdx="2" clrIdx="3"/>
  <p:cmAuthor id="4" name="a-juligr" initials="a" lastIdx="3" clrIdx="4"/>
  <p:cmAuthor id="5" name="Jim Mackey" initials="JPM" lastIdx="4" clrIdx="5"/>
  <p:cmAuthor id="6" name="James Syngai" initials="JS"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showPr>
  <p:clrMru>
    <a:srgbClr val="FFFFFF"/>
    <a:srgbClr val="FFE967"/>
    <a:srgbClr val="FFCC99"/>
    <a:srgbClr val="FFCC66"/>
    <a:srgbClr val="FF9900"/>
    <a:srgbClr val="FFFF99"/>
    <a:srgbClr val="FFFF66"/>
    <a:srgbClr val="000000"/>
    <a:srgbClr val="114E81"/>
    <a:srgbClr val="ED780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2273" autoAdjust="0"/>
    <p:restoredTop sz="96857" autoAdjust="0"/>
  </p:normalViewPr>
  <p:slideViewPr>
    <p:cSldViewPr snapToGrid="0" showGuides="1">
      <p:cViewPr>
        <p:scale>
          <a:sx n="100" d="100"/>
          <a:sy n="100" d="100"/>
        </p:scale>
        <p:origin x="-78" y="468"/>
      </p:cViewPr>
      <p:guideLst>
        <p:guide orient="horz" pos="231"/>
        <p:guide orient="horz" pos="3846"/>
        <p:guide orient="horz" pos="429"/>
        <p:guide orient="horz" pos="599"/>
        <p:guide orient="horz" pos="1247"/>
        <p:guide orient="horz" pos="4176"/>
        <p:guide orient="horz" pos="1599"/>
        <p:guide pos="1677"/>
        <p:guide pos="2828"/>
        <p:guide pos="118"/>
        <p:guide pos="5643"/>
        <p:guide pos="5550"/>
        <p:guide pos="193"/>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showGuides="1">
      <p:cViewPr>
        <p:scale>
          <a:sx n="80" d="100"/>
          <a:sy n="80" d="100"/>
        </p:scale>
        <p:origin x="-1938" y="-6"/>
      </p:cViewPr>
      <p:guideLst>
        <p:guide orient="horz" pos="2927"/>
        <p:guide pos="2208"/>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4101"/>
          <p:cNvSpPr>
            <a:spLocks noGrp="1" noChangeArrowheads="1"/>
          </p:cNvSpPr>
          <p:nvPr>
            <p:ph type="hdr" sz="quarter"/>
          </p:nvPr>
        </p:nvSpPr>
        <p:spPr bwMode="auto">
          <a:xfrm>
            <a:off x="0" y="0"/>
            <a:ext cx="3038475" cy="468313"/>
          </a:xfrm>
          <a:prstGeom prst="rect">
            <a:avLst/>
          </a:prstGeom>
          <a:noFill/>
          <a:ln w="9525">
            <a:noFill/>
            <a:miter lim="800000"/>
            <a:headEnd/>
            <a:tailEnd/>
          </a:ln>
        </p:spPr>
        <p:txBody>
          <a:bodyPr vert="horz" wrap="square" lIns="93627" tIns="46813" rIns="93627" bIns="46813" numCol="1" anchor="t" anchorCtr="0" compatLnSpc="1">
            <a:prstTxWarp prst="textNoShape">
              <a:avLst/>
            </a:prstTxWarp>
          </a:bodyPr>
          <a:lstStyle>
            <a:lvl1pPr defTabSz="935038">
              <a:lnSpc>
                <a:spcPct val="100000"/>
              </a:lnSpc>
              <a:buClrTx/>
              <a:buSzTx/>
              <a:buFontTx/>
              <a:buNone/>
              <a:defRPr sz="1200"/>
            </a:lvl1pPr>
          </a:lstStyle>
          <a:p>
            <a:pPr>
              <a:defRPr/>
            </a:pPr>
            <a:endParaRPr lang="en-US"/>
          </a:p>
        </p:txBody>
      </p:sp>
      <p:sp>
        <p:nvSpPr>
          <p:cNvPr id="4103" name="Date Placeholder 4102"/>
          <p:cNvSpPr>
            <a:spLocks noGrp="1" noChangeArrowheads="1"/>
          </p:cNvSpPr>
          <p:nvPr>
            <p:ph type="dt" idx="1"/>
          </p:nvPr>
        </p:nvSpPr>
        <p:spPr bwMode="auto">
          <a:xfrm>
            <a:off x="3971925" y="0"/>
            <a:ext cx="3038475" cy="468313"/>
          </a:xfrm>
          <a:prstGeom prst="rect">
            <a:avLst/>
          </a:prstGeom>
          <a:noFill/>
          <a:ln w="9525">
            <a:noFill/>
            <a:miter lim="800000"/>
            <a:headEnd/>
            <a:tailEnd/>
          </a:ln>
        </p:spPr>
        <p:txBody>
          <a:bodyPr vert="horz" wrap="square" lIns="93627" tIns="46813" rIns="93627" bIns="46813" numCol="1" anchor="t" anchorCtr="0" compatLnSpc="1">
            <a:prstTxWarp prst="textNoShape">
              <a:avLst/>
            </a:prstTxWarp>
          </a:bodyPr>
          <a:lstStyle>
            <a:lvl1pPr algn="r" defTabSz="935038">
              <a:lnSpc>
                <a:spcPct val="100000"/>
              </a:lnSpc>
              <a:buClrTx/>
              <a:buSzTx/>
              <a:buFontTx/>
              <a:buNone/>
              <a:defRPr sz="1200"/>
            </a:lvl1pPr>
          </a:lstStyle>
          <a:p>
            <a:pPr>
              <a:defRPr/>
            </a:pPr>
            <a:fld id="{269C4570-31C5-4540-91B9-E14B47B73623}" type="datetime8">
              <a:rPr lang="en-US"/>
              <a:pPr>
                <a:defRPr/>
              </a:pPr>
              <a:t>10/21/2008 1:59 PM</a:t>
            </a:fld>
            <a:endParaRPr lang="en-US"/>
          </a:p>
        </p:txBody>
      </p:sp>
      <p:sp>
        <p:nvSpPr>
          <p:cNvPr id="4104" name="Rectangle 4103"/>
          <p:cNvSpPr>
            <a:spLocks noChangeArrowheads="1"/>
          </p:cNvSpPr>
          <p:nvPr/>
        </p:nvSpPr>
        <p:spPr bwMode="auto">
          <a:xfrm>
            <a:off x="0" y="8936038"/>
            <a:ext cx="5792788" cy="360362"/>
          </a:xfrm>
          <a:prstGeom prst="rect">
            <a:avLst/>
          </a:prstGeom>
          <a:noFill/>
          <a:ln w="9525">
            <a:noFill/>
            <a:miter lim="800000"/>
            <a:headEnd/>
            <a:tailEnd/>
          </a:ln>
        </p:spPr>
        <p:txBody>
          <a:bodyPr vert="horz" wrap="square" lIns="93627" tIns="46813" rIns="93627" bIns="46813" numCol="1" anchor="b" anchorCtr="0" compatLnSpc="1">
            <a:prstTxWarp prst="textNoShape">
              <a:avLst/>
            </a:prstTxWarp>
          </a:bodyPr>
          <a:lstStyle/>
          <a:p>
            <a:pPr algn="l" defTabSz="932688">
              <a:buNone/>
            </a:pPr>
            <a:r>
              <a:rPr lang="en-US" sz="800" b="0" i="0">
                <a:latin typeface="Segoe"/>
                <a:ea typeface="+mn-ea"/>
                <a:cs typeface="+mn-cs"/>
              </a:rPr>
              <a:t>© 2006 Microsoft Corporation. Todos los derechos reservados.</a:t>
            </a:r>
          </a:p>
          <a:p>
            <a:pPr algn="l" defTabSz="932688">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73734" name="Rectangle 6"/>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defTabSz="922338" eaLnBrk="0" hangingPunct="0">
              <a:lnSpc>
                <a:spcPct val="100000"/>
              </a:lnSpc>
              <a:buClrTx/>
              <a:buSzTx/>
              <a:buFontTx/>
              <a:buNone/>
              <a:defRPr sz="1200">
                <a:latin typeface="Arial" charset="0"/>
              </a:defRPr>
            </a:lvl1pPr>
          </a:lstStyle>
          <a:p>
            <a:pPr>
              <a:defRPr/>
            </a:pPr>
            <a:fld id="{C18EAF7D-215D-40AC-A68A-69DC6EA3BF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7171"/>
          <p:cNvSpPr>
            <a:spLocks noGrp="1" noRot="1" noChangeAspect="1" noChangeArrowheads="1" noTextEdit="1"/>
          </p:cNvSpPr>
          <p:nvPr>
            <p:ph type="sldImg" idx="2"/>
          </p:nvPr>
        </p:nvSpPr>
        <p:spPr bwMode="auto">
          <a:xfrm>
            <a:off x="1163638" y="703263"/>
            <a:ext cx="4686300" cy="3514725"/>
          </a:xfrm>
          <a:prstGeom prst="rect">
            <a:avLst/>
          </a:prstGeom>
          <a:noFill/>
          <a:ln w="9525" algn="ctr">
            <a:solidFill>
              <a:srgbClr val="000000"/>
            </a:solidFill>
            <a:miter lim="800000"/>
            <a:headEnd/>
            <a:tailEnd/>
          </a:ln>
        </p:spPr>
      </p:sp>
      <p:sp>
        <p:nvSpPr>
          <p:cNvPr id="7173" name="Notes Placeholder 7172"/>
          <p:cNvSpPr>
            <a:spLocks noGrp="1" noChangeArrowheads="1"/>
          </p:cNvSpPr>
          <p:nvPr>
            <p:ph type="body" sz="quarter" idx="3"/>
          </p:nvPr>
        </p:nvSpPr>
        <p:spPr bwMode="auto">
          <a:xfrm>
            <a:off x="935038" y="4452938"/>
            <a:ext cx="5140325" cy="4143375"/>
          </a:xfrm>
          <a:prstGeom prst="rect">
            <a:avLst/>
          </a:prstGeom>
          <a:noFill/>
          <a:ln w="9525">
            <a:noFill/>
            <a:miter lim="800000"/>
            <a:headEnd/>
            <a:tailEnd/>
          </a:ln>
        </p:spPr>
        <p:txBody>
          <a:bodyPr vert="horz" wrap="square" lIns="93627" tIns="46813" rIns="93627" bIns="46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6" name="Rectangle 7175"/>
          <p:cNvSpPr>
            <a:spLocks noGrp="1" noChangeArrowheads="1"/>
          </p:cNvSpPr>
          <p:nvPr>
            <p:ph type="hdr" sz="quarter"/>
          </p:nvPr>
        </p:nvSpPr>
        <p:spPr bwMode="auto">
          <a:xfrm>
            <a:off x="0" y="0"/>
            <a:ext cx="3038475" cy="468313"/>
          </a:xfrm>
          <a:prstGeom prst="rect">
            <a:avLst/>
          </a:prstGeom>
          <a:noFill/>
          <a:ln w="9525">
            <a:noFill/>
            <a:miter lim="800000"/>
            <a:headEnd/>
            <a:tailEnd/>
          </a:ln>
        </p:spPr>
        <p:txBody>
          <a:bodyPr vert="horz" wrap="square" lIns="93627" tIns="46813" rIns="93627" bIns="46813" numCol="1" anchor="t" anchorCtr="0" compatLnSpc="1">
            <a:prstTxWarp prst="textNoShape">
              <a:avLst/>
            </a:prstTxWarp>
          </a:bodyPr>
          <a:lstStyle>
            <a:lvl1pPr defTabSz="935038">
              <a:lnSpc>
                <a:spcPct val="100000"/>
              </a:lnSpc>
              <a:buClrTx/>
              <a:buSzTx/>
              <a:buFontTx/>
              <a:buNone/>
              <a:defRPr sz="1200"/>
            </a:lvl1pPr>
          </a:lstStyle>
          <a:p>
            <a:pPr>
              <a:defRPr/>
            </a:pPr>
            <a:endParaRPr lang="en-US"/>
          </a:p>
        </p:txBody>
      </p:sp>
      <p:sp>
        <p:nvSpPr>
          <p:cNvPr id="7177" name="Date Placeholder 7176"/>
          <p:cNvSpPr>
            <a:spLocks noGrp="1" noChangeArrowheads="1"/>
          </p:cNvSpPr>
          <p:nvPr>
            <p:ph type="dt" idx="1"/>
          </p:nvPr>
        </p:nvSpPr>
        <p:spPr bwMode="auto">
          <a:xfrm>
            <a:off x="3970338" y="0"/>
            <a:ext cx="3038475" cy="468313"/>
          </a:xfrm>
          <a:prstGeom prst="rect">
            <a:avLst/>
          </a:prstGeom>
          <a:noFill/>
          <a:ln w="9525">
            <a:noFill/>
            <a:miter lim="800000"/>
            <a:headEnd/>
            <a:tailEnd/>
          </a:ln>
        </p:spPr>
        <p:txBody>
          <a:bodyPr vert="horz" wrap="square" lIns="93627" tIns="46813" rIns="93627" bIns="46813" numCol="1" anchor="t" anchorCtr="0" compatLnSpc="1">
            <a:prstTxWarp prst="textNoShape">
              <a:avLst/>
            </a:prstTxWarp>
          </a:bodyPr>
          <a:lstStyle>
            <a:lvl1pPr algn="r" defTabSz="935038">
              <a:lnSpc>
                <a:spcPct val="100000"/>
              </a:lnSpc>
              <a:buClrTx/>
              <a:buSzTx/>
              <a:buFontTx/>
              <a:buNone/>
              <a:defRPr sz="1200"/>
            </a:lvl1pPr>
          </a:lstStyle>
          <a:p>
            <a:pPr>
              <a:defRPr/>
            </a:pPr>
            <a:fld id="{9A6065F8-D018-454B-8334-5870521FB3A8}" type="datetime8">
              <a:rPr lang="en-US"/>
              <a:pPr>
                <a:defRPr/>
              </a:pPr>
              <a:t>10/21/2008 1:59 PM</a:t>
            </a:fld>
            <a:endParaRPr lang="en-US"/>
          </a:p>
        </p:txBody>
      </p:sp>
      <p:sp>
        <p:nvSpPr>
          <p:cNvPr id="7178" name="Footer Placeholder 7177"/>
          <p:cNvSpPr>
            <a:spLocks noGrp="1" noChangeArrowheads="1"/>
          </p:cNvSpPr>
          <p:nvPr>
            <p:ph type="ftr" sz="quarter" idx="4"/>
          </p:nvPr>
        </p:nvSpPr>
        <p:spPr bwMode="auto">
          <a:xfrm>
            <a:off x="0" y="8936038"/>
            <a:ext cx="5792788" cy="360362"/>
          </a:xfrm>
          <a:prstGeom prst="rect">
            <a:avLst/>
          </a:prstGeom>
          <a:noFill/>
          <a:ln w="9525">
            <a:noFill/>
            <a:miter lim="800000"/>
            <a:headEnd/>
            <a:tailEnd/>
          </a:ln>
        </p:spPr>
        <p:txBody>
          <a:bodyPr vert="horz" wrap="square" lIns="93627" tIns="46813" rIns="93627" bIns="46813" numCol="1" anchor="b" anchorCtr="0" compatLnSpc="1">
            <a:prstTxWarp prst="textNoShape">
              <a:avLst/>
            </a:prstTxWarp>
          </a:bodyPr>
          <a:lstStyle>
            <a:lvl1pPr defTabSz="935038" eaLnBrk="0" hangingPunct="0">
              <a:lnSpc>
                <a:spcPct val="100000"/>
              </a:lnSpc>
              <a:buClrTx/>
              <a:buSzTx/>
              <a:buFontTx/>
              <a:buNone/>
              <a:defRPr sz="800">
                <a:cs typeface="Arial" charset="0"/>
              </a:defRPr>
            </a:lvl1pPr>
          </a:lstStyle>
          <a:p>
            <a:pPr>
              <a:defRPr/>
            </a:pPr>
            <a:r>
              <a:rPr lang="en-US"/>
              <a:t>© 2006 Microsoft Corporation. All rights reserved.</a:t>
            </a:r>
          </a:p>
          <a:p>
            <a:pPr>
              <a:defRPr/>
            </a:pPr>
            <a:r>
              <a:rPr lang="en-US"/>
              <a:t>This presentation is for informational purposes only. Microsoft makes no warranties, express or implied, in this summary.</a:t>
            </a:r>
          </a:p>
        </p:txBody>
      </p:sp>
      <p:sp>
        <p:nvSpPr>
          <p:cNvPr id="7179" name="Slide Number Placeholder 7178"/>
          <p:cNvSpPr>
            <a:spLocks noGrp="1" noChangeArrowheads="1"/>
          </p:cNvSpPr>
          <p:nvPr>
            <p:ph type="sldNum" sz="quarter" idx="5"/>
          </p:nvPr>
        </p:nvSpPr>
        <p:spPr bwMode="auto">
          <a:xfrm>
            <a:off x="5708650" y="8828088"/>
            <a:ext cx="1301750" cy="468312"/>
          </a:xfrm>
          <a:prstGeom prst="rect">
            <a:avLst/>
          </a:prstGeom>
          <a:noFill/>
          <a:ln w="9525">
            <a:noFill/>
            <a:miter lim="800000"/>
            <a:headEnd/>
            <a:tailEnd/>
          </a:ln>
        </p:spPr>
        <p:txBody>
          <a:bodyPr vert="horz" wrap="square" lIns="93627" tIns="46813" rIns="93627" bIns="46813" numCol="1" anchor="b" anchorCtr="0" compatLnSpc="1">
            <a:prstTxWarp prst="textNoShape">
              <a:avLst/>
            </a:prstTxWarp>
          </a:bodyPr>
          <a:lstStyle>
            <a:lvl1pPr algn="r" defTabSz="935038">
              <a:lnSpc>
                <a:spcPct val="100000"/>
              </a:lnSpc>
              <a:buClrTx/>
              <a:buSzTx/>
              <a:buFontTx/>
              <a:buNone/>
              <a:defRPr sz="1200"/>
            </a:lvl1pPr>
          </a:lstStyle>
          <a:p>
            <a:pPr>
              <a:defRPr/>
            </a:pPr>
            <a:fld id="{B60EFF1F-0377-4936-BA39-375D2B5B94E9}"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Sego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32688">
              <a:lnSpc>
                <a:spcPct val="100000"/>
              </a:lnSpc>
              <a:spcBef>
                <a:spcPts val="0"/>
              </a:spcBef>
              <a:spcAft>
                <a:spcPts val="0"/>
              </a:spcAft>
              <a:buNone/>
            </a:pPr>
            <a:fld id="{50DE6646-E7DD-4F5B-9E92-9AE3365AA85F}" type="slidenum">
              <a:rPr lang="en-US" sz="1200" b="0" i="0">
                <a:latin typeface="Segoe"/>
                <a:ea typeface="+mn-ea"/>
                <a:cs typeface="+mn-cs"/>
              </a:rPr>
              <a:pPr algn="r" defTabSz="932688">
                <a:lnSpc>
                  <a:spcPct val="100000"/>
                </a:lnSpc>
                <a:spcBef>
                  <a:spcPts val="0"/>
                </a:spcBef>
                <a:spcAft>
                  <a:spcPts val="0"/>
                </a:spcAft>
                <a:buNone/>
              </a:pPr>
              <a:t>1</a:t>
            </a:fld>
            <a:endParaRPr lang="en-US" sz="1200" b="0" i="0" dirty="0">
              <a:latin typeface="Segoe"/>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None/>
            </a:pPr>
            <a:r>
              <a:rPr lang="en-US" sz="1500" b="1" i="1" dirty="0"/>
              <a:t>A </a:t>
            </a:r>
            <a:r>
              <a:rPr lang="en-US" sz="1500" b="1" i="1" dirty="0" err="1"/>
              <a:t>continuación</a:t>
            </a:r>
            <a:r>
              <a:rPr lang="en-US" sz="1500" b="1" i="1" dirty="0"/>
              <a:t> </a:t>
            </a:r>
            <a:r>
              <a:rPr lang="en-US" sz="1500" b="1" i="1" dirty="0" err="1"/>
              <a:t>examinaremos</a:t>
            </a:r>
            <a:r>
              <a:rPr lang="en-US" sz="1500" b="1" i="1" dirty="0"/>
              <a:t> </a:t>
            </a:r>
            <a:r>
              <a:rPr lang="en-US" sz="1500" b="1" i="1" dirty="0" err="1"/>
              <a:t>cinco</a:t>
            </a:r>
            <a:r>
              <a:rPr lang="en-US" sz="1500" b="1" i="1" dirty="0"/>
              <a:t> </a:t>
            </a:r>
            <a:r>
              <a:rPr lang="en-US" sz="1500" b="1" i="1" dirty="0" err="1"/>
              <a:t>escenarios</a:t>
            </a:r>
            <a:r>
              <a:rPr lang="en-US" sz="1500" b="1" i="1" dirty="0"/>
              <a:t> </a:t>
            </a:r>
            <a:r>
              <a:rPr lang="en-US" sz="1500" b="1" i="1" dirty="0" err="1"/>
              <a:t>comunes</a:t>
            </a:r>
            <a:r>
              <a:rPr lang="en-US" sz="1500" b="1" i="1" dirty="0"/>
              <a:t> </a:t>
            </a:r>
            <a:r>
              <a:rPr lang="en-US" sz="1500" b="1" i="1" dirty="0" err="1"/>
              <a:t>que</a:t>
            </a:r>
            <a:r>
              <a:rPr lang="en-US" sz="1500" b="1" i="1" dirty="0"/>
              <a:t> </a:t>
            </a:r>
            <a:r>
              <a:rPr lang="en-US" sz="1500" b="1" i="1" dirty="0" err="1"/>
              <a:t>ilustran</a:t>
            </a:r>
            <a:r>
              <a:rPr lang="en-US" sz="1500" b="1" i="1" dirty="0"/>
              <a:t> </a:t>
            </a:r>
            <a:r>
              <a:rPr lang="en-US" sz="1500" b="1" i="1" dirty="0" err="1"/>
              <a:t>cómo</a:t>
            </a:r>
            <a:r>
              <a:rPr lang="en-US" sz="1500" b="1" i="1" dirty="0"/>
              <a:t> la </a:t>
            </a:r>
            <a:r>
              <a:rPr lang="en-US" sz="1500" b="1" i="1" dirty="0" err="1"/>
              <a:t>optimización</a:t>
            </a:r>
            <a:r>
              <a:rPr lang="en-US" sz="1500" b="1" i="1" dirty="0"/>
              <a:t> de </a:t>
            </a:r>
            <a:r>
              <a:rPr lang="en-US" sz="1500" b="1" i="1" dirty="0" err="1"/>
              <a:t>escritorio</a:t>
            </a:r>
            <a:r>
              <a:rPr lang="en-US" sz="1500" b="1" i="1" dirty="0"/>
              <a:t> </a:t>
            </a:r>
            <a:r>
              <a:rPr lang="en-US" sz="1500" b="1" i="1" dirty="0" err="1"/>
              <a:t>puede</a:t>
            </a:r>
            <a:r>
              <a:rPr lang="en-US" sz="1500" b="1" i="1" dirty="0"/>
              <a:t> </a:t>
            </a:r>
            <a:r>
              <a:rPr lang="en-US" sz="1500" b="1" i="1" dirty="0" err="1"/>
              <a:t>brindar</a:t>
            </a:r>
            <a:r>
              <a:rPr lang="en-US" sz="1500" b="1" i="1" dirty="0"/>
              <a:t> </a:t>
            </a:r>
            <a:r>
              <a:rPr lang="en-US" sz="1500" b="1" i="1" dirty="0" err="1"/>
              <a:t>capacidad</a:t>
            </a:r>
            <a:r>
              <a:rPr lang="en-US" sz="1500" b="1" i="1" dirty="0"/>
              <a:t> a </a:t>
            </a:r>
            <a:r>
              <a:rPr lang="en-US" sz="1500" b="1" i="1" dirty="0" err="1"/>
              <a:t>las</a:t>
            </a:r>
            <a:r>
              <a:rPr lang="en-US" sz="1500" b="1" i="1" dirty="0"/>
              <a:t> personas </a:t>
            </a:r>
            <a:r>
              <a:rPr lang="en-US" sz="1500" b="1" i="1" dirty="0" err="1"/>
              <a:t>para</a:t>
            </a:r>
            <a:r>
              <a:rPr lang="en-US" sz="1500" b="1" i="1" dirty="0"/>
              <a:t> </a:t>
            </a:r>
            <a:r>
              <a:rPr lang="en-US" sz="1500" b="1" i="1" dirty="0" err="1"/>
              <a:t>que</a:t>
            </a:r>
            <a:r>
              <a:rPr lang="en-US" sz="1500" b="1" i="1" dirty="0"/>
              <a:t> </a:t>
            </a:r>
            <a:r>
              <a:rPr lang="en-US" sz="1500" b="1" i="1" dirty="0" err="1"/>
              <a:t>realicen</a:t>
            </a:r>
            <a:r>
              <a:rPr lang="en-US" sz="1500" b="1" i="1" dirty="0"/>
              <a:t> </a:t>
            </a:r>
            <a:r>
              <a:rPr lang="en-US" sz="1500" b="1" i="1" dirty="0" err="1"/>
              <a:t>sus</a:t>
            </a:r>
            <a:r>
              <a:rPr lang="en-US" sz="1500" b="1" i="1" dirty="0"/>
              <a:t> </a:t>
            </a:r>
            <a:r>
              <a:rPr lang="en-US" sz="1500" b="1" i="1" dirty="0" err="1"/>
              <a:t>tareas</a:t>
            </a:r>
            <a:r>
              <a:rPr lang="en-US" sz="1500" b="1" i="1" dirty="0"/>
              <a:t> de forma </a:t>
            </a:r>
            <a:r>
              <a:rPr lang="en-US" sz="1500" b="1" i="1" dirty="0" err="1"/>
              <a:t>más</a:t>
            </a:r>
            <a:r>
              <a:rPr lang="en-US" sz="1500" b="1" i="1" dirty="0"/>
              <a:t> </a:t>
            </a:r>
            <a:r>
              <a:rPr lang="en-US" sz="1500" b="1" i="1" dirty="0" err="1"/>
              <a:t>productiva</a:t>
            </a:r>
            <a:r>
              <a:rPr lang="en-US" sz="1500" b="1" i="1" dirty="0"/>
              <a:t>, al </a:t>
            </a:r>
            <a:r>
              <a:rPr lang="en-US" sz="1500" b="1" i="1" dirty="0" err="1"/>
              <a:t>mismo</a:t>
            </a:r>
            <a:r>
              <a:rPr lang="en-US" sz="1500" b="1" i="1" dirty="0"/>
              <a:t> </a:t>
            </a:r>
            <a:r>
              <a:rPr lang="en-US" sz="1500" b="1" i="1" dirty="0" err="1"/>
              <a:t>tiempo</a:t>
            </a:r>
            <a:r>
              <a:rPr lang="en-US" sz="1500" b="1" i="1" dirty="0"/>
              <a:t> </a:t>
            </a:r>
            <a:r>
              <a:rPr lang="en-US" sz="1500" b="1" i="1" dirty="0" err="1"/>
              <a:t>que</a:t>
            </a:r>
            <a:r>
              <a:rPr lang="en-US" sz="1500" b="1" i="1" dirty="0"/>
              <a:t> </a:t>
            </a:r>
            <a:r>
              <a:rPr lang="en-US" sz="1500" b="1" i="1" dirty="0" err="1"/>
              <a:t>brinda</a:t>
            </a:r>
            <a:r>
              <a:rPr lang="en-US" sz="1500" b="1" i="1" dirty="0"/>
              <a:t> un mayor </a:t>
            </a:r>
            <a:r>
              <a:rPr lang="en-US" sz="1500" b="1" i="1" dirty="0" err="1"/>
              <a:t>nivel</a:t>
            </a:r>
            <a:r>
              <a:rPr lang="en-US" sz="1500" b="1" i="1" dirty="0"/>
              <a:t> de control y </a:t>
            </a:r>
            <a:r>
              <a:rPr lang="en-US" sz="1500" b="1" i="1" dirty="0" err="1"/>
              <a:t>facilidad</a:t>
            </a:r>
            <a:r>
              <a:rPr lang="en-US" sz="1500" b="1" i="1" dirty="0"/>
              <a:t> de </a:t>
            </a:r>
            <a:r>
              <a:rPr lang="en-US" sz="1500" b="1" i="1" dirty="0" err="1"/>
              <a:t>uso</a:t>
            </a:r>
            <a:r>
              <a:rPr lang="en-US" sz="1500" b="1" i="1" dirty="0"/>
              <a:t> al personal de TI.</a:t>
            </a:r>
          </a:p>
          <a:p>
            <a:pPr algn="l">
              <a:spcBef>
                <a:spcPts val="432"/>
              </a:spcBef>
              <a:spcAft>
                <a:spcPts val="0"/>
              </a:spcAft>
              <a:buNone/>
            </a:pPr>
            <a:endParaRPr lang="en-US" sz="1200" dirty="0" smtClean="0">
              <a:latin typeface="Segoe"/>
              <a:ea typeface="+mn-ea"/>
              <a:cs typeface="+mn-cs"/>
            </a:endParaRPr>
          </a:p>
          <a:p>
            <a:pPr>
              <a:buNone/>
            </a:pPr>
            <a:r>
              <a:rPr lang="en-US" sz="1700" b="1" dirty="0" err="1"/>
              <a:t>Escenario</a:t>
            </a:r>
            <a:r>
              <a:rPr lang="en-US" sz="1700" b="1" dirty="0"/>
              <a:t> de </a:t>
            </a:r>
            <a:r>
              <a:rPr lang="en-US" sz="1700" b="1" dirty="0" err="1"/>
              <a:t>trabajadores</a:t>
            </a:r>
            <a:r>
              <a:rPr lang="en-US" sz="1700" b="1" dirty="0"/>
              <a:t> de </a:t>
            </a:r>
            <a:r>
              <a:rPr lang="en-US" sz="1700" b="1" dirty="0" err="1"/>
              <a:t>oficina</a:t>
            </a:r>
            <a:r>
              <a:rPr lang="en-US" sz="1700" b="1" dirty="0"/>
              <a:t> </a:t>
            </a:r>
            <a:r>
              <a:rPr lang="en-US" sz="1700" b="1" dirty="0" err="1"/>
              <a:t>capacitados</a:t>
            </a:r>
            <a:endParaRPr lang="en-US" sz="1700" b="1" dirty="0"/>
          </a:p>
          <a:p>
            <a:pPr>
              <a:lnSpc>
                <a:spcPct val="120000"/>
              </a:lnSpc>
              <a:spcAft>
                <a:spcPts val="600"/>
              </a:spcAft>
            </a:pPr>
            <a:r>
              <a:rPr lang="en-US" sz="1700" i="1" dirty="0" err="1">
                <a:ln>
                  <a:solidFill>
                    <a:schemeClr val="bg2">
                      <a:alpha val="3000"/>
                    </a:schemeClr>
                  </a:solidFill>
                </a:ln>
              </a:rPr>
              <a:t>Profesionales</a:t>
            </a:r>
            <a:r>
              <a:rPr lang="en-US" sz="1700" i="1" dirty="0">
                <a:ln>
                  <a:solidFill>
                    <a:schemeClr val="bg2">
                      <a:alpha val="3000"/>
                    </a:schemeClr>
                  </a:solidFill>
                </a:ln>
              </a:rPr>
              <a:t>, </a:t>
            </a:r>
            <a:r>
              <a:rPr lang="en-US" sz="1700" i="1" dirty="0" err="1">
                <a:ln>
                  <a:solidFill>
                    <a:schemeClr val="bg2">
                      <a:alpha val="3000"/>
                    </a:schemeClr>
                  </a:solidFill>
                </a:ln>
              </a:rPr>
              <a:t>colaboradores</a:t>
            </a:r>
            <a:r>
              <a:rPr lang="en-US" sz="1700" i="1" dirty="0">
                <a:ln>
                  <a:solidFill>
                    <a:schemeClr val="bg2">
                      <a:alpha val="3000"/>
                    </a:schemeClr>
                  </a:solidFill>
                </a:ln>
              </a:rPr>
              <a:t> y </a:t>
            </a:r>
            <a:r>
              <a:rPr lang="en-US" sz="1700" i="1" dirty="0" err="1">
                <a:ln>
                  <a:solidFill>
                    <a:schemeClr val="bg2">
                      <a:alpha val="3000"/>
                    </a:schemeClr>
                  </a:solidFill>
                </a:ln>
              </a:rPr>
              <a:t>responsables</a:t>
            </a:r>
            <a:r>
              <a:rPr lang="en-US" sz="1700" i="1" dirty="0">
                <a:ln>
                  <a:solidFill>
                    <a:schemeClr val="bg2">
                      <a:alpha val="3000"/>
                    </a:schemeClr>
                  </a:solidFill>
                </a:ln>
              </a:rPr>
              <a:t> de la </a:t>
            </a:r>
            <a:r>
              <a:rPr lang="en-US" sz="1700" i="1" dirty="0" err="1">
                <a:ln>
                  <a:solidFill>
                    <a:schemeClr val="bg2">
                      <a:alpha val="3000"/>
                    </a:schemeClr>
                  </a:solidFill>
                </a:ln>
              </a:rPr>
              <a:t>toma</a:t>
            </a:r>
            <a:r>
              <a:rPr lang="en-US" sz="1700" i="1" dirty="0">
                <a:ln>
                  <a:solidFill>
                    <a:schemeClr val="bg2">
                      <a:alpha val="3000"/>
                    </a:schemeClr>
                  </a:solidFill>
                </a:ln>
              </a:rPr>
              <a:t> de </a:t>
            </a:r>
            <a:r>
              <a:rPr lang="en-US" sz="1700" i="1" dirty="0" err="1">
                <a:ln>
                  <a:solidFill>
                    <a:schemeClr val="bg2">
                      <a:alpha val="3000"/>
                    </a:schemeClr>
                  </a:solidFill>
                </a:ln>
              </a:rPr>
              <a:t>decisiones</a:t>
            </a:r>
            <a:r>
              <a:rPr lang="en-US" sz="1700" i="1" dirty="0">
                <a:ln>
                  <a:solidFill>
                    <a:schemeClr val="bg2">
                      <a:alpha val="3000"/>
                    </a:schemeClr>
                  </a:solidFill>
                </a:ln>
              </a:rPr>
              <a:t> </a:t>
            </a:r>
            <a:r>
              <a:rPr lang="en-US" sz="1700" i="1" dirty="0" err="1">
                <a:ln>
                  <a:solidFill>
                    <a:schemeClr val="bg2">
                      <a:alpha val="3000"/>
                    </a:schemeClr>
                  </a:solidFill>
                </a:ln>
              </a:rPr>
              <a:t>que</a:t>
            </a:r>
            <a:r>
              <a:rPr lang="en-US" sz="1700" i="1" dirty="0">
                <a:ln>
                  <a:solidFill>
                    <a:schemeClr val="bg2">
                      <a:alpha val="3000"/>
                    </a:schemeClr>
                  </a:solidFill>
                </a:ln>
              </a:rPr>
              <a:t> </a:t>
            </a:r>
            <a:r>
              <a:rPr lang="en-US" sz="1700" i="1" dirty="0" err="1">
                <a:ln>
                  <a:solidFill>
                    <a:schemeClr val="bg2">
                      <a:alpha val="3000"/>
                    </a:schemeClr>
                  </a:solidFill>
                </a:ln>
              </a:rPr>
              <a:t>generalmente</a:t>
            </a:r>
            <a:r>
              <a:rPr lang="en-US" sz="1700" i="1" dirty="0">
                <a:ln>
                  <a:solidFill>
                    <a:schemeClr val="bg2">
                      <a:alpha val="3000"/>
                    </a:schemeClr>
                  </a:solidFill>
                </a:ln>
              </a:rPr>
              <a:t> </a:t>
            </a:r>
            <a:r>
              <a:rPr lang="en-US" sz="1700" i="1" dirty="0" err="1">
                <a:ln>
                  <a:solidFill>
                    <a:schemeClr val="bg2">
                      <a:alpha val="3000"/>
                    </a:schemeClr>
                  </a:solidFill>
                </a:ln>
              </a:rPr>
              <a:t>ejecutan</a:t>
            </a:r>
            <a:r>
              <a:rPr lang="en-US" sz="1700" i="1" dirty="0">
                <a:ln>
                  <a:solidFill>
                    <a:schemeClr val="bg2">
                      <a:alpha val="3000"/>
                    </a:schemeClr>
                  </a:solidFill>
                </a:ln>
              </a:rPr>
              <a:t> </a:t>
            </a:r>
            <a:r>
              <a:rPr lang="en-US" sz="1700" i="1" dirty="0" err="1">
                <a:ln>
                  <a:solidFill>
                    <a:schemeClr val="bg2">
                      <a:alpha val="3000"/>
                    </a:schemeClr>
                  </a:solidFill>
                </a:ln>
              </a:rPr>
              <a:t>múltiples</a:t>
            </a:r>
            <a:r>
              <a:rPr lang="en-US" sz="1700" i="1" dirty="0">
                <a:ln>
                  <a:solidFill>
                    <a:schemeClr val="bg2">
                      <a:alpha val="3000"/>
                    </a:schemeClr>
                  </a:solidFill>
                </a:ln>
              </a:rPr>
              <a:t> </a:t>
            </a:r>
            <a:r>
              <a:rPr lang="en-US" sz="1700" i="1" dirty="0" err="1">
                <a:ln>
                  <a:solidFill>
                    <a:schemeClr val="bg2">
                      <a:alpha val="3000"/>
                    </a:schemeClr>
                  </a:solidFill>
                </a:ln>
              </a:rPr>
              <a:t>aplicaciones</a:t>
            </a:r>
            <a:r>
              <a:rPr lang="en-US" sz="1700" i="1" dirty="0">
                <a:ln>
                  <a:solidFill>
                    <a:schemeClr val="bg2">
                      <a:alpha val="3000"/>
                    </a:schemeClr>
                  </a:solidFill>
                </a:ln>
              </a:rPr>
              <a:t> y </a:t>
            </a:r>
            <a:r>
              <a:rPr lang="en-US" sz="1700" i="1" dirty="0" err="1">
                <a:ln>
                  <a:solidFill>
                    <a:schemeClr val="bg2">
                      <a:alpha val="3000"/>
                    </a:schemeClr>
                  </a:solidFill>
                </a:ln>
              </a:rPr>
              <a:t>requieren</a:t>
            </a:r>
            <a:r>
              <a:rPr lang="en-US" sz="1700" i="1" dirty="0">
                <a:ln>
                  <a:solidFill>
                    <a:schemeClr val="bg2">
                      <a:alpha val="3000"/>
                    </a:schemeClr>
                  </a:solidFill>
                </a:ln>
              </a:rPr>
              <a:t> de </a:t>
            </a:r>
            <a:r>
              <a:rPr lang="en-US" sz="1700" i="1" dirty="0" err="1">
                <a:ln>
                  <a:solidFill>
                    <a:schemeClr val="bg2">
                      <a:alpha val="3000"/>
                    </a:schemeClr>
                  </a:solidFill>
                </a:ln>
              </a:rPr>
              <a:t>una</a:t>
            </a:r>
            <a:r>
              <a:rPr lang="en-US" sz="1700" i="1" dirty="0">
                <a:ln>
                  <a:solidFill>
                    <a:schemeClr val="bg2">
                      <a:alpha val="3000"/>
                    </a:schemeClr>
                  </a:solidFill>
                </a:ln>
              </a:rPr>
              <a:t> </a:t>
            </a:r>
            <a:r>
              <a:rPr lang="en-US" sz="1700" i="1" dirty="0" err="1">
                <a:ln>
                  <a:solidFill>
                    <a:schemeClr val="bg2">
                      <a:alpha val="3000"/>
                    </a:schemeClr>
                  </a:solidFill>
                </a:ln>
              </a:rPr>
              <a:t>valiosa</a:t>
            </a:r>
            <a:r>
              <a:rPr lang="en-US" sz="1700" i="1" dirty="0">
                <a:ln>
                  <a:solidFill>
                    <a:schemeClr val="bg2">
                      <a:alpha val="3000"/>
                    </a:schemeClr>
                  </a:solidFill>
                </a:ln>
              </a:rPr>
              <a:t> </a:t>
            </a:r>
            <a:r>
              <a:rPr lang="en-US" sz="1700" i="1" dirty="0" err="1">
                <a:ln>
                  <a:solidFill>
                    <a:schemeClr val="bg2">
                      <a:alpha val="3000"/>
                    </a:schemeClr>
                  </a:solidFill>
                </a:ln>
              </a:rPr>
              <a:t>experiencia</a:t>
            </a:r>
            <a:r>
              <a:rPr lang="en-US" sz="1700" i="1" dirty="0">
                <a:ln>
                  <a:solidFill>
                    <a:schemeClr val="bg2">
                      <a:alpha val="3000"/>
                    </a:schemeClr>
                  </a:solidFill>
                </a:ln>
              </a:rPr>
              <a:t> del </a:t>
            </a:r>
            <a:r>
              <a:rPr lang="en-US" sz="1700" i="1" dirty="0" err="1">
                <a:ln>
                  <a:solidFill>
                    <a:schemeClr val="bg2">
                      <a:alpha val="3000"/>
                    </a:schemeClr>
                  </a:solidFill>
                </a:ln>
              </a:rPr>
              <a:t>usuario</a:t>
            </a:r>
            <a:r>
              <a:rPr lang="en-US" sz="1700" i="1" dirty="0">
                <a:ln>
                  <a:solidFill>
                    <a:schemeClr val="bg2">
                      <a:alpha val="3000"/>
                    </a:schemeClr>
                  </a:solidFill>
                </a:ln>
              </a:rPr>
              <a:t> </a:t>
            </a:r>
            <a:r>
              <a:rPr lang="en-US" sz="1700" i="1" dirty="0" err="1">
                <a:ln>
                  <a:solidFill>
                    <a:schemeClr val="bg2">
                      <a:alpha val="3000"/>
                    </a:schemeClr>
                  </a:solidFill>
                </a:ln>
              </a:rPr>
              <a:t>para</a:t>
            </a:r>
            <a:r>
              <a:rPr lang="en-US" sz="1700" i="1" dirty="0">
                <a:ln>
                  <a:solidFill>
                    <a:schemeClr val="bg2">
                      <a:alpha val="3000"/>
                    </a:schemeClr>
                  </a:solidFill>
                </a:ln>
              </a:rPr>
              <a:t> </a:t>
            </a:r>
            <a:r>
              <a:rPr lang="en-US" sz="1700" i="1" dirty="0" err="1">
                <a:ln>
                  <a:solidFill>
                    <a:schemeClr val="bg2">
                      <a:alpha val="3000"/>
                    </a:schemeClr>
                  </a:solidFill>
                </a:ln>
              </a:rPr>
              <a:t>asegurar</a:t>
            </a:r>
            <a:r>
              <a:rPr lang="en-US" sz="1700" i="1" dirty="0">
                <a:ln>
                  <a:solidFill>
                    <a:schemeClr val="bg2">
                      <a:alpha val="3000"/>
                    </a:schemeClr>
                  </a:solidFill>
                </a:ln>
              </a:rPr>
              <a:t> </a:t>
            </a:r>
            <a:r>
              <a:rPr lang="en-US" sz="1700" i="1" dirty="0" err="1">
                <a:ln>
                  <a:solidFill>
                    <a:schemeClr val="bg2">
                      <a:alpha val="3000"/>
                    </a:schemeClr>
                  </a:solidFill>
                </a:ln>
              </a:rPr>
              <a:t>una</a:t>
            </a:r>
            <a:r>
              <a:rPr lang="en-US" sz="1700" i="1" dirty="0">
                <a:ln>
                  <a:solidFill>
                    <a:schemeClr val="bg2">
                      <a:alpha val="3000"/>
                    </a:schemeClr>
                  </a:solidFill>
                </a:ln>
              </a:rPr>
              <a:t> </a:t>
            </a:r>
            <a:r>
              <a:rPr lang="en-US" sz="1700" i="1" dirty="0" err="1">
                <a:ln>
                  <a:solidFill>
                    <a:schemeClr val="bg2">
                      <a:alpha val="3000"/>
                    </a:schemeClr>
                  </a:solidFill>
                </a:ln>
              </a:rPr>
              <a:t>alta</a:t>
            </a:r>
            <a:r>
              <a:rPr lang="en-US" sz="1700" i="1" dirty="0">
                <a:ln>
                  <a:solidFill>
                    <a:schemeClr val="bg2">
                      <a:alpha val="3000"/>
                    </a:schemeClr>
                  </a:solidFill>
                </a:ln>
              </a:rPr>
              <a:t> </a:t>
            </a:r>
            <a:r>
              <a:rPr lang="en-US" sz="1700" i="1" dirty="0" err="1">
                <a:ln>
                  <a:solidFill>
                    <a:schemeClr val="bg2">
                      <a:alpha val="3000"/>
                    </a:schemeClr>
                  </a:solidFill>
                </a:ln>
              </a:rPr>
              <a:t>productividad</a:t>
            </a:r>
            <a:endParaRPr lang="en-US" sz="1700" i="1" dirty="0">
              <a:ln>
                <a:solidFill>
                  <a:schemeClr val="bg2">
                    <a:alpha val="3000"/>
                  </a:schemeClr>
                </a:solidFill>
              </a:ln>
            </a:endParaRPr>
          </a:p>
          <a:p>
            <a:pPr marL="457200" indent="-219456" algn="l">
              <a:lnSpc>
                <a:spcPct val="100000"/>
              </a:lnSpc>
              <a:spcBef>
                <a:spcPts val="400"/>
              </a:spcBef>
              <a:spcAft>
                <a:spcPts val="400"/>
              </a:spcAft>
              <a:buClr>
                <a:srgbClr val="FFFFFF"/>
              </a:buClr>
              <a:buFont typeface="Arial"/>
              <a:buChar char="•"/>
            </a:pPr>
            <a:r>
              <a:rPr lang="en-US" sz="1200" b="0" i="0" dirty="0" err="1">
                <a:solidFill>
                  <a:srgbClr val="FFFFFF"/>
                </a:solidFill>
                <a:latin typeface="Segoe"/>
                <a:ea typeface="+mn-ea"/>
                <a:cs typeface="+mn-cs"/>
              </a:rPr>
              <a:t>Ejecución</a:t>
            </a:r>
            <a:r>
              <a:rPr lang="en-US" sz="1200" b="0" i="0" dirty="0">
                <a:solidFill>
                  <a:srgbClr val="FFFFFF"/>
                </a:solidFill>
                <a:latin typeface="Segoe"/>
                <a:ea typeface="+mn-ea"/>
                <a:cs typeface="+mn-cs"/>
              </a:rPr>
              <a:t> de </a:t>
            </a:r>
            <a:r>
              <a:rPr lang="en-US" sz="1200" b="0" i="0" dirty="0" err="1">
                <a:solidFill>
                  <a:srgbClr val="FFFFFF"/>
                </a:solidFill>
                <a:latin typeface="Segoe"/>
                <a:ea typeface="+mn-ea"/>
                <a:cs typeface="+mn-cs"/>
              </a:rPr>
              <a:t>múltiples</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aplicaciones</a:t>
            </a:r>
            <a:r>
              <a:rPr lang="en-US" sz="1200" b="0" i="0" dirty="0">
                <a:solidFill>
                  <a:srgbClr val="FFFFFF"/>
                </a:solidFill>
                <a:latin typeface="Segoe"/>
                <a:ea typeface="+mn-ea"/>
                <a:cs typeface="+mn-cs"/>
              </a:rPr>
              <a:t> en la PC local </a:t>
            </a:r>
            <a:r>
              <a:rPr lang="en-US" sz="1200" b="0" i="0" dirty="0" err="1">
                <a:solidFill>
                  <a:srgbClr val="FFFFFF"/>
                </a:solidFill>
                <a:latin typeface="Segoe"/>
                <a:ea typeface="+mn-ea"/>
                <a:cs typeface="+mn-cs"/>
              </a:rPr>
              <a:t>para</a:t>
            </a:r>
            <a:r>
              <a:rPr lang="en-US" sz="1200" b="0" i="0" dirty="0">
                <a:solidFill>
                  <a:srgbClr val="FFFFFF"/>
                </a:solidFill>
                <a:latin typeface="Segoe"/>
                <a:ea typeface="+mn-ea"/>
                <a:cs typeface="+mn-cs"/>
              </a:rPr>
              <a:t> un </a:t>
            </a:r>
            <a:r>
              <a:rPr lang="en-US" sz="1200" b="0" i="0" dirty="0" err="1">
                <a:solidFill>
                  <a:srgbClr val="FFFFFF"/>
                </a:solidFill>
                <a:latin typeface="Segoe"/>
                <a:ea typeface="+mn-ea"/>
                <a:cs typeface="+mn-cs"/>
              </a:rPr>
              <a:t>mejor</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rendimiento</a:t>
            </a:r>
            <a:r>
              <a:rPr lang="en-US" sz="1200" b="0" i="0" dirty="0">
                <a:solidFill>
                  <a:srgbClr val="FFFFFF"/>
                </a:solidFill>
                <a:latin typeface="Segoe"/>
                <a:ea typeface="+mn-ea"/>
                <a:cs typeface="+mn-cs"/>
              </a:rPr>
              <a:t> y </a:t>
            </a:r>
            <a:r>
              <a:rPr lang="en-US" sz="1200" b="0" i="0" dirty="0" err="1">
                <a:solidFill>
                  <a:srgbClr val="FFFFFF"/>
                </a:solidFill>
                <a:latin typeface="Segoe"/>
                <a:ea typeface="+mn-ea"/>
                <a:cs typeface="+mn-cs"/>
              </a:rPr>
              <a:t>personalización</a:t>
            </a:r>
            <a:endParaRPr lang="en-US" sz="1200" b="0" i="0" dirty="0">
              <a:solidFill>
                <a:srgbClr val="FFFFFF"/>
              </a:solidFill>
              <a:latin typeface="Segoe"/>
              <a:ea typeface="+mn-ea"/>
              <a:cs typeface="+mn-cs"/>
            </a:endParaRPr>
          </a:p>
          <a:p>
            <a:pPr marL="457200" indent="-219456" algn="l">
              <a:lnSpc>
                <a:spcPct val="100000"/>
              </a:lnSpc>
              <a:spcBef>
                <a:spcPts val="400"/>
              </a:spcBef>
              <a:spcAft>
                <a:spcPts val="400"/>
              </a:spcAft>
              <a:buClr>
                <a:srgbClr val="FFFFFF"/>
              </a:buClr>
              <a:buFont typeface="Arial"/>
              <a:buChar char="•"/>
            </a:pPr>
            <a:r>
              <a:rPr lang="en-US" sz="1200" b="0" i="0" dirty="0" err="1">
                <a:solidFill>
                  <a:srgbClr val="FFFFFF"/>
                </a:solidFill>
                <a:latin typeface="Segoe"/>
                <a:ea typeface="+mn-ea"/>
                <a:cs typeface="+mn-cs"/>
              </a:rPr>
              <a:t>Acceso</a:t>
            </a:r>
            <a:r>
              <a:rPr lang="en-US" sz="1200" b="0" i="0" dirty="0">
                <a:solidFill>
                  <a:srgbClr val="FFFFFF"/>
                </a:solidFill>
                <a:latin typeface="Segoe"/>
                <a:ea typeface="+mn-ea"/>
                <a:cs typeface="+mn-cs"/>
              </a:rPr>
              <a:t> a </a:t>
            </a:r>
            <a:r>
              <a:rPr lang="en-US" sz="1200" b="0" i="0" dirty="0" err="1">
                <a:solidFill>
                  <a:srgbClr val="FFFFFF"/>
                </a:solidFill>
                <a:latin typeface="Segoe"/>
                <a:ea typeface="+mn-ea"/>
                <a:cs typeface="+mn-cs"/>
              </a:rPr>
              <a:t>aplicaciones</a:t>
            </a:r>
            <a:r>
              <a:rPr lang="en-US" sz="1200" b="0" i="0" dirty="0">
                <a:solidFill>
                  <a:srgbClr val="FFFFFF"/>
                </a:solidFill>
                <a:latin typeface="Segoe"/>
                <a:ea typeface="+mn-ea"/>
                <a:cs typeface="+mn-cs"/>
              </a:rPr>
              <a:t> de </a:t>
            </a:r>
            <a:r>
              <a:rPr lang="en-US" sz="1200" b="0" i="0" dirty="0" err="1">
                <a:solidFill>
                  <a:srgbClr val="FFFFFF"/>
                </a:solidFill>
                <a:latin typeface="Segoe"/>
                <a:ea typeface="+mn-ea"/>
                <a:cs typeface="+mn-cs"/>
              </a:rPr>
              <a:t>línea</a:t>
            </a:r>
            <a:r>
              <a:rPr lang="en-US" sz="1200" b="0" i="0" dirty="0">
                <a:solidFill>
                  <a:srgbClr val="FFFFFF"/>
                </a:solidFill>
                <a:latin typeface="Segoe"/>
                <a:ea typeface="+mn-ea"/>
                <a:cs typeface="+mn-cs"/>
              </a:rPr>
              <a:t> de </a:t>
            </a:r>
            <a:r>
              <a:rPr lang="en-US" sz="1200" b="0" i="0" dirty="0" err="1">
                <a:solidFill>
                  <a:srgbClr val="FFFFFF"/>
                </a:solidFill>
                <a:latin typeface="Segoe"/>
                <a:ea typeface="+mn-ea"/>
                <a:cs typeface="+mn-cs"/>
              </a:rPr>
              <a:t>negocios</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que</a:t>
            </a:r>
            <a:r>
              <a:rPr lang="en-US" sz="1200" b="0" i="0" dirty="0">
                <a:solidFill>
                  <a:srgbClr val="FFFFFF"/>
                </a:solidFill>
                <a:latin typeface="Segoe"/>
                <a:ea typeface="+mn-ea"/>
                <a:cs typeface="+mn-cs"/>
              </a:rPr>
              <a:t> se </a:t>
            </a:r>
            <a:r>
              <a:rPr lang="en-US" sz="1200" b="0" i="0" dirty="0" err="1">
                <a:solidFill>
                  <a:srgbClr val="FFFFFF"/>
                </a:solidFill>
                <a:latin typeface="Segoe"/>
                <a:ea typeface="+mn-ea"/>
                <a:cs typeface="+mn-cs"/>
              </a:rPr>
              <a:t>ejecutan</a:t>
            </a:r>
            <a:r>
              <a:rPr lang="en-US" sz="1200" b="0" i="0" dirty="0">
                <a:solidFill>
                  <a:srgbClr val="FFFFFF"/>
                </a:solidFill>
                <a:latin typeface="Segoe"/>
                <a:ea typeface="+mn-ea"/>
                <a:cs typeface="+mn-cs"/>
              </a:rPr>
              <a:t> en un </a:t>
            </a:r>
            <a:r>
              <a:rPr lang="en-US" sz="1200" b="0" i="0" dirty="0" err="1">
                <a:solidFill>
                  <a:srgbClr val="FFFFFF"/>
                </a:solidFill>
                <a:latin typeface="Segoe"/>
                <a:ea typeface="+mn-ea"/>
                <a:cs typeface="+mn-cs"/>
              </a:rPr>
              <a:t>servidor</a:t>
            </a:r>
            <a:r>
              <a:rPr lang="en-US" sz="1200" b="0" i="0" dirty="0">
                <a:solidFill>
                  <a:srgbClr val="FFFFFF"/>
                </a:solidFill>
                <a:latin typeface="Segoe"/>
                <a:ea typeface="+mn-ea"/>
                <a:cs typeface="+mn-cs"/>
              </a:rPr>
              <a:t> central </a:t>
            </a:r>
            <a:r>
              <a:rPr lang="en-US" sz="1200" b="0" i="0" dirty="0" err="1">
                <a:solidFill>
                  <a:srgbClr val="FFFFFF"/>
                </a:solidFill>
                <a:latin typeface="Segoe"/>
                <a:ea typeface="+mn-ea"/>
                <a:cs typeface="+mn-cs"/>
              </a:rPr>
              <a:t>para</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contribuir</a:t>
            </a:r>
            <a:r>
              <a:rPr lang="en-US" sz="1200" b="0" i="0" dirty="0">
                <a:solidFill>
                  <a:srgbClr val="FFFFFF"/>
                </a:solidFill>
                <a:latin typeface="Segoe"/>
                <a:ea typeface="+mn-ea"/>
                <a:cs typeface="+mn-cs"/>
              </a:rPr>
              <a:t> con el </a:t>
            </a:r>
            <a:r>
              <a:rPr lang="en-US" sz="1200" b="0" i="0" dirty="0" err="1">
                <a:solidFill>
                  <a:srgbClr val="FFFFFF"/>
                </a:solidFill>
                <a:latin typeface="Segoe"/>
                <a:ea typeface="+mn-ea"/>
                <a:cs typeface="+mn-cs"/>
              </a:rPr>
              <a:t>cumplimiento</a:t>
            </a:r>
            <a:r>
              <a:rPr lang="en-US" sz="1200" b="0" i="0" dirty="0">
                <a:solidFill>
                  <a:srgbClr val="FFFFFF"/>
                </a:solidFill>
                <a:latin typeface="Segoe"/>
                <a:ea typeface="+mn-ea"/>
                <a:cs typeface="+mn-cs"/>
              </a:rPr>
              <a:t> del </a:t>
            </a:r>
            <a:r>
              <a:rPr lang="en-US" sz="1200" b="0" i="0" dirty="0" err="1">
                <a:solidFill>
                  <a:srgbClr val="FFFFFF"/>
                </a:solidFill>
                <a:latin typeface="Segoe"/>
                <a:ea typeface="+mn-ea"/>
                <a:cs typeface="+mn-cs"/>
              </a:rPr>
              <a:t>manejo</a:t>
            </a:r>
            <a:r>
              <a:rPr lang="en-US" sz="1200" b="0" i="0" dirty="0">
                <a:solidFill>
                  <a:srgbClr val="FFFFFF"/>
                </a:solidFill>
                <a:latin typeface="Segoe"/>
                <a:ea typeface="+mn-ea"/>
                <a:cs typeface="+mn-cs"/>
              </a:rPr>
              <a:t> de los </a:t>
            </a:r>
            <a:r>
              <a:rPr lang="en-US" sz="1200" b="0" i="0" dirty="0" err="1">
                <a:solidFill>
                  <a:srgbClr val="FFFFFF"/>
                </a:solidFill>
                <a:latin typeface="Segoe"/>
                <a:ea typeface="+mn-ea"/>
                <a:cs typeface="+mn-cs"/>
              </a:rPr>
              <a:t>datos</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confidenciales</a:t>
            </a:r>
            <a:endParaRPr lang="en-US" sz="1200" b="0" i="0" dirty="0">
              <a:solidFill>
                <a:srgbClr val="FFFFFF"/>
              </a:solidFill>
              <a:latin typeface="Segoe"/>
              <a:ea typeface="+mn-ea"/>
              <a:cs typeface="+mn-cs"/>
            </a:endParaRPr>
          </a:p>
          <a:p>
            <a:pPr marL="457200" indent="-219456" algn="l">
              <a:lnSpc>
                <a:spcPct val="100000"/>
              </a:lnSpc>
              <a:spcBef>
                <a:spcPts val="400"/>
              </a:spcBef>
              <a:spcAft>
                <a:spcPts val="400"/>
              </a:spcAft>
              <a:buClr>
                <a:srgbClr val="FFFFFF"/>
              </a:buClr>
              <a:buFont typeface="Arial"/>
              <a:buChar char="•"/>
            </a:pPr>
            <a:r>
              <a:rPr lang="en-US" sz="1200" b="0" i="0" dirty="0" err="1">
                <a:solidFill>
                  <a:srgbClr val="FFFFFF"/>
                </a:solidFill>
                <a:latin typeface="Segoe"/>
                <a:ea typeface="+mn-ea"/>
                <a:cs typeface="+mn-cs"/>
              </a:rPr>
              <a:t>Trabajo</a:t>
            </a:r>
            <a:r>
              <a:rPr lang="en-US" sz="1200" b="0" i="0" dirty="0">
                <a:solidFill>
                  <a:srgbClr val="FFFFFF"/>
                </a:solidFill>
                <a:latin typeface="Segoe"/>
                <a:ea typeface="+mn-ea"/>
                <a:cs typeface="+mn-cs"/>
              </a:rPr>
              <a:t> continuo e </a:t>
            </a:r>
            <a:r>
              <a:rPr lang="en-US" sz="1200" b="0" i="0" dirty="0" err="1">
                <a:solidFill>
                  <a:srgbClr val="FFFFFF"/>
                </a:solidFill>
                <a:latin typeface="Segoe"/>
                <a:ea typeface="+mn-ea"/>
                <a:cs typeface="+mn-cs"/>
              </a:rPr>
              <a:t>ininterrumpido</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desde</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otra</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oficina</a:t>
            </a:r>
            <a:r>
              <a:rPr lang="en-US" sz="1200" b="0" i="0" dirty="0">
                <a:solidFill>
                  <a:srgbClr val="FFFFFF"/>
                </a:solidFill>
                <a:latin typeface="Segoe"/>
                <a:ea typeface="+mn-ea"/>
                <a:cs typeface="+mn-cs"/>
              </a:rPr>
              <a:t> o </a:t>
            </a:r>
            <a:r>
              <a:rPr lang="en-US" sz="1200" b="0" i="0" dirty="0" err="1">
                <a:solidFill>
                  <a:srgbClr val="FFFFFF"/>
                </a:solidFill>
                <a:latin typeface="Segoe"/>
                <a:ea typeface="+mn-ea"/>
                <a:cs typeface="+mn-cs"/>
              </a:rPr>
              <a:t>escritorio</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si</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viaja</a:t>
            </a:r>
            <a:r>
              <a:rPr lang="en-US" sz="1200" b="0" i="0" dirty="0">
                <a:solidFill>
                  <a:srgbClr val="FFFFFF"/>
                </a:solidFill>
                <a:latin typeface="Segoe"/>
                <a:ea typeface="+mn-ea"/>
                <a:cs typeface="+mn-cs"/>
              </a:rPr>
              <a:t> o </a:t>
            </a:r>
            <a:r>
              <a:rPr lang="en-US" sz="1200" b="0" i="0" dirty="0" err="1">
                <a:solidFill>
                  <a:srgbClr val="FFFFFF"/>
                </a:solidFill>
                <a:latin typeface="Segoe"/>
                <a:ea typeface="+mn-ea"/>
                <a:cs typeface="+mn-cs"/>
              </a:rPr>
              <a:t>sufre</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interrupciones</a:t>
            </a:r>
            <a:r>
              <a:rPr lang="en-US" sz="1200" b="0" i="0" dirty="0">
                <a:solidFill>
                  <a:srgbClr val="FFFFFF"/>
                </a:solidFill>
                <a:latin typeface="Segoe"/>
                <a:ea typeface="+mn-ea"/>
                <a:cs typeface="+mn-cs"/>
              </a:rPr>
              <a:t> en </a:t>
            </a:r>
            <a:r>
              <a:rPr lang="en-US" sz="1200" b="0" i="0" dirty="0" err="1">
                <a:solidFill>
                  <a:srgbClr val="FFFFFF"/>
                </a:solidFill>
                <a:latin typeface="Segoe"/>
                <a:ea typeface="+mn-ea"/>
                <a:cs typeface="+mn-cs"/>
              </a:rPr>
              <a:t>su</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oficina</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terminales</a:t>
            </a:r>
            <a:r>
              <a:rPr lang="en-US" sz="1200" b="0" i="0" dirty="0">
                <a:solidFill>
                  <a:srgbClr val="FFFFFF"/>
                </a:solidFill>
                <a:latin typeface="Segoe"/>
                <a:ea typeface="+mn-ea"/>
                <a:cs typeface="+mn-cs"/>
              </a:rPr>
              <a:t> </a:t>
            </a:r>
            <a:r>
              <a:rPr lang="en-US" sz="1200" b="0" i="0" dirty="0" err="1">
                <a:solidFill>
                  <a:srgbClr val="FFFFFF"/>
                </a:solidFill>
                <a:latin typeface="Segoe"/>
                <a:ea typeface="+mn-ea"/>
                <a:cs typeface="+mn-cs"/>
              </a:rPr>
              <a:t>compartidos</a:t>
            </a:r>
            <a:r>
              <a:rPr lang="en-US" sz="1200" b="0" i="0" dirty="0">
                <a:solidFill>
                  <a:srgbClr val="FFFFFF"/>
                </a:solidFill>
                <a:latin typeface="Segoe"/>
                <a:ea typeface="+mn-ea"/>
                <a:cs typeface="+mn-cs"/>
              </a:rPr>
              <a:t>”</a:t>
            </a:r>
          </a:p>
          <a:p>
            <a:pPr algn="l">
              <a:spcBef>
                <a:spcPts val="432"/>
              </a:spcBef>
              <a:spcAft>
                <a:spcPts val="0"/>
              </a:spcAft>
              <a:buNone/>
            </a:pPr>
            <a:endParaRPr lang="en-US" sz="1200" dirty="0" smtClean="0">
              <a:latin typeface="Segoe"/>
              <a:ea typeface="+mn-ea"/>
              <a:cs typeface="+mn-cs"/>
            </a:endParaRPr>
          </a:p>
          <a:p>
            <a:pPr algn="l">
              <a:spcBef>
                <a:spcPts val="432"/>
              </a:spcBef>
              <a:spcAft>
                <a:spcPts val="0"/>
              </a:spcAft>
              <a:buNone/>
            </a:pPr>
            <a:r>
              <a:rPr lang="en-US" sz="1200" b="1" i="0" dirty="0" err="1">
                <a:solidFill>
                  <a:srgbClr val="000000"/>
                </a:solidFill>
                <a:latin typeface="Segoe"/>
                <a:ea typeface="+mn-ea"/>
                <a:cs typeface="+mn-cs"/>
              </a:rPr>
              <a:t>Escenario</a:t>
            </a:r>
            <a:r>
              <a:rPr lang="en-US" sz="1200" b="1" i="0" dirty="0">
                <a:solidFill>
                  <a:srgbClr val="000000"/>
                </a:solidFill>
                <a:latin typeface="Segoe"/>
                <a:ea typeface="+mn-ea"/>
                <a:cs typeface="+mn-cs"/>
              </a:rPr>
              <a:t> de </a:t>
            </a:r>
            <a:r>
              <a:rPr lang="en-US" sz="1200" b="1" i="0" dirty="0" err="1">
                <a:solidFill>
                  <a:srgbClr val="000000"/>
                </a:solidFill>
                <a:latin typeface="Segoe"/>
                <a:ea typeface="+mn-ea"/>
                <a:cs typeface="+mn-cs"/>
              </a:rPr>
              <a:t>trabajadores</a:t>
            </a:r>
            <a:r>
              <a:rPr lang="en-US" sz="1200" b="1" i="0" dirty="0">
                <a:solidFill>
                  <a:srgbClr val="000000"/>
                </a:solidFill>
                <a:latin typeface="Segoe"/>
                <a:ea typeface="+mn-ea"/>
                <a:cs typeface="+mn-cs"/>
              </a:rPr>
              <a:t> con </a:t>
            </a:r>
            <a:r>
              <a:rPr lang="en-US" sz="1200" b="1" i="0" dirty="0" err="1">
                <a:solidFill>
                  <a:srgbClr val="000000"/>
                </a:solidFill>
                <a:latin typeface="Segoe"/>
                <a:ea typeface="+mn-ea"/>
                <a:cs typeface="+mn-cs"/>
              </a:rPr>
              <a:t>tareas</a:t>
            </a:r>
            <a:r>
              <a:rPr lang="en-US" sz="1200" b="1" i="0" dirty="0">
                <a:solidFill>
                  <a:srgbClr val="000000"/>
                </a:solidFill>
                <a:latin typeface="Segoe"/>
                <a:ea typeface="+mn-ea"/>
                <a:cs typeface="+mn-cs"/>
              </a:rPr>
              <a:t> </a:t>
            </a:r>
            <a:r>
              <a:rPr lang="en-US" sz="1200" b="1" i="0" dirty="0" err="1">
                <a:solidFill>
                  <a:srgbClr val="000000"/>
                </a:solidFill>
                <a:latin typeface="Segoe"/>
                <a:ea typeface="+mn-ea"/>
                <a:cs typeface="+mn-cs"/>
              </a:rPr>
              <a:t>específicas</a:t>
            </a:r>
            <a:endParaRPr lang="en-US" sz="1200" b="1" i="0" dirty="0">
              <a:solidFill>
                <a:srgbClr val="000000"/>
              </a:solidFill>
              <a:latin typeface="Segoe"/>
              <a:ea typeface="+mn-ea"/>
              <a:cs typeface="+mn-cs"/>
            </a:endParaRPr>
          </a:p>
          <a:p>
            <a:pPr algn="l">
              <a:spcBef>
                <a:spcPts val="432"/>
              </a:spcBef>
              <a:spcAft>
                <a:spcPts val="0"/>
              </a:spcAft>
              <a:buNone/>
            </a:pPr>
            <a:r>
              <a:rPr lang="en-US" sz="1200" b="0" i="0" dirty="0">
                <a:solidFill>
                  <a:srgbClr val="000000"/>
                </a:solidFill>
                <a:latin typeface="Segoe"/>
                <a:ea typeface="+mn-ea"/>
                <a:cs typeface="+mn-cs"/>
              </a:rPr>
              <a:t>Los </a:t>
            </a:r>
            <a:r>
              <a:rPr lang="en-US" sz="1200" b="0" i="0" dirty="0" err="1">
                <a:solidFill>
                  <a:srgbClr val="000000"/>
                </a:solidFill>
                <a:latin typeface="Segoe"/>
                <a:ea typeface="+mn-ea"/>
                <a:cs typeface="+mn-cs"/>
              </a:rPr>
              <a:t>trabajadores</a:t>
            </a:r>
            <a:r>
              <a:rPr lang="en-US" sz="1200" b="0" i="0" dirty="0">
                <a:solidFill>
                  <a:srgbClr val="000000"/>
                </a:solidFill>
                <a:latin typeface="Segoe"/>
                <a:ea typeface="+mn-ea"/>
                <a:cs typeface="+mn-cs"/>
              </a:rPr>
              <a:t> con </a:t>
            </a:r>
            <a:r>
              <a:rPr lang="en-US" sz="1200" b="0" i="0" dirty="0" err="1">
                <a:solidFill>
                  <a:srgbClr val="000000"/>
                </a:solidFill>
                <a:latin typeface="Segoe"/>
                <a:ea typeface="+mn-ea"/>
                <a:cs typeface="+mn-cs"/>
              </a:rPr>
              <a:t>tareas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específicas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como</a:t>
            </a:r>
            <a:r>
              <a:rPr lang="en-US" sz="1200" b="0" i="0" dirty="0">
                <a:solidFill>
                  <a:srgbClr val="000000"/>
                </a:solidFill>
                <a:latin typeface="Segoe"/>
                <a:ea typeface="+mn-ea"/>
                <a:cs typeface="+mn-cs"/>
              </a:rPr>
              <a:t> los </a:t>
            </a:r>
            <a:r>
              <a:rPr lang="en-US" sz="1200" b="0" i="0" dirty="0" err="1">
                <a:solidFill>
                  <a:srgbClr val="000000"/>
                </a:solidFill>
                <a:latin typeface="Segoe"/>
                <a:ea typeface="+mn-ea"/>
                <a:cs typeface="+mn-cs"/>
              </a:rPr>
              <a:t>empleados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centros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llamadas</a:t>
            </a:r>
            <a:r>
              <a:rPr lang="en-US" sz="1200" b="0" i="0" dirty="0">
                <a:solidFill>
                  <a:srgbClr val="000000"/>
                </a:solidFill>
                <a:latin typeface="Segoe"/>
                <a:ea typeface="+mn-ea"/>
                <a:cs typeface="+mn-cs"/>
              </a:rPr>
              <a:t>, los </a:t>
            </a:r>
            <a:r>
              <a:rPr lang="en-US" sz="1200" b="0" i="0" dirty="0" err="1">
                <a:solidFill>
                  <a:srgbClr val="000000"/>
                </a:solidFill>
                <a:latin typeface="Segoe"/>
                <a:ea typeface="+mn-ea"/>
                <a:cs typeface="+mn-cs"/>
              </a:rPr>
              <a:t>trabajadores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almacén</a:t>
            </a:r>
            <a:r>
              <a:rPr lang="en-US" sz="1200" b="0" i="0" dirty="0">
                <a:solidFill>
                  <a:srgbClr val="000000"/>
                </a:solidFill>
                <a:latin typeface="Segoe"/>
                <a:ea typeface="+mn-ea"/>
                <a:cs typeface="+mn-cs"/>
              </a:rPr>
              <a:t> o los </a:t>
            </a:r>
            <a:r>
              <a:rPr lang="en-US" sz="1200" b="0" i="0" dirty="0" err="1">
                <a:solidFill>
                  <a:srgbClr val="000000"/>
                </a:solidFill>
                <a:latin typeface="Segoe"/>
                <a:ea typeface="+mn-ea"/>
                <a:cs typeface="+mn-cs"/>
              </a:rPr>
              <a:t>empleados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venta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directa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por</a:t>
            </a:r>
            <a:r>
              <a:rPr lang="en-US" sz="1200" b="0" i="0" dirty="0">
                <a:solidFill>
                  <a:srgbClr val="000000"/>
                </a:solidFill>
                <a:latin typeface="Segoe"/>
                <a:ea typeface="+mn-ea"/>
                <a:cs typeface="+mn-cs"/>
              </a:rPr>
              <a:t> lo general </a:t>
            </a:r>
            <a:r>
              <a:rPr lang="en-US" sz="1200" b="0" i="0" dirty="0" err="1">
                <a:solidFill>
                  <a:srgbClr val="000000"/>
                </a:solidFill>
                <a:latin typeface="Segoe"/>
                <a:ea typeface="+mn-ea"/>
                <a:cs typeface="+mn-cs"/>
              </a:rPr>
              <a:t>utilizan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una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única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aplicación</a:t>
            </a:r>
            <a:r>
              <a:rPr lang="en-US" sz="1200" b="0" i="0" dirty="0">
                <a:solidFill>
                  <a:srgbClr val="000000"/>
                </a:solidFill>
                <a:latin typeface="Segoe"/>
                <a:ea typeface="+mn-ea"/>
                <a:cs typeface="+mn-cs"/>
              </a:rPr>
              <a:t> a lo largo del </a:t>
            </a:r>
            <a:r>
              <a:rPr lang="en-US" sz="1200" b="0" i="0" dirty="0" err="1">
                <a:solidFill>
                  <a:srgbClr val="000000"/>
                </a:solidFill>
                <a:latin typeface="Segoe"/>
                <a:ea typeface="+mn-ea"/>
                <a:cs typeface="+mn-cs"/>
              </a:rPr>
              <a:t>día</a:t>
            </a:r>
            <a:r>
              <a:rPr lang="en-US" sz="1200" b="0" i="0" dirty="0">
                <a:solidFill>
                  <a:srgbClr val="000000"/>
                </a:solidFill>
                <a:latin typeface="Segoe"/>
                <a:ea typeface="+mn-ea"/>
                <a:cs typeface="+mn-cs"/>
              </a:rPr>
              <a:t>. </a:t>
            </a:r>
          </a:p>
          <a:p>
            <a:pPr algn="l">
              <a:spcBef>
                <a:spcPts val="432"/>
              </a:spcBef>
              <a:spcAft>
                <a:spcPts val="0"/>
              </a:spcAft>
              <a:buClr>
                <a:srgbClr val="000000"/>
              </a:buClr>
              <a:buFont typeface="Arial"/>
              <a:buChar char="•"/>
            </a:pP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Estos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trabajadores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necesitan</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flexibilidad</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para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acceder</a:t>
            </a:r>
            <a:r>
              <a:rPr lang="en-US" sz="1200" b="0" i="0" dirty="0">
                <a:solidFill>
                  <a:srgbClr val="000000"/>
                </a:solidFill>
                <a:latin typeface="Segoe"/>
                <a:ea typeface="+mn-ea"/>
                <a:cs typeface="+mn-cs"/>
              </a:rPr>
              <a:t> a </a:t>
            </a:r>
            <a:r>
              <a:rPr lang="en-US" sz="1200" b="0" i="0" dirty="0" err="1">
                <a:solidFill>
                  <a:srgbClr val="000000"/>
                </a:solidFill>
                <a:latin typeface="Segoe"/>
                <a:ea typeface="+mn-ea"/>
                <a:cs typeface="+mn-cs"/>
              </a:rPr>
              <a:t>sus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y </a:t>
            </a:r>
            <a:r>
              <a:rPr lang="en-US" sz="1200" b="0" i="0" dirty="0" err="1">
                <a:solidFill>
                  <a:srgbClr val="000000"/>
                </a:solidFill>
                <a:latin typeface="Segoe"/>
                <a:ea typeface="+mn-ea"/>
                <a:cs typeface="+mn-cs"/>
              </a:rPr>
              <a:t>datos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desde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cualquier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escritorio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dentro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sus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lugares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trabajo</a:t>
            </a:r>
            <a:r>
              <a:rPr lang="en-US" sz="1200" b="0" i="0" dirty="0">
                <a:solidFill>
                  <a:srgbClr val="000000"/>
                </a:solidFill>
                <a:latin typeface="Segoe"/>
                <a:ea typeface="+mn-ea"/>
                <a:cs typeface="+mn-cs"/>
              </a:rPr>
              <a:t>. </a:t>
            </a:r>
          </a:p>
          <a:p>
            <a:pPr algn="l">
              <a:spcBef>
                <a:spcPts val="432"/>
              </a:spcBef>
              <a:spcAft>
                <a:spcPts val="0"/>
              </a:spcAft>
              <a:buClr>
                <a:srgbClr val="000000"/>
              </a:buClr>
              <a:buFont typeface="Arial"/>
              <a:buChar char="•"/>
            </a:pP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departamento</a:t>
            </a:r>
            <a:r>
              <a:rPr lang="en-US" sz="1200" b="0" i="0" dirty="0">
                <a:solidFill>
                  <a:srgbClr val="000000"/>
                </a:solidFill>
                <a:latin typeface="Segoe"/>
                <a:ea typeface="+mn-ea"/>
                <a:cs typeface="+mn-cs"/>
              </a:rPr>
              <a:t> de TI </a:t>
            </a:r>
            <a:r>
              <a:rPr lang="en-US" sz="1200" b="0" i="0" dirty="0" err="1">
                <a:solidFill>
                  <a:srgbClr val="000000"/>
                </a:solidFill>
                <a:latin typeface="Segoe"/>
                <a:ea typeface="+mn-ea"/>
                <a:cs typeface="+mn-cs"/>
              </a:rPr>
              <a:t>debe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garantizar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los </a:t>
            </a:r>
            <a:r>
              <a:rPr lang="en-US" sz="1200" b="0" i="0" dirty="0" err="1">
                <a:solidFill>
                  <a:srgbClr val="000000"/>
                </a:solidFill>
                <a:latin typeface="Segoe"/>
                <a:ea typeface="+mn-ea"/>
                <a:cs typeface="+mn-cs"/>
              </a:rPr>
              <a:t>datos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confidenciales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nunca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dejen</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centro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datos</a:t>
            </a:r>
            <a:r>
              <a:rPr lang="en-US" sz="1200" b="0" i="0" dirty="0">
                <a:solidFill>
                  <a:srgbClr val="000000"/>
                </a:solidFill>
                <a:latin typeface="Segoe"/>
                <a:ea typeface="+mn-ea"/>
                <a:cs typeface="+mn-cs"/>
              </a:rPr>
              <a:t>, lo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mejora</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cumplimiento</a:t>
            </a:r>
            <a:r>
              <a:rPr lang="en-US" sz="1200" b="0" i="0" dirty="0">
                <a:solidFill>
                  <a:srgbClr val="000000"/>
                </a:solidFill>
                <a:latin typeface="Segoe"/>
                <a:ea typeface="+mn-ea"/>
                <a:cs typeface="+mn-cs"/>
              </a:rPr>
              <a:t> y </a:t>
            </a:r>
            <a:r>
              <a:rPr lang="en-US" sz="1200" b="0" i="0" dirty="0" err="1">
                <a:solidFill>
                  <a:srgbClr val="000000"/>
                </a:solidFill>
                <a:latin typeface="Segoe"/>
                <a:ea typeface="+mn-ea"/>
                <a:cs typeface="+mn-cs"/>
              </a:rPr>
              <a:t>limita</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riesgo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robo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datos</a:t>
            </a:r>
            <a:r>
              <a:rPr lang="en-US" sz="1200" b="0" i="0" dirty="0">
                <a:solidFill>
                  <a:srgbClr val="000000"/>
                </a:solidFill>
                <a:latin typeface="Segoe"/>
                <a:ea typeface="+mn-ea"/>
                <a:cs typeface="+mn-cs"/>
              </a:rPr>
              <a:t>.</a:t>
            </a:r>
          </a:p>
          <a:p>
            <a:pPr>
              <a:lnSpc>
                <a:spcPct val="120000"/>
              </a:lnSpc>
              <a:buFont typeface="Arial" pitchFamily="34" charset="0"/>
              <a:buChar char="•"/>
              <a:defRPr/>
            </a:pP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Esto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proporciona</a:t>
            </a:r>
            <a:r>
              <a:rPr lang="en-US" sz="1200" b="0" i="0" baseline="0" dirty="0">
                <a:solidFill>
                  <a:srgbClr val="000000"/>
                </a:solidFill>
                <a:latin typeface="Segoe"/>
                <a:ea typeface="+mn-ea"/>
                <a:cs typeface="+mn-cs"/>
              </a:rPr>
              <a:t> </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un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entorno</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informático</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rentable con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nuevos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usos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para</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las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PC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más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antiguas</a:t>
            </a:r>
            <a:endPar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endParaRPr>
          </a:p>
          <a:p>
            <a:pPr>
              <a:lnSpc>
                <a:spcPct val="120000"/>
              </a:lnSpc>
              <a:buFont typeface="Arial" pitchFamily="34" charset="0"/>
              <a:buChar char="•"/>
              <a:defRPr/>
            </a:pP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Esto</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también</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garantiza</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un control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mejorado</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gracias a la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estandarización</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de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las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configuraciones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los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ajustes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las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aplicaciones</a:t>
            </a:r>
            <a:r>
              <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 y el </a:t>
            </a:r>
            <a:r>
              <a:rPr lang="en-US" sz="1300" dirty="0" err="1"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rPr>
              <a:t>acceso</a:t>
            </a:r>
            <a:endParaRPr lang="en-US" sz="1300" dirty="0" smtClean="0">
              <a:ln>
                <a:solidFill>
                  <a:schemeClr val="tx1">
                    <a:lumMod val="50000"/>
                    <a:alpha val="4000"/>
                  </a:schemeClr>
                </a:solidFill>
              </a:ln>
              <a:solidFill>
                <a:srgbClr val="FFFFFF"/>
              </a:solidFill>
              <a:effectLst>
                <a:outerShdw blurRad="38100" dist="38100" dir="2700000" algn="tl">
                  <a:srgbClr val="000000">
                    <a:alpha val="43137"/>
                  </a:srgbClr>
                </a:outerShdw>
              </a:effectLst>
              <a:sym typeface="Wingdings" pitchFamily="2" charset="2"/>
            </a:endParaRPr>
          </a:p>
          <a:p>
            <a:pPr marL="0" marR="0" indent="0" algn="l" defTabSz="914400">
              <a:lnSpc>
                <a:spcPct val="100000"/>
              </a:lnSpc>
              <a:spcBef>
                <a:spcPts val="432"/>
              </a:spcBef>
              <a:spcAft>
                <a:spcPts val="0"/>
              </a:spcAft>
              <a:buFont typeface="Arial"/>
              <a:buChar char="•"/>
            </a:pPr>
            <a:endParaRPr lang="en-US" sz="1200" dirty="0" smtClean="0">
              <a:latin typeface="Segoe"/>
              <a:ea typeface="+mn-ea"/>
              <a:cs typeface="+mn-cs"/>
            </a:endParaRPr>
          </a:p>
          <a:p>
            <a:pPr algn="l">
              <a:spcBef>
                <a:spcPts val="432"/>
              </a:spcBef>
              <a:spcAft>
                <a:spcPts val="0"/>
              </a:spcAft>
              <a:buFont typeface="Arial"/>
              <a:buChar char="•"/>
            </a:pPr>
            <a:endParaRPr lang="en-US" sz="1200" dirty="0" smtClean="0">
              <a:latin typeface="Segoe"/>
              <a:ea typeface="+mn-ea"/>
              <a:cs typeface="+mn-cs"/>
            </a:endParaRPr>
          </a:p>
          <a:p>
            <a:pPr algn="l">
              <a:spcBef>
                <a:spcPts val="0"/>
              </a:spcBef>
              <a:spcAft>
                <a:spcPts val="0"/>
              </a:spcAft>
              <a:buNone/>
            </a:pPr>
            <a:endParaRPr lang="en-US" dirty="0" smtClean="0"/>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defRPr/>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dirty="0"/>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12</a:t>
            </a:fld>
            <a:endParaRPr lang="en-US" sz="1200" b="0" i="0">
              <a:latin typeface="Segoe"/>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20000"/>
              </a:lnSpc>
              <a:defRPr/>
            </a:pPr>
            <a:r>
              <a:rPr lang="en-US" sz="1400" b="1" dirty="0" err="1"/>
              <a:t>Escenario</a:t>
            </a:r>
            <a:r>
              <a:rPr lang="en-US" sz="1400" b="1" dirty="0"/>
              <a:t> de </a:t>
            </a:r>
            <a:r>
              <a:rPr lang="en-US" sz="1400" b="1" dirty="0" err="1"/>
              <a:t>trabajadores</a:t>
            </a:r>
            <a:r>
              <a:rPr lang="en-US" sz="1400" b="1" dirty="0"/>
              <a:t> </a:t>
            </a:r>
            <a:r>
              <a:rPr lang="en-US" sz="1400" b="1" dirty="0" err="1"/>
              <a:t>móviles</a:t>
            </a:r>
            <a:r>
              <a:rPr lang="en-US" sz="1400" b="1" dirty="0"/>
              <a:t> de la </a:t>
            </a:r>
            <a:r>
              <a:rPr lang="en-US" sz="1400" b="1" dirty="0" err="1"/>
              <a:t>información</a:t>
            </a:r>
            <a:endParaRPr lang="en-US" sz="1400" b="1" dirty="0"/>
          </a:p>
          <a:p>
            <a:pPr marL="0" marR="0" indent="0" algn="l" defTabSz="914400">
              <a:lnSpc>
                <a:spcPct val="100000"/>
              </a:lnSpc>
              <a:spcBef>
                <a:spcPts val="432"/>
              </a:spcBef>
              <a:spcAft>
                <a:spcPts val="0"/>
              </a:spcAft>
              <a:buNone/>
            </a:pPr>
            <a:r>
              <a:rPr lang="en-US" sz="1400" dirty="0"/>
              <a:t>Para la </a:t>
            </a:r>
            <a:r>
              <a:rPr lang="en-US" sz="1400" dirty="0" err="1"/>
              <a:t>mayoría</a:t>
            </a:r>
            <a:r>
              <a:rPr lang="en-US" sz="1400" dirty="0"/>
              <a:t> de </a:t>
            </a:r>
            <a:r>
              <a:rPr lang="en-US" sz="1400" dirty="0" err="1"/>
              <a:t>las</a:t>
            </a:r>
            <a:r>
              <a:rPr lang="en-US" sz="1400" dirty="0"/>
              <a:t> </a:t>
            </a:r>
            <a:r>
              <a:rPr lang="en-US" sz="1400" dirty="0" err="1"/>
              <a:t>organizaciones</a:t>
            </a:r>
            <a:r>
              <a:rPr lang="en-US" sz="1400" dirty="0"/>
              <a:t>, la </a:t>
            </a:r>
            <a:r>
              <a:rPr lang="en-US" sz="1400" dirty="0" err="1"/>
              <a:t>necesidad</a:t>
            </a:r>
            <a:r>
              <a:rPr lang="en-US" sz="1400" dirty="0"/>
              <a:t> de la </a:t>
            </a:r>
            <a:r>
              <a:rPr lang="en-US" sz="1400" dirty="0" err="1"/>
              <a:t>computación</a:t>
            </a:r>
            <a:r>
              <a:rPr lang="en-US" sz="1400" dirty="0"/>
              <a:t> </a:t>
            </a:r>
            <a:r>
              <a:rPr lang="en-US" sz="1400" dirty="0" err="1"/>
              <a:t>móvil</a:t>
            </a:r>
            <a:r>
              <a:rPr lang="en-US" sz="1400" dirty="0"/>
              <a:t> se </a:t>
            </a:r>
            <a:r>
              <a:rPr lang="en-US" sz="1400" dirty="0" err="1"/>
              <a:t>está</a:t>
            </a:r>
            <a:r>
              <a:rPr lang="en-US" sz="1400" dirty="0"/>
              <a:t> </a:t>
            </a:r>
            <a:r>
              <a:rPr lang="en-US" sz="1400" dirty="0" err="1"/>
              <a:t>convirtiendo</a:t>
            </a:r>
            <a:r>
              <a:rPr lang="en-US" sz="1400" dirty="0"/>
              <a:t> en </a:t>
            </a:r>
            <a:r>
              <a:rPr lang="en-US" sz="1400" dirty="0" err="1"/>
              <a:t>una</a:t>
            </a:r>
            <a:r>
              <a:rPr lang="en-US" sz="1400" dirty="0"/>
              <a:t> parte </a:t>
            </a:r>
            <a:r>
              <a:rPr lang="en-US" sz="1400" dirty="0" err="1"/>
              <a:t>esencial</a:t>
            </a:r>
            <a:r>
              <a:rPr lang="en-US" sz="1400" dirty="0"/>
              <a:t> de la </a:t>
            </a:r>
            <a:r>
              <a:rPr lang="en-US" sz="1400" dirty="0" err="1"/>
              <a:t>infraestructura</a:t>
            </a:r>
            <a:r>
              <a:rPr lang="en-US" sz="1400" dirty="0"/>
              <a:t> de TI. Los </a:t>
            </a:r>
            <a:r>
              <a:rPr lang="en-US" sz="1400" dirty="0" err="1"/>
              <a:t>trabajadores</a:t>
            </a:r>
            <a:r>
              <a:rPr lang="en-US" sz="1400" dirty="0"/>
              <a:t> </a:t>
            </a:r>
            <a:r>
              <a:rPr lang="en-US" sz="1400" dirty="0" err="1"/>
              <a:t>actuales</a:t>
            </a:r>
            <a:r>
              <a:rPr lang="en-US" sz="1400" dirty="0"/>
              <a:t> </a:t>
            </a:r>
            <a:r>
              <a:rPr lang="en-US" sz="1400" dirty="0" err="1"/>
              <a:t>esperan</a:t>
            </a:r>
            <a:r>
              <a:rPr lang="en-US" sz="1400" dirty="0"/>
              <a:t> </a:t>
            </a:r>
            <a:r>
              <a:rPr lang="en-US" sz="1400" dirty="0" err="1"/>
              <a:t>flexibilidad</a:t>
            </a:r>
            <a:r>
              <a:rPr lang="en-US" sz="1400" dirty="0"/>
              <a:t> y </a:t>
            </a:r>
            <a:r>
              <a:rPr lang="en-US" sz="1400" dirty="0" err="1"/>
              <a:t>movilidad</a:t>
            </a:r>
            <a:r>
              <a:rPr lang="en-US" sz="1400" dirty="0"/>
              <a:t>, y el </a:t>
            </a:r>
            <a:r>
              <a:rPr lang="en-US" sz="1400" dirty="0" err="1"/>
              <a:t>departamento</a:t>
            </a:r>
            <a:r>
              <a:rPr lang="en-US" sz="1400" dirty="0"/>
              <a:t> de TI </a:t>
            </a:r>
            <a:r>
              <a:rPr lang="en-US" sz="1400" dirty="0" err="1"/>
              <a:t>necesita</a:t>
            </a:r>
            <a:r>
              <a:rPr lang="en-US" sz="1400" dirty="0"/>
              <a:t> </a:t>
            </a:r>
            <a:r>
              <a:rPr lang="en-US" sz="1400" dirty="0" err="1"/>
              <a:t>asegurarse</a:t>
            </a:r>
            <a:r>
              <a:rPr lang="en-US" sz="1400" dirty="0"/>
              <a:t> de </a:t>
            </a:r>
            <a:r>
              <a:rPr lang="en-US" sz="1400" dirty="0" err="1"/>
              <a:t>que</a:t>
            </a:r>
            <a:r>
              <a:rPr lang="en-US" sz="1400" dirty="0"/>
              <a:t> los </a:t>
            </a:r>
            <a:r>
              <a:rPr lang="en-US" sz="1400" dirty="0" err="1"/>
              <a:t>datos</a:t>
            </a:r>
            <a:r>
              <a:rPr lang="en-US" sz="1400" dirty="0"/>
              <a:t> se </a:t>
            </a:r>
            <a:r>
              <a:rPr lang="en-US" sz="1400" dirty="0" err="1"/>
              <a:t>encuentren</a:t>
            </a:r>
            <a:r>
              <a:rPr lang="en-US" sz="1400" dirty="0"/>
              <a:t> </a:t>
            </a:r>
            <a:r>
              <a:rPr lang="en-US" sz="1400" dirty="0" err="1"/>
              <a:t>altamente</a:t>
            </a:r>
            <a:r>
              <a:rPr lang="en-US" sz="1400" dirty="0"/>
              <a:t> </a:t>
            </a:r>
            <a:r>
              <a:rPr lang="en-US" sz="1400" dirty="0" err="1"/>
              <a:t>protegidos</a:t>
            </a:r>
            <a:r>
              <a:rPr lang="en-US" sz="1400" dirty="0"/>
              <a:t> y de </a:t>
            </a:r>
            <a:r>
              <a:rPr lang="en-US" sz="1400" dirty="0" err="1"/>
              <a:t>que</a:t>
            </a:r>
            <a:r>
              <a:rPr lang="en-US" sz="1400" dirty="0"/>
              <a:t> la </a:t>
            </a:r>
            <a:r>
              <a:rPr lang="en-US" sz="1400" dirty="0" err="1"/>
              <a:t>productividad</a:t>
            </a:r>
            <a:r>
              <a:rPr lang="en-US" sz="1400" dirty="0"/>
              <a:t> no se </a:t>
            </a:r>
            <a:r>
              <a:rPr lang="en-US" sz="1400" dirty="0" err="1"/>
              <a:t>vea</a:t>
            </a:r>
            <a:r>
              <a:rPr lang="en-US" sz="1400" dirty="0"/>
              <a:t> </a:t>
            </a:r>
            <a:r>
              <a:rPr lang="en-US" sz="1400" dirty="0" err="1"/>
              <a:t>impactada</a:t>
            </a:r>
            <a:r>
              <a:rPr lang="en-US" sz="1400" dirty="0"/>
              <a:t> </a:t>
            </a:r>
            <a:r>
              <a:rPr lang="en-US" sz="1400" dirty="0" err="1"/>
              <a:t>significativamente</a:t>
            </a:r>
            <a:r>
              <a:rPr lang="en-US" sz="1400" dirty="0"/>
              <a:t> en el </a:t>
            </a:r>
            <a:r>
              <a:rPr lang="en-US" sz="1400" dirty="0" err="1"/>
              <a:t>caso</a:t>
            </a:r>
            <a:r>
              <a:rPr lang="en-US" sz="1400" dirty="0"/>
              <a:t> de </a:t>
            </a:r>
            <a:r>
              <a:rPr lang="en-US" sz="1400" dirty="0" err="1"/>
              <a:t>pérdida</a:t>
            </a:r>
            <a:r>
              <a:rPr lang="en-US" sz="1400" dirty="0"/>
              <a:t> o </a:t>
            </a:r>
            <a:r>
              <a:rPr lang="en-US" sz="1400" dirty="0" err="1"/>
              <a:t>robo</a:t>
            </a:r>
            <a:r>
              <a:rPr lang="en-US" sz="1400" dirty="0"/>
              <a:t> de un </a:t>
            </a:r>
            <a:r>
              <a:rPr lang="en-US" sz="1400" dirty="0" err="1"/>
              <a:t>equipo</a:t>
            </a:r>
            <a:r>
              <a:rPr lang="en-US" sz="1400" dirty="0"/>
              <a:t> </a:t>
            </a:r>
            <a:r>
              <a:rPr lang="en-US" sz="1400" dirty="0" err="1"/>
              <a:t>portátil</a:t>
            </a:r>
            <a:r>
              <a:rPr lang="en-US" sz="1400" dirty="0"/>
              <a:t>. En el </a:t>
            </a:r>
            <a:r>
              <a:rPr lang="en-US" sz="1400" dirty="0" err="1"/>
              <a:t>escenario</a:t>
            </a:r>
            <a:r>
              <a:rPr lang="en-US" sz="1400" dirty="0"/>
              <a:t> de “PC </a:t>
            </a:r>
            <a:r>
              <a:rPr lang="en-US" sz="1400" dirty="0" err="1"/>
              <a:t>reemplazable</a:t>
            </a:r>
            <a:r>
              <a:rPr lang="en-US" sz="1400" dirty="0"/>
              <a:t>”, los </a:t>
            </a:r>
            <a:r>
              <a:rPr lang="en-US" sz="1400" dirty="0" err="1"/>
              <a:t>trabajadores</a:t>
            </a:r>
            <a:r>
              <a:rPr lang="en-US" sz="1400" dirty="0"/>
              <a:t> </a:t>
            </a:r>
            <a:r>
              <a:rPr lang="en-US" sz="1400" dirty="0" err="1"/>
              <a:t>móviles</a:t>
            </a:r>
            <a:r>
              <a:rPr lang="en-US" sz="1400" dirty="0"/>
              <a:t> </a:t>
            </a:r>
            <a:r>
              <a:rPr lang="en-US" sz="1400" dirty="0" err="1"/>
              <a:t>que</a:t>
            </a:r>
            <a:r>
              <a:rPr lang="en-US" sz="1400" dirty="0"/>
              <a:t> </a:t>
            </a:r>
            <a:r>
              <a:rPr lang="en-US" sz="1400" dirty="0" err="1"/>
              <a:t>pierdan</a:t>
            </a:r>
            <a:r>
              <a:rPr lang="en-US" sz="1400" dirty="0"/>
              <a:t> </a:t>
            </a:r>
            <a:r>
              <a:rPr lang="en-US" sz="1400" dirty="0" err="1"/>
              <a:t>su</a:t>
            </a:r>
            <a:r>
              <a:rPr lang="en-US" sz="1400" dirty="0"/>
              <a:t> </a:t>
            </a:r>
            <a:r>
              <a:rPr lang="en-US" sz="1400" dirty="0" err="1"/>
              <a:t>computadora</a:t>
            </a:r>
            <a:r>
              <a:rPr lang="en-US" sz="1400" dirty="0"/>
              <a:t> </a:t>
            </a:r>
            <a:r>
              <a:rPr lang="en-US" sz="1400" dirty="0" err="1"/>
              <a:t>portátil</a:t>
            </a:r>
            <a:r>
              <a:rPr lang="en-US" sz="1400" dirty="0"/>
              <a:t> </a:t>
            </a:r>
            <a:r>
              <a:rPr lang="en-US" sz="1400" dirty="0" err="1"/>
              <a:t>pueden</a:t>
            </a:r>
            <a:r>
              <a:rPr lang="en-US" sz="1400" dirty="0"/>
              <a:t> </a:t>
            </a:r>
            <a:r>
              <a:rPr lang="en-US" sz="1400" dirty="0" err="1"/>
              <a:t>iniciar</a:t>
            </a:r>
            <a:r>
              <a:rPr lang="en-US" sz="1400" dirty="0"/>
              <a:t> </a:t>
            </a:r>
            <a:r>
              <a:rPr lang="en-US" sz="1400" dirty="0" err="1"/>
              <a:t>sesión</a:t>
            </a:r>
            <a:r>
              <a:rPr lang="en-US" sz="1400" dirty="0"/>
              <a:t> en </a:t>
            </a:r>
            <a:r>
              <a:rPr lang="en-US" sz="1400" dirty="0" err="1"/>
              <a:t>otra</a:t>
            </a:r>
            <a:r>
              <a:rPr lang="en-US" sz="1400" dirty="0"/>
              <a:t> PC y </a:t>
            </a:r>
            <a:r>
              <a:rPr lang="en-US" sz="1400" dirty="0" err="1"/>
              <a:t>encontrar</a:t>
            </a:r>
            <a:r>
              <a:rPr lang="en-US" sz="1400" dirty="0"/>
              <a:t> </a:t>
            </a:r>
            <a:r>
              <a:rPr lang="en-US" sz="1400" dirty="0" err="1"/>
              <a:t>su</a:t>
            </a:r>
            <a:r>
              <a:rPr lang="en-US" sz="1400" dirty="0"/>
              <a:t> </a:t>
            </a:r>
            <a:r>
              <a:rPr lang="en-US" sz="1400" dirty="0" err="1"/>
              <a:t>escritorio</a:t>
            </a:r>
            <a:r>
              <a:rPr lang="en-US" sz="1400" dirty="0"/>
              <a:t> y </a:t>
            </a:r>
            <a:r>
              <a:rPr lang="en-US" sz="1400" dirty="0" err="1"/>
              <a:t>configuraciones</a:t>
            </a:r>
            <a:r>
              <a:rPr lang="en-US" sz="1400" dirty="0"/>
              <a:t> </a:t>
            </a:r>
            <a:r>
              <a:rPr lang="en-US" sz="1400" dirty="0" err="1"/>
              <a:t>exactamente</a:t>
            </a:r>
            <a:r>
              <a:rPr lang="en-US" sz="1400" dirty="0"/>
              <a:t> </a:t>
            </a:r>
            <a:r>
              <a:rPr lang="en-US" sz="1400" dirty="0" err="1"/>
              <a:t>como</a:t>
            </a:r>
            <a:r>
              <a:rPr lang="en-US" sz="1400" dirty="0"/>
              <a:t> los </a:t>
            </a:r>
            <a:r>
              <a:rPr lang="en-US" sz="1400" dirty="0" err="1"/>
              <a:t>dejaron</a:t>
            </a:r>
            <a:r>
              <a:rPr lang="en-US" sz="1400" dirty="0"/>
              <a:t>, con un </a:t>
            </a:r>
            <a:r>
              <a:rPr lang="en-US" sz="1400" dirty="0" err="1"/>
              <a:t>tiempo</a:t>
            </a:r>
            <a:r>
              <a:rPr lang="en-US" sz="1400" dirty="0"/>
              <a:t> de </a:t>
            </a:r>
            <a:r>
              <a:rPr lang="en-US" sz="1400" dirty="0" err="1"/>
              <a:t>inactividad</a:t>
            </a:r>
            <a:r>
              <a:rPr lang="en-US" sz="1400" dirty="0"/>
              <a:t> </a:t>
            </a:r>
            <a:r>
              <a:rPr lang="en-US" sz="1400" dirty="0" err="1"/>
              <a:t>insignificante</a:t>
            </a:r>
            <a:r>
              <a:rPr lang="en-US" sz="1400" dirty="0"/>
              <a:t>. </a:t>
            </a:r>
            <a:r>
              <a:rPr lang="en-US" sz="1400" dirty="0" err="1"/>
              <a:t>Todas</a:t>
            </a:r>
            <a:r>
              <a:rPr lang="en-US" sz="1400" dirty="0"/>
              <a:t> </a:t>
            </a:r>
            <a:r>
              <a:rPr lang="en-US" sz="1400" dirty="0" err="1"/>
              <a:t>sus</a:t>
            </a:r>
            <a:r>
              <a:rPr lang="en-US" sz="1400" dirty="0"/>
              <a:t> </a:t>
            </a:r>
            <a:r>
              <a:rPr lang="en-US" sz="1400" dirty="0" err="1"/>
              <a:t>aplicaciones</a:t>
            </a:r>
            <a:r>
              <a:rPr lang="en-US" sz="1400" dirty="0"/>
              <a:t> </a:t>
            </a:r>
            <a:r>
              <a:rPr lang="en-US" sz="1400" dirty="0" err="1"/>
              <a:t>todavía</a:t>
            </a:r>
            <a:r>
              <a:rPr lang="en-US" sz="1400" dirty="0"/>
              <a:t> se </a:t>
            </a:r>
            <a:r>
              <a:rPr lang="en-US" sz="1400" dirty="0" err="1"/>
              <a:t>encuentran</a:t>
            </a:r>
            <a:r>
              <a:rPr lang="en-US" sz="1400" dirty="0"/>
              <a:t> </a:t>
            </a:r>
            <a:r>
              <a:rPr lang="en-US" sz="1400" dirty="0" err="1"/>
              <a:t>disponibles</a:t>
            </a:r>
            <a:r>
              <a:rPr lang="en-US" sz="1400" dirty="0"/>
              <a:t> y no </a:t>
            </a:r>
            <a:r>
              <a:rPr lang="en-US" sz="1400" dirty="0" err="1"/>
              <a:t>pierden</a:t>
            </a:r>
            <a:r>
              <a:rPr lang="en-US" sz="1400" dirty="0"/>
              <a:t> </a:t>
            </a:r>
            <a:r>
              <a:rPr lang="en-US" sz="1400" dirty="0" err="1"/>
              <a:t>su</a:t>
            </a:r>
            <a:r>
              <a:rPr lang="en-US" sz="1400" dirty="0"/>
              <a:t> </a:t>
            </a:r>
            <a:r>
              <a:rPr lang="en-US" sz="1400" dirty="0" err="1"/>
              <a:t>productividad</a:t>
            </a:r>
            <a:r>
              <a:rPr lang="en-US" sz="1400" dirty="0"/>
              <a:t> </a:t>
            </a:r>
            <a:r>
              <a:rPr lang="en-US" sz="1400" dirty="0" err="1"/>
              <a:t>debido</a:t>
            </a:r>
            <a:r>
              <a:rPr lang="en-US" sz="1400" dirty="0"/>
              <a:t> a la </a:t>
            </a:r>
            <a:r>
              <a:rPr lang="en-US" sz="1400" dirty="0" err="1"/>
              <a:t>pérdida</a:t>
            </a:r>
            <a:r>
              <a:rPr lang="en-US" sz="1400" dirty="0"/>
              <a:t> de la </a:t>
            </a:r>
            <a:r>
              <a:rPr lang="en-US" sz="1400" dirty="0" err="1"/>
              <a:t>computadora</a:t>
            </a:r>
            <a:r>
              <a:rPr lang="en-US" sz="1400" dirty="0"/>
              <a:t> </a:t>
            </a:r>
            <a:r>
              <a:rPr lang="en-US" sz="1400" dirty="0" err="1"/>
              <a:t>portátil</a:t>
            </a:r>
            <a:r>
              <a:rPr lang="en-US" sz="1400" dirty="0"/>
              <a:t>. </a:t>
            </a:r>
          </a:p>
          <a:p>
            <a:pPr marL="0" marR="0" indent="0" algn="l" defTabSz="914400">
              <a:lnSpc>
                <a:spcPct val="100000"/>
              </a:lnSpc>
              <a:spcBef>
                <a:spcPts val="432"/>
              </a:spcBef>
              <a:spcAft>
                <a:spcPts val="0"/>
              </a:spcAft>
              <a:buNone/>
            </a:pPr>
            <a:endParaRPr lang="en-US" sz="1200" dirty="0" smtClean="0">
              <a:latin typeface="Segoe"/>
              <a:ea typeface="+mn-ea"/>
              <a:cs typeface="+mn-cs"/>
            </a:endParaRPr>
          </a:p>
          <a:p>
            <a:pPr>
              <a:buNone/>
            </a:pPr>
            <a:r>
              <a:rPr lang="en-US" sz="1500" b="1" dirty="0" err="1"/>
              <a:t>Escenario</a:t>
            </a:r>
            <a:r>
              <a:rPr lang="en-US" sz="1500" b="1" dirty="0"/>
              <a:t> de </a:t>
            </a:r>
            <a:r>
              <a:rPr lang="en-US" sz="1500" b="1" dirty="0" err="1"/>
              <a:t>trabajadores</a:t>
            </a:r>
            <a:r>
              <a:rPr lang="en-US" sz="1500" b="1" dirty="0"/>
              <a:t> en el </a:t>
            </a:r>
            <a:r>
              <a:rPr lang="en-US" sz="1500" b="1" dirty="0" err="1"/>
              <a:t>extranjero</a:t>
            </a:r>
            <a:r>
              <a:rPr lang="en-US" sz="1500" b="1" dirty="0"/>
              <a:t>/</a:t>
            </a:r>
            <a:r>
              <a:rPr lang="en-US" sz="1500" b="1" dirty="0" err="1"/>
              <a:t>contratados</a:t>
            </a:r>
            <a:endParaRPr lang="en-US" sz="1500" b="1" dirty="0"/>
          </a:p>
          <a:p>
            <a:pPr>
              <a:buNone/>
            </a:pPr>
            <a:r>
              <a:rPr lang="en-US" sz="1500" dirty="0"/>
              <a:t>Las </a:t>
            </a:r>
            <a:r>
              <a:rPr lang="en-US" sz="1500" dirty="0" err="1"/>
              <a:t>organizaciones</a:t>
            </a:r>
            <a:r>
              <a:rPr lang="en-US" sz="1500" dirty="0"/>
              <a:t> </a:t>
            </a:r>
            <a:r>
              <a:rPr lang="en-US" sz="1500" dirty="0" err="1"/>
              <a:t>que</a:t>
            </a:r>
            <a:r>
              <a:rPr lang="en-US" sz="1500" dirty="0"/>
              <a:t> </a:t>
            </a:r>
            <a:r>
              <a:rPr lang="en-US" sz="1500" dirty="0" err="1"/>
              <a:t>cuentan</a:t>
            </a:r>
            <a:r>
              <a:rPr lang="en-US" sz="1500" dirty="0"/>
              <a:t> con </a:t>
            </a:r>
            <a:r>
              <a:rPr lang="en-US" sz="1500" dirty="0" err="1"/>
              <a:t>trabajadores</a:t>
            </a:r>
            <a:r>
              <a:rPr lang="en-US" sz="1500" dirty="0"/>
              <a:t> en el </a:t>
            </a:r>
            <a:r>
              <a:rPr lang="en-US" sz="1500" dirty="0" err="1"/>
              <a:t>extranjero</a:t>
            </a:r>
            <a:r>
              <a:rPr lang="en-US" sz="1500" dirty="0"/>
              <a:t> o </a:t>
            </a:r>
            <a:r>
              <a:rPr lang="en-US" sz="1500" dirty="0" err="1"/>
              <a:t>contratados</a:t>
            </a:r>
            <a:r>
              <a:rPr lang="en-US" sz="1500" dirty="0"/>
              <a:t> </a:t>
            </a:r>
            <a:r>
              <a:rPr lang="en-US" sz="1500" dirty="0" err="1"/>
              <a:t>deben</a:t>
            </a:r>
            <a:r>
              <a:rPr lang="en-US" sz="1500" dirty="0"/>
              <a:t> </a:t>
            </a:r>
            <a:r>
              <a:rPr lang="en-US" sz="1500" dirty="0" err="1"/>
              <a:t>proteger</a:t>
            </a:r>
            <a:r>
              <a:rPr lang="en-US" sz="1500" dirty="0"/>
              <a:t> los </a:t>
            </a:r>
            <a:r>
              <a:rPr lang="en-US" sz="1500" dirty="0" err="1"/>
              <a:t>datos</a:t>
            </a:r>
            <a:r>
              <a:rPr lang="en-US" sz="1500" dirty="0"/>
              <a:t> </a:t>
            </a:r>
            <a:r>
              <a:rPr lang="en-US" sz="1500" dirty="0" err="1"/>
              <a:t>confidenciales</a:t>
            </a:r>
            <a:r>
              <a:rPr lang="en-US" sz="1500" dirty="0"/>
              <a:t> </a:t>
            </a:r>
            <a:r>
              <a:rPr lang="en-US" sz="1500" dirty="0" err="1"/>
              <a:t>cuando</a:t>
            </a:r>
            <a:r>
              <a:rPr lang="en-US" sz="1500" dirty="0"/>
              <a:t> </a:t>
            </a:r>
            <a:r>
              <a:rPr lang="en-US" sz="1500" dirty="0" err="1"/>
              <a:t>tratan</a:t>
            </a:r>
            <a:r>
              <a:rPr lang="en-US" sz="1500" dirty="0"/>
              <a:t> con PC no </a:t>
            </a:r>
            <a:r>
              <a:rPr lang="en-US" sz="1500" dirty="0" err="1"/>
              <a:t>corporativas</a:t>
            </a:r>
            <a:r>
              <a:rPr lang="en-US" sz="1500" dirty="0"/>
              <a:t> y no </a:t>
            </a:r>
            <a:r>
              <a:rPr lang="en-US" sz="1500" dirty="0" err="1"/>
              <a:t>administradas</a:t>
            </a:r>
            <a:r>
              <a:rPr lang="en-US" sz="1500" dirty="0"/>
              <a:t> en </a:t>
            </a:r>
            <a:r>
              <a:rPr lang="en-US" sz="1500" dirty="0" err="1"/>
              <a:t>sus</a:t>
            </a:r>
            <a:r>
              <a:rPr lang="en-US" sz="1500" dirty="0"/>
              <a:t> </a:t>
            </a:r>
            <a:r>
              <a:rPr lang="en-US" sz="1500" dirty="0" err="1"/>
              <a:t>redes</a:t>
            </a:r>
            <a:r>
              <a:rPr lang="en-US" sz="1500" dirty="0"/>
              <a:t>. Para </a:t>
            </a:r>
            <a:r>
              <a:rPr lang="en-US" sz="1500" dirty="0" err="1"/>
              <a:t>abordar</a:t>
            </a:r>
            <a:r>
              <a:rPr lang="en-US" sz="1500" dirty="0"/>
              <a:t> </a:t>
            </a:r>
            <a:r>
              <a:rPr lang="en-US" sz="1500" dirty="0" err="1"/>
              <a:t>esta</a:t>
            </a:r>
            <a:r>
              <a:rPr lang="en-US" sz="1500" dirty="0"/>
              <a:t> </a:t>
            </a:r>
            <a:r>
              <a:rPr lang="en-US" sz="1500" dirty="0" err="1"/>
              <a:t>necesidad</a:t>
            </a:r>
            <a:r>
              <a:rPr lang="en-US" sz="1500" dirty="0"/>
              <a:t>, </a:t>
            </a:r>
            <a:r>
              <a:rPr lang="en-US" sz="1500" dirty="0" err="1"/>
              <a:t>las</a:t>
            </a:r>
            <a:r>
              <a:rPr lang="en-US" sz="1500" dirty="0"/>
              <a:t> </a:t>
            </a:r>
            <a:r>
              <a:rPr lang="en-US" sz="1500" dirty="0" err="1"/>
              <a:t>organizaciones</a:t>
            </a:r>
            <a:r>
              <a:rPr lang="en-US" sz="1500" dirty="0"/>
              <a:t> </a:t>
            </a:r>
            <a:r>
              <a:rPr lang="en-US" sz="1500" dirty="0" err="1"/>
              <a:t>pueden</a:t>
            </a:r>
            <a:r>
              <a:rPr lang="en-US" sz="1500" dirty="0"/>
              <a:t> </a:t>
            </a:r>
            <a:r>
              <a:rPr lang="en-US" sz="1500" dirty="0" err="1"/>
              <a:t>brindar</a:t>
            </a:r>
            <a:r>
              <a:rPr lang="en-US" sz="1500" dirty="0"/>
              <a:t> </a:t>
            </a:r>
            <a:r>
              <a:rPr lang="en-US" sz="1500" dirty="0" err="1"/>
              <a:t>acceso</a:t>
            </a:r>
            <a:r>
              <a:rPr lang="en-US" sz="1500" dirty="0"/>
              <a:t> virtual a Windows Vista</a:t>
            </a:r>
            <a:r>
              <a:rPr lang="en-US" sz="1500" baseline="30000" dirty="0"/>
              <a:t>®</a:t>
            </a:r>
            <a:r>
              <a:rPr lang="en-US" sz="1500" dirty="0"/>
              <a:t> en </a:t>
            </a:r>
            <a:r>
              <a:rPr lang="en-US" sz="1500" dirty="0" err="1"/>
              <a:t>computadoras</a:t>
            </a:r>
            <a:r>
              <a:rPr lang="en-US" sz="1500" dirty="0"/>
              <a:t> </a:t>
            </a:r>
            <a:r>
              <a:rPr lang="en-US" sz="1500" dirty="0" err="1"/>
              <a:t>portátiles</a:t>
            </a:r>
            <a:r>
              <a:rPr lang="en-US" sz="1500" dirty="0"/>
              <a:t> con </a:t>
            </a:r>
            <a:r>
              <a:rPr lang="en-US" sz="1500" dirty="0" err="1"/>
              <a:t>menos</a:t>
            </a:r>
            <a:r>
              <a:rPr lang="en-US" sz="1500" dirty="0"/>
              <a:t> </a:t>
            </a:r>
            <a:r>
              <a:rPr lang="en-US" sz="1500" dirty="0" err="1"/>
              <a:t>capacidad</a:t>
            </a:r>
            <a:r>
              <a:rPr lang="en-US" sz="1500" dirty="0"/>
              <a:t>. </a:t>
            </a:r>
            <a:r>
              <a:rPr lang="en-US" sz="1500" dirty="0" err="1"/>
              <a:t>Esto</a:t>
            </a:r>
            <a:r>
              <a:rPr lang="en-US" sz="1500" dirty="0"/>
              <a:t> </a:t>
            </a:r>
            <a:r>
              <a:rPr lang="en-US" sz="1500" dirty="0" err="1"/>
              <a:t>permite</a:t>
            </a:r>
            <a:r>
              <a:rPr lang="en-US" sz="1500" dirty="0"/>
              <a:t> </a:t>
            </a:r>
            <a:r>
              <a:rPr lang="en-US" sz="1500" dirty="0" err="1"/>
              <a:t>que</a:t>
            </a:r>
            <a:r>
              <a:rPr lang="en-US" sz="1500" dirty="0"/>
              <a:t> el </a:t>
            </a:r>
            <a:r>
              <a:rPr lang="en-US" sz="1500" dirty="0" err="1"/>
              <a:t>departamento</a:t>
            </a:r>
            <a:r>
              <a:rPr lang="en-US" sz="1500" dirty="0"/>
              <a:t> de TI </a:t>
            </a:r>
            <a:r>
              <a:rPr lang="en-US" sz="1500" dirty="0" err="1"/>
              <a:t>ofrezca</a:t>
            </a:r>
            <a:r>
              <a:rPr lang="en-US" sz="1500" dirty="0"/>
              <a:t> PC </a:t>
            </a:r>
            <a:r>
              <a:rPr lang="en-US" sz="1500" dirty="0" err="1"/>
              <a:t>para</a:t>
            </a:r>
            <a:r>
              <a:rPr lang="en-US" sz="1500" dirty="0"/>
              <a:t> </a:t>
            </a:r>
            <a:r>
              <a:rPr lang="en-US" sz="1500" dirty="0" err="1"/>
              <a:t>trabajo</a:t>
            </a:r>
            <a:r>
              <a:rPr lang="en-US" sz="1500" dirty="0"/>
              <a:t> </a:t>
            </a:r>
            <a:r>
              <a:rPr lang="en-US" sz="1500" dirty="0" err="1"/>
              <a:t>fuera</a:t>
            </a:r>
            <a:r>
              <a:rPr lang="en-US" sz="1500" dirty="0"/>
              <a:t> de </a:t>
            </a:r>
            <a:r>
              <a:rPr lang="en-US" sz="1500" dirty="0" err="1"/>
              <a:t>las</a:t>
            </a:r>
            <a:r>
              <a:rPr lang="en-US" sz="1500" dirty="0"/>
              <a:t> </a:t>
            </a:r>
            <a:r>
              <a:rPr lang="en-US" sz="1500" dirty="0" err="1"/>
              <a:t>instalaciones</a:t>
            </a:r>
            <a:r>
              <a:rPr lang="en-US" sz="1500" dirty="0"/>
              <a:t> </a:t>
            </a:r>
            <a:r>
              <a:rPr lang="en-US" sz="1500" dirty="0" err="1"/>
              <a:t>mientras</a:t>
            </a:r>
            <a:r>
              <a:rPr lang="en-US" sz="1500" dirty="0"/>
              <a:t> </a:t>
            </a:r>
            <a:r>
              <a:rPr lang="en-US" sz="1500" dirty="0" err="1"/>
              <a:t>mantiene</a:t>
            </a:r>
            <a:r>
              <a:rPr lang="en-US" sz="1500" dirty="0"/>
              <a:t> los </a:t>
            </a:r>
            <a:r>
              <a:rPr lang="en-US" sz="1500" dirty="0" err="1"/>
              <a:t>datos</a:t>
            </a:r>
            <a:r>
              <a:rPr lang="en-US" sz="1500" dirty="0"/>
              <a:t> en </a:t>
            </a:r>
            <a:r>
              <a:rPr lang="en-US" sz="1500" dirty="0" err="1"/>
              <a:t>servidores</a:t>
            </a:r>
            <a:r>
              <a:rPr lang="en-US" sz="1500" dirty="0"/>
              <a:t> locales </a:t>
            </a:r>
            <a:r>
              <a:rPr lang="en-US" sz="1500" dirty="0" err="1"/>
              <a:t>protegidos</a:t>
            </a:r>
            <a:r>
              <a:rPr lang="en-US" sz="1500" dirty="0"/>
              <a:t>. </a:t>
            </a:r>
            <a:r>
              <a:rPr lang="en-US" sz="1500" dirty="0" err="1"/>
              <a:t>Además</a:t>
            </a:r>
            <a:r>
              <a:rPr lang="en-US" sz="1500" dirty="0"/>
              <a:t>, </a:t>
            </a:r>
            <a:r>
              <a:rPr lang="en-US" sz="1500" dirty="0" err="1"/>
              <a:t>pueden</a:t>
            </a:r>
            <a:r>
              <a:rPr lang="en-US" sz="1500" dirty="0"/>
              <a:t> </a:t>
            </a:r>
            <a:r>
              <a:rPr lang="en-US" sz="1500" dirty="0" err="1"/>
              <a:t>prolongar</a:t>
            </a:r>
            <a:r>
              <a:rPr lang="en-US" sz="1500" dirty="0"/>
              <a:t> el </a:t>
            </a:r>
            <a:r>
              <a:rPr lang="en-US" sz="1500" dirty="0" err="1"/>
              <a:t>ciclo</a:t>
            </a:r>
            <a:r>
              <a:rPr lang="en-US" sz="1500" dirty="0"/>
              <a:t> vital del hardware de PC </a:t>
            </a:r>
            <a:r>
              <a:rPr lang="en-US" sz="1500" dirty="0" err="1"/>
              <a:t>antiguas</a:t>
            </a:r>
            <a:r>
              <a:rPr lang="en-US" sz="1500" dirty="0"/>
              <a:t> al </a:t>
            </a:r>
            <a:r>
              <a:rPr lang="en-US" sz="1500" dirty="0" err="1"/>
              <a:t>ofrecer</a:t>
            </a:r>
            <a:r>
              <a:rPr lang="en-US" sz="1500" dirty="0"/>
              <a:t> un </a:t>
            </a:r>
            <a:r>
              <a:rPr lang="en-US" sz="1500" dirty="0" err="1"/>
              <a:t>entorno</a:t>
            </a:r>
            <a:r>
              <a:rPr lang="en-US" sz="1500" dirty="0"/>
              <a:t> </a:t>
            </a:r>
            <a:r>
              <a:rPr lang="en-US" sz="1500" dirty="0" err="1"/>
              <a:t>informático</a:t>
            </a:r>
            <a:r>
              <a:rPr lang="en-US" sz="1500" dirty="0"/>
              <a:t> </a:t>
            </a:r>
            <a:r>
              <a:rPr lang="en-US" sz="1500" dirty="0" err="1"/>
              <a:t>avanzado</a:t>
            </a:r>
            <a:r>
              <a:rPr lang="en-US" sz="1500" dirty="0"/>
              <a:t> en PC con </a:t>
            </a:r>
            <a:r>
              <a:rPr lang="en-US" sz="1500" dirty="0" err="1"/>
              <a:t>menos</a:t>
            </a:r>
            <a:r>
              <a:rPr lang="en-US" sz="1500" dirty="0"/>
              <a:t> </a:t>
            </a:r>
            <a:r>
              <a:rPr lang="en-US" sz="1500" dirty="0" err="1"/>
              <a:t>capacidad</a:t>
            </a:r>
            <a:r>
              <a:rPr lang="en-US" sz="1500" dirty="0"/>
              <a:t>. </a:t>
            </a:r>
          </a:p>
          <a:p>
            <a:pPr algn="l">
              <a:spcBef>
                <a:spcPts val="432"/>
              </a:spcBef>
              <a:spcAft>
                <a:spcPts val="0"/>
              </a:spcAft>
              <a:buNone/>
            </a:pPr>
            <a:endParaRPr lang="en-US" sz="1200" dirty="0" smtClean="0">
              <a:latin typeface="Segoe"/>
              <a:ea typeface="+mn-ea"/>
              <a:cs typeface="+mn-cs"/>
            </a:endParaRPr>
          </a:p>
          <a:p>
            <a:pPr>
              <a:buNone/>
            </a:pPr>
            <a:r>
              <a:rPr lang="en-US" sz="1400" b="1" dirty="0" err="1"/>
              <a:t>Escenario</a:t>
            </a:r>
            <a:r>
              <a:rPr lang="en-US" sz="1400" b="1" dirty="0"/>
              <a:t> de </a:t>
            </a:r>
            <a:r>
              <a:rPr lang="en-US" sz="1400" b="1" dirty="0" err="1"/>
              <a:t>acceso</a:t>
            </a:r>
            <a:r>
              <a:rPr lang="en-US" sz="1400" b="1" dirty="0"/>
              <a:t> </a:t>
            </a:r>
            <a:r>
              <a:rPr lang="en-US" sz="1400" b="1" dirty="0" err="1"/>
              <a:t>desde</a:t>
            </a:r>
            <a:r>
              <a:rPr lang="en-US" sz="1400" b="1" dirty="0"/>
              <a:t> </a:t>
            </a:r>
            <a:r>
              <a:rPr lang="en-US" sz="1400" b="1" dirty="0" err="1"/>
              <a:t>cualquier</a:t>
            </a:r>
            <a:r>
              <a:rPr lang="en-US" sz="1400" b="1" dirty="0"/>
              <a:t> </a:t>
            </a:r>
            <a:r>
              <a:rPr lang="en-US" sz="1400" b="1" dirty="0" err="1"/>
              <a:t>lugar</a:t>
            </a:r>
            <a:endParaRPr lang="en-US" sz="1400" b="1" dirty="0"/>
          </a:p>
          <a:p>
            <a:pPr>
              <a:buNone/>
            </a:pPr>
            <a:r>
              <a:rPr lang="en-US" sz="1400" dirty="0"/>
              <a:t>Los </a:t>
            </a:r>
            <a:r>
              <a:rPr lang="en-US" sz="1400" dirty="0" err="1"/>
              <a:t>empleados</a:t>
            </a:r>
            <a:r>
              <a:rPr lang="en-US" sz="1400" dirty="0"/>
              <a:t> </a:t>
            </a:r>
            <a:r>
              <a:rPr lang="en-US" sz="1400" dirty="0" err="1"/>
              <a:t>que</a:t>
            </a:r>
            <a:r>
              <a:rPr lang="en-US" sz="1400" dirty="0"/>
              <a:t> </a:t>
            </a:r>
            <a:r>
              <a:rPr lang="en-US" sz="1400" dirty="0" err="1"/>
              <a:t>trabajan</a:t>
            </a:r>
            <a:r>
              <a:rPr lang="en-US" sz="1400" dirty="0"/>
              <a:t> </a:t>
            </a:r>
            <a:r>
              <a:rPr lang="en-US" sz="1400" dirty="0" err="1"/>
              <a:t>desde</a:t>
            </a:r>
            <a:r>
              <a:rPr lang="en-US" sz="1400" dirty="0"/>
              <a:t> </a:t>
            </a:r>
            <a:r>
              <a:rPr lang="en-US" sz="1400" dirty="0" err="1"/>
              <a:t>su</a:t>
            </a:r>
            <a:r>
              <a:rPr lang="en-US" sz="1400" dirty="0"/>
              <a:t> casa o </a:t>
            </a:r>
            <a:r>
              <a:rPr lang="en-US" sz="1400" dirty="0" err="1"/>
              <a:t>que</a:t>
            </a:r>
            <a:r>
              <a:rPr lang="en-US" sz="1400" dirty="0"/>
              <a:t> no </a:t>
            </a:r>
            <a:r>
              <a:rPr lang="en-US" sz="1400" dirty="0" err="1"/>
              <a:t>pueden</a:t>
            </a:r>
            <a:r>
              <a:rPr lang="en-US" sz="1400" dirty="0"/>
              <a:t> </a:t>
            </a:r>
            <a:r>
              <a:rPr lang="en-US" sz="1400" dirty="0" err="1"/>
              <a:t>asistir</a:t>
            </a:r>
            <a:r>
              <a:rPr lang="en-US" sz="1400" dirty="0"/>
              <a:t> a la </a:t>
            </a:r>
            <a:r>
              <a:rPr lang="en-US" sz="1400" dirty="0" err="1"/>
              <a:t>oficina</a:t>
            </a:r>
            <a:r>
              <a:rPr lang="en-US" sz="1400" dirty="0"/>
              <a:t> </a:t>
            </a:r>
            <a:r>
              <a:rPr lang="en-US" sz="1400" dirty="0" err="1"/>
              <a:t>necesitan</a:t>
            </a:r>
            <a:r>
              <a:rPr lang="en-US" sz="1400" dirty="0"/>
              <a:t> </a:t>
            </a:r>
            <a:r>
              <a:rPr lang="en-US" sz="1400" dirty="0" err="1"/>
              <a:t>acceso</a:t>
            </a:r>
            <a:r>
              <a:rPr lang="en-US" sz="1400" dirty="0"/>
              <a:t> a </a:t>
            </a:r>
            <a:r>
              <a:rPr lang="en-US" sz="1400" dirty="0" err="1"/>
              <a:t>su</a:t>
            </a:r>
            <a:r>
              <a:rPr lang="en-US" sz="1400" dirty="0"/>
              <a:t> </a:t>
            </a:r>
            <a:r>
              <a:rPr lang="en-US" sz="1400" dirty="0" err="1"/>
              <a:t>entorno</a:t>
            </a:r>
            <a:r>
              <a:rPr lang="en-US" sz="1400" dirty="0"/>
              <a:t> de </a:t>
            </a:r>
            <a:r>
              <a:rPr lang="en-US" sz="1400" dirty="0" err="1"/>
              <a:t>trabajo</a:t>
            </a:r>
            <a:r>
              <a:rPr lang="en-US" sz="1400" dirty="0"/>
              <a:t> de PC </a:t>
            </a:r>
            <a:r>
              <a:rPr lang="en-US" sz="1400" dirty="0" err="1"/>
              <a:t>personalizado</a:t>
            </a:r>
            <a:r>
              <a:rPr lang="en-US" sz="1400" dirty="0"/>
              <a:t>, </a:t>
            </a:r>
            <a:r>
              <a:rPr lang="en-US" sz="1400" dirty="0" err="1"/>
              <a:t>incluso</a:t>
            </a:r>
            <a:r>
              <a:rPr lang="en-US" sz="1400" dirty="0"/>
              <a:t> a </a:t>
            </a:r>
            <a:r>
              <a:rPr lang="en-US" sz="1400" dirty="0" err="1"/>
              <a:t>las</a:t>
            </a:r>
            <a:r>
              <a:rPr lang="en-US" sz="1400" dirty="0"/>
              <a:t> </a:t>
            </a:r>
            <a:r>
              <a:rPr lang="en-US" sz="1400" dirty="0" err="1"/>
              <a:t>aplicaciones</a:t>
            </a:r>
            <a:r>
              <a:rPr lang="en-US" sz="1400" dirty="0"/>
              <a:t> y a los </a:t>
            </a:r>
            <a:r>
              <a:rPr lang="en-US" sz="1400" dirty="0" err="1"/>
              <a:t>datos</a:t>
            </a:r>
            <a:r>
              <a:rPr lang="en-US" sz="1400" dirty="0"/>
              <a:t>, </a:t>
            </a:r>
            <a:r>
              <a:rPr lang="en-US" sz="1400" dirty="0" err="1"/>
              <a:t>desde</a:t>
            </a:r>
            <a:r>
              <a:rPr lang="en-US" sz="1400" dirty="0"/>
              <a:t> </a:t>
            </a:r>
            <a:r>
              <a:rPr lang="en-US" sz="1400" dirty="0" err="1"/>
              <a:t>prácticamente</a:t>
            </a:r>
            <a:r>
              <a:rPr lang="en-US" sz="1400" dirty="0"/>
              <a:t> </a:t>
            </a:r>
            <a:r>
              <a:rPr lang="en-US" sz="1400" dirty="0" err="1"/>
              <a:t>cualquier</a:t>
            </a:r>
            <a:r>
              <a:rPr lang="en-US" sz="1400" dirty="0"/>
              <a:t> </a:t>
            </a:r>
            <a:r>
              <a:rPr lang="en-US" sz="1400" dirty="0" err="1"/>
              <a:t>ubicación</a:t>
            </a:r>
            <a:r>
              <a:rPr lang="en-US" sz="1400" dirty="0"/>
              <a:t>, a </a:t>
            </a:r>
            <a:r>
              <a:rPr lang="en-US" sz="1400" dirty="0" err="1"/>
              <a:t>través</a:t>
            </a:r>
            <a:r>
              <a:rPr lang="en-US" sz="1400" dirty="0"/>
              <a:t> de Internet. Al </a:t>
            </a:r>
            <a:r>
              <a:rPr lang="en-US" sz="1400" dirty="0" err="1"/>
              <a:t>mismo</a:t>
            </a:r>
            <a:r>
              <a:rPr lang="en-US" sz="1400" dirty="0"/>
              <a:t> </a:t>
            </a:r>
            <a:r>
              <a:rPr lang="en-US" sz="1400" dirty="0" err="1"/>
              <a:t>tiempo</a:t>
            </a:r>
            <a:r>
              <a:rPr lang="en-US" sz="1400" dirty="0"/>
              <a:t>, el </a:t>
            </a:r>
            <a:r>
              <a:rPr lang="en-US" sz="1400" dirty="0" err="1"/>
              <a:t>departamento</a:t>
            </a:r>
            <a:r>
              <a:rPr lang="en-US" sz="1400" dirty="0"/>
              <a:t> de TI </a:t>
            </a:r>
            <a:r>
              <a:rPr lang="en-US" sz="1400" dirty="0" err="1"/>
              <a:t>debe</a:t>
            </a:r>
            <a:r>
              <a:rPr lang="en-US" sz="1400" dirty="0"/>
              <a:t> </a:t>
            </a:r>
            <a:r>
              <a:rPr lang="en-US" sz="1400" dirty="0" err="1"/>
              <a:t>garantizar</a:t>
            </a:r>
            <a:r>
              <a:rPr lang="en-US" sz="1400" dirty="0"/>
              <a:t> </a:t>
            </a:r>
            <a:r>
              <a:rPr lang="en-US" sz="1400" dirty="0" err="1"/>
              <a:t>que</a:t>
            </a:r>
            <a:r>
              <a:rPr lang="en-US" sz="1400" dirty="0"/>
              <a:t> los </a:t>
            </a:r>
            <a:r>
              <a:rPr lang="en-US" sz="1400" dirty="0" err="1"/>
              <a:t>datos</a:t>
            </a:r>
            <a:r>
              <a:rPr lang="en-US" sz="1400" dirty="0"/>
              <a:t> </a:t>
            </a:r>
            <a:r>
              <a:rPr lang="en-US" sz="1400" dirty="0" err="1"/>
              <a:t>corporativos</a:t>
            </a:r>
            <a:r>
              <a:rPr lang="en-US" sz="1400" dirty="0"/>
              <a:t> </a:t>
            </a:r>
            <a:r>
              <a:rPr lang="en-US" sz="1400" dirty="0" err="1"/>
              <a:t>estén</a:t>
            </a:r>
            <a:r>
              <a:rPr lang="en-US" sz="1400" dirty="0"/>
              <a:t> </a:t>
            </a:r>
            <a:r>
              <a:rPr lang="en-US" sz="1400" dirty="0" err="1"/>
              <a:t>sumamente</a:t>
            </a:r>
            <a:r>
              <a:rPr lang="en-US" sz="1400" dirty="0"/>
              <a:t> </a:t>
            </a:r>
            <a:r>
              <a:rPr lang="en-US" sz="1400" dirty="0" err="1"/>
              <a:t>protegidos</a:t>
            </a:r>
            <a:r>
              <a:rPr lang="en-US" sz="1400" dirty="0"/>
              <a:t> y </a:t>
            </a:r>
            <a:r>
              <a:rPr lang="en-US" sz="1400" dirty="0" err="1"/>
              <a:t>que</a:t>
            </a:r>
            <a:r>
              <a:rPr lang="en-US" sz="1400" dirty="0"/>
              <a:t> el </a:t>
            </a:r>
            <a:r>
              <a:rPr lang="en-US" sz="1400" dirty="0" err="1"/>
              <a:t>entorno</a:t>
            </a:r>
            <a:r>
              <a:rPr lang="en-US" sz="1400" dirty="0"/>
              <a:t> </a:t>
            </a:r>
            <a:r>
              <a:rPr lang="en-US" sz="1400" dirty="0" err="1"/>
              <a:t>informático</a:t>
            </a:r>
            <a:r>
              <a:rPr lang="en-US" sz="1400" dirty="0"/>
              <a:t> </a:t>
            </a:r>
            <a:r>
              <a:rPr lang="en-US" sz="1400" dirty="0" err="1"/>
              <a:t>permanezca</a:t>
            </a:r>
            <a:r>
              <a:rPr lang="en-US" sz="1400" dirty="0"/>
              <a:t> </a:t>
            </a:r>
            <a:r>
              <a:rPr lang="en-US" sz="1400" dirty="0" err="1"/>
              <a:t>bien</a:t>
            </a:r>
            <a:r>
              <a:rPr lang="en-US" sz="1400" dirty="0"/>
              <a:t> </a:t>
            </a:r>
            <a:r>
              <a:rPr lang="en-US" sz="1400" dirty="0" err="1"/>
              <a:t>controlado</a:t>
            </a:r>
            <a:r>
              <a:rPr lang="en-US" sz="1400" dirty="0"/>
              <a:t>. </a:t>
            </a:r>
          </a:p>
          <a:p>
            <a:pPr marL="0" marR="0" indent="0" algn="l" defTabSz="914400">
              <a:lnSpc>
                <a:spcPct val="100000"/>
              </a:lnSpc>
              <a:spcBef>
                <a:spcPts val="432"/>
              </a:spcBef>
              <a:spcAft>
                <a:spcPts val="0"/>
              </a:spcAft>
              <a:buNone/>
            </a:pPr>
            <a:endParaRPr lang="en-US" sz="1200" dirty="0" smtClean="0">
              <a:latin typeface="Segoe"/>
              <a:ea typeface="+mn-ea"/>
              <a:cs typeface="+mn-cs"/>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defRPr/>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dirty="0"/>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13</a:t>
            </a:fld>
            <a:endParaRPr lang="en-US" sz="1200" b="0" i="0">
              <a:latin typeface="Segoe"/>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La </a:t>
            </a:r>
            <a:r>
              <a:rPr lang="en-US" dirty="0" err="1"/>
              <a:t>visión</a:t>
            </a:r>
            <a:r>
              <a:rPr lang="en-US" dirty="0"/>
              <a:t> y los </a:t>
            </a:r>
            <a:r>
              <a:rPr lang="en-US" dirty="0" err="1"/>
              <a:t>escenarios</a:t>
            </a:r>
            <a:r>
              <a:rPr lang="en-US" dirty="0"/>
              <a:t> de </a:t>
            </a:r>
            <a:r>
              <a:rPr lang="en-US" dirty="0" err="1"/>
              <a:t>optimización</a:t>
            </a:r>
            <a:r>
              <a:rPr lang="en-US" dirty="0"/>
              <a:t> de </a:t>
            </a:r>
            <a:r>
              <a:rPr lang="en-US" dirty="0" err="1"/>
              <a:t>escritorio</a:t>
            </a:r>
            <a:r>
              <a:rPr lang="en-US" dirty="0"/>
              <a:t> </a:t>
            </a:r>
            <a:r>
              <a:rPr lang="en-US" dirty="0" err="1"/>
              <a:t>que</a:t>
            </a:r>
            <a:r>
              <a:rPr lang="en-US" dirty="0"/>
              <a:t> </a:t>
            </a:r>
            <a:r>
              <a:rPr lang="en-US" dirty="0" err="1"/>
              <a:t>hemos</a:t>
            </a:r>
            <a:r>
              <a:rPr lang="en-US" dirty="0"/>
              <a:t> </a:t>
            </a:r>
            <a:r>
              <a:rPr lang="en-US" dirty="0" err="1"/>
              <a:t>incluido</a:t>
            </a:r>
            <a:r>
              <a:rPr lang="en-US" dirty="0"/>
              <a:t> </a:t>
            </a:r>
            <a:r>
              <a:rPr lang="en-US" dirty="0" err="1"/>
              <a:t>proporcionan</a:t>
            </a:r>
            <a:r>
              <a:rPr lang="en-US" dirty="0"/>
              <a:t> </a:t>
            </a:r>
            <a:r>
              <a:rPr lang="en-US" dirty="0" err="1"/>
              <a:t>una</a:t>
            </a:r>
            <a:r>
              <a:rPr lang="en-US" dirty="0"/>
              <a:t> meta </a:t>
            </a:r>
            <a:r>
              <a:rPr lang="en-US" dirty="0" err="1"/>
              <a:t>poderosa</a:t>
            </a:r>
            <a:r>
              <a:rPr lang="en-US" dirty="0"/>
              <a:t> y flexible en </a:t>
            </a:r>
            <a:r>
              <a:rPr lang="en-US" dirty="0" err="1"/>
              <a:t>relación</a:t>
            </a:r>
            <a:r>
              <a:rPr lang="en-US" dirty="0"/>
              <a:t> con lo </a:t>
            </a:r>
            <a:r>
              <a:rPr lang="en-US" dirty="0" err="1"/>
              <a:t>que</a:t>
            </a:r>
            <a:r>
              <a:rPr lang="en-US" dirty="0"/>
              <a:t> </a:t>
            </a:r>
            <a:r>
              <a:rPr lang="en-US" dirty="0" err="1"/>
              <a:t>puede</a:t>
            </a:r>
            <a:r>
              <a:rPr lang="en-US" dirty="0"/>
              <a:t> ser un </a:t>
            </a:r>
            <a:r>
              <a:rPr lang="en-US" dirty="0" err="1"/>
              <a:t>entorno</a:t>
            </a:r>
            <a:r>
              <a:rPr lang="en-US" dirty="0"/>
              <a:t> </a:t>
            </a:r>
            <a:r>
              <a:rPr lang="en-US" dirty="0" err="1"/>
              <a:t>optimizado</a:t>
            </a:r>
            <a:r>
              <a:rPr lang="en-US" dirty="0"/>
              <a:t> de </a:t>
            </a:r>
            <a:r>
              <a:rPr lang="en-US" dirty="0" err="1"/>
              <a:t>escritorio</a:t>
            </a:r>
            <a:r>
              <a:rPr lang="en-US" dirty="0"/>
              <a:t>. </a:t>
            </a:r>
          </a:p>
          <a:p>
            <a:pPr>
              <a:buNone/>
            </a:pPr>
            <a:endParaRPr lang="en-US" dirty="0" smtClean="0"/>
          </a:p>
          <a:p>
            <a:pPr>
              <a:buNone/>
            </a:pPr>
            <a:r>
              <a:rPr lang="en-US" dirty="0" err="1"/>
              <a:t>Ahora</a:t>
            </a:r>
            <a:r>
              <a:rPr lang="en-US" dirty="0"/>
              <a:t>, la </a:t>
            </a:r>
            <a:r>
              <a:rPr lang="en-US" dirty="0" err="1"/>
              <a:t>pregunta</a:t>
            </a:r>
            <a:r>
              <a:rPr lang="en-US" dirty="0"/>
              <a:t> </a:t>
            </a:r>
            <a:r>
              <a:rPr lang="en-US" dirty="0" err="1"/>
              <a:t>es</a:t>
            </a:r>
            <a:r>
              <a:rPr lang="en-US" dirty="0"/>
              <a:t>: “¿</a:t>
            </a:r>
            <a:r>
              <a:rPr lang="en-US" dirty="0" err="1"/>
              <a:t>Cómo</a:t>
            </a:r>
            <a:r>
              <a:rPr lang="en-US" dirty="0"/>
              <a:t> </a:t>
            </a:r>
            <a:r>
              <a:rPr lang="en-US" dirty="0" err="1"/>
              <a:t>puede</a:t>
            </a:r>
            <a:r>
              <a:rPr lang="en-US" dirty="0"/>
              <a:t> </a:t>
            </a:r>
            <a:r>
              <a:rPr lang="en-US" dirty="0" err="1"/>
              <a:t>lograrlo</a:t>
            </a:r>
            <a:r>
              <a:rPr lang="en-US" dirty="0"/>
              <a:t>?”</a:t>
            </a:r>
          </a:p>
          <a:p>
            <a:pPr>
              <a:buNone/>
            </a:pPr>
            <a:endParaRPr lang="en-US" dirty="0" smtClean="0"/>
          </a:p>
          <a:p>
            <a:pPr>
              <a:buNone/>
            </a:pPr>
            <a:r>
              <a:rPr lang="en-US" dirty="0"/>
              <a:t>La </a:t>
            </a:r>
            <a:r>
              <a:rPr lang="en-US" dirty="0" err="1"/>
              <a:t>respuesta</a:t>
            </a:r>
            <a:r>
              <a:rPr lang="en-US" dirty="0"/>
              <a:t> </a:t>
            </a:r>
            <a:r>
              <a:rPr lang="en-US" dirty="0" err="1"/>
              <a:t>es</a:t>
            </a:r>
            <a:r>
              <a:rPr lang="en-US" dirty="0"/>
              <a:t>: “</a:t>
            </a:r>
            <a:r>
              <a:rPr lang="en-US" dirty="0" err="1"/>
              <a:t>paso</a:t>
            </a:r>
            <a:r>
              <a:rPr lang="en-US" dirty="0"/>
              <a:t> a </a:t>
            </a:r>
            <a:r>
              <a:rPr lang="en-US" dirty="0" err="1"/>
              <a:t>paso</a:t>
            </a:r>
            <a:r>
              <a:rPr lang="en-US" dirty="0"/>
              <a:t>”. </a:t>
            </a:r>
            <a:r>
              <a:rPr lang="en-US" dirty="0" err="1"/>
              <a:t>Además</a:t>
            </a:r>
            <a:r>
              <a:rPr lang="en-US" dirty="0"/>
              <a:t>, el </a:t>
            </a:r>
            <a:r>
              <a:rPr lang="en-US" dirty="0" err="1"/>
              <a:t>camino</a:t>
            </a:r>
            <a:r>
              <a:rPr lang="en-US" dirty="0"/>
              <a:t> </a:t>
            </a:r>
            <a:r>
              <a:rPr lang="en-US" dirty="0" err="1"/>
              <a:t>hacia</a:t>
            </a:r>
            <a:r>
              <a:rPr lang="en-US" dirty="0"/>
              <a:t> la </a:t>
            </a:r>
            <a:r>
              <a:rPr lang="en-US" dirty="0" err="1"/>
              <a:t>optimización</a:t>
            </a:r>
            <a:r>
              <a:rPr lang="en-US" dirty="0"/>
              <a:t> de </a:t>
            </a:r>
            <a:r>
              <a:rPr lang="en-US" dirty="0" err="1"/>
              <a:t>escritorio</a:t>
            </a:r>
            <a:r>
              <a:rPr lang="en-US" dirty="0"/>
              <a:t> de Microsoft </a:t>
            </a:r>
            <a:r>
              <a:rPr lang="en-US" dirty="0" err="1"/>
              <a:t>incluye</a:t>
            </a:r>
            <a:r>
              <a:rPr lang="en-US" dirty="0"/>
              <a:t> el </a:t>
            </a:r>
            <a:r>
              <a:rPr lang="en-US" dirty="0" err="1"/>
              <a:t>mapa</a:t>
            </a:r>
            <a:r>
              <a:rPr lang="en-US" dirty="0"/>
              <a:t> de </a:t>
            </a:r>
            <a:r>
              <a:rPr lang="en-US" dirty="0" err="1"/>
              <a:t>ruta</a:t>
            </a:r>
            <a:r>
              <a:rPr lang="en-US" dirty="0"/>
              <a:t> y </a:t>
            </a:r>
            <a:r>
              <a:rPr lang="en-US" dirty="0" err="1"/>
              <a:t>las</a:t>
            </a:r>
            <a:r>
              <a:rPr lang="en-US" dirty="0"/>
              <a:t> </a:t>
            </a:r>
            <a:r>
              <a:rPr lang="en-US" dirty="0" err="1"/>
              <a:t>herramientas</a:t>
            </a:r>
            <a:r>
              <a:rPr lang="en-US" dirty="0"/>
              <a:t> </a:t>
            </a:r>
            <a:r>
              <a:rPr lang="en-US" dirty="0" err="1"/>
              <a:t>que</a:t>
            </a:r>
            <a:r>
              <a:rPr lang="en-US" dirty="0"/>
              <a:t> </a:t>
            </a:r>
            <a:r>
              <a:rPr lang="en-US" dirty="0" err="1"/>
              <a:t>necesita</a:t>
            </a:r>
            <a:r>
              <a:rPr lang="en-US" dirty="0"/>
              <a:t>. El </a:t>
            </a:r>
            <a:r>
              <a:rPr lang="en-US" dirty="0" err="1"/>
              <a:t>mapa</a:t>
            </a:r>
            <a:r>
              <a:rPr lang="en-US" dirty="0"/>
              <a:t> de </a:t>
            </a:r>
            <a:r>
              <a:rPr lang="en-US" dirty="0" err="1"/>
              <a:t>ruta</a:t>
            </a:r>
            <a:r>
              <a:rPr lang="en-US" dirty="0"/>
              <a:t> a </a:t>
            </a:r>
            <a:r>
              <a:rPr lang="en-US" dirty="0" err="1"/>
              <a:t>seguir</a:t>
            </a:r>
            <a:r>
              <a:rPr lang="en-US" dirty="0"/>
              <a:t> </a:t>
            </a:r>
            <a:r>
              <a:rPr lang="en-US" dirty="0" err="1"/>
              <a:t>es</a:t>
            </a:r>
            <a:r>
              <a:rPr lang="en-US" dirty="0"/>
              <a:t> la </a:t>
            </a:r>
            <a:r>
              <a:rPr lang="en-US" dirty="0" err="1"/>
              <a:t>optimización</a:t>
            </a:r>
            <a:r>
              <a:rPr lang="en-US" dirty="0"/>
              <a:t> de la </a:t>
            </a:r>
            <a:r>
              <a:rPr lang="en-US" dirty="0" err="1"/>
              <a:t>infraestructura</a:t>
            </a:r>
            <a:r>
              <a:rPr lang="en-US" dirty="0"/>
              <a:t> principal (Core IO), </a:t>
            </a:r>
            <a:r>
              <a:rPr lang="en-US" dirty="0" err="1"/>
              <a:t>que</a:t>
            </a:r>
            <a:r>
              <a:rPr lang="en-US" dirty="0"/>
              <a:t> se </a:t>
            </a:r>
            <a:r>
              <a:rPr lang="en-US" dirty="0" err="1"/>
              <a:t>analizará</a:t>
            </a:r>
            <a:r>
              <a:rPr lang="en-US" dirty="0"/>
              <a:t> en </a:t>
            </a:r>
            <a:r>
              <a:rPr lang="en-US" dirty="0" err="1"/>
              <a:t>más</a:t>
            </a:r>
            <a:r>
              <a:rPr lang="en-US" dirty="0"/>
              <a:t> </a:t>
            </a:r>
            <a:r>
              <a:rPr lang="en-US" dirty="0" err="1"/>
              <a:t>detalle</a:t>
            </a:r>
            <a:r>
              <a:rPr lang="en-US" dirty="0"/>
              <a:t>. Core IO lo </a:t>
            </a:r>
            <a:r>
              <a:rPr lang="en-US" dirty="0" err="1"/>
              <a:t>ayuda</a:t>
            </a:r>
            <a:r>
              <a:rPr lang="en-US" dirty="0"/>
              <a:t> a </a:t>
            </a:r>
            <a:r>
              <a:rPr lang="en-US" dirty="0" err="1"/>
              <a:t>desarrollar</a:t>
            </a:r>
            <a:r>
              <a:rPr lang="en-US" dirty="0"/>
              <a:t> </a:t>
            </a:r>
            <a:r>
              <a:rPr lang="en-US" dirty="0" err="1"/>
              <a:t>una</a:t>
            </a:r>
            <a:r>
              <a:rPr lang="en-US" dirty="0"/>
              <a:t> </a:t>
            </a:r>
            <a:r>
              <a:rPr lang="en-US" dirty="0" err="1"/>
              <a:t>evaluación</a:t>
            </a:r>
            <a:r>
              <a:rPr lang="en-US" dirty="0"/>
              <a:t> del </a:t>
            </a:r>
            <a:r>
              <a:rPr lang="en-US" dirty="0" err="1"/>
              <a:t>estado</a:t>
            </a:r>
            <a:r>
              <a:rPr lang="en-US" dirty="0"/>
              <a:t> actual de </a:t>
            </a:r>
            <a:r>
              <a:rPr lang="en-US" dirty="0" err="1"/>
              <a:t>su</a:t>
            </a:r>
            <a:r>
              <a:rPr lang="en-US" dirty="0"/>
              <a:t> </a:t>
            </a:r>
            <a:r>
              <a:rPr lang="en-US" dirty="0" err="1"/>
              <a:t>infraestructura</a:t>
            </a:r>
            <a:r>
              <a:rPr lang="en-US" dirty="0"/>
              <a:t> de TI y le </a:t>
            </a:r>
            <a:r>
              <a:rPr lang="en-US" dirty="0" err="1"/>
              <a:t>brinda</a:t>
            </a:r>
            <a:r>
              <a:rPr lang="en-US" dirty="0"/>
              <a:t> </a:t>
            </a:r>
            <a:r>
              <a:rPr lang="en-US" dirty="0" err="1"/>
              <a:t>orientación</a:t>
            </a:r>
            <a:r>
              <a:rPr lang="en-US" dirty="0"/>
              <a:t> </a:t>
            </a:r>
            <a:r>
              <a:rPr lang="en-US" dirty="0" err="1"/>
              <a:t>específica</a:t>
            </a:r>
            <a:r>
              <a:rPr lang="en-US" dirty="0"/>
              <a:t> y </a:t>
            </a:r>
            <a:r>
              <a:rPr lang="en-US" dirty="0" err="1"/>
              <a:t>proyectos</a:t>
            </a:r>
            <a:r>
              <a:rPr lang="en-US" dirty="0"/>
              <a:t> </a:t>
            </a:r>
            <a:r>
              <a:rPr lang="en-US" dirty="0" err="1"/>
              <a:t>recomendados</a:t>
            </a:r>
            <a:r>
              <a:rPr lang="en-US" dirty="0"/>
              <a:t> </a:t>
            </a:r>
            <a:r>
              <a:rPr lang="en-US" dirty="0" err="1"/>
              <a:t>para</a:t>
            </a:r>
            <a:r>
              <a:rPr lang="en-US" dirty="0"/>
              <a:t> </a:t>
            </a:r>
            <a:r>
              <a:rPr lang="en-US" dirty="0" err="1"/>
              <a:t>maximizar</a:t>
            </a:r>
            <a:r>
              <a:rPr lang="en-US" dirty="0"/>
              <a:t> los </a:t>
            </a:r>
            <a:r>
              <a:rPr lang="en-US" dirty="0" err="1"/>
              <a:t>beneficios</a:t>
            </a:r>
            <a:r>
              <a:rPr lang="en-US" dirty="0"/>
              <a:t>. </a:t>
            </a:r>
            <a:r>
              <a:rPr lang="en-US" dirty="0" err="1"/>
              <a:t>Luego</a:t>
            </a:r>
            <a:r>
              <a:rPr lang="en-US" dirty="0"/>
              <a:t>, Microsoft </a:t>
            </a:r>
            <a:r>
              <a:rPr lang="en-US" dirty="0" err="1"/>
              <a:t>proporciona</a:t>
            </a:r>
            <a:r>
              <a:rPr lang="en-US" dirty="0"/>
              <a:t> un </a:t>
            </a:r>
            <a:r>
              <a:rPr lang="en-US" dirty="0" err="1"/>
              <a:t>conjunto</a:t>
            </a:r>
            <a:r>
              <a:rPr lang="en-US" dirty="0"/>
              <a:t> </a:t>
            </a:r>
            <a:r>
              <a:rPr lang="en-US" dirty="0" err="1"/>
              <a:t>comprobado</a:t>
            </a:r>
            <a:r>
              <a:rPr lang="en-US" dirty="0"/>
              <a:t> de </a:t>
            </a:r>
            <a:r>
              <a:rPr lang="en-US" dirty="0" err="1"/>
              <a:t>productos</a:t>
            </a:r>
            <a:r>
              <a:rPr lang="en-US" dirty="0"/>
              <a:t>, </a:t>
            </a:r>
            <a:r>
              <a:rPr lang="en-US" dirty="0" err="1"/>
              <a:t>tecnologías</a:t>
            </a:r>
            <a:r>
              <a:rPr lang="en-US" dirty="0"/>
              <a:t> y </a:t>
            </a:r>
            <a:r>
              <a:rPr lang="en-US" dirty="0" err="1"/>
              <a:t>servicios</a:t>
            </a:r>
            <a:r>
              <a:rPr lang="en-US" dirty="0"/>
              <a:t> </a:t>
            </a:r>
            <a:r>
              <a:rPr lang="en-US" dirty="0" err="1"/>
              <a:t>integrados</a:t>
            </a:r>
            <a:r>
              <a:rPr lang="en-US" dirty="0"/>
              <a:t> </a:t>
            </a:r>
            <a:r>
              <a:rPr lang="en-US" dirty="0" err="1"/>
              <a:t>que</a:t>
            </a:r>
            <a:r>
              <a:rPr lang="en-US" dirty="0"/>
              <a:t> </a:t>
            </a:r>
            <a:r>
              <a:rPr lang="en-US" dirty="0" err="1"/>
              <a:t>están</a:t>
            </a:r>
            <a:r>
              <a:rPr lang="en-US" dirty="0"/>
              <a:t> </a:t>
            </a:r>
            <a:r>
              <a:rPr lang="en-US" dirty="0" err="1"/>
              <a:t>diseñados</a:t>
            </a:r>
            <a:r>
              <a:rPr lang="en-US" dirty="0"/>
              <a:t> </a:t>
            </a:r>
            <a:r>
              <a:rPr lang="en-US" dirty="0" err="1"/>
              <a:t>para</a:t>
            </a:r>
            <a:r>
              <a:rPr lang="en-US" dirty="0"/>
              <a:t> </a:t>
            </a:r>
            <a:r>
              <a:rPr lang="en-US" dirty="0" err="1"/>
              <a:t>elevar</a:t>
            </a:r>
            <a:r>
              <a:rPr lang="en-US" dirty="0"/>
              <a:t> el </a:t>
            </a:r>
            <a:r>
              <a:rPr lang="en-US" dirty="0" err="1"/>
              <a:t>nivel</a:t>
            </a:r>
            <a:r>
              <a:rPr lang="en-US" dirty="0"/>
              <a:t> de </a:t>
            </a:r>
            <a:r>
              <a:rPr lang="en-US" dirty="0" err="1"/>
              <a:t>optimización</a:t>
            </a:r>
            <a:r>
              <a:rPr lang="en-US" dirty="0"/>
              <a:t> de </a:t>
            </a:r>
            <a:r>
              <a:rPr lang="en-US" dirty="0" err="1"/>
              <a:t>escritorio</a:t>
            </a:r>
            <a:r>
              <a:rPr lang="en-US" dirty="0"/>
              <a:t> de </a:t>
            </a:r>
            <a:r>
              <a:rPr lang="en-US" dirty="0" err="1"/>
              <a:t>su</a:t>
            </a:r>
            <a:r>
              <a:rPr lang="en-US" dirty="0"/>
              <a:t> </a:t>
            </a:r>
            <a:r>
              <a:rPr lang="en-US" dirty="0" err="1"/>
              <a:t>organización</a:t>
            </a:r>
            <a:r>
              <a:rPr lang="en-US" dirty="0"/>
              <a:t>. </a:t>
            </a: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defRPr/>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dirty="0"/>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14</a:t>
            </a:fld>
            <a:endParaRPr lang="en-US" sz="1200" b="0" i="0" dirty="0">
              <a:latin typeface="Segoe"/>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pPr>
              <a:spcBef>
                <a:spcPct val="10000"/>
              </a:spcBef>
              <a:defRPr/>
            </a:pPr>
            <a:r>
              <a:rPr lang="en-US" sz="900" b="1" dirty="0"/>
              <a:t>Core IO: El </a:t>
            </a:r>
            <a:r>
              <a:rPr lang="en-US" sz="900" b="1" dirty="0" err="1"/>
              <a:t>mapa</a:t>
            </a:r>
            <a:r>
              <a:rPr lang="en-US" sz="900" b="1" dirty="0"/>
              <a:t> de </a:t>
            </a:r>
            <a:r>
              <a:rPr lang="en-US" sz="900" b="1" dirty="0" err="1"/>
              <a:t>ruta</a:t>
            </a:r>
            <a:r>
              <a:rPr lang="en-US" sz="900" b="1" dirty="0"/>
              <a:t> </a:t>
            </a:r>
            <a:r>
              <a:rPr lang="en-US" sz="900" b="1" dirty="0" err="1"/>
              <a:t>hacia</a:t>
            </a:r>
            <a:r>
              <a:rPr lang="en-US" sz="900" b="1" dirty="0"/>
              <a:t> la </a:t>
            </a:r>
            <a:r>
              <a:rPr lang="en-US" sz="900" b="1" dirty="0" err="1"/>
              <a:t>optimización</a:t>
            </a:r>
            <a:r>
              <a:rPr lang="en-US" sz="900" b="1" dirty="0"/>
              <a:t> de </a:t>
            </a:r>
            <a:r>
              <a:rPr lang="en-US" sz="900" b="1" dirty="0" err="1"/>
              <a:t>escritorio</a:t>
            </a:r>
            <a:endParaRPr lang="en-US" sz="900" b="1" dirty="0"/>
          </a:p>
          <a:p>
            <a:pPr marL="0" marR="0" indent="0" algn="l" defTabSz="914400">
              <a:lnSpc>
                <a:spcPct val="100000"/>
              </a:lnSpc>
              <a:spcBef>
                <a:spcPts val="144"/>
              </a:spcBef>
              <a:spcAft>
                <a:spcPts val="0"/>
              </a:spcAft>
              <a:buNone/>
            </a:pPr>
            <a:endParaRPr lang="en-US" sz="1200" dirty="0" smtClean="0">
              <a:latin typeface="Segoe"/>
              <a:ea typeface="+mn-ea"/>
              <a:cs typeface="+mn-cs"/>
            </a:endParaRPr>
          </a:p>
          <a:p>
            <a:pPr marL="0" marR="0" indent="0" defTabSz="914400">
              <a:lnSpc>
                <a:spcPct val="100000"/>
              </a:lnSpc>
              <a:spcBef>
                <a:spcPct val="10000"/>
              </a:spcBef>
              <a:buNone/>
            </a:pPr>
            <a:r>
              <a:rPr lang="en-US" sz="900" dirty="0"/>
              <a:t>El </a:t>
            </a:r>
            <a:r>
              <a:rPr lang="en-US" sz="900" dirty="0" err="1"/>
              <a:t>mapa</a:t>
            </a:r>
            <a:r>
              <a:rPr lang="en-US" sz="900" dirty="0"/>
              <a:t> </a:t>
            </a:r>
            <a:r>
              <a:rPr lang="en-US" sz="900" dirty="0" err="1"/>
              <a:t>que</a:t>
            </a:r>
            <a:r>
              <a:rPr lang="en-US" sz="900" dirty="0"/>
              <a:t> define y </a:t>
            </a:r>
            <a:r>
              <a:rPr lang="en-US" sz="900" dirty="0" err="1"/>
              <a:t>prioriza</a:t>
            </a:r>
            <a:r>
              <a:rPr lang="en-US" sz="900" dirty="0"/>
              <a:t> los </a:t>
            </a:r>
            <a:r>
              <a:rPr lang="en-US" sz="900" dirty="0" err="1"/>
              <a:t>pasos</a:t>
            </a:r>
            <a:r>
              <a:rPr lang="en-US" sz="900" dirty="0"/>
              <a:t> </a:t>
            </a:r>
            <a:r>
              <a:rPr lang="en-US" sz="900" dirty="0" err="1"/>
              <a:t>concretos</a:t>
            </a:r>
            <a:r>
              <a:rPr lang="en-US" sz="900" dirty="0"/>
              <a:t> </a:t>
            </a:r>
            <a:r>
              <a:rPr lang="en-US" sz="900" dirty="0" err="1"/>
              <a:t>para</a:t>
            </a:r>
            <a:r>
              <a:rPr lang="en-US" sz="900" dirty="0"/>
              <a:t> el </a:t>
            </a:r>
            <a:r>
              <a:rPr lang="en-US" sz="900" dirty="0" err="1"/>
              <a:t>avance</a:t>
            </a:r>
            <a:r>
              <a:rPr lang="en-US" sz="900" dirty="0"/>
              <a:t> </a:t>
            </a:r>
            <a:r>
              <a:rPr lang="en-US" sz="900" dirty="0" err="1"/>
              <a:t>es</a:t>
            </a:r>
            <a:r>
              <a:rPr lang="en-US" sz="900" dirty="0"/>
              <a:t> </a:t>
            </a:r>
            <a:r>
              <a:rPr lang="en-US" sz="900" dirty="0" err="1"/>
              <a:t>esencial</a:t>
            </a:r>
            <a:r>
              <a:rPr lang="en-US" sz="900" dirty="0"/>
              <a:t> </a:t>
            </a:r>
            <a:r>
              <a:rPr lang="en-US" sz="900" dirty="0" err="1"/>
              <a:t>para</a:t>
            </a:r>
            <a:r>
              <a:rPr lang="en-US" sz="900" dirty="0"/>
              <a:t> </a:t>
            </a:r>
            <a:r>
              <a:rPr lang="en-US" sz="900" dirty="0" err="1"/>
              <a:t>alcanzar</a:t>
            </a:r>
            <a:r>
              <a:rPr lang="en-US" sz="900" dirty="0"/>
              <a:t> el </a:t>
            </a:r>
            <a:r>
              <a:rPr lang="en-US" sz="900" dirty="0" err="1"/>
              <a:t>éxito</a:t>
            </a:r>
            <a:r>
              <a:rPr lang="en-US" sz="900" dirty="0"/>
              <a:t> de la </a:t>
            </a:r>
            <a:r>
              <a:rPr lang="en-US" sz="900" dirty="0" err="1"/>
              <a:t>optimización</a:t>
            </a:r>
            <a:r>
              <a:rPr lang="en-US" sz="900" dirty="0"/>
              <a:t> de </a:t>
            </a:r>
            <a:r>
              <a:rPr lang="en-US" sz="900" dirty="0" err="1"/>
              <a:t>escritorio</a:t>
            </a:r>
            <a:r>
              <a:rPr lang="en-US" sz="900" dirty="0"/>
              <a:t>. El </a:t>
            </a:r>
            <a:r>
              <a:rPr lang="en-US" sz="900" dirty="0" err="1"/>
              <a:t>modelo</a:t>
            </a:r>
            <a:r>
              <a:rPr lang="en-US" sz="900" dirty="0"/>
              <a:t> de </a:t>
            </a:r>
            <a:r>
              <a:rPr lang="en-US" sz="900" dirty="0" err="1"/>
              <a:t>optimización</a:t>
            </a:r>
            <a:r>
              <a:rPr lang="en-US" sz="900" dirty="0"/>
              <a:t> de la </a:t>
            </a:r>
            <a:r>
              <a:rPr lang="en-US" sz="900" dirty="0" err="1"/>
              <a:t>infraestructura</a:t>
            </a:r>
            <a:r>
              <a:rPr lang="en-US" sz="900" dirty="0"/>
              <a:t> principal de Microsoft (Core IO) </a:t>
            </a:r>
            <a:r>
              <a:rPr lang="en-US" sz="900" dirty="0" err="1"/>
              <a:t>ofrece</a:t>
            </a:r>
            <a:r>
              <a:rPr lang="en-US" sz="900" dirty="0"/>
              <a:t> </a:t>
            </a:r>
            <a:r>
              <a:rPr lang="en-US" sz="900" dirty="0" err="1"/>
              <a:t>ese</a:t>
            </a:r>
            <a:r>
              <a:rPr lang="en-US" sz="900" dirty="0"/>
              <a:t> </a:t>
            </a:r>
            <a:r>
              <a:rPr lang="en-US" sz="900" dirty="0" err="1"/>
              <a:t>mapa</a:t>
            </a:r>
            <a:r>
              <a:rPr lang="en-US" sz="900" dirty="0"/>
              <a:t>. </a:t>
            </a:r>
          </a:p>
          <a:p>
            <a:pPr>
              <a:spcBef>
                <a:spcPct val="10000"/>
              </a:spcBef>
              <a:buNone/>
            </a:pPr>
            <a:endParaRPr lang="en-US" sz="900" dirty="0" smtClean="0"/>
          </a:p>
          <a:p>
            <a:pPr>
              <a:spcBef>
                <a:spcPct val="10000"/>
              </a:spcBef>
              <a:buNone/>
            </a:pPr>
            <a:r>
              <a:rPr lang="en-US" sz="900" dirty="0" err="1"/>
              <a:t>Luego</a:t>
            </a:r>
            <a:r>
              <a:rPr lang="en-US" sz="900" dirty="0"/>
              <a:t> de </a:t>
            </a:r>
            <a:r>
              <a:rPr lang="en-US" sz="900" dirty="0" err="1"/>
              <a:t>trabajar</a:t>
            </a:r>
            <a:r>
              <a:rPr lang="en-US" sz="900" dirty="0"/>
              <a:t> con </a:t>
            </a:r>
            <a:r>
              <a:rPr lang="en-US" sz="900" dirty="0" err="1"/>
              <a:t>analistas</a:t>
            </a:r>
            <a:r>
              <a:rPr lang="en-US" sz="900" dirty="0"/>
              <a:t> de la </a:t>
            </a:r>
            <a:r>
              <a:rPr lang="en-US" sz="900" dirty="0" err="1"/>
              <a:t>industria</a:t>
            </a:r>
            <a:r>
              <a:rPr lang="en-US" sz="900" dirty="0"/>
              <a:t>, Microsoft ha </a:t>
            </a:r>
            <a:r>
              <a:rPr lang="en-US" sz="900" dirty="0" err="1"/>
              <a:t>identificado</a:t>
            </a:r>
            <a:r>
              <a:rPr lang="en-US" sz="900" dirty="0"/>
              <a:t> </a:t>
            </a:r>
            <a:r>
              <a:rPr lang="en-US" sz="900" dirty="0" err="1"/>
              <a:t>cuatro</a:t>
            </a:r>
            <a:r>
              <a:rPr lang="en-US" sz="900" dirty="0"/>
              <a:t> “</a:t>
            </a:r>
            <a:r>
              <a:rPr lang="en-US" sz="900" dirty="0" err="1"/>
              <a:t>niveles</a:t>
            </a:r>
            <a:r>
              <a:rPr lang="en-US" sz="900" dirty="0"/>
              <a:t> de </a:t>
            </a:r>
            <a:r>
              <a:rPr lang="en-US" sz="900" dirty="0" err="1"/>
              <a:t>madurez</a:t>
            </a:r>
            <a:r>
              <a:rPr lang="en-US" sz="900" dirty="0"/>
              <a:t>” </a:t>
            </a:r>
            <a:r>
              <a:rPr lang="en-US" sz="900" dirty="0" err="1"/>
              <a:t>que</a:t>
            </a:r>
            <a:r>
              <a:rPr lang="en-US" sz="900" dirty="0"/>
              <a:t> </a:t>
            </a:r>
            <a:r>
              <a:rPr lang="en-US" sz="900" dirty="0" err="1"/>
              <a:t>ayudan</a:t>
            </a:r>
            <a:r>
              <a:rPr lang="en-US" sz="900" dirty="0"/>
              <a:t> a </a:t>
            </a:r>
            <a:r>
              <a:rPr lang="en-US" sz="900" dirty="0" err="1"/>
              <a:t>que</a:t>
            </a:r>
            <a:r>
              <a:rPr lang="en-US" sz="900" dirty="0"/>
              <a:t> </a:t>
            </a:r>
            <a:r>
              <a:rPr lang="en-US" sz="900" dirty="0" err="1"/>
              <a:t>las</a:t>
            </a:r>
            <a:r>
              <a:rPr lang="en-US" sz="900" dirty="0"/>
              <a:t> </a:t>
            </a:r>
            <a:r>
              <a:rPr lang="en-US" sz="900" dirty="0" err="1"/>
              <a:t>empresas</a:t>
            </a:r>
            <a:r>
              <a:rPr lang="en-US" sz="900" dirty="0"/>
              <a:t> </a:t>
            </a:r>
            <a:r>
              <a:rPr lang="en-US" sz="900" dirty="0" err="1"/>
              <a:t>progresivamente</a:t>
            </a:r>
            <a:r>
              <a:rPr lang="en-US" sz="900" dirty="0"/>
              <a:t> </a:t>
            </a:r>
            <a:r>
              <a:rPr lang="en-US" sz="900" dirty="0" err="1"/>
              <a:t>conviertan</a:t>
            </a:r>
            <a:r>
              <a:rPr lang="en-US" sz="900" dirty="0"/>
              <a:t> </a:t>
            </a:r>
            <a:r>
              <a:rPr lang="en-US" sz="900" dirty="0" err="1"/>
              <a:t>sus</a:t>
            </a:r>
            <a:r>
              <a:rPr lang="en-US" sz="900" dirty="0"/>
              <a:t> </a:t>
            </a:r>
            <a:r>
              <a:rPr lang="en-US" sz="900" dirty="0" err="1"/>
              <a:t>inversiones</a:t>
            </a:r>
            <a:r>
              <a:rPr lang="en-US" sz="900" dirty="0"/>
              <a:t> en TI </a:t>
            </a:r>
            <a:r>
              <a:rPr lang="en-US" sz="900" dirty="0" err="1"/>
              <a:t>que</a:t>
            </a:r>
            <a:r>
              <a:rPr lang="en-US" sz="900" dirty="0"/>
              <a:t> </a:t>
            </a:r>
            <a:r>
              <a:rPr lang="en-US" sz="900" dirty="0" err="1"/>
              <a:t>formaban</a:t>
            </a:r>
            <a:r>
              <a:rPr lang="en-US" sz="900" dirty="0"/>
              <a:t> parte de un </a:t>
            </a:r>
            <a:r>
              <a:rPr lang="en-US" sz="900" dirty="0" err="1"/>
              <a:t>centro</a:t>
            </a:r>
            <a:r>
              <a:rPr lang="en-US" sz="900" dirty="0"/>
              <a:t> de </a:t>
            </a:r>
            <a:r>
              <a:rPr lang="en-US" sz="900" dirty="0" err="1"/>
              <a:t>costos</a:t>
            </a:r>
            <a:r>
              <a:rPr lang="en-US" sz="900" dirty="0"/>
              <a:t> en </a:t>
            </a:r>
            <a:r>
              <a:rPr lang="en-US" sz="900" dirty="0" err="1"/>
              <a:t>activos</a:t>
            </a:r>
            <a:r>
              <a:rPr lang="en-US" sz="900" dirty="0"/>
              <a:t> </a:t>
            </a:r>
            <a:r>
              <a:rPr lang="en-US" sz="900" dirty="0" err="1"/>
              <a:t>estratégicos</a:t>
            </a:r>
            <a:r>
              <a:rPr lang="en-US" sz="900" dirty="0"/>
              <a:t> </a:t>
            </a:r>
            <a:r>
              <a:rPr lang="en-US" sz="900" dirty="0" err="1"/>
              <a:t>para</a:t>
            </a:r>
            <a:r>
              <a:rPr lang="en-US" sz="900" dirty="0"/>
              <a:t> la </a:t>
            </a:r>
            <a:r>
              <a:rPr lang="en-US" sz="900" dirty="0" err="1"/>
              <a:t>empresa</a:t>
            </a:r>
            <a:r>
              <a:rPr lang="en-US" sz="900" dirty="0"/>
              <a:t>. El </a:t>
            </a:r>
            <a:r>
              <a:rPr lang="en-US" sz="900" dirty="0" err="1"/>
              <a:t>modelo</a:t>
            </a:r>
            <a:r>
              <a:rPr lang="en-US" sz="900" dirty="0"/>
              <a:t> de Core IO </a:t>
            </a:r>
            <a:r>
              <a:rPr lang="en-US" sz="900" dirty="0" err="1"/>
              <a:t>ayuda</a:t>
            </a:r>
            <a:r>
              <a:rPr lang="en-US" sz="900" dirty="0"/>
              <a:t> a </a:t>
            </a:r>
            <a:r>
              <a:rPr lang="en-US" sz="900" dirty="0" err="1"/>
              <a:t>las</a:t>
            </a:r>
            <a:r>
              <a:rPr lang="en-US" sz="900" dirty="0"/>
              <a:t> </a:t>
            </a:r>
            <a:r>
              <a:rPr lang="en-US" sz="900" dirty="0" err="1"/>
              <a:t>organizaciones</a:t>
            </a:r>
            <a:r>
              <a:rPr lang="en-US" sz="900" dirty="0"/>
              <a:t> a </a:t>
            </a:r>
            <a:r>
              <a:rPr lang="en-US" sz="900" dirty="0" err="1"/>
              <a:t>evaluar</a:t>
            </a:r>
            <a:r>
              <a:rPr lang="en-US" sz="900" dirty="0"/>
              <a:t> </a:t>
            </a:r>
            <a:r>
              <a:rPr lang="en-US" sz="900" dirty="0" err="1"/>
              <a:t>su</a:t>
            </a:r>
            <a:r>
              <a:rPr lang="en-US" sz="900" dirty="0"/>
              <a:t> </a:t>
            </a:r>
            <a:r>
              <a:rPr lang="en-US" sz="900" dirty="0" err="1"/>
              <a:t>ubicación</a:t>
            </a:r>
            <a:r>
              <a:rPr lang="en-US" sz="900" dirty="0"/>
              <a:t> en </a:t>
            </a:r>
            <a:r>
              <a:rPr lang="en-US" sz="900" dirty="0" err="1"/>
              <a:t>una</a:t>
            </a:r>
            <a:r>
              <a:rPr lang="en-US" sz="900" dirty="0"/>
              <a:t> </a:t>
            </a:r>
            <a:r>
              <a:rPr lang="en-US" sz="900" dirty="0" err="1"/>
              <a:t>sucesión</a:t>
            </a:r>
            <a:r>
              <a:rPr lang="en-US" sz="900" dirty="0"/>
              <a:t> de </a:t>
            </a:r>
            <a:r>
              <a:rPr lang="en-US" sz="900" dirty="0" err="1"/>
              <a:t>cuatro</a:t>
            </a:r>
            <a:r>
              <a:rPr lang="en-US" sz="900" dirty="0"/>
              <a:t> </a:t>
            </a:r>
            <a:r>
              <a:rPr lang="en-US" sz="900" dirty="0" err="1"/>
              <a:t>niveles</a:t>
            </a:r>
            <a:r>
              <a:rPr lang="en-US" sz="900" dirty="0"/>
              <a:t> de </a:t>
            </a:r>
            <a:r>
              <a:rPr lang="en-US" sz="900" dirty="0" err="1"/>
              <a:t>madurez</a:t>
            </a:r>
            <a:r>
              <a:rPr lang="en-US" sz="900" dirty="0"/>
              <a:t> de TI </a:t>
            </a:r>
            <a:r>
              <a:rPr lang="en-US" sz="900" dirty="0" err="1"/>
              <a:t>desde</a:t>
            </a:r>
            <a:r>
              <a:rPr lang="en-US" sz="900" dirty="0"/>
              <a:t> “</a:t>
            </a:r>
            <a:r>
              <a:rPr lang="en-US" sz="900" dirty="0" err="1"/>
              <a:t>Básica</a:t>
            </a:r>
            <a:r>
              <a:rPr lang="en-US" sz="900" dirty="0"/>
              <a:t>” </a:t>
            </a:r>
            <a:r>
              <a:rPr lang="en-US" sz="900" dirty="0" err="1"/>
              <a:t>hasta</a:t>
            </a:r>
            <a:r>
              <a:rPr lang="en-US" sz="900" dirty="0"/>
              <a:t> “</a:t>
            </a:r>
            <a:r>
              <a:rPr lang="en-US" sz="900" dirty="0" err="1"/>
              <a:t>Dinámica</a:t>
            </a:r>
            <a:r>
              <a:rPr lang="en-US" sz="900" dirty="0"/>
              <a:t>” y </a:t>
            </a:r>
            <a:r>
              <a:rPr lang="en-US" sz="900" dirty="0" err="1"/>
              <a:t>brinda</a:t>
            </a:r>
            <a:r>
              <a:rPr lang="en-US" sz="900" dirty="0"/>
              <a:t> un </a:t>
            </a:r>
            <a:r>
              <a:rPr lang="en-US" sz="900" dirty="0" err="1"/>
              <a:t>conjunto</a:t>
            </a:r>
            <a:r>
              <a:rPr lang="en-US" sz="900" dirty="0"/>
              <a:t> </a:t>
            </a:r>
            <a:r>
              <a:rPr lang="en-US" sz="900" dirty="0" err="1"/>
              <a:t>completo</a:t>
            </a:r>
            <a:r>
              <a:rPr lang="en-US" sz="900" dirty="0"/>
              <a:t> de </a:t>
            </a:r>
            <a:r>
              <a:rPr lang="en-US" sz="900" dirty="0" err="1"/>
              <a:t>pautas</a:t>
            </a:r>
            <a:r>
              <a:rPr lang="en-US" sz="900" dirty="0"/>
              <a:t>, </a:t>
            </a:r>
            <a:r>
              <a:rPr lang="en-US" sz="900" dirty="0" err="1"/>
              <a:t>herramientas</a:t>
            </a:r>
            <a:r>
              <a:rPr lang="en-US" sz="900" dirty="0"/>
              <a:t> y </a:t>
            </a:r>
            <a:r>
              <a:rPr lang="en-US" sz="900" dirty="0" err="1"/>
              <a:t>recursos</a:t>
            </a:r>
            <a:r>
              <a:rPr lang="en-US" sz="900" dirty="0"/>
              <a:t> </a:t>
            </a:r>
            <a:r>
              <a:rPr lang="en-US" sz="900" dirty="0" err="1"/>
              <a:t>para</a:t>
            </a:r>
            <a:r>
              <a:rPr lang="en-US" sz="900" dirty="0"/>
              <a:t> </a:t>
            </a:r>
            <a:r>
              <a:rPr lang="en-US" sz="900" dirty="0" err="1"/>
              <a:t>ayudarlo</a:t>
            </a:r>
            <a:r>
              <a:rPr lang="en-US" sz="900" dirty="0"/>
              <a:t> a </a:t>
            </a:r>
            <a:r>
              <a:rPr lang="en-US" sz="900" dirty="0" err="1"/>
              <a:t>avanzar</a:t>
            </a:r>
            <a:r>
              <a:rPr lang="en-US" sz="900" dirty="0"/>
              <a:t> a </a:t>
            </a:r>
            <a:r>
              <a:rPr lang="en-US" sz="900" dirty="0" err="1"/>
              <a:t>través</a:t>
            </a:r>
            <a:r>
              <a:rPr lang="en-US" sz="900" dirty="0"/>
              <a:t> de los </a:t>
            </a:r>
            <a:r>
              <a:rPr lang="en-US" sz="900" dirty="0" err="1"/>
              <a:t>niveles</a:t>
            </a:r>
            <a:r>
              <a:rPr lang="en-US" sz="900" dirty="0"/>
              <a:t> </a:t>
            </a:r>
            <a:r>
              <a:rPr lang="en-US" sz="900" dirty="0" err="1"/>
              <a:t>hacia</a:t>
            </a:r>
            <a:r>
              <a:rPr lang="en-US" sz="900" dirty="0"/>
              <a:t> </a:t>
            </a:r>
            <a:r>
              <a:rPr lang="en-US" sz="900" dirty="0" err="1"/>
              <a:t>una</a:t>
            </a:r>
            <a:r>
              <a:rPr lang="en-US" sz="900" dirty="0"/>
              <a:t> </a:t>
            </a:r>
            <a:r>
              <a:rPr lang="en-US" sz="900" dirty="0" err="1"/>
              <a:t>mejor</a:t>
            </a:r>
            <a:r>
              <a:rPr lang="en-US" sz="900" dirty="0"/>
              <a:t> </a:t>
            </a:r>
            <a:r>
              <a:rPr lang="en-US" sz="900" dirty="0" err="1"/>
              <a:t>optimización</a:t>
            </a:r>
            <a:r>
              <a:rPr lang="en-US" sz="900" dirty="0"/>
              <a:t> de </a:t>
            </a:r>
            <a:r>
              <a:rPr lang="en-US" sz="900" dirty="0" err="1"/>
              <a:t>escritorio</a:t>
            </a:r>
            <a:r>
              <a:rPr lang="en-US" sz="900" dirty="0"/>
              <a:t>. </a:t>
            </a:r>
          </a:p>
          <a:p>
            <a:pPr>
              <a:spcBef>
                <a:spcPct val="10000"/>
              </a:spcBef>
              <a:buNone/>
            </a:pPr>
            <a:endParaRPr lang="en-US" sz="900" dirty="0" smtClean="0"/>
          </a:p>
          <a:p>
            <a:pPr>
              <a:spcBef>
                <a:spcPct val="10000"/>
              </a:spcBef>
              <a:buNone/>
            </a:pPr>
            <a:r>
              <a:rPr lang="en-US" sz="900" dirty="0"/>
              <a:t>Core IO </a:t>
            </a:r>
            <a:r>
              <a:rPr lang="en-US" sz="900" dirty="0" err="1"/>
              <a:t>proporciona</a:t>
            </a:r>
            <a:r>
              <a:rPr lang="en-US" sz="900" dirty="0"/>
              <a:t>:</a:t>
            </a:r>
          </a:p>
          <a:p>
            <a:pPr marL="228600" indent="-228600" defTabSz="-13873163">
              <a:lnSpc>
                <a:spcPct val="90000"/>
              </a:lnSpc>
              <a:spcBef>
                <a:spcPts val="200"/>
              </a:spcBef>
              <a:spcAft>
                <a:spcPts val="200"/>
              </a:spcAft>
              <a:buClr>
                <a:schemeClr val="tx2"/>
              </a:buClr>
              <a:buSzPct val="95000"/>
              <a:buBlip>
                <a:blip r:embed="rId3"/>
              </a:buBlip>
              <a:defRPr/>
            </a:pPr>
            <a:r>
              <a:rPr lang="en-US" sz="900" dirty="0" err="1">
                <a:ln>
                  <a:solidFill>
                    <a:schemeClr val="tx1">
                      <a:lumMod val="50000"/>
                      <a:alpha val="5000"/>
                    </a:schemeClr>
                  </a:solidFill>
                </a:ln>
                <a:effectLst>
                  <a:outerShdw blurRad="38100" dist="38100" dir="2700000" algn="tl">
                    <a:srgbClr val="000000">
                      <a:alpha val="43137"/>
                    </a:srgbClr>
                  </a:outerShdw>
                </a:effectLst>
              </a:rPr>
              <a:t>Una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herramienta</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evaluación</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detallada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que</a:t>
            </a:r>
            <a:r>
              <a:rPr lang="en-US" sz="900" dirty="0">
                <a:ln>
                  <a:solidFill>
                    <a:schemeClr val="tx1">
                      <a:lumMod val="50000"/>
                      <a:alpha val="5000"/>
                    </a:schemeClr>
                  </a:solidFill>
                </a:ln>
                <a:effectLst>
                  <a:outerShdw blurRad="38100" dist="38100" dir="2700000" algn="tl">
                    <a:srgbClr val="000000">
                      <a:alpha val="43137"/>
                    </a:srgbClr>
                  </a:outerShdw>
                </a:effectLst>
              </a:rPr>
              <a:t> se </a:t>
            </a:r>
            <a:r>
              <a:rPr lang="en-US" sz="900" dirty="0" err="1">
                <a:ln>
                  <a:solidFill>
                    <a:schemeClr val="tx1">
                      <a:lumMod val="50000"/>
                      <a:alpha val="5000"/>
                    </a:schemeClr>
                  </a:solidFill>
                </a:ln>
                <a:effectLst>
                  <a:outerShdw blurRad="38100" dist="38100" dir="2700000" algn="tl">
                    <a:srgbClr val="000000">
                      <a:alpha val="43137"/>
                    </a:srgbClr>
                  </a:outerShdw>
                </a:effectLst>
              </a:rPr>
              <a:t>utiliza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para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obtener</a:t>
            </a:r>
            <a:r>
              <a:rPr lang="en-US" sz="900" dirty="0">
                <a:ln>
                  <a:solidFill>
                    <a:schemeClr val="tx1">
                      <a:lumMod val="50000"/>
                      <a:alpha val="5000"/>
                    </a:schemeClr>
                  </a:solidFill>
                </a:ln>
                <a:effectLst>
                  <a:outerShdw blurRad="38100" dist="38100" dir="2700000" algn="tl">
                    <a:srgbClr val="000000">
                      <a:alpha val="43137"/>
                    </a:srgbClr>
                  </a:outerShdw>
                </a:effectLst>
              </a:rPr>
              <a:t> el </a:t>
            </a:r>
            <a:r>
              <a:rPr lang="en-US" sz="900" dirty="0" err="1">
                <a:ln>
                  <a:solidFill>
                    <a:schemeClr val="tx1">
                      <a:lumMod val="50000"/>
                      <a:alpha val="5000"/>
                    </a:schemeClr>
                  </a:solidFill>
                </a:ln>
                <a:effectLst>
                  <a:outerShdw blurRad="38100" dist="38100" dir="2700000" algn="tl">
                    <a:srgbClr val="000000">
                      <a:alpha val="43137"/>
                    </a:srgbClr>
                  </a:outerShdw>
                </a:effectLst>
              </a:rPr>
              <a:t>perfil</a:t>
            </a:r>
            <a:r>
              <a:rPr lang="en-US" sz="900" dirty="0">
                <a:ln>
                  <a:solidFill>
                    <a:schemeClr val="tx1">
                      <a:lumMod val="50000"/>
                      <a:alpha val="5000"/>
                    </a:schemeClr>
                  </a:solidFill>
                </a:ln>
                <a:effectLst>
                  <a:outerShdw blurRad="38100" dist="38100" dir="2700000" algn="tl">
                    <a:srgbClr val="000000">
                      <a:alpha val="43137"/>
                    </a:srgbClr>
                  </a:outerShdw>
                </a:effectLst>
              </a:rPr>
              <a:t> de miles de </a:t>
            </a:r>
            <a:r>
              <a:rPr lang="en-US" sz="900" dirty="0" err="1">
                <a:ln>
                  <a:solidFill>
                    <a:schemeClr val="tx1">
                      <a:lumMod val="50000"/>
                      <a:alpha val="5000"/>
                    </a:schemeClr>
                  </a:solidFill>
                </a:ln>
                <a:effectLst>
                  <a:outerShdw blurRad="38100" dist="38100" dir="2700000" algn="tl">
                    <a:srgbClr val="000000">
                      <a:alpha val="43137"/>
                    </a:srgbClr>
                  </a:outerShdw>
                </a:effectLst>
              </a:rPr>
              <a:t>organizaciones</a:t>
            </a:r>
            <a:endParaRPr lang="en-US" sz="900" dirty="0">
              <a:ln>
                <a:solidFill>
                  <a:schemeClr val="tx1">
                    <a:lumMod val="50000"/>
                    <a:alpha val="5000"/>
                  </a:schemeClr>
                </a:solidFill>
              </a:ln>
              <a:effectLst>
                <a:outerShdw blurRad="38100" dist="38100" dir="2700000" algn="tl">
                  <a:srgbClr val="000000">
                    <a:alpha val="43137"/>
                  </a:srgbClr>
                </a:outerShdw>
              </a:effectLst>
            </a:endParaRPr>
          </a:p>
          <a:p>
            <a:pPr marL="228600" indent="-228600" defTabSz="-13873163">
              <a:lnSpc>
                <a:spcPct val="90000"/>
              </a:lnSpc>
              <a:spcBef>
                <a:spcPts val="200"/>
              </a:spcBef>
              <a:spcAft>
                <a:spcPts val="200"/>
              </a:spcAft>
              <a:buClr>
                <a:schemeClr val="tx2"/>
              </a:buClr>
              <a:buSzPct val="95000"/>
              <a:buBlip>
                <a:blip r:embed="rId3"/>
              </a:buBlip>
              <a:defRPr/>
            </a:pPr>
            <a:r>
              <a:rPr lang="en-US" sz="900" dirty="0">
                <a:ln>
                  <a:solidFill>
                    <a:schemeClr val="tx1">
                      <a:lumMod val="50000"/>
                      <a:alpha val="5000"/>
                    </a:schemeClr>
                  </a:solidFill>
                </a:ln>
                <a:effectLst>
                  <a:outerShdw blurRad="38100" dist="38100" dir="2700000" algn="tl">
                    <a:srgbClr val="000000">
                      <a:alpha val="43137"/>
                    </a:srgbClr>
                  </a:outerShdw>
                </a:effectLst>
              </a:rPr>
              <a:t>La </a:t>
            </a:r>
            <a:r>
              <a:rPr lang="en-US" sz="900" dirty="0" err="1">
                <a:ln>
                  <a:solidFill>
                    <a:schemeClr val="tx1">
                      <a:lumMod val="50000"/>
                      <a:alpha val="5000"/>
                    </a:schemeClr>
                  </a:solidFill>
                </a:ln>
                <a:effectLst>
                  <a:outerShdw blurRad="38100" dist="38100" dir="2700000" algn="tl">
                    <a:srgbClr val="000000">
                      <a:alpha val="43137"/>
                    </a:srgbClr>
                  </a:outerShdw>
                </a:effectLst>
              </a:rPr>
              <a:t>clasificación</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cuatro</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niveles</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madurez</a:t>
            </a:r>
            <a:r>
              <a:rPr lang="en-US" sz="900" dirty="0">
                <a:ln>
                  <a:solidFill>
                    <a:schemeClr val="tx1">
                      <a:lumMod val="50000"/>
                      <a:alpha val="5000"/>
                    </a:schemeClr>
                  </a:solidFill>
                </a:ln>
                <a:effectLst>
                  <a:outerShdw blurRad="38100" dist="38100" dir="2700000" algn="tl">
                    <a:srgbClr val="000000">
                      <a:alpha val="43137"/>
                    </a:srgbClr>
                  </a:outerShdw>
                </a:effectLst>
              </a:rPr>
              <a:t> de TI a </a:t>
            </a:r>
            <a:r>
              <a:rPr lang="en-US" sz="900" dirty="0" err="1">
                <a:ln>
                  <a:solidFill>
                    <a:schemeClr val="tx1">
                      <a:lumMod val="50000"/>
                      <a:alpha val="5000"/>
                    </a:schemeClr>
                  </a:solidFill>
                </a:ln>
                <a:effectLst>
                  <a:outerShdw blurRad="38100" dist="38100" dir="2700000" algn="tl">
                    <a:srgbClr val="000000">
                      <a:alpha val="43137"/>
                    </a:srgbClr>
                  </a:outerShdw>
                </a:effectLst>
              </a:rPr>
              <a:t>través</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una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variedad</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capacidades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específicas</a:t>
            </a:r>
            <a:endParaRPr lang="en-US" sz="900" dirty="0">
              <a:ln>
                <a:solidFill>
                  <a:schemeClr val="tx1">
                    <a:lumMod val="50000"/>
                    <a:alpha val="5000"/>
                  </a:schemeClr>
                </a:solidFill>
              </a:ln>
              <a:effectLst>
                <a:outerShdw blurRad="38100" dist="38100" dir="2700000" algn="tl">
                  <a:srgbClr val="000000">
                    <a:alpha val="43137"/>
                  </a:srgbClr>
                </a:outerShdw>
              </a:effectLst>
            </a:endParaRPr>
          </a:p>
          <a:p>
            <a:pPr marL="228600" indent="-228600" defTabSz="-13873163">
              <a:lnSpc>
                <a:spcPct val="90000"/>
              </a:lnSpc>
              <a:spcBef>
                <a:spcPts val="200"/>
              </a:spcBef>
              <a:spcAft>
                <a:spcPts val="200"/>
              </a:spcAft>
              <a:buClr>
                <a:schemeClr val="tx2"/>
              </a:buClr>
              <a:buSzPct val="95000"/>
              <a:buBlip>
                <a:blip r:embed="rId3"/>
              </a:buBlip>
              <a:defRPr/>
            </a:pPr>
            <a:r>
              <a:rPr lang="en-US" sz="900" dirty="0">
                <a:ln>
                  <a:solidFill>
                    <a:schemeClr val="tx1">
                      <a:lumMod val="50000"/>
                      <a:alpha val="5000"/>
                    </a:schemeClr>
                  </a:solidFill>
                </a:ln>
                <a:effectLst>
                  <a:outerShdw blurRad="38100" dist="38100" dir="2700000" algn="tl">
                    <a:srgbClr val="000000">
                      <a:alpha val="43137"/>
                    </a:srgbClr>
                  </a:outerShdw>
                </a:effectLst>
              </a:rPr>
              <a:t>La </a:t>
            </a:r>
            <a:r>
              <a:rPr lang="en-US" sz="900" dirty="0" err="1">
                <a:ln>
                  <a:solidFill>
                    <a:schemeClr val="tx1">
                      <a:lumMod val="50000"/>
                      <a:alpha val="5000"/>
                    </a:schemeClr>
                  </a:solidFill>
                </a:ln>
                <a:effectLst>
                  <a:outerShdw blurRad="38100" dist="38100" dir="2700000" algn="tl">
                    <a:srgbClr val="000000">
                      <a:alpha val="43137"/>
                    </a:srgbClr>
                  </a:outerShdw>
                </a:effectLst>
              </a:rPr>
              <a:t>identificación</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las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fortalezas</a:t>
            </a:r>
            <a:r>
              <a:rPr lang="en-US" sz="900" dirty="0">
                <a:ln>
                  <a:solidFill>
                    <a:schemeClr val="tx1">
                      <a:lumMod val="50000"/>
                      <a:alpha val="5000"/>
                    </a:schemeClr>
                  </a:solidFill>
                </a:ln>
                <a:effectLst>
                  <a:outerShdw blurRad="38100" dist="38100" dir="2700000" algn="tl">
                    <a:srgbClr val="000000">
                      <a:alpha val="43137"/>
                    </a:srgbClr>
                  </a:outerShdw>
                </a:effectLst>
              </a:rPr>
              <a:t> de TI, </a:t>
            </a:r>
            <a:r>
              <a:rPr lang="en-US" sz="900" dirty="0" err="1">
                <a:ln>
                  <a:solidFill>
                    <a:schemeClr val="tx1">
                      <a:lumMod val="50000"/>
                      <a:alpha val="5000"/>
                    </a:schemeClr>
                  </a:solidFill>
                </a:ln>
                <a:effectLst>
                  <a:outerShdw blurRad="38100" dist="38100" dir="2700000" algn="tl">
                    <a:srgbClr val="000000">
                      <a:alpha val="43137"/>
                    </a:srgbClr>
                  </a:outerShdw>
                </a:effectLst>
              </a:rPr>
              <a:t>las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áreas</a:t>
            </a:r>
            <a:r>
              <a:rPr lang="en-US" sz="900" dirty="0">
                <a:ln>
                  <a:solidFill>
                    <a:schemeClr val="tx1">
                      <a:lumMod val="50000"/>
                      <a:alpha val="5000"/>
                    </a:schemeClr>
                  </a:solidFill>
                </a:ln>
                <a:effectLst>
                  <a:outerShdw blurRad="38100" dist="38100" dir="2700000" algn="tl">
                    <a:srgbClr val="000000">
                      <a:alpha val="43137"/>
                    </a:srgbClr>
                  </a:outerShdw>
                </a:effectLst>
              </a:rPr>
              <a:t> a </a:t>
            </a:r>
            <a:r>
              <a:rPr lang="en-US" sz="900" dirty="0" err="1">
                <a:ln>
                  <a:solidFill>
                    <a:schemeClr val="tx1">
                      <a:lumMod val="50000"/>
                      <a:alpha val="5000"/>
                    </a:schemeClr>
                  </a:solidFill>
                </a:ln>
                <a:effectLst>
                  <a:outerShdw blurRad="38100" dist="38100" dir="2700000" algn="tl">
                    <a:srgbClr val="000000">
                      <a:alpha val="43137"/>
                    </a:srgbClr>
                  </a:outerShdw>
                </a:effectLst>
              </a:rPr>
              <a:t>abordar</a:t>
            </a:r>
            <a:r>
              <a:rPr lang="en-US" sz="900" dirty="0">
                <a:ln>
                  <a:solidFill>
                    <a:schemeClr val="tx1">
                      <a:lumMod val="50000"/>
                      <a:alpha val="5000"/>
                    </a:schemeClr>
                  </a:solidFill>
                </a:ln>
                <a:effectLst>
                  <a:outerShdw blurRad="38100" dist="38100" dir="2700000" algn="tl">
                    <a:srgbClr val="000000">
                      <a:alpha val="43137"/>
                    </a:srgbClr>
                  </a:outerShdw>
                </a:effectLst>
              </a:rPr>
              <a:t> y </a:t>
            </a:r>
            <a:r>
              <a:rPr lang="en-US" sz="900" dirty="0" err="1">
                <a:ln>
                  <a:solidFill>
                    <a:schemeClr val="tx1">
                      <a:lumMod val="50000"/>
                      <a:alpha val="5000"/>
                    </a:schemeClr>
                  </a:solidFill>
                </a:ln>
                <a:effectLst>
                  <a:outerShdw blurRad="38100" dist="38100" dir="2700000" algn="tl">
                    <a:srgbClr val="000000">
                      <a:alpha val="43137"/>
                    </a:srgbClr>
                  </a:outerShdw>
                </a:effectLst>
              </a:rPr>
              <a:t>las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dependencias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tecnológicas</a:t>
            </a:r>
            <a:r>
              <a:rPr lang="en-US" sz="900" dirty="0">
                <a:ln>
                  <a:solidFill>
                    <a:schemeClr val="tx1">
                      <a:lumMod val="50000"/>
                      <a:alpha val="5000"/>
                    </a:schemeClr>
                  </a:solidFill>
                </a:ln>
                <a:effectLst>
                  <a:outerShdw blurRad="38100" dist="38100" dir="2700000" algn="tl">
                    <a:srgbClr val="000000">
                      <a:alpha val="43137"/>
                    </a:srgbClr>
                  </a:outerShdw>
                </a:effectLst>
              </a:rPr>
              <a:t> y de </a:t>
            </a:r>
            <a:r>
              <a:rPr lang="en-US" sz="900" dirty="0" err="1">
                <a:ln>
                  <a:solidFill>
                    <a:schemeClr val="tx1">
                      <a:lumMod val="50000"/>
                      <a:alpha val="5000"/>
                    </a:schemeClr>
                  </a:solidFill>
                </a:ln>
                <a:effectLst>
                  <a:outerShdw blurRad="38100" dist="38100" dir="2700000" algn="tl">
                    <a:srgbClr val="000000">
                      <a:alpha val="43137"/>
                    </a:srgbClr>
                  </a:outerShdw>
                </a:effectLst>
              </a:rPr>
              <a:t>procesos</a:t>
            </a:r>
            <a:endParaRPr lang="en-US" sz="900" dirty="0">
              <a:ln>
                <a:solidFill>
                  <a:schemeClr val="tx1">
                    <a:lumMod val="50000"/>
                    <a:alpha val="5000"/>
                  </a:schemeClr>
                </a:solidFill>
              </a:ln>
              <a:effectLst>
                <a:outerShdw blurRad="38100" dist="38100" dir="2700000" algn="tl">
                  <a:srgbClr val="000000">
                    <a:alpha val="43137"/>
                  </a:srgbClr>
                </a:outerShdw>
              </a:effectLst>
            </a:endParaRPr>
          </a:p>
          <a:p>
            <a:pPr marL="228600" indent="-228600" defTabSz="-13873163">
              <a:lnSpc>
                <a:spcPct val="90000"/>
              </a:lnSpc>
              <a:spcBef>
                <a:spcPts val="200"/>
              </a:spcBef>
              <a:spcAft>
                <a:spcPts val="200"/>
              </a:spcAft>
              <a:buClr>
                <a:schemeClr val="tx2"/>
              </a:buClr>
              <a:buSzPct val="95000"/>
              <a:buBlip>
                <a:blip r:embed="rId3"/>
              </a:buBlip>
              <a:defRPr/>
            </a:pPr>
            <a:r>
              <a:rPr lang="en-US" sz="900" dirty="0">
                <a:ln>
                  <a:solidFill>
                    <a:schemeClr val="tx1">
                      <a:lumMod val="50000"/>
                      <a:alpha val="5000"/>
                    </a:schemeClr>
                  </a:solidFill>
                </a:ln>
                <a:effectLst>
                  <a:outerShdw blurRad="38100" dist="38100" dir="2700000" algn="tl">
                    <a:srgbClr val="000000">
                      <a:alpha val="43137"/>
                    </a:srgbClr>
                  </a:outerShdw>
                </a:effectLst>
              </a:rPr>
              <a:t>La </a:t>
            </a:r>
            <a:r>
              <a:rPr lang="en-US" sz="900" dirty="0" err="1">
                <a:ln>
                  <a:solidFill>
                    <a:schemeClr val="tx1">
                      <a:lumMod val="50000"/>
                      <a:alpha val="5000"/>
                    </a:schemeClr>
                  </a:solidFill>
                </a:ln>
                <a:effectLst>
                  <a:outerShdw blurRad="38100" dist="38100" dir="2700000" algn="tl">
                    <a:srgbClr val="000000">
                      <a:alpha val="43137"/>
                    </a:srgbClr>
                  </a:outerShdw>
                </a:effectLst>
              </a:rPr>
              <a:t>orientación</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definida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para</a:t>
            </a:r>
            <a:r>
              <a:rPr lang="en-US" sz="900" dirty="0">
                <a:ln>
                  <a:solidFill>
                    <a:schemeClr val="tx1">
                      <a:lumMod val="50000"/>
                      <a:alpha val="5000"/>
                    </a:schemeClr>
                  </a:solidFill>
                </a:ln>
                <a:effectLst>
                  <a:outerShdw blurRad="38100" dist="38100" dir="2700000" algn="tl">
                    <a:srgbClr val="000000">
                      <a:alpha val="43137"/>
                    </a:srgbClr>
                  </a:outerShdw>
                </a:effectLst>
              </a:rPr>
              <a:t> el </a:t>
            </a:r>
            <a:r>
              <a:rPr lang="en-US" sz="900" dirty="0" err="1">
                <a:ln>
                  <a:solidFill>
                    <a:schemeClr val="tx1">
                      <a:lumMod val="50000"/>
                      <a:alpha val="5000"/>
                    </a:schemeClr>
                  </a:solidFill>
                </a:ln>
                <a:effectLst>
                  <a:outerShdw blurRad="38100" dist="38100" dir="2700000" algn="tl">
                    <a:srgbClr val="000000">
                      <a:alpha val="43137"/>
                    </a:srgbClr>
                  </a:outerShdw>
                </a:effectLst>
              </a:rPr>
              <a:t>proyecto</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herramientas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soporte</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implementación</a:t>
            </a:r>
            <a:r>
              <a:rPr lang="en-US" sz="900" dirty="0">
                <a:ln>
                  <a:solidFill>
                    <a:schemeClr val="tx1">
                      <a:lumMod val="50000"/>
                      <a:alpha val="5000"/>
                    </a:schemeClr>
                  </a:solidFill>
                </a:ln>
                <a:effectLst>
                  <a:outerShdw blurRad="38100" dist="38100" dir="2700000" algn="tl">
                    <a:srgbClr val="000000">
                      <a:alpha val="43137"/>
                    </a:srgbClr>
                  </a:outerShdw>
                </a:effectLst>
              </a:rPr>
              <a:t> y </a:t>
            </a:r>
            <a:r>
              <a:rPr lang="en-US" sz="900" dirty="0" err="1">
                <a:ln>
                  <a:solidFill>
                    <a:schemeClr val="tx1">
                      <a:lumMod val="50000"/>
                      <a:alpha val="5000"/>
                    </a:schemeClr>
                  </a:solidFill>
                </a:ln>
                <a:effectLst>
                  <a:outerShdw blurRad="38100" dist="38100" dir="2700000" algn="tl">
                    <a:srgbClr val="000000">
                      <a:alpha val="43137"/>
                    </a:srgbClr>
                  </a:outerShdw>
                </a:effectLst>
              </a:rPr>
              <a:t>justificación</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beneficios</a:t>
            </a:r>
            <a:endParaRPr lang="en-US" sz="900" dirty="0">
              <a:ln>
                <a:solidFill>
                  <a:schemeClr val="tx1">
                    <a:lumMod val="50000"/>
                    <a:alpha val="5000"/>
                  </a:schemeClr>
                </a:solidFill>
              </a:ln>
              <a:effectLst>
                <a:outerShdw blurRad="38100" dist="38100" dir="2700000" algn="tl">
                  <a:srgbClr val="000000">
                    <a:alpha val="43137"/>
                  </a:srgbClr>
                </a:outerShdw>
              </a:effectLst>
            </a:endParaRPr>
          </a:p>
          <a:p>
            <a:pPr marL="228600" indent="-228600" defTabSz="-13873163">
              <a:lnSpc>
                <a:spcPct val="90000"/>
              </a:lnSpc>
              <a:spcBef>
                <a:spcPts val="200"/>
              </a:spcBef>
              <a:spcAft>
                <a:spcPts val="200"/>
              </a:spcAft>
              <a:buClr>
                <a:schemeClr val="tx2"/>
              </a:buClr>
              <a:buSzPct val="95000"/>
              <a:buBlip>
                <a:blip r:embed="rId3"/>
              </a:buBlip>
              <a:defRPr/>
            </a:pPr>
            <a:r>
              <a:rPr lang="en-US" sz="900" dirty="0">
                <a:ln>
                  <a:solidFill>
                    <a:schemeClr val="tx1">
                      <a:lumMod val="50000"/>
                      <a:alpha val="5000"/>
                    </a:schemeClr>
                  </a:solidFill>
                </a:ln>
                <a:effectLst>
                  <a:outerShdw blurRad="38100" dist="38100" dir="2700000" algn="tl">
                    <a:srgbClr val="000000">
                      <a:alpha val="43137"/>
                    </a:srgbClr>
                  </a:outerShdw>
                </a:effectLst>
              </a:rPr>
              <a:t>El </a:t>
            </a:r>
            <a:r>
              <a:rPr lang="en-US" sz="900" dirty="0" err="1">
                <a:ln>
                  <a:solidFill>
                    <a:schemeClr val="tx1">
                      <a:lumMod val="50000"/>
                      <a:alpha val="5000"/>
                    </a:schemeClr>
                  </a:solidFill>
                </a:ln>
                <a:effectLst>
                  <a:outerShdw blurRad="38100" dist="38100" dir="2700000" algn="tl">
                    <a:srgbClr val="000000">
                      <a:alpha val="43137"/>
                    </a:srgbClr>
                  </a:outerShdw>
                </a:effectLst>
              </a:rPr>
              <a:t>mapa</a:t>
            </a:r>
            <a:r>
              <a:rPr lang="en-US" sz="900" dirty="0">
                <a:ln>
                  <a:solidFill>
                    <a:schemeClr val="tx1">
                      <a:lumMod val="50000"/>
                      <a:alpha val="5000"/>
                    </a:schemeClr>
                  </a:solidFill>
                </a:ln>
                <a:effectLst>
                  <a:outerShdw blurRad="38100" dist="38100" dir="2700000" algn="tl">
                    <a:srgbClr val="000000">
                      <a:alpha val="43137"/>
                    </a:srgbClr>
                  </a:outerShdw>
                </a:effectLst>
              </a:rPr>
              <a:t> de </a:t>
            </a:r>
            <a:r>
              <a:rPr lang="en-US" sz="900" dirty="0" err="1">
                <a:ln>
                  <a:solidFill>
                    <a:schemeClr val="tx1">
                      <a:lumMod val="50000"/>
                      <a:alpha val="5000"/>
                    </a:schemeClr>
                  </a:solidFill>
                </a:ln>
                <a:effectLst>
                  <a:outerShdw blurRad="38100" dist="38100" dir="2700000" algn="tl">
                    <a:srgbClr val="000000">
                      <a:alpha val="43137"/>
                    </a:srgbClr>
                  </a:outerShdw>
                </a:effectLst>
              </a:rPr>
              <a:t>ruta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claro</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para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proyectos</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necesario</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para</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alcanzar</a:t>
            </a:r>
            <a:r>
              <a:rPr lang="en-US" sz="900" dirty="0">
                <a:ln>
                  <a:solidFill>
                    <a:schemeClr val="tx1">
                      <a:lumMod val="50000"/>
                      <a:alpha val="5000"/>
                    </a:schemeClr>
                  </a:solidFill>
                </a:ln>
                <a:effectLst>
                  <a:outerShdw blurRad="38100" dist="38100" dir="2700000" algn="tl">
                    <a:srgbClr val="000000">
                      <a:alpha val="43137"/>
                    </a:srgbClr>
                  </a:outerShdw>
                </a:effectLst>
              </a:rPr>
              <a:t> el </a:t>
            </a:r>
            <a:r>
              <a:rPr lang="en-US" sz="900" dirty="0" err="1">
                <a:ln>
                  <a:solidFill>
                    <a:schemeClr val="tx1">
                      <a:lumMod val="50000"/>
                      <a:alpha val="5000"/>
                    </a:schemeClr>
                  </a:solidFill>
                </a:ln>
                <a:effectLst>
                  <a:outerShdw blurRad="38100" dist="38100" dir="2700000" algn="tl">
                    <a:srgbClr val="000000">
                      <a:alpha val="43137"/>
                    </a:srgbClr>
                  </a:outerShdw>
                </a:effectLst>
              </a:rPr>
              <a:t>impacto</a:t>
            </a:r>
            <a:r>
              <a:rPr lang="en-US" sz="900" dirty="0">
                <a:ln>
                  <a:solidFill>
                    <a:schemeClr val="tx1">
                      <a:lumMod val="50000"/>
                      <a:alpha val="5000"/>
                    </a:schemeClr>
                  </a:solidFill>
                </a:ln>
                <a:effectLst>
                  <a:outerShdw blurRad="38100" dist="38100" dir="2700000" algn="tl">
                    <a:srgbClr val="000000">
                      <a:alpha val="43137"/>
                    </a:srgbClr>
                  </a:outerShdw>
                </a:effectLst>
              </a:rPr>
              <a:t> </a:t>
            </a:r>
            <a:r>
              <a:rPr lang="en-US" sz="900" dirty="0" err="1">
                <a:ln>
                  <a:solidFill>
                    <a:schemeClr val="tx1">
                      <a:lumMod val="50000"/>
                      <a:alpha val="5000"/>
                    </a:schemeClr>
                  </a:solidFill>
                </a:ln>
                <a:effectLst>
                  <a:outerShdw blurRad="38100" dist="38100" dir="2700000" algn="tl">
                    <a:srgbClr val="000000">
                      <a:alpha val="43137"/>
                    </a:srgbClr>
                  </a:outerShdw>
                </a:effectLst>
              </a:rPr>
              <a:t>tecnológico</a:t>
            </a:r>
            <a:r>
              <a:rPr lang="en-US" sz="900" dirty="0">
                <a:ln>
                  <a:solidFill>
                    <a:schemeClr val="tx1">
                      <a:lumMod val="50000"/>
                      <a:alpha val="5000"/>
                    </a:schemeClr>
                  </a:solidFill>
                </a:ln>
                <a:effectLst>
                  <a:outerShdw blurRad="38100" dist="38100" dir="2700000" algn="tl">
                    <a:srgbClr val="000000">
                      <a:alpha val="43137"/>
                    </a:srgbClr>
                  </a:outerShdw>
                </a:effectLst>
              </a:rPr>
              <a:t>/</a:t>
            </a:r>
            <a:r>
              <a:rPr lang="en-US" sz="900" dirty="0" err="1">
                <a:ln>
                  <a:solidFill>
                    <a:schemeClr val="tx1">
                      <a:lumMod val="50000"/>
                      <a:alpha val="5000"/>
                    </a:schemeClr>
                  </a:solidFill>
                </a:ln>
                <a:effectLst>
                  <a:outerShdw blurRad="38100" dist="38100" dir="2700000" algn="tl">
                    <a:srgbClr val="000000">
                      <a:alpha val="43137"/>
                    </a:srgbClr>
                  </a:outerShdw>
                </a:effectLst>
              </a:rPr>
              <a:t>comercial</a:t>
            </a:r>
            <a:endParaRPr lang="en-US" sz="900" dirty="0">
              <a:ln>
                <a:solidFill>
                  <a:schemeClr val="tx1">
                    <a:lumMod val="50000"/>
                    <a:alpha val="5000"/>
                  </a:schemeClr>
                </a:solidFill>
              </a:ln>
              <a:effectLst>
                <a:outerShdw blurRad="38100" dist="38100" dir="2700000" algn="tl">
                  <a:srgbClr val="000000">
                    <a:alpha val="43137"/>
                  </a:srgbClr>
                </a:outerShdw>
              </a:effectLst>
            </a:endParaRPr>
          </a:p>
          <a:p>
            <a:pPr marL="228600" indent="-228600" algn="l" defTabSz="-13871448">
              <a:lnSpc>
                <a:spcPct val="90000"/>
              </a:lnSpc>
              <a:spcBef>
                <a:spcPts val="200"/>
              </a:spcBef>
              <a:spcAft>
                <a:spcPts val="200"/>
              </a:spcAft>
              <a:buClr>
                <a:srgbClr val="000000"/>
              </a:buClr>
              <a:buSzPct val="95000"/>
              <a:buBlip>
                <a:blip r:embed="rId3"/>
              </a:buBlip>
            </a:pPr>
            <a:endParaRPr lang="en-US" dirty="0" smtClean="0"/>
          </a:p>
          <a:p>
            <a:pPr algn="l">
              <a:spcBef>
                <a:spcPts val="0"/>
              </a:spcBef>
              <a:spcAft>
                <a:spcPts val="0"/>
              </a:spcAft>
              <a:buNone/>
            </a:pPr>
            <a:endParaRPr lang="en-US" dirty="0" smtClean="0"/>
          </a:p>
          <a:p>
            <a:pPr>
              <a:spcBef>
                <a:spcPct val="10000"/>
              </a:spcBef>
              <a:buNone/>
            </a:pPr>
            <a:r>
              <a:rPr lang="en-US" sz="900" i="1" dirty="0"/>
              <a:t>(</a:t>
            </a:r>
            <a:r>
              <a:rPr lang="en-US" sz="900" i="1" dirty="0" smtClean="0"/>
              <a:t>N</a:t>
            </a:r>
            <a:r>
              <a:rPr lang="en-US" sz="900" i="1" dirty="0"/>
              <a:t>ota </a:t>
            </a:r>
            <a:r>
              <a:rPr lang="en-US" sz="900" i="1" dirty="0" err="1"/>
              <a:t>para</a:t>
            </a:r>
            <a:r>
              <a:rPr lang="en-US" sz="900" i="1" dirty="0"/>
              <a:t> el </a:t>
            </a:r>
            <a:r>
              <a:rPr lang="en-US" sz="900" i="1" dirty="0" err="1"/>
              <a:t>presentador</a:t>
            </a:r>
            <a:r>
              <a:rPr lang="en-US" sz="900" i="1" dirty="0"/>
              <a:t>: Si </a:t>
            </a:r>
            <a:r>
              <a:rPr lang="en-US" sz="900" i="1" dirty="0" err="1"/>
              <a:t>es</a:t>
            </a:r>
            <a:r>
              <a:rPr lang="en-US" sz="900" i="1" dirty="0"/>
              <a:t> </a:t>
            </a:r>
            <a:r>
              <a:rPr lang="en-US" sz="900" i="1" dirty="0" err="1"/>
              <a:t>necesario</a:t>
            </a:r>
            <a:r>
              <a:rPr lang="en-US" sz="900" i="1" dirty="0"/>
              <a:t>, </a:t>
            </a:r>
            <a:r>
              <a:rPr lang="en-US" sz="900" i="1" dirty="0" err="1"/>
              <a:t>proporcione</a:t>
            </a:r>
            <a:r>
              <a:rPr lang="en-US" sz="900" i="1" dirty="0"/>
              <a:t> </a:t>
            </a:r>
            <a:r>
              <a:rPr lang="en-US" sz="900" i="1" dirty="0" err="1"/>
              <a:t>más</a:t>
            </a:r>
            <a:r>
              <a:rPr lang="en-US" sz="900" i="1" dirty="0"/>
              <a:t> </a:t>
            </a:r>
            <a:r>
              <a:rPr lang="en-US" sz="900" i="1" dirty="0" err="1"/>
              <a:t>información</a:t>
            </a:r>
            <a:r>
              <a:rPr lang="en-US" sz="900" i="1" dirty="0"/>
              <a:t> </a:t>
            </a:r>
            <a:r>
              <a:rPr lang="en-US" sz="900" i="1" dirty="0" err="1"/>
              <a:t>sobre</a:t>
            </a:r>
            <a:r>
              <a:rPr lang="en-US" sz="900" i="1" dirty="0"/>
              <a:t> IO: El </a:t>
            </a:r>
            <a:r>
              <a:rPr lang="en-US" sz="900" i="1" dirty="0" err="1"/>
              <a:t>modelo</a:t>
            </a:r>
            <a:r>
              <a:rPr lang="en-US" sz="900" i="1" dirty="0"/>
              <a:t> de </a:t>
            </a:r>
            <a:r>
              <a:rPr lang="en-US" sz="900" i="1" dirty="0" err="1"/>
              <a:t>optimización</a:t>
            </a:r>
            <a:r>
              <a:rPr lang="en-US" sz="900" i="1" dirty="0"/>
              <a:t> de </a:t>
            </a:r>
            <a:r>
              <a:rPr lang="en-US" sz="900" i="1" dirty="0" err="1"/>
              <a:t>infraestructura</a:t>
            </a:r>
            <a:r>
              <a:rPr lang="en-US" sz="900" i="1" dirty="0"/>
              <a:t> de Microsoft </a:t>
            </a:r>
            <a:r>
              <a:rPr lang="en-US" sz="900" i="1" dirty="0" err="1"/>
              <a:t>fue</a:t>
            </a:r>
            <a:r>
              <a:rPr lang="en-US" sz="900" i="1" dirty="0"/>
              <a:t> </a:t>
            </a:r>
            <a:r>
              <a:rPr lang="en-US" sz="900" i="1" dirty="0" err="1"/>
              <a:t>desarrollado</a:t>
            </a:r>
            <a:r>
              <a:rPr lang="en-US" sz="900" i="1" dirty="0"/>
              <a:t> con </a:t>
            </a:r>
            <a:r>
              <a:rPr lang="en-US" sz="900" i="1" dirty="0" err="1"/>
              <a:t>analistas</a:t>
            </a:r>
            <a:r>
              <a:rPr lang="en-US" sz="900" i="1" dirty="0"/>
              <a:t> de la </a:t>
            </a:r>
            <a:r>
              <a:rPr lang="en-US" sz="900" i="1" dirty="0" err="1"/>
              <a:t>industria</a:t>
            </a:r>
            <a:r>
              <a:rPr lang="en-US" sz="900" i="1" dirty="0"/>
              <a:t> </a:t>
            </a:r>
            <a:r>
              <a:rPr lang="en-US" sz="900" i="1" dirty="0" err="1"/>
              <a:t>para</a:t>
            </a:r>
            <a:r>
              <a:rPr lang="en-US" sz="900" i="1" dirty="0"/>
              <a:t> </a:t>
            </a:r>
            <a:r>
              <a:rPr lang="en-US" sz="900" i="1" dirty="0" err="1"/>
              <a:t>proporcionar</a:t>
            </a:r>
            <a:r>
              <a:rPr lang="en-US" sz="900" i="1" dirty="0"/>
              <a:t> un </a:t>
            </a:r>
            <a:r>
              <a:rPr lang="en-US" sz="900" i="1" dirty="0" err="1"/>
              <a:t>marco</a:t>
            </a:r>
            <a:r>
              <a:rPr lang="en-US" sz="900" i="1" dirty="0"/>
              <a:t> </a:t>
            </a:r>
            <a:r>
              <a:rPr lang="en-US" sz="900" i="1" dirty="0" err="1"/>
              <a:t>para</a:t>
            </a:r>
            <a:r>
              <a:rPr lang="en-US" sz="900" i="1" dirty="0"/>
              <a:t> la </a:t>
            </a:r>
            <a:r>
              <a:rPr lang="en-US" sz="900" i="1" dirty="0" err="1"/>
              <a:t>evaluación</a:t>
            </a:r>
            <a:r>
              <a:rPr lang="en-US" sz="900" i="1" dirty="0"/>
              <a:t> de la </a:t>
            </a:r>
            <a:r>
              <a:rPr lang="en-US" sz="900" i="1" dirty="0" err="1"/>
              <a:t>madurez</a:t>
            </a:r>
            <a:r>
              <a:rPr lang="en-US" sz="900" i="1" dirty="0"/>
              <a:t> de la </a:t>
            </a:r>
            <a:r>
              <a:rPr lang="en-US" sz="900" i="1" dirty="0" err="1"/>
              <a:t>infraestructura</a:t>
            </a:r>
            <a:r>
              <a:rPr lang="en-US" sz="900" i="1" dirty="0"/>
              <a:t> de TI de </a:t>
            </a:r>
            <a:r>
              <a:rPr lang="en-US" sz="900" i="1" dirty="0" err="1"/>
              <a:t>una</a:t>
            </a:r>
            <a:r>
              <a:rPr lang="en-US" sz="900" i="1" dirty="0"/>
              <a:t> </a:t>
            </a:r>
            <a:r>
              <a:rPr lang="en-US" sz="900" i="1" dirty="0" err="1"/>
              <a:t>organización</a:t>
            </a:r>
            <a:r>
              <a:rPr lang="en-US" sz="900" i="1" dirty="0"/>
              <a:t> y </a:t>
            </a:r>
            <a:r>
              <a:rPr lang="en-US" sz="900" i="1" dirty="0" err="1"/>
              <a:t>para</a:t>
            </a:r>
            <a:r>
              <a:rPr lang="en-US" sz="900" i="1" dirty="0"/>
              <a:t> </a:t>
            </a:r>
            <a:r>
              <a:rPr lang="en-US" sz="900" i="1" dirty="0" err="1"/>
              <a:t>facilitar</a:t>
            </a:r>
            <a:r>
              <a:rPr lang="en-US" sz="900" i="1" dirty="0"/>
              <a:t> el </a:t>
            </a:r>
            <a:r>
              <a:rPr lang="en-US" sz="900" i="1" dirty="0" err="1"/>
              <a:t>establecimiento</a:t>
            </a:r>
            <a:r>
              <a:rPr lang="en-US" sz="900" i="1" dirty="0"/>
              <a:t> de </a:t>
            </a:r>
            <a:r>
              <a:rPr lang="en-US" sz="900" i="1" dirty="0" err="1"/>
              <a:t>prioridades</a:t>
            </a:r>
            <a:r>
              <a:rPr lang="en-US" sz="900" i="1" dirty="0"/>
              <a:t> en </a:t>
            </a:r>
            <a:r>
              <a:rPr lang="en-US" sz="900" i="1" dirty="0" err="1"/>
              <a:t>sus</a:t>
            </a:r>
            <a:r>
              <a:rPr lang="en-US" sz="900" i="1" dirty="0"/>
              <a:t> </a:t>
            </a:r>
            <a:r>
              <a:rPr lang="en-US" sz="900" i="1" dirty="0" err="1"/>
              <a:t>esfuerzos</a:t>
            </a:r>
            <a:r>
              <a:rPr lang="en-US" sz="900" i="1" dirty="0"/>
              <a:t> de </a:t>
            </a:r>
            <a:r>
              <a:rPr lang="en-US" sz="900" i="1" dirty="0" err="1"/>
              <a:t>mejora</a:t>
            </a:r>
            <a:r>
              <a:rPr lang="en-US" sz="900" i="1" dirty="0"/>
              <a:t>. </a:t>
            </a:r>
            <a:r>
              <a:rPr lang="en-US" sz="900" i="1" dirty="0" err="1"/>
              <a:t>Categoriza</a:t>
            </a:r>
            <a:r>
              <a:rPr lang="en-US" sz="900" i="1" dirty="0"/>
              <a:t> la </a:t>
            </a:r>
            <a:r>
              <a:rPr lang="en-US" sz="900" i="1" dirty="0" err="1"/>
              <a:t>madurez</a:t>
            </a:r>
            <a:r>
              <a:rPr lang="en-US" sz="900" i="1" dirty="0"/>
              <a:t> a </a:t>
            </a:r>
            <a:r>
              <a:rPr lang="en-US" sz="900" i="1" dirty="0" err="1"/>
              <a:t>través</a:t>
            </a:r>
            <a:r>
              <a:rPr lang="en-US" sz="900" i="1" dirty="0"/>
              <a:t> de </a:t>
            </a:r>
            <a:r>
              <a:rPr lang="en-US" sz="900" i="1" dirty="0" err="1"/>
              <a:t>distintas</a:t>
            </a:r>
            <a:r>
              <a:rPr lang="en-US" sz="900" i="1" dirty="0"/>
              <a:t> </a:t>
            </a:r>
            <a:r>
              <a:rPr lang="en-US" sz="900" i="1" dirty="0" err="1"/>
              <a:t>prácticas</a:t>
            </a:r>
            <a:r>
              <a:rPr lang="en-US" sz="900" i="1" dirty="0"/>
              <a:t> </a:t>
            </a:r>
            <a:r>
              <a:rPr lang="en-US" sz="900" i="1" dirty="0" err="1"/>
              <a:t>reconocidas</a:t>
            </a:r>
            <a:r>
              <a:rPr lang="en-US" sz="900" i="1" dirty="0"/>
              <a:t>).</a:t>
            </a:r>
          </a:p>
          <a:p>
            <a:pPr algn="l">
              <a:spcBef>
                <a:spcPts val="0"/>
              </a:spcBef>
              <a:spcAft>
                <a:spcPts val="0"/>
              </a:spcAft>
              <a:buNone/>
            </a:pPr>
            <a:endParaRPr lang="en-US" dirty="0" smtClean="0"/>
          </a:p>
        </p:txBody>
      </p:sp>
      <p:sp>
        <p:nvSpPr>
          <p:cNvPr id="4" name="Rectangle 3"/>
          <p:cNvSpPr/>
          <p:nvPr/>
        </p:nvSpPr>
        <p:spPr>
          <a:xfrm>
            <a:off x="6655816" y="9019401"/>
            <a:ext cx="354584" cy="276999"/>
          </a:xfrm>
          <a:prstGeom prst="rect">
            <a:avLst/>
          </a:prstGeom>
        </p:spPr>
        <p:txBody>
          <a:bodyPr wrap="none">
            <a:spAutoFit/>
          </a:bodyPr>
          <a:lstStyle/>
          <a:p>
            <a:pPr algn="r" defTabSz="932688"/>
            <a:fld id="{B60EFF1F-0377-4936-BA39-375D2B5B94E9}" type="slidenum">
              <a:rPr lang="en-US" sz="1200" smtClean="0">
                <a:latin typeface="Segoe"/>
              </a:rPr>
              <a:pPr algn="r" defTabSz="932688"/>
              <a:t>15</a:t>
            </a:fld>
            <a:endParaRPr lang="zh-CN" altLang="en-US" sz="1200" dirty="0">
              <a:latin typeface="Sego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100" b="1" dirty="0" err="1"/>
              <a:t>Resumen</a:t>
            </a:r>
            <a:r>
              <a:rPr lang="en-US" sz="1100" b="1" dirty="0"/>
              <a:t>: </a:t>
            </a:r>
          </a:p>
          <a:p>
            <a:pPr>
              <a:buNone/>
            </a:pPr>
            <a:r>
              <a:rPr lang="en-US" sz="1100" dirty="0"/>
              <a:t>Si </a:t>
            </a:r>
            <a:r>
              <a:rPr lang="en-US" sz="1100" dirty="0" err="1"/>
              <a:t>bien</a:t>
            </a:r>
            <a:r>
              <a:rPr lang="en-US" sz="1100" dirty="0"/>
              <a:t> los </a:t>
            </a:r>
            <a:r>
              <a:rPr lang="en-US" sz="1100" dirty="0" err="1"/>
              <a:t>desafíos</a:t>
            </a:r>
            <a:r>
              <a:rPr lang="en-US" sz="1100" dirty="0"/>
              <a:t> </a:t>
            </a:r>
            <a:r>
              <a:rPr lang="en-US" sz="1100" dirty="0" err="1"/>
              <a:t>que</a:t>
            </a:r>
            <a:r>
              <a:rPr lang="en-US" sz="1100" dirty="0"/>
              <a:t> </a:t>
            </a:r>
            <a:r>
              <a:rPr lang="en-US" sz="1100" dirty="0" err="1"/>
              <a:t>implica</a:t>
            </a:r>
            <a:r>
              <a:rPr lang="en-US" sz="1100" dirty="0"/>
              <a:t> la </a:t>
            </a:r>
            <a:r>
              <a:rPr lang="en-US" sz="1100" dirty="0" err="1"/>
              <a:t>administración</a:t>
            </a:r>
            <a:r>
              <a:rPr lang="en-US" sz="1100" dirty="0"/>
              <a:t> de </a:t>
            </a:r>
            <a:r>
              <a:rPr lang="en-US" sz="1100" dirty="0" err="1"/>
              <a:t>escritorio</a:t>
            </a:r>
            <a:r>
              <a:rPr lang="en-US" sz="1100" dirty="0"/>
              <a:t> </a:t>
            </a:r>
            <a:r>
              <a:rPr lang="en-US" sz="1100" dirty="0" err="1"/>
              <a:t>pueden</a:t>
            </a:r>
            <a:r>
              <a:rPr lang="en-US" sz="1100" dirty="0"/>
              <a:t> ser </a:t>
            </a:r>
            <a:r>
              <a:rPr lang="en-US" sz="1100" dirty="0" err="1"/>
              <a:t>angustiantes</a:t>
            </a:r>
            <a:r>
              <a:rPr lang="en-US" sz="1100" dirty="0"/>
              <a:t>, la </a:t>
            </a:r>
            <a:r>
              <a:rPr lang="en-US" sz="1100" dirty="0" err="1"/>
              <a:t>optimización</a:t>
            </a:r>
            <a:r>
              <a:rPr lang="en-US" sz="1100" dirty="0"/>
              <a:t> de </a:t>
            </a:r>
            <a:r>
              <a:rPr lang="en-US" sz="1100" dirty="0" err="1"/>
              <a:t>sus</a:t>
            </a:r>
            <a:r>
              <a:rPr lang="en-US" sz="1100" dirty="0"/>
              <a:t> </a:t>
            </a:r>
            <a:r>
              <a:rPr lang="en-US" sz="1100" dirty="0" err="1"/>
              <a:t>escritorios</a:t>
            </a:r>
            <a:r>
              <a:rPr lang="en-US" sz="1100" dirty="0"/>
              <a:t> (y el </a:t>
            </a:r>
            <a:r>
              <a:rPr lang="en-US" sz="1100" dirty="0" err="1"/>
              <a:t>avance</a:t>
            </a:r>
            <a:r>
              <a:rPr lang="en-US" sz="1100" dirty="0"/>
              <a:t> en el </a:t>
            </a:r>
            <a:r>
              <a:rPr lang="en-US" sz="1100" dirty="0" err="1"/>
              <a:t>modelo</a:t>
            </a:r>
            <a:r>
              <a:rPr lang="en-US" sz="1100" dirty="0"/>
              <a:t> </a:t>
            </a:r>
            <a:r>
              <a:rPr lang="en-US" sz="1100" dirty="0" err="1"/>
              <a:t>optimización</a:t>
            </a:r>
            <a:r>
              <a:rPr lang="en-US" sz="1100" dirty="0"/>
              <a:t> de la </a:t>
            </a:r>
            <a:r>
              <a:rPr lang="en-US" sz="1100" dirty="0" err="1"/>
              <a:t>infraestructura</a:t>
            </a:r>
            <a:r>
              <a:rPr lang="en-US" sz="1100" dirty="0"/>
              <a:t>) no </a:t>
            </a:r>
            <a:r>
              <a:rPr lang="en-US" sz="1100" dirty="0" err="1"/>
              <a:t>debe</a:t>
            </a:r>
            <a:r>
              <a:rPr lang="en-US" sz="1100" dirty="0"/>
              <a:t> </a:t>
            </a:r>
            <a:r>
              <a:rPr lang="en-US" sz="1100" dirty="0" err="1"/>
              <a:t>convertirse</a:t>
            </a:r>
            <a:r>
              <a:rPr lang="en-US" sz="1100" dirty="0"/>
              <a:t> en </a:t>
            </a:r>
            <a:r>
              <a:rPr lang="en-US" sz="1100" dirty="0" err="1"/>
              <a:t>una</a:t>
            </a:r>
            <a:r>
              <a:rPr lang="en-US" sz="1100" dirty="0"/>
              <a:t> </a:t>
            </a:r>
            <a:r>
              <a:rPr lang="en-US" sz="1100" dirty="0" err="1"/>
              <a:t>tarea</a:t>
            </a:r>
            <a:r>
              <a:rPr lang="en-US" sz="1100" dirty="0"/>
              <a:t> </a:t>
            </a:r>
            <a:r>
              <a:rPr lang="en-US" sz="1100" dirty="0" err="1"/>
              <a:t>compleja</a:t>
            </a:r>
            <a:r>
              <a:rPr lang="en-US" sz="1100" dirty="0"/>
              <a:t>.</a:t>
            </a:r>
          </a:p>
          <a:p>
            <a:pPr>
              <a:buNone/>
            </a:pPr>
            <a:endParaRPr lang="en-US" sz="1100" dirty="0" smtClean="0"/>
          </a:p>
          <a:p>
            <a:pPr>
              <a:buNone/>
            </a:pPr>
            <a:r>
              <a:rPr lang="en-US" sz="1100" dirty="0"/>
              <a:t>De </a:t>
            </a:r>
            <a:r>
              <a:rPr lang="en-US" sz="1100" dirty="0" err="1"/>
              <a:t>hecho</a:t>
            </a:r>
            <a:r>
              <a:rPr lang="en-US" sz="1100" dirty="0"/>
              <a:t>, </a:t>
            </a:r>
            <a:r>
              <a:rPr lang="en-US" sz="1100" dirty="0" err="1"/>
              <a:t>las</a:t>
            </a:r>
            <a:r>
              <a:rPr lang="en-US" sz="1100" dirty="0"/>
              <a:t> </a:t>
            </a:r>
            <a:r>
              <a:rPr lang="en-US" sz="1100" dirty="0" err="1"/>
              <a:t>investigaciones</a:t>
            </a:r>
            <a:r>
              <a:rPr lang="en-US" sz="1100" dirty="0"/>
              <a:t> </a:t>
            </a:r>
            <a:r>
              <a:rPr lang="en-US" sz="1100" dirty="0" err="1"/>
              <a:t>han</a:t>
            </a:r>
            <a:r>
              <a:rPr lang="en-US" sz="1100" dirty="0"/>
              <a:t> </a:t>
            </a:r>
            <a:r>
              <a:rPr lang="en-US" sz="1100" dirty="0" err="1"/>
              <a:t>demostrado</a:t>
            </a:r>
            <a:r>
              <a:rPr lang="en-US" sz="1100" dirty="0"/>
              <a:t> </a:t>
            </a:r>
            <a:r>
              <a:rPr lang="en-US" sz="1100" dirty="0" err="1"/>
              <a:t>que</a:t>
            </a:r>
            <a:r>
              <a:rPr lang="en-US" sz="1100" dirty="0"/>
              <a:t> </a:t>
            </a:r>
            <a:r>
              <a:rPr lang="en-US" sz="1100" dirty="0" err="1"/>
              <a:t>las</a:t>
            </a:r>
            <a:r>
              <a:rPr lang="en-US" sz="1100" dirty="0"/>
              <a:t> </a:t>
            </a:r>
            <a:r>
              <a:rPr lang="en-US" sz="1100" dirty="0" err="1"/>
              <a:t>empresas</a:t>
            </a:r>
            <a:r>
              <a:rPr lang="en-US" sz="1100" dirty="0"/>
              <a:t> de alto </a:t>
            </a:r>
            <a:r>
              <a:rPr lang="en-US" sz="1100" dirty="0" err="1"/>
              <a:t>rendimiento</a:t>
            </a:r>
            <a:r>
              <a:rPr lang="en-US" sz="1100" dirty="0"/>
              <a:t> </a:t>
            </a:r>
            <a:r>
              <a:rPr lang="en-US" sz="1100" dirty="0" err="1"/>
              <a:t>están</a:t>
            </a:r>
            <a:r>
              <a:rPr lang="en-US" sz="1100" dirty="0"/>
              <a:t> </a:t>
            </a:r>
            <a:r>
              <a:rPr lang="en-US" sz="1100" dirty="0" err="1"/>
              <a:t>adoptando</a:t>
            </a:r>
            <a:r>
              <a:rPr lang="en-US" sz="1100" dirty="0"/>
              <a:t> </a:t>
            </a:r>
            <a:r>
              <a:rPr lang="en-US" sz="1100" dirty="0" err="1"/>
              <a:t>cinco</a:t>
            </a:r>
            <a:r>
              <a:rPr lang="en-US" sz="1100" dirty="0"/>
              <a:t> </a:t>
            </a:r>
            <a:r>
              <a:rPr lang="en-US" sz="1100" dirty="0" err="1"/>
              <a:t>mejores</a:t>
            </a:r>
            <a:r>
              <a:rPr lang="en-US" sz="1100" dirty="0"/>
              <a:t> </a:t>
            </a:r>
            <a:r>
              <a:rPr lang="en-US" sz="1100" dirty="0" err="1"/>
              <a:t>prácticas</a:t>
            </a:r>
            <a:r>
              <a:rPr lang="en-US" sz="1100" dirty="0"/>
              <a:t> clave </a:t>
            </a:r>
            <a:r>
              <a:rPr lang="en-US" sz="1100" dirty="0" err="1"/>
              <a:t>para</a:t>
            </a:r>
            <a:r>
              <a:rPr lang="en-US" sz="1100" dirty="0"/>
              <a:t> </a:t>
            </a:r>
            <a:r>
              <a:rPr lang="en-US" sz="1100" dirty="0" err="1"/>
              <a:t>avanzar</a:t>
            </a:r>
            <a:r>
              <a:rPr lang="en-US" sz="1100" dirty="0"/>
              <a:t> </a:t>
            </a:r>
            <a:r>
              <a:rPr lang="en-US" sz="1100" dirty="0" err="1"/>
              <a:t>hacia</a:t>
            </a:r>
            <a:r>
              <a:rPr lang="en-US" sz="1100" dirty="0"/>
              <a:t> la </a:t>
            </a:r>
            <a:r>
              <a:rPr lang="en-US" sz="1100" dirty="0" err="1"/>
              <a:t>optimización</a:t>
            </a:r>
            <a:r>
              <a:rPr lang="en-US" sz="1100" dirty="0"/>
              <a:t> de </a:t>
            </a:r>
            <a:r>
              <a:rPr lang="en-US" sz="1100" dirty="0" err="1"/>
              <a:t>escritorio</a:t>
            </a:r>
            <a:r>
              <a:rPr lang="en-US" sz="1100" dirty="0"/>
              <a:t>: </a:t>
            </a:r>
          </a:p>
          <a:p>
            <a:pPr marL="228600" marR="0" indent="-228600" defTabSz="914400">
              <a:buFontTx/>
              <a:buAutoNum type="arabicPeriod"/>
            </a:pPr>
            <a:r>
              <a:rPr lang="en-US" sz="1100" dirty="0" err="1"/>
              <a:t>Planificación</a:t>
            </a:r>
            <a:r>
              <a:rPr lang="en-US" sz="1100" dirty="0"/>
              <a:t> de </a:t>
            </a:r>
            <a:r>
              <a:rPr lang="en-US" sz="1100" dirty="0" err="1"/>
              <a:t>flotas</a:t>
            </a:r>
            <a:r>
              <a:rPr lang="en-US" sz="1100" dirty="0"/>
              <a:t> de PC: </a:t>
            </a:r>
            <a:r>
              <a:rPr lang="en-US" sz="1100" dirty="0" err="1"/>
              <a:t>Planificación</a:t>
            </a:r>
            <a:r>
              <a:rPr lang="en-US" sz="1100" dirty="0"/>
              <a:t> de </a:t>
            </a:r>
            <a:r>
              <a:rPr lang="en-US" sz="1100" dirty="0" err="1"/>
              <a:t>una</a:t>
            </a:r>
            <a:r>
              <a:rPr lang="en-US" sz="1100" dirty="0"/>
              <a:t> </a:t>
            </a:r>
            <a:r>
              <a:rPr lang="en-US" sz="1100" dirty="0" err="1"/>
              <a:t>estrategia</a:t>
            </a:r>
            <a:r>
              <a:rPr lang="en-US" sz="1100" dirty="0"/>
              <a:t> </a:t>
            </a:r>
            <a:r>
              <a:rPr lang="en-US" sz="1100" dirty="0" err="1"/>
              <a:t>optimizada</a:t>
            </a:r>
            <a:r>
              <a:rPr lang="en-US" sz="1100" dirty="0"/>
              <a:t> de </a:t>
            </a:r>
            <a:r>
              <a:rPr lang="en-US" sz="1100" dirty="0" err="1"/>
              <a:t>flotas</a:t>
            </a:r>
            <a:r>
              <a:rPr lang="en-US" sz="1100" dirty="0"/>
              <a:t> a lo largo del </a:t>
            </a:r>
            <a:r>
              <a:rPr lang="en-US" sz="1100" dirty="0" err="1"/>
              <a:t>ciclo</a:t>
            </a:r>
            <a:r>
              <a:rPr lang="en-US" sz="1100" dirty="0"/>
              <a:t> vital de </a:t>
            </a:r>
            <a:r>
              <a:rPr lang="en-US" sz="1100" dirty="0" err="1"/>
              <a:t>las</a:t>
            </a:r>
            <a:r>
              <a:rPr lang="en-US" sz="1100" dirty="0"/>
              <a:t> PC</a:t>
            </a:r>
          </a:p>
          <a:p>
            <a:pPr marL="228600" marR="0" indent="-228600" defTabSz="914400">
              <a:buFontTx/>
              <a:buAutoNum type="arabicPeriod"/>
            </a:pPr>
            <a:r>
              <a:rPr lang="en-US" sz="1100" dirty="0" err="1"/>
              <a:t>Implementación</a:t>
            </a:r>
            <a:r>
              <a:rPr lang="en-US" sz="1100" dirty="0"/>
              <a:t> de </a:t>
            </a:r>
            <a:r>
              <a:rPr lang="en-US" sz="1100" dirty="0" err="1"/>
              <a:t>imágenes</a:t>
            </a:r>
            <a:r>
              <a:rPr lang="en-US" sz="1100" dirty="0"/>
              <a:t> </a:t>
            </a:r>
            <a:r>
              <a:rPr lang="en-US" sz="1100" dirty="0" err="1"/>
              <a:t>estándar</a:t>
            </a:r>
            <a:r>
              <a:rPr lang="en-US" sz="1100" dirty="0"/>
              <a:t>: </a:t>
            </a:r>
            <a:r>
              <a:rPr lang="en-US" sz="1100" dirty="0" err="1"/>
              <a:t>Implementación</a:t>
            </a:r>
            <a:r>
              <a:rPr lang="en-US" sz="1100" dirty="0"/>
              <a:t> de </a:t>
            </a:r>
            <a:r>
              <a:rPr lang="en-US" sz="1100" dirty="0" err="1"/>
              <a:t>imágenes</a:t>
            </a:r>
            <a:r>
              <a:rPr lang="en-US" sz="1100" dirty="0"/>
              <a:t> </a:t>
            </a:r>
            <a:r>
              <a:rPr lang="en-US" sz="1100" dirty="0" err="1"/>
              <a:t>estandarizadas</a:t>
            </a:r>
            <a:r>
              <a:rPr lang="en-US" sz="1100" dirty="0"/>
              <a:t> de </a:t>
            </a:r>
            <a:r>
              <a:rPr lang="en-US" sz="1100" dirty="0" err="1"/>
              <a:t>manera</a:t>
            </a:r>
            <a:r>
              <a:rPr lang="en-US" sz="1100" dirty="0"/>
              <a:t> </a:t>
            </a:r>
            <a:r>
              <a:rPr lang="en-US" sz="1100" dirty="0" err="1"/>
              <a:t>centralizada</a:t>
            </a:r>
            <a:r>
              <a:rPr lang="en-US" sz="1100" dirty="0"/>
              <a:t>, sin </a:t>
            </a:r>
            <a:r>
              <a:rPr lang="en-US" sz="1100" dirty="0" err="1"/>
              <a:t>interacción</a:t>
            </a:r>
            <a:r>
              <a:rPr lang="en-US" sz="1100" dirty="0"/>
              <a:t>, </a:t>
            </a:r>
            <a:r>
              <a:rPr lang="en-US" sz="1100" dirty="0" err="1"/>
              <a:t>para</a:t>
            </a:r>
            <a:r>
              <a:rPr lang="en-US" sz="1100" dirty="0"/>
              <a:t> </a:t>
            </a:r>
            <a:r>
              <a:rPr lang="en-US" sz="1100" dirty="0" err="1"/>
              <a:t>reducir</a:t>
            </a:r>
            <a:r>
              <a:rPr lang="en-US" sz="1100" dirty="0"/>
              <a:t> la </a:t>
            </a:r>
            <a:r>
              <a:rPr lang="en-US" sz="1100" dirty="0" err="1"/>
              <a:t>complejidad</a:t>
            </a:r>
            <a:endParaRPr lang="en-US" sz="1100" dirty="0"/>
          </a:p>
          <a:p>
            <a:pPr marL="228600" marR="0" indent="-228600" defTabSz="914400">
              <a:buFontTx/>
              <a:buAutoNum type="arabicPeriod" startAt="3"/>
            </a:pPr>
            <a:r>
              <a:rPr lang="en-US" sz="1100" dirty="0" err="1"/>
              <a:t>Virtualización</a:t>
            </a:r>
            <a:r>
              <a:rPr lang="en-US" sz="1100" dirty="0"/>
              <a:t> del </a:t>
            </a:r>
            <a:r>
              <a:rPr lang="en-US" sz="1100" dirty="0" err="1"/>
              <a:t>escritorio</a:t>
            </a:r>
            <a:r>
              <a:rPr lang="en-US" sz="1100" dirty="0"/>
              <a:t>: </a:t>
            </a:r>
            <a:r>
              <a:rPr lang="en-US" sz="1100" dirty="0" err="1"/>
              <a:t>Creación</a:t>
            </a:r>
            <a:r>
              <a:rPr lang="en-US" sz="1100" dirty="0"/>
              <a:t> de </a:t>
            </a:r>
            <a:r>
              <a:rPr lang="en-US" sz="1100" dirty="0" err="1"/>
              <a:t>una</a:t>
            </a:r>
            <a:r>
              <a:rPr lang="en-US" sz="1100" dirty="0"/>
              <a:t> </a:t>
            </a:r>
            <a:r>
              <a:rPr lang="en-US" sz="1100" dirty="0" err="1"/>
              <a:t>estrategia</a:t>
            </a:r>
            <a:r>
              <a:rPr lang="en-US" sz="1100" dirty="0"/>
              <a:t> de </a:t>
            </a:r>
            <a:r>
              <a:rPr lang="en-US" sz="1100" dirty="0" err="1"/>
              <a:t>virtualización</a:t>
            </a:r>
            <a:r>
              <a:rPr lang="en-US" sz="1100" dirty="0"/>
              <a:t> </a:t>
            </a:r>
            <a:r>
              <a:rPr lang="en-US" sz="1100" dirty="0" err="1"/>
              <a:t>para</a:t>
            </a:r>
            <a:r>
              <a:rPr lang="en-US" sz="1100" dirty="0"/>
              <a:t> </a:t>
            </a:r>
            <a:r>
              <a:rPr lang="en-US" sz="1100" dirty="0" err="1"/>
              <a:t>brindar</a:t>
            </a:r>
            <a:r>
              <a:rPr lang="en-US" sz="1100" dirty="0"/>
              <a:t> </a:t>
            </a:r>
            <a:r>
              <a:rPr lang="en-US" sz="1100" dirty="0" err="1"/>
              <a:t>flexibilidad</a:t>
            </a:r>
            <a:r>
              <a:rPr lang="en-US" sz="1100" dirty="0"/>
              <a:t> al </a:t>
            </a:r>
            <a:r>
              <a:rPr lang="en-US" sz="1100" dirty="0" err="1"/>
              <a:t>usuario</a:t>
            </a:r>
            <a:r>
              <a:rPr lang="en-US" sz="1100" dirty="0"/>
              <a:t> y </a:t>
            </a:r>
            <a:r>
              <a:rPr lang="en-US" sz="1100" dirty="0" err="1"/>
              <a:t>permitir</a:t>
            </a:r>
            <a:r>
              <a:rPr lang="en-US" sz="1100" dirty="0"/>
              <a:t> el control de TI</a:t>
            </a:r>
          </a:p>
          <a:p>
            <a:pPr marL="228600" indent="-228600">
              <a:buAutoNum type="arabicPeriod" startAt="3"/>
            </a:pPr>
            <a:r>
              <a:rPr lang="en-US" sz="1100" dirty="0" err="1"/>
              <a:t>Automatización</a:t>
            </a:r>
            <a:r>
              <a:rPr lang="en-US" sz="1100" dirty="0"/>
              <a:t> de la </a:t>
            </a:r>
            <a:r>
              <a:rPr lang="en-US" sz="1100" dirty="0" err="1"/>
              <a:t>administración</a:t>
            </a:r>
            <a:r>
              <a:rPr lang="en-US" sz="1100" dirty="0"/>
              <a:t>: </a:t>
            </a:r>
            <a:r>
              <a:rPr lang="en-US" sz="1100" dirty="0" err="1"/>
              <a:t>Automatización</a:t>
            </a:r>
            <a:r>
              <a:rPr lang="en-US" sz="1100" dirty="0"/>
              <a:t> de </a:t>
            </a:r>
            <a:r>
              <a:rPr lang="en-US" sz="1100" dirty="0" err="1"/>
              <a:t>las</a:t>
            </a:r>
            <a:r>
              <a:rPr lang="en-US" sz="1100" dirty="0"/>
              <a:t> </a:t>
            </a:r>
            <a:r>
              <a:rPr lang="en-US" sz="1100" dirty="0" err="1"/>
              <a:t>actualizaciones</a:t>
            </a:r>
            <a:r>
              <a:rPr lang="en-US" sz="1100" dirty="0"/>
              <a:t> de software; </a:t>
            </a:r>
            <a:r>
              <a:rPr lang="en-US" sz="1100" dirty="0" err="1"/>
              <a:t>centralización</a:t>
            </a:r>
            <a:r>
              <a:rPr lang="en-US" sz="1100" dirty="0"/>
              <a:t> de </a:t>
            </a:r>
            <a:r>
              <a:rPr lang="en-US" sz="1100" dirty="0" err="1"/>
              <a:t>configuraciones</a:t>
            </a:r>
            <a:r>
              <a:rPr lang="en-US" sz="1100" dirty="0"/>
              <a:t> y </a:t>
            </a:r>
            <a:r>
              <a:rPr lang="en-US" sz="1100" dirty="0" err="1"/>
              <a:t>directivas</a:t>
            </a:r>
            <a:r>
              <a:rPr lang="en-US" sz="1100" dirty="0"/>
              <a:t>; </a:t>
            </a:r>
            <a:r>
              <a:rPr lang="en-US" sz="1100" dirty="0" err="1"/>
              <a:t>supervisión</a:t>
            </a:r>
            <a:r>
              <a:rPr lang="en-US" sz="1100" dirty="0"/>
              <a:t> y </a:t>
            </a:r>
            <a:r>
              <a:rPr lang="en-US" sz="1100" dirty="0" err="1"/>
              <a:t>soporte</a:t>
            </a:r>
            <a:r>
              <a:rPr lang="en-US" sz="1100" dirty="0"/>
              <a:t> </a:t>
            </a:r>
            <a:r>
              <a:rPr lang="en-US" sz="1100" dirty="0" err="1"/>
              <a:t>remotos</a:t>
            </a:r>
            <a:endParaRPr lang="en-US" sz="1100" dirty="0"/>
          </a:p>
          <a:p>
            <a:pPr marL="228600" marR="0" indent="-228600" defTabSz="914400">
              <a:buFontTx/>
              <a:buAutoNum type="arabicPeriod" startAt="5"/>
            </a:pPr>
            <a:r>
              <a:rPr lang="en-US" sz="1100" dirty="0" err="1"/>
              <a:t>Características</a:t>
            </a:r>
            <a:r>
              <a:rPr lang="en-US" sz="1100" dirty="0"/>
              <a:t> de </a:t>
            </a:r>
            <a:r>
              <a:rPr lang="en-US" sz="1100" dirty="0" err="1"/>
              <a:t>seguridad</a:t>
            </a:r>
            <a:r>
              <a:rPr lang="en-US" sz="1100" dirty="0"/>
              <a:t> </a:t>
            </a:r>
            <a:r>
              <a:rPr lang="en-US" sz="1100" dirty="0" err="1"/>
              <a:t>más</a:t>
            </a:r>
            <a:r>
              <a:rPr lang="en-US" sz="1100" dirty="0"/>
              <a:t> </a:t>
            </a:r>
            <a:r>
              <a:rPr lang="en-US" sz="1100" dirty="0" err="1"/>
              <a:t>integrales</a:t>
            </a:r>
            <a:r>
              <a:rPr lang="en-US" sz="1100" dirty="0"/>
              <a:t>: </a:t>
            </a:r>
            <a:r>
              <a:rPr lang="en-US" sz="1100" dirty="0" err="1"/>
              <a:t>Seguridad</a:t>
            </a:r>
            <a:r>
              <a:rPr lang="en-US" sz="1100" dirty="0"/>
              <a:t> y </a:t>
            </a:r>
            <a:r>
              <a:rPr lang="en-US" sz="1100" dirty="0" err="1"/>
              <a:t>protección</a:t>
            </a:r>
            <a:r>
              <a:rPr lang="en-US" sz="1100" dirty="0"/>
              <a:t> de </a:t>
            </a:r>
            <a:r>
              <a:rPr lang="en-US" sz="1100" dirty="0" err="1"/>
              <a:t>datos</a:t>
            </a:r>
            <a:r>
              <a:rPr lang="en-US" sz="1100" dirty="0"/>
              <a:t> </a:t>
            </a:r>
            <a:r>
              <a:rPr lang="en-US" sz="1100" dirty="0" err="1"/>
              <a:t>integradas</a:t>
            </a:r>
            <a:r>
              <a:rPr lang="en-US" sz="1100" dirty="0"/>
              <a:t> con un </a:t>
            </a:r>
            <a:r>
              <a:rPr lang="en-US" sz="1100" dirty="0" err="1"/>
              <a:t>cumplimiento</a:t>
            </a:r>
            <a:r>
              <a:rPr lang="en-US" sz="1100" dirty="0"/>
              <a:t> </a:t>
            </a:r>
            <a:r>
              <a:rPr lang="en-US" sz="1100" dirty="0" err="1"/>
              <a:t>mejorado</a:t>
            </a:r>
            <a:endParaRPr lang="en-US" sz="1100" dirty="0"/>
          </a:p>
          <a:p>
            <a:pPr marL="228600" indent="-228600" algn="l">
              <a:spcBef>
                <a:spcPts val="0"/>
              </a:spcBef>
              <a:spcAft>
                <a:spcPts val="0"/>
              </a:spcAft>
              <a:buAutoNum type="arabicPeriod" startAt="5"/>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defRPr/>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dirty="0"/>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16</a:t>
            </a:fld>
            <a:endParaRPr lang="en-US" sz="1200" b="0" i="0" dirty="0">
              <a:latin typeface="Segoe"/>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err="1"/>
              <a:t>Resumen</a:t>
            </a:r>
            <a:r>
              <a:rPr lang="en-US" b="1" dirty="0"/>
              <a:t>: </a:t>
            </a:r>
          </a:p>
          <a:p>
            <a:pPr>
              <a:buNone/>
            </a:pPr>
            <a:r>
              <a:rPr lang="en-US" dirty="0" smtClean="0"/>
              <a:t>En </a:t>
            </a:r>
            <a:r>
              <a:rPr lang="en-US" dirty="0" err="1" smtClean="0"/>
              <a:t>esta</a:t>
            </a:r>
            <a:r>
              <a:rPr lang="en-US" dirty="0" smtClean="0"/>
              <a:t> </a:t>
            </a:r>
            <a:r>
              <a:rPr lang="en-US" dirty="0" err="1" smtClean="0"/>
              <a:t>presentación</a:t>
            </a:r>
            <a:r>
              <a:rPr lang="en-US" dirty="0" smtClean="0"/>
              <a:t> </a:t>
            </a:r>
            <a:r>
              <a:rPr lang="en-US" dirty="0" err="1" smtClean="0"/>
              <a:t>proporcionaremos</a:t>
            </a:r>
            <a:r>
              <a:rPr lang="en-US" dirty="0" smtClean="0"/>
              <a:t> </a:t>
            </a:r>
            <a:r>
              <a:rPr lang="en-US" dirty="0" err="1" smtClean="0"/>
              <a:t>pasos</a:t>
            </a:r>
            <a:r>
              <a:rPr lang="en-US" dirty="0" smtClean="0"/>
              <a:t> </a:t>
            </a:r>
            <a:r>
              <a:rPr lang="en-US" dirty="0" err="1" smtClean="0"/>
              <a:t>concretos</a:t>
            </a:r>
            <a:r>
              <a:rPr lang="en-US" dirty="0" smtClean="0"/>
              <a:t> </a:t>
            </a:r>
            <a:r>
              <a:rPr lang="en-US" dirty="0" err="1" smtClean="0"/>
              <a:t>dentro</a:t>
            </a:r>
            <a:r>
              <a:rPr lang="en-US" dirty="0" smtClean="0"/>
              <a:t> de </a:t>
            </a:r>
            <a:r>
              <a:rPr lang="en-US" dirty="0" err="1" smtClean="0"/>
              <a:t>cada</a:t>
            </a:r>
            <a:r>
              <a:rPr lang="en-US" dirty="0" smtClean="0"/>
              <a:t> </a:t>
            </a:r>
            <a:r>
              <a:rPr lang="en-US" dirty="0" err="1" smtClean="0"/>
              <a:t>mejor</a:t>
            </a:r>
            <a:r>
              <a:rPr lang="en-US" dirty="0" smtClean="0"/>
              <a:t> </a:t>
            </a:r>
            <a:r>
              <a:rPr lang="en-US" dirty="0" err="1" smtClean="0"/>
              <a:t>práctica</a:t>
            </a:r>
            <a:r>
              <a:rPr lang="en-US" dirty="0" smtClean="0"/>
              <a:t> </a:t>
            </a:r>
            <a:r>
              <a:rPr lang="en-US" dirty="0" err="1" smtClean="0"/>
              <a:t>para</a:t>
            </a:r>
            <a:r>
              <a:rPr lang="en-US" dirty="0" smtClean="0"/>
              <a:t> </a:t>
            </a:r>
            <a:r>
              <a:rPr lang="en-US" dirty="0" err="1" smtClean="0"/>
              <a:t>cada</a:t>
            </a:r>
            <a:r>
              <a:rPr lang="en-US" dirty="0" smtClean="0"/>
              <a:t> </a:t>
            </a:r>
            <a:r>
              <a:rPr lang="en-US" dirty="0" err="1" smtClean="0"/>
              <a:t>nivel</a:t>
            </a:r>
            <a:r>
              <a:rPr lang="en-US" dirty="0" smtClean="0"/>
              <a:t> de </a:t>
            </a:r>
            <a:r>
              <a:rPr lang="en-US" dirty="0" err="1" smtClean="0"/>
              <a:t>madurez</a:t>
            </a:r>
            <a:r>
              <a:rPr lang="en-US" dirty="0" smtClean="0"/>
              <a:t> de Core IO. De </a:t>
            </a:r>
            <a:r>
              <a:rPr lang="en-US" dirty="0" err="1" smtClean="0"/>
              <a:t>esta</a:t>
            </a:r>
            <a:r>
              <a:rPr lang="en-US" dirty="0" smtClean="0"/>
              <a:t> </a:t>
            </a:r>
            <a:r>
              <a:rPr lang="en-US" dirty="0" err="1" smtClean="0"/>
              <a:t>manera</a:t>
            </a:r>
            <a:r>
              <a:rPr lang="en-US" dirty="0" smtClean="0"/>
              <a:t> </a:t>
            </a:r>
            <a:r>
              <a:rPr lang="en-US" dirty="0" err="1" smtClean="0"/>
              <a:t>podemos</a:t>
            </a:r>
            <a:r>
              <a:rPr lang="en-US" dirty="0" smtClean="0"/>
              <a:t> </a:t>
            </a:r>
            <a:r>
              <a:rPr lang="en-US" dirty="0" err="1" smtClean="0"/>
              <a:t>proporcionarle</a:t>
            </a:r>
            <a:r>
              <a:rPr lang="en-US" dirty="0" smtClean="0"/>
              <a:t> </a:t>
            </a:r>
            <a:r>
              <a:rPr lang="en-US" dirty="0" err="1" smtClean="0"/>
              <a:t>orientación</a:t>
            </a:r>
            <a:r>
              <a:rPr lang="en-US" dirty="0" smtClean="0"/>
              <a:t> </a:t>
            </a:r>
            <a:r>
              <a:rPr lang="en-US" dirty="0" err="1" smtClean="0"/>
              <a:t>sobre</a:t>
            </a:r>
            <a:r>
              <a:rPr lang="en-US" dirty="0" smtClean="0"/>
              <a:t> </a:t>
            </a:r>
            <a:r>
              <a:rPr lang="en-US" dirty="0" err="1" smtClean="0"/>
              <a:t>las</a:t>
            </a:r>
            <a:r>
              <a:rPr lang="en-US" dirty="0" smtClean="0"/>
              <a:t> </a:t>
            </a:r>
            <a:r>
              <a:rPr lang="en-US" dirty="0" err="1" smtClean="0"/>
              <a:t>mejores</a:t>
            </a:r>
            <a:r>
              <a:rPr lang="en-US" dirty="0" smtClean="0"/>
              <a:t> </a:t>
            </a:r>
            <a:r>
              <a:rPr lang="en-US" dirty="0" err="1" smtClean="0"/>
              <a:t>medidas</a:t>
            </a:r>
            <a:r>
              <a:rPr lang="en-US" dirty="0" smtClean="0"/>
              <a:t> </a:t>
            </a:r>
            <a:r>
              <a:rPr lang="en-US" dirty="0" err="1" smtClean="0"/>
              <a:t>para</a:t>
            </a:r>
            <a:r>
              <a:rPr lang="en-US" dirty="0" smtClean="0"/>
              <a:t> la </a:t>
            </a:r>
            <a:r>
              <a:rPr lang="en-US" dirty="0" err="1" smtClean="0"/>
              <a:t>optimización</a:t>
            </a:r>
            <a:r>
              <a:rPr lang="en-US" dirty="0" smtClean="0"/>
              <a:t> de </a:t>
            </a:r>
            <a:r>
              <a:rPr lang="en-US" dirty="0" err="1" smtClean="0"/>
              <a:t>escritorio</a:t>
            </a:r>
            <a:r>
              <a:rPr lang="en-US" dirty="0" smtClean="0"/>
              <a:t> de </a:t>
            </a:r>
            <a:r>
              <a:rPr lang="en-US" dirty="0" err="1" smtClean="0"/>
              <a:t>su</a:t>
            </a:r>
            <a:r>
              <a:rPr lang="en-US" dirty="0" smtClean="0"/>
              <a:t> </a:t>
            </a:r>
            <a:r>
              <a:rPr lang="en-US" dirty="0" err="1" smtClean="0"/>
              <a:t>organización</a:t>
            </a:r>
            <a:r>
              <a:rPr lang="en-US" dirty="0" smtClean="0"/>
              <a:t>.</a:t>
            </a:r>
          </a:p>
          <a:p>
            <a:pPr algn="l">
              <a:spcBef>
                <a:spcPts val="0"/>
              </a:spcBef>
              <a:spcAft>
                <a:spcPts val="0"/>
              </a:spcAft>
              <a:buNone/>
            </a:pPr>
            <a:endParaRPr lang="en-US" dirty="0" smtClean="0"/>
          </a:p>
          <a:p>
            <a:pPr>
              <a:defRPr/>
            </a:pPr>
            <a:r>
              <a:rPr lang="en-US" i="1" dirty="0"/>
              <a:t>(Nota </a:t>
            </a:r>
            <a:r>
              <a:rPr lang="en-US" i="1" dirty="0" err="1"/>
              <a:t>para</a:t>
            </a:r>
            <a:r>
              <a:rPr lang="en-US" i="1" dirty="0"/>
              <a:t> el </a:t>
            </a:r>
            <a:r>
              <a:rPr lang="en-US" i="1" dirty="0" err="1"/>
              <a:t>presentador</a:t>
            </a:r>
            <a:r>
              <a:rPr lang="en-US" i="1" dirty="0"/>
              <a:t>: La </a:t>
            </a:r>
            <a:r>
              <a:rPr lang="en-US" i="1" dirty="0" err="1"/>
              <a:t>numeración</a:t>
            </a:r>
            <a:r>
              <a:rPr lang="en-US" i="1" dirty="0"/>
              <a:t> de </a:t>
            </a:r>
            <a:r>
              <a:rPr lang="en-US" i="1" dirty="0" err="1"/>
              <a:t>las</a:t>
            </a:r>
            <a:r>
              <a:rPr lang="en-US" i="1" dirty="0"/>
              <a:t> </a:t>
            </a:r>
            <a:r>
              <a:rPr lang="en-US" i="1" dirty="0" err="1"/>
              <a:t>mejores</a:t>
            </a:r>
            <a:r>
              <a:rPr lang="en-US" i="1" dirty="0"/>
              <a:t> </a:t>
            </a:r>
            <a:r>
              <a:rPr lang="en-US" i="1" dirty="0" err="1"/>
              <a:t>prácticas</a:t>
            </a:r>
            <a:r>
              <a:rPr lang="en-US" i="1" dirty="0"/>
              <a:t> NO </a:t>
            </a:r>
            <a:r>
              <a:rPr lang="en-US" i="1" dirty="0" err="1"/>
              <a:t>establece</a:t>
            </a:r>
            <a:r>
              <a:rPr lang="en-US" i="1" dirty="0"/>
              <a:t> la </a:t>
            </a:r>
            <a:r>
              <a:rPr lang="en-US" i="1" dirty="0" err="1"/>
              <a:t>secuencia</a:t>
            </a:r>
            <a:r>
              <a:rPr lang="en-US" i="1" dirty="0"/>
              <a:t> en la </a:t>
            </a:r>
            <a:r>
              <a:rPr lang="en-US" i="1" dirty="0" err="1"/>
              <a:t>que</a:t>
            </a:r>
            <a:r>
              <a:rPr lang="en-US" i="1" dirty="0"/>
              <a:t> </a:t>
            </a:r>
            <a:r>
              <a:rPr lang="en-US" i="1" dirty="0" err="1"/>
              <a:t>deben</a:t>
            </a:r>
            <a:r>
              <a:rPr lang="en-US" i="1" dirty="0"/>
              <a:t> </a:t>
            </a:r>
            <a:r>
              <a:rPr lang="en-US" i="1" dirty="0" err="1"/>
              <a:t>implementarse</a:t>
            </a:r>
            <a:r>
              <a:rPr lang="en-US" i="1" dirty="0"/>
              <a:t>. </a:t>
            </a:r>
            <a:r>
              <a:rPr lang="en-US" i="1" dirty="0" err="1"/>
              <a:t>Además</a:t>
            </a:r>
            <a:r>
              <a:rPr lang="en-US" i="1" dirty="0"/>
              <a:t>, la </a:t>
            </a:r>
            <a:r>
              <a:rPr lang="en-US" i="1" dirty="0" err="1"/>
              <a:t>implementación</a:t>
            </a:r>
            <a:r>
              <a:rPr lang="en-US" i="1" dirty="0"/>
              <a:t> de </a:t>
            </a:r>
            <a:r>
              <a:rPr lang="en-US" i="1" dirty="0" err="1"/>
              <a:t>estas</a:t>
            </a:r>
            <a:r>
              <a:rPr lang="en-US" i="1" dirty="0"/>
              <a:t> </a:t>
            </a:r>
            <a:r>
              <a:rPr lang="en-US" i="1" dirty="0" err="1"/>
              <a:t>mejores</a:t>
            </a:r>
            <a:r>
              <a:rPr lang="en-US" i="1" dirty="0"/>
              <a:t> </a:t>
            </a:r>
            <a:r>
              <a:rPr lang="en-US" i="1" dirty="0" err="1"/>
              <a:t>prácticas</a:t>
            </a:r>
            <a:r>
              <a:rPr lang="en-US" i="1" dirty="0"/>
              <a:t> </a:t>
            </a:r>
            <a:r>
              <a:rPr lang="en-US" i="1" dirty="0" err="1"/>
              <a:t>generalmente</a:t>
            </a:r>
            <a:r>
              <a:rPr lang="en-US" i="1" dirty="0"/>
              <a:t> no </a:t>
            </a:r>
            <a:r>
              <a:rPr lang="en-US" i="1" dirty="0" err="1"/>
              <a:t>es</a:t>
            </a:r>
            <a:r>
              <a:rPr lang="en-US" i="1" dirty="0"/>
              <a:t> un </a:t>
            </a:r>
            <a:r>
              <a:rPr lang="en-US" i="1" dirty="0" err="1"/>
              <a:t>proceso</a:t>
            </a:r>
            <a:r>
              <a:rPr lang="en-US" i="1" dirty="0"/>
              <a:t> </a:t>
            </a:r>
            <a:r>
              <a:rPr lang="en-US" i="1" dirty="0" err="1"/>
              <a:t>que</a:t>
            </a:r>
            <a:r>
              <a:rPr lang="en-US" i="1" dirty="0"/>
              <a:t> “se </a:t>
            </a:r>
            <a:r>
              <a:rPr lang="en-US" i="1" dirty="0" err="1"/>
              <a:t>realiza</a:t>
            </a:r>
            <a:r>
              <a:rPr lang="en-US" i="1" dirty="0"/>
              <a:t> de </a:t>
            </a:r>
            <a:r>
              <a:rPr lang="en-US" i="1" dirty="0" err="1"/>
              <a:t>una</a:t>
            </a:r>
            <a:r>
              <a:rPr lang="en-US" i="1" dirty="0"/>
              <a:t> sola </a:t>
            </a:r>
            <a:r>
              <a:rPr lang="en-US" i="1" dirty="0" err="1"/>
              <a:t>vez</a:t>
            </a:r>
            <a:r>
              <a:rPr lang="en-US" i="1" dirty="0"/>
              <a:t>”, </a:t>
            </a:r>
            <a:r>
              <a:rPr lang="en-US" i="1" dirty="0" err="1"/>
              <a:t>sino</a:t>
            </a:r>
            <a:r>
              <a:rPr lang="en-US" i="1" dirty="0"/>
              <a:t> </a:t>
            </a:r>
            <a:r>
              <a:rPr lang="en-US" i="1" dirty="0" err="1"/>
              <a:t>que</a:t>
            </a:r>
            <a:r>
              <a:rPr lang="en-US" i="1" dirty="0"/>
              <a:t> se redefine a </a:t>
            </a:r>
            <a:r>
              <a:rPr lang="en-US" i="1" dirty="0" err="1"/>
              <a:t>través</a:t>
            </a:r>
            <a:r>
              <a:rPr lang="en-US" i="1" dirty="0"/>
              <a:t> del </a:t>
            </a:r>
            <a:r>
              <a:rPr lang="en-US" i="1" dirty="0" err="1"/>
              <a:t>tiempo</a:t>
            </a:r>
            <a:r>
              <a:rPr lang="en-US" i="1" dirty="0"/>
              <a:t> y </a:t>
            </a:r>
            <a:r>
              <a:rPr lang="en-US" i="1" dirty="0" err="1"/>
              <a:t>esto</a:t>
            </a:r>
            <a:r>
              <a:rPr lang="en-US" i="1" dirty="0"/>
              <a:t> se </a:t>
            </a:r>
            <a:r>
              <a:rPr lang="en-US" i="1" dirty="0" err="1"/>
              <a:t>muestra</a:t>
            </a:r>
            <a:r>
              <a:rPr lang="en-US" i="1" dirty="0"/>
              <a:t> en la </a:t>
            </a:r>
            <a:r>
              <a:rPr lang="en-US" i="1" dirty="0" err="1"/>
              <a:t>continuación</a:t>
            </a:r>
            <a:r>
              <a:rPr lang="en-US" i="1" dirty="0"/>
              <a:t> de la </a:t>
            </a:r>
            <a:r>
              <a:rPr lang="en-US" i="1" dirty="0" err="1"/>
              <a:t>práctica</a:t>
            </a:r>
            <a:r>
              <a:rPr lang="en-US" i="1" dirty="0"/>
              <a:t> </a:t>
            </a:r>
            <a:r>
              <a:rPr lang="en-US" i="1" dirty="0" err="1"/>
              <a:t>hacia</a:t>
            </a:r>
            <a:r>
              <a:rPr lang="en-US" i="1" dirty="0"/>
              <a:t> la </a:t>
            </a:r>
            <a:r>
              <a:rPr lang="en-US" i="1" dirty="0" err="1"/>
              <a:t>derecha</a:t>
            </a:r>
            <a:r>
              <a:rPr lang="en-US" i="1" dirty="0"/>
              <a:t> en la </a:t>
            </a:r>
            <a:r>
              <a:rPr lang="en-US" i="1" dirty="0" err="1"/>
              <a:t>diapositiva</a:t>
            </a:r>
            <a:r>
              <a:rPr lang="en-US" i="1" dirty="0"/>
              <a:t>).</a:t>
            </a:r>
          </a:p>
          <a:p>
            <a:pPr algn="l">
              <a:spcBef>
                <a:spcPts val="0"/>
              </a:spcBef>
              <a:spcAft>
                <a:spcPts val="0"/>
              </a:spcAft>
              <a:buNone/>
            </a:pPr>
            <a:endParaRPr lang="en-US" dirty="0" smtClean="0"/>
          </a:p>
        </p:txBody>
      </p:sp>
      <p:sp>
        <p:nvSpPr>
          <p:cNvPr id="4" name="Rectangle 3"/>
          <p:cNvSpPr/>
          <p:nvPr/>
        </p:nvSpPr>
        <p:spPr>
          <a:xfrm>
            <a:off x="6655816" y="9019401"/>
            <a:ext cx="354584" cy="276999"/>
          </a:xfrm>
          <a:prstGeom prst="rect">
            <a:avLst/>
          </a:prstGeom>
        </p:spPr>
        <p:txBody>
          <a:bodyPr wrap="none">
            <a:spAutoFit/>
          </a:bodyPr>
          <a:lstStyle/>
          <a:p>
            <a:fld id="{B60EFF1F-0377-4936-BA39-375D2B5B94E9}" type="slidenum">
              <a:rPr lang="en-US" sz="1200" smtClean="0">
                <a:latin typeface="Segoe"/>
              </a:rPr>
              <a:pPr/>
              <a:t>17</a:t>
            </a:fld>
            <a:endParaRPr lang="zh-CN" altLang="en-US" sz="1200" dirty="0">
              <a:latin typeface="Sego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33363" indent="-233363" defTabSz="-13873163">
              <a:spcBef>
                <a:spcPts val="0"/>
              </a:spcBef>
              <a:spcAft>
                <a:spcPts val="0"/>
              </a:spcAft>
              <a:buClr>
                <a:schemeClr val="tx2"/>
              </a:buClr>
              <a:buSzPct val="85000"/>
              <a:tabLst>
                <a:tab pos="285750" algn="l"/>
              </a:tabLst>
              <a:defRPr/>
            </a:pPr>
            <a:r>
              <a:rPr lang="en-US" sz="2800" b="1" dirty="0" err="1" smtClean="0">
                <a:ln>
                  <a:solidFill>
                    <a:schemeClr val="tx1">
                      <a:lumMod val="50000"/>
                      <a:alpha val="3000"/>
                    </a:schemeClr>
                  </a:solidFill>
                </a:ln>
                <a:effectLst>
                  <a:outerShdw blurRad="38100" dist="38100" dir="2700000" algn="tl">
                    <a:srgbClr val="000000">
                      <a:alpha val="43137"/>
                    </a:srgbClr>
                  </a:outerShdw>
                </a:effectLst>
              </a:rPr>
              <a:t>Habilitación</a:t>
            </a:r>
            <a:r>
              <a:rPr lang="en-US" sz="2800" b="1" dirty="0" smtClean="0">
                <a:ln>
                  <a:solidFill>
                    <a:schemeClr val="tx1">
                      <a:lumMod val="50000"/>
                      <a:alpha val="3000"/>
                    </a:schemeClr>
                  </a:solidFill>
                </a:ln>
                <a:effectLst>
                  <a:outerShdw blurRad="38100" dist="38100" dir="2700000" algn="tl">
                    <a:srgbClr val="000000">
                      <a:alpha val="43137"/>
                    </a:srgbClr>
                  </a:outerShdw>
                </a:effectLst>
              </a:rPr>
              <a:t> de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productos</a:t>
            </a:r>
            <a:r>
              <a:rPr lang="en-US" sz="2800" b="1" dirty="0" smtClean="0">
                <a:ln>
                  <a:solidFill>
                    <a:schemeClr val="tx1">
                      <a:lumMod val="50000"/>
                      <a:alpha val="3000"/>
                    </a:schemeClr>
                  </a:solidFill>
                </a:ln>
                <a:effectLst>
                  <a:outerShdw blurRad="38100" dist="38100" dir="2700000" algn="tl">
                    <a:srgbClr val="000000">
                      <a:alpha val="43137"/>
                    </a:srgbClr>
                  </a:outerShdw>
                </a:effectLst>
              </a:rPr>
              <a:t> y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características</a:t>
            </a:r>
            <a:r>
              <a:rPr lang="en-US" sz="2800" b="1" dirty="0" smtClean="0">
                <a:ln>
                  <a:solidFill>
                    <a:schemeClr val="tx1">
                      <a:lumMod val="50000"/>
                      <a:alpha val="3000"/>
                    </a:schemeClr>
                  </a:solidFill>
                </a:ln>
                <a:effectLst>
                  <a:outerShdw blurRad="38100" dist="38100" dir="2700000" algn="tl">
                    <a:srgbClr val="000000">
                      <a:alpha val="43137"/>
                    </a:srgbClr>
                  </a:outerShdw>
                </a:effectLst>
              </a:rPr>
              <a:t> clave</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smtClean="0">
                <a:ln>
                  <a:solidFill>
                    <a:schemeClr val="tx1">
                      <a:lumMod val="50000"/>
                      <a:alpha val="3000"/>
                    </a:schemeClr>
                  </a:solidFill>
                </a:ln>
                <a:effectLst>
                  <a:outerShdw blurRad="38100" dist="38100" dir="2700000" algn="tl">
                    <a:srgbClr val="000000">
                      <a:alpha val="43137"/>
                    </a:srgbClr>
                  </a:outerShdw>
                </a:effectLst>
              </a:rPr>
              <a:t>System Center Configuration Manager</a:t>
            </a:r>
          </a:p>
          <a:p>
            <a:pPr marL="509588" lvl="1" indent="-227013">
              <a:spcBef>
                <a:spcPts val="0"/>
              </a:spcBef>
              <a:spcAft>
                <a:spcPts val="0"/>
              </a:spcAft>
              <a:buClr>
                <a:schemeClr val="tx2"/>
              </a:buClr>
              <a:buSzPct val="85000"/>
              <a:buBlip>
                <a:blip r:embed="rId3"/>
              </a:buBlip>
            </a:pPr>
            <a:r>
              <a:rPr lang="en-US" sz="2800" dirty="0" err="1" smtClean="0">
                <a:ln>
                  <a:solidFill>
                    <a:schemeClr val="tx1">
                      <a:lumMod val="50000"/>
                      <a:alpha val="3000"/>
                    </a:schemeClr>
                  </a:solidFill>
                </a:ln>
                <a:effectLst>
                  <a:outerShdw blurRad="38100" dist="38100" dir="2700000" algn="tl">
                    <a:srgbClr val="000000">
                      <a:alpha val="43137"/>
                    </a:srgbClr>
                  </a:outerShdw>
                </a:effectLst>
              </a:rPr>
              <a:t>Elaboración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de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informes</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sobre</a:t>
            </a:r>
            <a:r>
              <a:rPr lang="en-US" sz="2800" dirty="0" smtClean="0">
                <a:ln>
                  <a:solidFill>
                    <a:schemeClr val="tx1">
                      <a:lumMod val="50000"/>
                      <a:alpha val="3000"/>
                    </a:schemeClr>
                  </a:solidFill>
                </a:ln>
                <a:effectLst>
                  <a:outerShdw blurRad="38100" dist="38100" dir="2700000" algn="tl">
                    <a:srgbClr val="000000">
                      <a:alpha val="43137"/>
                    </a:srgbClr>
                  </a:outerShdw>
                </a:effectLst>
              </a:rPr>
              <a:t> SO,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aplicaciones</a:t>
            </a:r>
            <a:r>
              <a:rPr lang="en-US" sz="2800" dirty="0" smtClean="0">
                <a:ln>
                  <a:solidFill>
                    <a:schemeClr val="tx1">
                      <a:lumMod val="50000"/>
                      <a:alpha val="3000"/>
                    </a:schemeClr>
                  </a:solidFill>
                </a:ln>
                <a:effectLst>
                  <a:outerShdw blurRad="38100" dist="38100" dir="2700000" algn="tl">
                    <a:srgbClr val="000000">
                      <a:alpha val="43137"/>
                    </a:srgbClr>
                  </a:outerShdw>
                </a:effectLst>
              </a:rPr>
              <a:t> y hardware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actuales</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para</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evaluar</a:t>
            </a:r>
            <a:r>
              <a:rPr lang="en-US" sz="2800" dirty="0" smtClean="0">
                <a:ln>
                  <a:solidFill>
                    <a:schemeClr val="tx1">
                      <a:lumMod val="50000"/>
                      <a:alpha val="3000"/>
                    </a:schemeClr>
                  </a:solidFill>
                </a:ln>
                <a:effectLst>
                  <a:outerShdw blurRad="38100" dist="38100" dir="2700000" algn="tl">
                    <a:srgbClr val="000000">
                      <a:alpha val="43137"/>
                    </a:srgbClr>
                  </a:outerShdw>
                </a:effectLst>
              </a:rPr>
              <a:t> la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actualización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del S/O</a:t>
            </a:r>
          </a:p>
          <a:p>
            <a:pPr marL="509588" lvl="1" indent="-227013">
              <a:spcBef>
                <a:spcPts val="0"/>
              </a:spcBef>
              <a:spcAft>
                <a:spcPts val="0"/>
              </a:spcAft>
              <a:buClr>
                <a:schemeClr val="tx2"/>
              </a:buClr>
              <a:buSzPct val="85000"/>
              <a:buBlip>
                <a:blip r:embed="rId3"/>
              </a:buBlip>
            </a:pPr>
            <a:r>
              <a:rPr lang="en-US" sz="2800" dirty="0" err="1" smtClean="0">
                <a:ln>
                  <a:solidFill>
                    <a:schemeClr val="tx1">
                      <a:lumMod val="50000"/>
                      <a:alpha val="3000"/>
                    </a:schemeClr>
                  </a:solidFill>
                </a:ln>
                <a:effectLst>
                  <a:outerShdw blurRad="38100" dist="38100" dir="2700000" algn="tl">
                    <a:srgbClr val="000000">
                      <a:alpha val="43137"/>
                    </a:srgbClr>
                  </a:outerShdw>
                </a:effectLst>
              </a:rPr>
              <a:t>Implementación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sin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interacción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para</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reconfiguración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de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flotas</a:t>
            </a:r>
            <a:endParaRPr lang="en-US" sz="2800" dirty="0" smtClean="0">
              <a:ln>
                <a:solidFill>
                  <a:schemeClr val="tx1">
                    <a:lumMod val="50000"/>
                    <a:alpha val="3000"/>
                  </a:schemeClr>
                </a:solidFill>
              </a:ln>
              <a:effectLst>
                <a:outerShdw blurRad="38100" dist="38100" dir="2700000" algn="tl">
                  <a:srgbClr val="000000">
                    <a:alpha val="43137"/>
                  </a:srgbClr>
                </a:outerShdw>
              </a:effectLst>
            </a:endParaRPr>
          </a:p>
          <a:p>
            <a:pPr marL="233363" indent="-233363" defTabSz="-13873163">
              <a:spcBef>
                <a:spcPts val="0"/>
              </a:spcBef>
              <a:spcAft>
                <a:spcPts val="0"/>
              </a:spcAft>
              <a:buClr>
                <a:schemeClr val="tx2"/>
              </a:buClr>
              <a:buSzPct val="85000"/>
              <a:buBlip>
                <a:blip r:embed="rId3"/>
              </a:buBlip>
              <a:tabLst>
                <a:tab pos="285750" algn="l"/>
              </a:tabLst>
              <a:defRPr/>
            </a:pPr>
            <a:r>
              <a:rPr lang="en-US" sz="2800" b="1" dirty="0" smtClean="0">
                <a:ln>
                  <a:solidFill>
                    <a:schemeClr val="tx1">
                      <a:lumMod val="50000"/>
                      <a:alpha val="3000"/>
                    </a:schemeClr>
                  </a:solidFill>
                </a:ln>
              </a:rPr>
              <a:t>Windows Vista Enterprise</a:t>
            </a:r>
          </a:p>
          <a:p>
            <a:pPr marL="509588" lvl="1" indent="-227013">
              <a:spcBef>
                <a:spcPts val="0"/>
              </a:spcBef>
              <a:spcAft>
                <a:spcPts val="0"/>
              </a:spcAft>
              <a:buClr>
                <a:schemeClr val="tx2"/>
              </a:buClr>
              <a:buSzPct val="85000"/>
              <a:buBlip>
                <a:blip r:embed="rId3"/>
              </a:buBlip>
            </a:pPr>
            <a:r>
              <a:rPr lang="en-US" sz="2800" dirty="0" err="1" smtClean="0">
                <a:ln>
                  <a:solidFill>
                    <a:schemeClr val="tx1">
                      <a:lumMod val="50000"/>
                      <a:alpha val="3000"/>
                    </a:schemeClr>
                  </a:solidFill>
                </a:ln>
                <a:effectLst>
                  <a:outerShdw blurRad="38100" dist="38100" dir="2700000" algn="tl">
                    <a:srgbClr val="000000">
                      <a:alpha val="43137"/>
                    </a:srgbClr>
                  </a:outerShdw>
                </a:effectLst>
              </a:rPr>
              <a:t>Características</a:t>
            </a:r>
            <a:r>
              <a:rPr lang="en-US" sz="2800" dirty="0" smtClean="0">
                <a:ln>
                  <a:solidFill>
                    <a:schemeClr val="tx1">
                      <a:lumMod val="50000"/>
                      <a:alpha val="3000"/>
                    </a:schemeClr>
                  </a:solidFill>
                </a:ln>
                <a:effectLst>
                  <a:outerShdw blurRad="38100" dist="38100" dir="2700000" algn="tl">
                    <a:srgbClr val="000000">
                      <a:alpha val="43137"/>
                    </a:srgbClr>
                  </a:outerShdw>
                </a:effectLst>
              </a:rPr>
              <a:t> de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ahorro</a:t>
            </a:r>
            <a:r>
              <a:rPr lang="en-US" sz="2800" dirty="0" smtClean="0">
                <a:ln>
                  <a:solidFill>
                    <a:schemeClr val="tx1">
                      <a:lumMod val="50000"/>
                      <a:alpha val="3000"/>
                    </a:schemeClr>
                  </a:solidFill>
                </a:ln>
                <a:effectLst>
                  <a:outerShdw blurRad="38100" dist="38100" dir="2700000" algn="tl">
                    <a:srgbClr val="000000">
                      <a:alpha val="43137"/>
                    </a:srgbClr>
                  </a:outerShdw>
                </a:effectLst>
              </a:rPr>
              <a:t> de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costos</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Ahorros</a:t>
            </a:r>
            <a:r>
              <a:rPr lang="en-US" sz="2800" dirty="0" smtClean="0">
                <a:ln>
                  <a:solidFill>
                    <a:schemeClr val="tx1">
                      <a:lumMod val="50000"/>
                      <a:alpha val="3000"/>
                    </a:schemeClr>
                  </a:solidFill>
                </a:ln>
                <a:effectLst>
                  <a:outerShdw blurRad="38100" dist="38100" dir="2700000" algn="tl">
                    <a:srgbClr val="000000">
                      <a:alpha val="43137"/>
                    </a:srgbClr>
                  </a:outerShdw>
                </a:effectLst>
              </a:rPr>
              <a:t> en la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electricidad</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actualización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de USB,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costo</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reducido</a:t>
            </a:r>
            <a:r>
              <a:rPr lang="en-US" sz="2800" dirty="0" smtClean="0">
                <a:ln>
                  <a:solidFill>
                    <a:schemeClr val="tx1">
                      <a:lumMod val="50000"/>
                      <a:alpha val="3000"/>
                    </a:schemeClr>
                  </a:solidFill>
                </a:ln>
                <a:effectLst>
                  <a:outerShdw blurRad="38100" dist="38100" dir="2700000" algn="tl">
                    <a:srgbClr val="000000">
                      <a:alpha val="43137"/>
                    </a:srgbClr>
                  </a:outerShdw>
                </a:effectLst>
              </a:rPr>
              <a:t> de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borrado</a:t>
            </a:r>
            <a:r>
              <a:rPr lang="en-US" sz="2800" dirty="0" smtClean="0">
                <a:ln>
                  <a:solidFill>
                    <a:schemeClr val="tx1">
                      <a:lumMod val="50000"/>
                      <a:alpha val="3000"/>
                    </a:schemeClr>
                  </a:solidFill>
                </a:ln>
                <a:effectLst>
                  <a:outerShdw blurRad="38100" dist="38100" dir="2700000" algn="tl">
                    <a:srgbClr val="000000">
                      <a:alpha val="43137"/>
                    </a:srgbClr>
                  </a:outerShdw>
                </a:effectLst>
              </a:rPr>
              <a:t> de discos</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smtClean="0">
                <a:ln>
                  <a:solidFill>
                    <a:schemeClr val="tx1">
                      <a:lumMod val="50000"/>
                      <a:alpha val="3000"/>
                    </a:schemeClr>
                  </a:solidFill>
                </a:ln>
              </a:rPr>
              <a:t>Software Assurance</a:t>
            </a:r>
          </a:p>
          <a:p>
            <a:pPr marL="512064" lvl="1" indent="-228600" algn="l">
              <a:spcBef>
                <a:spcPts val="0"/>
              </a:spcBef>
              <a:spcAft>
                <a:spcPts val="0"/>
              </a:spcAft>
              <a:buClr>
                <a:srgbClr val="000000"/>
              </a:buClr>
              <a:buSzPct val="85000"/>
              <a:buBlip>
                <a:blip r:embed="rId3"/>
              </a:buBlip>
            </a:pPr>
            <a:r>
              <a:rPr lang="en-US" sz="2800" dirty="0" err="1" smtClean="0">
                <a:ln>
                  <a:solidFill>
                    <a:schemeClr val="tx1">
                      <a:lumMod val="50000"/>
                      <a:alpha val="3000"/>
                    </a:schemeClr>
                  </a:solidFill>
                </a:ln>
                <a:effectLst>
                  <a:outerShdw blurRad="38100" dist="38100" dir="2700000" algn="tl">
                    <a:srgbClr val="000000">
                      <a:alpha val="43137"/>
                    </a:srgbClr>
                  </a:outerShdw>
                </a:effectLst>
              </a:rPr>
              <a:t>Licenciamiento</a:t>
            </a:r>
            <a:r>
              <a:rPr lang="en-US" sz="2800" dirty="0" smtClean="0">
                <a:ln>
                  <a:solidFill>
                    <a:schemeClr val="tx1">
                      <a:lumMod val="50000"/>
                      <a:alpha val="3000"/>
                    </a:schemeClr>
                  </a:solidFill>
                </a:ln>
                <a:effectLst>
                  <a:outerShdw blurRad="38100" dist="38100" dir="2700000" algn="tl">
                    <a:srgbClr val="000000">
                      <a:alpha val="43137"/>
                    </a:srgbClr>
                  </a:outerShdw>
                </a:effectLst>
              </a:rPr>
              <a:t> de SO flexible</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smtClean="0">
                <a:ln>
                  <a:solidFill>
                    <a:schemeClr val="tx1">
                      <a:lumMod val="50000"/>
                      <a:alpha val="3000"/>
                    </a:schemeClr>
                  </a:solidFill>
                </a:ln>
                <a:effectLst>
                  <a:outerShdw blurRad="38100" dist="38100" dir="2700000" algn="tl">
                    <a:srgbClr val="000000">
                      <a:alpha val="43137"/>
                    </a:srgbClr>
                  </a:outerShdw>
                </a:effectLst>
              </a:rPr>
              <a:t>Paquete</a:t>
            </a:r>
            <a:r>
              <a:rPr lang="en-US" sz="2800" b="1" dirty="0" smtClean="0">
                <a:ln>
                  <a:solidFill>
                    <a:schemeClr val="tx1">
                      <a:lumMod val="50000"/>
                      <a:alpha val="3000"/>
                    </a:schemeClr>
                  </a:solidFill>
                </a:ln>
                <a:effectLst>
                  <a:outerShdw blurRad="38100" dist="38100" dir="2700000" algn="tl">
                    <a:srgbClr val="000000">
                      <a:alpha val="43137"/>
                    </a:srgbClr>
                  </a:outerShdw>
                </a:effectLst>
              </a:rPr>
              <a:t> </a:t>
            </a:r>
            <a:r>
              <a:rPr lang="en-US" sz="2800" b="1" dirty="0">
                <a:ln>
                  <a:solidFill>
                    <a:schemeClr val="tx1">
                      <a:lumMod val="50000"/>
                      <a:alpha val="3000"/>
                    </a:schemeClr>
                  </a:solidFill>
                </a:ln>
                <a:effectLst>
                  <a:outerShdw blurRad="38100" dist="38100" dir="2700000" algn="tl">
                    <a:srgbClr val="000000">
                      <a:alpha val="43137"/>
                    </a:srgbClr>
                  </a:outerShdw>
                </a:effectLst>
              </a:rPr>
              <a:t>de </a:t>
            </a:r>
            <a:r>
              <a:rPr lang="en-US" sz="2800" b="1" dirty="0" err="1">
                <a:ln>
                  <a:solidFill>
                    <a:schemeClr val="tx1">
                      <a:lumMod val="50000"/>
                      <a:alpha val="3000"/>
                    </a:schemeClr>
                  </a:solidFill>
                </a:ln>
                <a:effectLst>
                  <a:outerShdw blurRad="38100" dist="38100" dir="2700000" algn="tl">
                    <a:srgbClr val="000000">
                      <a:alpha val="43137"/>
                    </a:srgbClr>
                  </a:outerShdw>
                </a:effectLst>
              </a:rPr>
              <a:t>optimización</a:t>
            </a:r>
            <a:r>
              <a:rPr lang="en-US" sz="2800" b="1" dirty="0">
                <a:ln>
                  <a:solidFill>
                    <a:schemeClr val="tx1">
                      <a:lumMod val="50000"/>
                      <a:alpha val="3000"/>
                    </a:schemeClr>
                  </a:solidFill>
                </a:ln>
                <a:effectLst>
                  <a:outerShdw blurRad="38100" dist="38100" dir="2700000" algn="tl">
                    <a:srgbClr val="000000">
                      <a:alpha val="43137"/>
                    </a:srgbClr>
                  </a:outerShdw>
                </a:effectLst>
              </a:rPr>
              <a:t> de </a:t>
            </a:r>
            <a:r>
              <a:rPr lang="en-US" sz="2800" b="1" dirty="0" err="1">
                <a:ln>
                  <a:solidFill>
                    <a:schemeClr val="tx1">
                      <a:lumMod val="50000"/>
                      <a:alpha val="3000"/>
                    </a:schemeClr>
                  </a:solidFill>
                </a:ln>
                <a:effectLst>
                  <a:outerShdw blurRad="38100" dist="38100" dir="2700000" algn="tl">
                    <a:srgbClr val="000000">
                      <a:alpha val="43137"/>
                    </a:srgbClr>
                  </a:outerShdw>
                </a:effectLst>
              </a:rPr>
              <a:t>escritorio</a:t>
            </a:r>
            <a:r>
              <a:rPr lang="en-US" sz="2800" b="1" dirty="0">
                <a:ln>
                  <a:solidFill>
                    <a:schemeClr val="tx1">
                      <a:lumMod val="50000"/>
                      <a:alpha val="3000"/>
                    </a:schemeClr>
                  </a:solidFill>
                </a:ln>
                <a:effectLst>
                  <a:outerShdw blurRad="38100" dist="38100" dir="2700000" algn="tl">
                    <a:srgbClr val="000000">
                      <a:alpha val="43137"/>
                    </a:srgbClr>
                  </a:outerShdw>
                </a:effectLst>
              </a:rPr>
              <a:t> de Microsoft (MDOP)</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Soluciones</a:t>
            </a:r>
            <a:r>
              <a:rPr lang="en-US" sz="2800" dirty="0">
                <a:ln>
                  <a:solidFill>
                    <a:schemeClr val="tx1">
                      <a:lumMod val="50000"/>
                      <a:alpha val="3000"/>
                    </a:schemeClr>
                  </a:solidFill>
                </a:ln>
                <a:effectLst>
                  <a:outerShdw blurRad="38100" dist="38100" dir="2700000" algn="tl">
                    <a:srgbClr val="000000">
                      <a:alpha val="43137"/>
                    </a:srgbClr>
                  </a:outerShdw>
                </a:effectLst>
              </a:rPr>
              <a:t> Microsoft Application Virtualization (MAV) y Microsoft Enterprise Desktop Virtualization (MEDV) </a:t>
            </a:r>
            <a:r>
              <a:rPr lang="en-US" sz="2800" dirty="0" err="1">
                <a:ln>
                  <a:solidFill>
                    <a:schemeClr val="tx1">
                      <a:lumMod val="50000"/>
                      <a:alpha val="3000"/>
                    </a:schemeClr>
                  </a:solidFill>
                </a:ln>
                <a:effectLst>
                  <a:outerShdw blurRad="38100" dist="38100" dir="2700000" algn="tl">
                    <a:srgbClr val="000000">
                      <a:alpha val="43137"/>
                    </a:srgbClr>
                  </a:outerShdw>
                </a:effectLst>
              </a:rPr>
              <a:t>para</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lograr</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flexibilidad</a:t>
            </a:r>
            <a:r>
              <a:rPr lang="en-US" sz="2800" dirty="0">
                <a:ln>
                  <a:solidFill>
                    <a:schemeClr val="tx1">
                      <a:lumMod val="50000"/>
                      <a:alpha val="3000"/>
                    </a:schemeClr>
                  </a:solidFill>
                </a:ln>
                <a:effectLst>
                  <a:outerShdw blurRad="38100" dist="38100" dir="2700000" algn="tl">
                    <a:srgbClr val="000000">
                      <a:alpha val="43137"/>
                    </a:srgbClr>
                  </a:outerShdw>
                </a:effectLst>
              </a:rPr>
              <a:t> del hardware</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a:ln>
                  <a:solidFill>
                    <a:schemeClr val="tx1">
                      <a:lumMod val="50000"/>
                      <a:alpha val="3000"/>
                    </a:schemeClr>
                  </a:solidFill>
                </a:ln>
                <a:effectLst>
                  <a:outerShdw blurRad="38100" dist="38100" dir="2700000" algn="tl">
                    <a:srgbClr val="000000">
                      <a:alpha val="43137"/>
                    </a:srgbClr>
                  </a:outerShdw>
                </a:effectLst>
              </a:rPr>
              <a:t>Asset Inventory Service (AIS)</a:t>
            </a:r>
          </a:p>
          <a:p>
            <a:pPr marL="233363" indent="-233363" defTabSz="-13873163">
              <a:lnSpc>
                <a:spcPct val="120000"/>
              </a:lnSpc>
              <a:spcBef>
                <a:spcPts val="0"/>
              </a:spcBef>
              <a:spcAft>
                <a:spcPts val="0"/>
              </a:spcAft>
              <a:buClr>
                <a:schemeClr val="tx2"/>
              </a:buClr>
              <a:buSzPct val="85000"/>
              <a:buBlip>
                <a:blip r:embed="rId3"/>
              </a:buBlip>
              <a:tabLst>
                <a:tab pos="285750" algn="l"/>
              </a:tabLst>
              <a:defRPr/>
            </a:pPr>
            <a:r>
              <a:rPr lang="en-US" sz="2800" b="1" dirty="0">
                <a:ln>
                  <a:solidFill>
                    <a:schemeClr val="tx1">
                      <a:lumMod val="50000"/>
                      <a:alpha val="3000"/>
                    </a:schemeClr>
                  </a:solidFill>
                </a:ln>
                <a:effectLst>
                  <a:outerShdw blurRad="38100" dist="38100" dir="2700000" algn="tl">
                    <a:srgbClr val="000000">
                      <a:alpha val="43137"/>
                    </a:srgbClr>
                  </a:outerShdw>
                </a:effectLst>
              </a:rPr>
              <a:t>Microsoft Assessment and Planning</a:t>
            </a:r>
          </a:p>
          <a:p>
            <a:pPr marL="509588" lvl="1" indent="-227013" defTabSz="-13873163">
              <a:lnSpc>
                <a:spcPct val="120000"/>
              </a:lnSpc>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Clasificación</a:t>
            </a:r>
            <a:r>
              <a:rPr lang="en-US" sz="2800" dirty="0">
                <a:ln>
                  <a:solidFill>
                    <a:schemeClr val="tx1">
                      <a:lumMod val="50000"/>
                      <a:alpha val="3000"/>
                    </a:schemeClr>
                  </a:solidFill>
                </a:ln>
                <a:effectLst>
                  <a:outerShdw blurRad="38100" dist="38100" dir="2700000" algn="tl">
                    <a:srgbClr val="000000">
                      <a:alpha val="43137"/>
                    </a:srgbClr>
                  </a:outerShdw>
                </a:effectLst>
              </a:rPr>
              <a:t> de </a:t>
            </a:r>
            <a:r>
              <a:rPr lang="en-US" sz="2800" dirty="0" err="1">
                <a:ln>
                  <a:solidFill>
                    <a:schemeClr val="tx1">
                      <a:lumMod val="50000"/>
                      <a:alpha val="3000"/>
                    </a:schemeClr>
                  </a:solidFill>
                </a:ln>
                <a:effectLst>
                  <a:outerShdw blurRad="38100" dist="38100" dir="2700000" algn="tl">
                    <a:srgbClr val="000000">
                      <a:alpha val="43137"/>
                    </a:srgbClr>
                  </a:outerShdw>
                </a:effectLst>
              </a:rPr>
              <a:t>las</a:t>
            </a:r>
            <a:r>
              <a:rPr lang="en-US" sz="2800" dirty="0">
                <a:ln>
                  <a:solidFill>
                    <a:schemeClr val="tx1">
                      <a:lumMod val="50000"/>
                      <a:alpha val="3000"/>
                    </a:schemeClr>
                  </a:solidFill>
                </a:ln>
                <a:effectLst>
                  <a:outerShdw blurRad="38100" dist="38100" dir="2700000" algn="tl">
                    <a:srgbClr val="000000">
                      <a:alpha val="43137"/>
                    </a:srgbClr>
                  </a:outerShdw>
                </a:effectLst>
              </a:rPr>
              <a:t> PC </a:t>
            </a:r>
            <a:r>
              <a:rPr lang="en-US" sz="2800" dirty="0" err="1">
                <a:ln>
                  <a:solidFill>
                    <a:schemeClr val="tx1">
                      <a:lumMod val="50000"/>
                      <a:alpha val="3000"/>
                    </a:schemeClr>
                  </a:solidFill>
                </a:ln>
                <a:effectLst>
                  <a:outerShdw blurRad="38100" dist="38100" dir="2700000" algn="tl">
                    <a:srgbClr val="000000">
                      <a:alpha val="43137"/>
                    </a:srgbClr>
                  </a:outerShdw>
                </a:effectLst>
              </a:rPr>
              <a:t>instaladas</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según</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su</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capacidad</a:t>
            </a:r>
            <a:r>
              <a:rPr lang="en-US" sz="2800" dirty="0">
                <a:ln>
                  <a:solidFill>
                    <a:schemeClr val="tx1">
                      <a:lumMod val="50000"/>
                      <a:alpha val="3000"/>
                    </a:schemeClr>
                  </a:solidFill>
                </a:ln>
                <a:effectLst>
                  <a:outerShdw blurRad="38100" dist="38100" dir="2700000" algn="tl">
                    <a:srgbClr val="000000">
                      <a:alpha val="43137"/>
                    </a:srgbClr>
                  </a:outerShdw>
                </a:effectLst>
              </a:rPr>
              <a:t> y </a:t>
            </a:r>
            <a:r>
              <a:rPr lang="en-US" sz="2800" dirty="0" err="1">
                <a:ln>
                  <a:solidFill>
                    <a:schemeClr val="tx1">
                      <a:lumMod val="50000"/>
                      <a:alpha val="3000"/>
                    </a:schemeClr>
                  </a:solidFill>
                </a:ln>
                <a:effectLst>
                  <a:outerShdw blurRad="38100" dist="38100" dir="2700000" algn="tl">
                    <a:srgbClr val="000000">
                      <a:alpha val="43137"/>
                    </a:srgbClr>
                  </a:outerShdw>
                </a:effectLst>
              </a:rPr>
              <a:t>sus</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posibilidades</a:t>
            </a:r>
            <a:r>
              <a:rPr lang="en-US" sz="2800" dirty="0">
                <a:ln>
                  <a:solidFill>
                    <a:schemeClr val="tx1">
                      <a:lumMod val="50000"/>
                      <a:alpha val="3000"/>
                    </a:schemeClr>
                  </a:solidFill>
                </a:ln>
                <a:effectLst>
                  <a:outerShdw blurRad="38100" dist="38100" dir="2700000" algn="tl">
                    <a:srgbClr val="000000">
                      <a:alpha val="43137"/>
                    </a:srgbClr>
                  </a:outerShdw>
                </a:effectLst>
              </a:rPr>
              <a:t> de </a:t>
            </a:r>
            <a:r>
              <a:rPr lang="en-US" sz="2800" dirty="0" err="1">
                <a:ln>
                  <a:solidFill>
                    <a:schemeClr val="tx1">
                      <a:lumMod val="50000"/>
                      <a:alpha val="3000"/>
                    </a:schemeClr>
                  </a:solidFill>
                </a:ln>
                <a:effectLst>
                  <a:outerShdw blurRad="38100" dist="38100" dir="2700000" algn="tl">
                    <a:srgbClr val="000000">
                      <a:alpha val="43137"/>
                    </a:srgbClr>
                  </a:outerShdw>
                </a:effectLst>
              </a:rPr>
              <a:t>actualización</a:t>
            </a:r>
            <a:r>
              <a:rPr lang="en-US" sz="2800" dirty="0">
                <a:ln>
                  <a:solidFill>
                    <a:schemeClr val="tx1">
                      <a:lumMod val="50000"/>
                      <a:alpha val="3000"/>
                    </a:schemeClr>
                  </a:solidFill>
                </a:ln>
                <a:effectLst>
                  <a:outerShdw blurRad="38100" dist="38100" dir="2700000" algn="tl">
                    <a:srgbClr val="000000">
                      <a:alpha val="43137"/>
                    </a:srgbClr>
                  </a:outerShdw>
                </a:effectLst>
              </a:rPr>
              <a:t> </a:t>
            </a:r>
          </a:p>
          <a:p>
            <a:pPr marL="512064" marR="0" lvl="1" indent="-228600" algn="l" defTabSz="-13871448">
              <a:lnSpc>
                <a:spcPct val="100000"/>
              </a:lnSpc>
              <a:spcBef>
                <a:spcPts val="0"/>
              </a:spcBef>
              <a:spcAft>
                <a:spcPts val="0"/>
              </a:spcAft>
              <a:buClr>
                <a:srgbClr val="000000"/>
              </a:buClr>
              <a:buSzPct val="85000"/>
              <a:buFontTx/>
              <a:buBlip>
                <a:blip r:embed="rId3"/>
              </a:buBlip>
            </a:pPr>
            <a:endParaRPr lang="en-US" sz="1400" dirty="0" smtClean="0">
              <a:latin typeface="Segoe"/>
              <a:ea typeface="+mn-ea"/>
              <a:cs typeface="+mn-cs"/>
            </a:endParaRPr>
          </a:p>
          <a:p>
            <a:pPr>
              <a:buNone/>
            </a:pPr>
            <a:r>
              <a:rPr lang="en-US" sz="2000" b="1" dirty="0" err="1" smtClean="0"/>
              <a:t>Servicios</a:t>
            </a:r>
            <a:r>
              <a:rPr lang="en-US" sz="2000" b="1" dirty="0" smtClean="0"/>
              <a:t> de Microsoft y </a:t>
            </a:r>
            <a:r>
              <a:rPr lang="en-US" sz="2000" b="1" dirty="0" err="1" smtClean="0"/>
              <a:t>socios</a:t>
            </a:r>
            <a:endParaRPr lang="en-US" sz="2000" b="1" dirty="0" smtClean="0"/>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smtClean="0">
                <a:ln>
                  <a:solidFill>
                    <a:schemeClr val="tx1">
                      <a:lumMod val="50000"/>
                      <a:alpha val="3000"/>
                    </a:schemeClr>
                  </a:solidFill>
                </a:ln>
                <a:effectLst>
                  <a:outerShdw blurRad="38100" dist="38100" dir="2700000" algn="tl">
                    <a:srgbClr val="000000">
                      <a:alpha val="43137"/>
                    </a:srgbClr>
                  </a:outerShdw>
                </a:effectLst>
              </a:rPr>
              <a:t>Optimización</a:t>
            </a:r>
            <a:r>
              <a:rPr lang="en-US" sz="2800" b="1" dirty="0" smtClean="0">
                <a:ln>
                  <a:solidFill>
                    <a:schemeClr val="tx1">
                      <a:lumMod val="50000"/>
                      <a:alpha val="3000"/>
                    </a:schemeClr>
                  </a:solidFill>
                </a:ln>
                <a:effectLst>
                  <a:outerShdw blurRad="38100" dist="38100" dir="2700000" algn="tl">
                    <a:srgbClr val="000000">
                      <a:alpha val="43137"/>
                    </a:srgbClr>
                  </a:outerShdw>
                </a:effectLst>
              </a:rPr>
              <a:t> de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escritorio</a:t>
            </a:r>
            <a:r>
              <a:rPr lang="en-US" sz="2800" b="1" dirty="0" smtClean="0">
                <a:ln>
                  <a:solidFill>
                    <a:schemeClr val="tx1">
                      <a:lumMod val="50000"/>
                      <a:alpha val="3000"/>
                    </a:schemeClr>
                  </a:solidFill>
                </a:ln>
                <a:effectLst>
                  <a:outerShdw blurRad="38100" dist="38100" dir="2700000" algn="tl">
                    <a:srgbClr val="000000">
                      <a:alpha val="43137"/>
                    </a:srgbClr>
                  </a:outerShdw>
                </a:effectLst>
              </a:rPr>
              <a:t> con Microsoft Windows Vista 2007 y el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sistema</a:t>
            </a:r>
            <a:r>
              <a:rPr lang="en-US" sz="2800" b="1" dirty="0" smtClean="0">
                <a:ln>
                  <a:solidFill>
                    <a:schemeClr val="tx1">
                      <a:lumMod val="50000"/>
                      <a:alpha val="3000"/>
                    </a:schemeClr>
                  </a:solidFill>
                </a:ln>
                <a:effectLst>
                  <a:outerShdw blurRad="38100" dist="38100" dir="2700000" algn="tl">
                    <a:srgbClr val="000000">
                      <a:alpha val="43137"/>
                    </a:srgbClr>
                  </a:outerShdw>
                </a:effectLst>
              </a:rPr>
              <a:t> Office 2007 (DOVO)</a:t>
            </a:r>
          </a:p>
          <a:p>
            <a:pPr marL="509588" lvl="1" indent="-227013" defTabSz="-13873163">
              <a:lnSpc>
                <a:spcPct val="120000"/>
              </a:lnSpc>
              <a:spcBef>
                <a:spcPts val="0"/>
              </a:spcBef>
              <a:spcAft>
                <a:spcPts val="0"/>
              </a:spcAft>
              <a:buClr>
                <a:schemeClr val="tx2"/>
              </a:buClr>
              <a:buSzPct val="85000"/>
              <a:buBlip>
                <a:blip r:embed="rId3"/>
              </a:buBlip>
              <a:tabLst>
                <a:tab pos="285750" algn="l"/>
              </a:tabLst>
              <a:defRPr/>
            </a:pPr>
            <a:r>
              <a:rPr lang="en-US" sz="2800" dirty="0" err="1" smtClean="0">
                <a:ln>
                  <a:solidFill>
                    <a:schemeClr val="tx1">
                      <a:lumMod val="50000"/>
                      <a:alpha val="3000"/>
                    </a:schemeClr>
                  </a:solidFill>
                </a:ln>
                <a:effectLst>
                  <a:outerShdw blurRad="38100" dist="38100" dir="2700000" algn="tl">
                    <a:srgbClr val="000000">
                      <a:alpha val="43137"/>
                    </a:srgbClr>
                  </a:outerShdw>
                </a:effectLst>
              </a:rPr>
              <a:t>Ayuda especializada provista por Microsoft Consulting o los socios de Microsoft para planificar y ejecutar el proceso de optimización de escritorio</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smtClean="0">
                <a:ln>
                  <a:solidFill>
                    <a:schemeClr val="tx1">
                      <a:lumMod val="50000"/>
                      <a:alpha val="3000"/>
                    </a:schemeClr>
                  </a:solidFill>
                </a:ln>
                <a:effectLst>
                  <a:outerShdw blurRad="38100" dist="38100" dir="2700000" algn="tl">
                    <a:srgbClr val="000000">
                      <a:alpha val="43137"/>
                    </a:srgbClr>
                  </a:outerShdw>
                </a:effectLst>
              </a:rPr>
              <a:t>Servicios</a:t>
            </a:r>
            <a:r>
              <a:rPr lang="en-US" sz="2800" b="1" dirty="0" smtClean="0">
                <a:ln>
                  <a:solidFill>
                    <a:schemeClr val="tx1">
                      <a:lumMod val="50000"/>
                      <a:alpha val="3000"/>
                    </a:schemeClr>
                  </a:solidFill>
                </a:ln>
                <a:effectLst>
                  <a:outerShdw blurRad="38100" dist="38100" dir="2700000" algn="tl">
                    <a:srgbClr val="000000">
                      <a:alpha val="43137"/>
                    </a:srgbClr>
                  </a:outerShdw>
                </a:effectLst>
              </a:rPr>
              <a:t> de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planificación</a:t>
            </a:r>
            <a:r>
              <a:rPr lang="en-US" sz="2800" b="1" dirty="0" smtClean="0">
                <a:ln>
                  <a:solidFill>
                    <a:schemeClr val="tx1">
                      <a:lumMod val="50000"/>
                      <a:alpha val="3000"/>
                    </a:schemeClr>
                  </a:solidFill>
                </a:ln>
                <a:effectLst>
                  <a:outerShdw blurRad="38100" dist="38100" dir="2700000" algn="tl">
                    <a:srgbClr val="000000">
                      <a:alpha val="43137"/>
                    </a:srgbClr>
                  </a:outerShdw>
                </a:effectLst>
              </a:rPr>
              <a:t>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para</a:t>
            </a:r>
            <a:r>
              <a:rPr lang="en-US" sz="2800" b="1" dirty="0" smtClean="0">
                <a:ln>
                  <a:solidFill>
                    <a:schemeClr val="tx1">
                      <a:lumMod val="50000"/>
                      <a:alpha val="3000"/>
                    </a:schemeClr>
                  </a:solidFill>
                </a:ln>
                <a:effectLst>
                  <a:outerShdw blurRad="38100" dist="38100" dir="2700000" algn="tl">
                    <a:srgbClr val="000000">
                      <a:alpha val="43137"/>
                    </a:srgbClr>
                  </a:outerShdw>
                </a:effectLst>
              </a:rPr>
              <a:t>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implementación</a:t>
            </a:r>
            <a:r>
              <a:rPr lang="en-US" sz="2800" b="1" dirty="0" smtClean="0">
                <a:ln>
                  <a:solidFill>
                    <a:schemeClr val="tx1">
                      <a:lumMod val="50000"/>
                      <a:alpha val="3000"/>
                    </a:schemeClr>
                  </a:solidFill>
                </a:ln>
                <a:effectLst>
                  <a:outerShdw blurRad="38100" dist="38100" dir="2700000" algn="tl">
                    <a:srgbClr val="000000">
                      <a:alpha val="43137"/>
                    </a:srgbClr>
                  </a:outerShdw>
                </a:effectLst>
              </a:rPr>
              <a:t> de </a:t>
            </a:r>
            <a:r>
              <a:rPr lang="en-US" sz="2800" b="1" dirty="0" err="1" smtClean="0">
                <a:ln>
                  <a:solidFill>
                    <a:schemeClr val="tx1">
                      <a:lumMod val="50000"/>
                      <a:alpha val="3000"/>
                    </a:schemeClr>
                  </a:solidFill>
                </a:ln>
                <a:effectLst>
                  <a:outerShdw blurRad="38100" dist="38100" dir="2700000" algn="tl">
                    <a:srgbClr val="000000">
                      <a:alpha val="43137"/>
                    </a:srgbClr>
                  </a:outerShdw>
                </a:effectLst>
              </a:rPr>
              <a:t>escritorio</a:t>
            </a:r>
            <a:endParaRPr lang="en-US" sz="2800" b="1" dirty="0" smtClean="0">
              <a:ln>
                <a:solidFill>
                  <a:schemeClr val="tx1">
                    <a:lumMod val="50000"/>
                    <a:alpha val="3000"/>
                  </a:schemeClr>
                </a:solidFill>
              </a:ln>
              <a:effectLst>
                <a:outerShdw blurRad="38100" dist="38100" dir="2700000" algn="tl">
                  <a:srgbClr val="000000">
                    <a:alpha val="43137"/>
                  </a:srgbClr>
                </a:outerShdw>
              </a:effectLst>
            </a:endParaRP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smtClean="0">
                <a:ln>
                  <a:solidFill>
                    <a:schemeClr val="tx1">
                      <a:lumMod val="50000"/>
                      <a:alpha val="3000"/>
                    </a:schemeClr>
                  </a:solidFill>
                </a:ln>
                <a:effectLst>
                  <a:outerShdw blurRad="38100" dist="38100" dir="2700000" algn="tl">
                    <a:srgbClr val="000000">
                      <a:alpha val="43137"/>
                    </a:srgbClr>
                  </a:outerShdw>
                </a:effectLst>
              </a:rPr>
              <a:t>Orientación</a:t>
            </a:r>
            <a:r>
              <a:rPr lang="en-US" sz="2800" dirty="0" smtClean="0">
                <a:ln>
                  <a:solidFill>
                    <a:schemeClr val="tx1">
                      <a:lumMod val="50000"/>
                      <a:alpha val="3000"/>
                    </a:schemeClr>
                  </a:solidFill>
                </a:ln>
                <a:effectLst>
                  <a:outerShdw blurRad="38100" dist="38100" dir="2700000" algn="tl">
                    <a:srgbClr val="000000">
                      <a:alpha val="43137"/>
                    </a:srgbClr>
                  </a:outerShdw>
                </a:effectLst>
              </a:rPr>
              <a:t> y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soporte</a:t>
            </a:r>
            <a:r>
              <a:rPr lang="en-US" sz="2800" dirty="0" smtClean="0">
                <a:ln>
                  <a:solidFill>
                    <a:schemeClr val="tx1">
                      <a:lumMod val="50000"/>
                      <a:alpha val="3000"/>
                    </a:schemeClr>
                  </a:solidFill>
                </a:ln>
                <a:effectLst>
                  <a:outerShdw blurRad="38100" dist="38100" dir="2700000" algn="tl">
                    <a:srgbClr val="000000">
                      <a:alpha val="43137"/>
                    </a:srgbClr>
                  </a:outerShdw>
                </a:effectLst>
              </a:rPr>
              <a:t>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para</a:t>
            </a:r>
            <a:r>
              <a:rPr lang="en-US" sz="2800" dirty="0" smtClean="0">
                <a:ln>
                  <a:solidFill>
                    <a:schemeClr val="tx1">
                      <a:lumMod val="50000"/>
                      <a:alpha val="3000"/>
                    </a:schemeClr>
                  </a:solidFill>
                </a:ln>
                <a:effectLst>
                  <a:outerShdw blurRad="38100" dist="38100" dir="2700000" algn="tl">
                    <a:srgbClr val="000000">
                      <a:alpha val="43137"/>
                    </a:srgbClr>
                  </a:outerShdw>
                </a:effectLst>
              </a:rPr>
              <a:t> el </a:t>
            </a:r>
            <a:r>
              <a:rPr lang="en-US" sz="2800" dirty="0" err="1" smtClean="0">
                <a:ln>
                  <a:solidFill>
                    <a:schemeClr val="tx1">
                      <a:lumMod val="50000"/>
                      <a:alpha val="3000"/>
                    </a:schemeClr>
                  </a:solidFill>
                </a:ln>
                <a:effectLst>
                  <a:outerShdw blurRad="38100" dist="38100" dir="2700000" algn="tl">
                    <a:srgbClr val="000000">
                      <a:alpha val="43137"/>
                    </a:srgbClr>
                  </a:outerShdw>
                </a:effectLst>
              </a:rPr>
              <a:t>lanzamiento</a:t>
            </a:r>
            <a:endParaRPr lang="en-US" sz="2800" dirty="0" smtClean="0">
              <a:ln>
                <a:solidFill>
                  <a:schemeClr val="tx1">
                    <a:lumMod val="50000"/>
                    <a:alpha val="3000"/>
                  </a:schemeClr>
                </a:solidFill>
              </a:ln>
              <a:effectLst>
                <a:outerShdw blurRad="38100" dist="38100" dir="2700000" algn="tl">
                  <a:srgbClr val="000000">
                    <a:alpha val="43137"/>
                  </a:srgbClr>
                </a:outerShdw>
              </a:effectLst>
            </a:endParaRPr>
          </a:p>
          <a:p>
            <a:pPr algn="l">
              <a:spcBef>
                <a:spcPts val="378"/>
              </a:spcBef>
              <a:spcAft>
                <a:spcPts val="0"/>
              </a:spcAft>
              <a:buNone/>
            </a:pPr>
            <a:r>
              <a:rPr lang="en-US" sz="5600" dirty="0">
                <a:ln>
                  <a:solidFill>
                    <a:schemeClr val="tx1">
                      <a:lumMod val="50000"/>
                      <a:alpha val="3000"/>
                    </a:schemeClr>
                  </a:solidFill>
                </a:ln>
                <a:effectLst>
                  <a:outerShdw blurRad="38100" dist="38100" dir="2700000" algn="tl">
                    <a:srgbClr val="000000">
                      <a:alpha val="43137"/>
                    </a:srgbClr>
                  </a:outerShdw>
                </a:effectLst>
              </a:rPr>
              <a:t> </a:t>
            </a:r>
          </a:p>
          <a:p>
            <a:pPr>
              <a:buNone/>
            </a:pPr>
            <a:r>
              <a:rPr lang="en-US" sz="2000" b="1" dirty="0" err="1"/>
              <a:t>Recursos</a:t>
            </a:r>
            <a:r>
              <a:rPr lang="en-US" sz="2000" b="1" dirty="0"/>
              <a:t> de Microsoft</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a:ln>
                  <a:solidFill>
                    <a:schemeClr val="tx1">
                      <a:lumMod val="50000"/>
                      <a:alpha val="3000"/>
                    </a:schemeClr>
                  </a:solidFill>
                </a:ln>
                <a:effectLst>
                  <a:outerShdw blurRad="38100" dist="38100" dir="2700000" algn="tl">
                    <a:srgbClr val="000000">
                      <a:alpha val="43137"/>
                    </a:srgbClr>
                  </a:outerShdw>
                </a:effectLst>
              </a:rPr>
              <a:t>Evaluación</a:t>
            </a:r>
            <a:r>
              <a:rPr lang="en-US" sz="2800" b="1" dirty="0">
                <a:ln>
                  <a:solidFill>
                    <a:schemeClr val="tx1">
                      <a:lumMod val="50000"/>
                      <a:alpha val="3000"/>
                    </a:schemeClr>
                  </a:solidFill>
                </a:ln>
                <a:effectLst>
                  <a:outerShdw blurRad="38100" dist="38100" dir="2700000" algn="tl">
                    <a:srgbClr val="000000">
                      <a:alpha val="43137"/>
                    </a:srgbClr>
                  </a:outerShdw>
                </a:effectLst>
              </a:rPr>
              <a:t> de la </a:t>
            </a:r>
            <a:r>
              <a:rPr lang="en-US" sz="2800" b="1" dirty="0" err="1">
                <a:ln>
                  <a:solidFill>
                    <a:schemeClr val="tx1">
                      <a:lumMod val="50000"/>
                      <a:alpha val="3000"/>
                    </a:schemeClr>
                  </a:solidFill>
                </a:ln>
                <a:effectLst>
                  <a:outerShdw blurRad="38100" dist="38100" dir="2700000" algn="tl">
                    <a:srgbClr val="000000">
                      <a:alpha val="43137"/>
                    </a:srgbClr>
                  </a:outerShdw>
                </a:effectLst>
              </a:rPr>
              <a:t>optimización</a:t>
            </a:r>
            <a:r>
              <a:rPr lang="en-US" sz="2800" b="1" dirty="0">
                <a:ln>
                  <a:solidFill>
                    <a:schemeClr val="tx1">
                      <a:lumMod val="50000"/>
                      <a:alpha val="3000"/>
                    </a:schemeClr>
                  </a:solidFill>
                </a:ln>
                <a:effectLst>
                  <a:outerShdw blurRad="38100" dist="38100" dir="2700000" algn="tl">
                    <a:srgbClr val="000000">
                      <a:alpha val="43137"/>
                    </a:srgbClr>
                  </a:outerShdw>
                </a:effectLst>
              </a:rPr>
              <a:t> de la </a:t>
            </a:r>
            <a:r>
              <a:rPr lang="en-US" sz="2800" b="1" dirty="0" err="1">
                <a:ln>
                  <a:solidFill>
                    <a:schemeClr val="tx1">
                      <a:lumMod val="50000"/>
                      <a:alpha val="3000"/>
                    </a:schemeClr>
                  </a:solidFill>
                </a:ln>
                <a:effectLst>
                  <a:outerShdw blurRad="38100" dist="38100" dir="2700000" algn="tl">
                    <a:srgbClr val="000000">
                      <a:alpha val="43137"/>
                    </a:srgbClr>
                  </a:outerShdw>
                </a:effectLst>
              </a:rPr>
              <a:t>infraestructura</a:t>
            </a:r>
            <a:r>
              <a:rPr lang="en-US" sz="2800" b="1" dirty="0">
                <a:ln>
                  <a:solidFill>
                    <a:schemeClr val="tx1">
                      <a:lumMod val="50000"/>
                      <a:alpha val="3000"/>
                    </a:schemeClr>
                  </a:solidFill>
                </a:ln>
                <a:effectLst>
                  <a:outerShdw blurRad="38100" dist="38100" dir="2700000" algn="tl">
                    <a:srgbClr val="000000">
                      <a:alpha val="43137"/>
                    </a:srgbClr>
                  </a:outerShdw>
                </a:effectLst>
              </a:rPr>
              <a:t> principal</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smtClean="0">
                <a:ln>
                  <a:solidFill>
                    <a:schemeClr val="tx1">
                      <a:lumMod val="50000"/>
                      <a:alpha val="3000"/>
                    </a:schemeClr>
                  </a:solidFill>
                </a:ln>
                <a:effectLst>
                  <a:outerShdw blurRad="38100" dist="38100" dir="2700000" algn="tl">
                    <a:srgbClr val="000000">
                      <a:alpha val="43137"/>
                    </a:srgbClr>
                  </a:outerShdw>
                </a:effectLst>
              </a:rPr>
              <a:t>Identificación de las capacidades actuales y de una ruta efectiva para obtener avances (este programa)</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a:ln>
                  <a:solidFill>
                    <a:schemeClr val="tx1">
                      <a:lumMod val="50000"/>
                      <a:alpha val="3000"/>
                    </a:schemeClr>
                  </a:solidFill>
                </a:ln>
                <a:effectLst>
                  <a:outerShdw blurRad="38100" dist="38100" dir="2700000" algn="tl">
                    <a:srgbClr val="000000">
                      <a:alpha val="43137"/>
                    </a:srgbClr>
                  </a:outerShdw>
                </a:effectLst>
              </a:rPr>
              <a:t>Informe</a:t>
            </a:r>
            <a:r>
              <a:rPr lang="en-US" sz="2800" b="1" dirty="0">
                <a:ln>
                  <a:solidFill>
                    <a:schemeClr val="tx1">
                      <a:lumMod val="50000"/>
                      <a:alpha val="3000"/>
                    </a:schemeClr>
                  </a:solidFill>
                </a:ln>
                <a:effectLst>
                  <a:outerShdw blurRad="38100" dist="38100" dir="2700000" algn="tl">
                    <a:srgbClr val="000000">
                      <a:alpha val="43137"/>
                    </a:srgbClr>
                  </a:outerShdw>
                </a:effectLst>
              </a:rPr>
              <a:t> del </a:t>
            </a:r>
            <a:r>
              <a:rPr lang="en-US" sz="2800" b="1" dirty="0" err="1">
                <a:ln>
                  <a:solidFill>
                    <a:schemeClr val="tx1">
                      <a:lumMod val="50000"/>
                      <a:alpha val="3000"/>
                    </a:schemeClr>
                  </a:solidFill>
                </a:ln>
                <a:effectLst>
                  <a:outerShdw blurRad="38100" dist="38100" dir="2700000" algn="tl">
                    <a:srgbClr val="000000">
                      <a:alpha val="43137"/>
                    </a:srgbClr>
                  </a:outerShdw>
                </a:effectLst>
              </a:rPr>
              <a:t>ciclo</a:t>
            </a:r>
            <a:r>
              <a:rPr lang="en-US" sz="2800" b="1" dirty="0">
                <a:ln>
                  <a:solidFill>
                    <a:schemeClr val="tx1">
                      <a:lumMod val="50000"/>
                      <a:alpha val="3000"/>
                    </a:schemeClr>
                  </a:solidFill>
                </a:ln>
                <a:effectLst>
                  <a:outerShdw blurRad="38100" dist="38100" dir="2700000" algn="tl">
                    <a:srgbClr val="000000">
                      <a:alpha val="43137"/>
                    </a:srgbClr>
                  </a:outerShdw>
                </a:effectLst>
              </a:rPr>
              <a:t> vital de </a:t>
            </a:r>
            <a:r>
              <a:rPr lang="en-US" sz="2800" b="1" dirty="0" err="1">
                <a:ln>
                  <a:solidFill>
                    <a:schemeClr val="tx1">
                      <a:lumMod val="50000"/>
                      <a:alpha val="3000"/>
                    </a:schemeClr>
                  </a:solidFill>
                </a:ln>
                <a:effectLst>
                  <a:outerShdw blurRad="38100" dist="38100" dir="2700000" algn="tl">
                    <a:srgbClr val="000000">
                      <a:alpha val="43137"/>
                    </a:srgbClr>
                  </a:outerShdw>
                </a:effectLst>
              </a:rPr>
              <a:t>las</a:t>
            </a:r>
            <a:r>
              <a:rPr lang="en-US" sz="2800" b="1" dirty="0">
                <a:ln>
                  <a:solidFill>
                    <a:schemeClr val="tx1">
                      <a:lumMod val="50000"/>
                      <a:alpha val="3000"/>
                    </a:schemeClr>
                  </a:solidFill>
                </a:ln>
                <a:effectLst>
                  <a:outerShdw blurRad="38100" dist="38100" dir="2700000" algn="tl">
                    <a:srgbClr val="000000">
                      <a:alpha val="43137"/>
                    </a:srgbClr>
                  </a:outerShdw>
                </a:effectLst>
              </a:rPr>
              <a:t> PC</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a:ln>
                  <a:solidFill>
                    <a:schemeClr val="tx1">
                      <a:lumMod val="50000"/>
                      <a:alpha val="3000"/>
                    </a:schemeClr>
                  </a:solidFill>
                </a:ln>
                <a:effectLst>
                  <a:outerShdw blurRad="38100" dist="38100" dir="2700000" algn="tl">
                    <a:srgbClr val="000000">
                      <a:alpha val="43137"/>
                    </a:srgbClr>
                  </a:outerShdw>
                </a:effectLst>
              </a:rPr>
              <a:t>Marco </a:t>
            </a:r>
            <a:r>
              <a:rPr lang="en-US" sz="2800" dirty="0" err="1">
                <a:ln>
                  <a:solidFill>
                    <a:schemeClr val="tx1">
                      <a:lumMod val="50000"/>
                      <a:alpha val="3000"/>
                    </a:schemeClr>
                  </a:solidFill>
                </a:ln>
                <a:effectLst>
                  <a:outerShdw blurRad="38100" dist="38100" dir="2700000" algn="tl">
                    <a:srgbClr val="000000">
                      <a:alpha val="43137"/>
                    </a:srgbClr>
                  </a:outerShdw>
                </a:effectLst>
              </a:rPr>
              <a:t>para</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comprender</a:t>
            </a:r>
            <a:r>
              <a:rPr lang="en-US" sz="2800" dirty="0">
                <a:ln>
                  <a:solidFill>
                    <a:schemeClr val="tx1">
                      <a:lumMod val="50000"/>
                      <a:alpha val="3000"/>
                    </a:schemeClr>
                  </a:solidFill>
                </a:ln>
                <a:effectLst>
                  <a:outerShdw blurRad="38100" dist="38100" dir="2700000" algn="tl">
                    <a:srgbClr val="000000">
                      <a:alpha val="43137"/>
                    </a:srgbClr>
                  </a:outerShdw>
                </a:effectLst>
              </a:rPr>
              <a:t> los </a:t>
            </a:r>
            <a:r>
              <a:rPr lang="en-US" sz="2800" dirty="0" err="1">
                <a:ln>
                  <a:solidFill>
                    <a:schemeClr val="tx1">
                      <a:lumMod val="50000"/>
                      <a:alpha val="3000"/>
                    </a:schemeClr>
                  </a:solidFill>
                </a:ln>
                <a:effectLst>
                  <a:outerShdw blurRad="38100" dist="38100" dir="2700000" algn="tl">
                    <a:srgbClr val="000000">
                      <a:alpha val="43137"/>
                    </a:srgbClr>
                  </a:outerShdw>
                </a:effectLst>
              </a:rPr>
              <a:t>costos</a:t>
            </a:r>
            <a:r>
              <a:rPr lang="en-US" sz="2800" dirty="0">
                <a:ln>
                  <a:solidFill>
                    <a:schemeClr val="tx1">
                      <a:lumMod val="50000"/>
                      <a:alpha val="3000"/>
                    </a:schemeClr>
                  </a:solidFill>
                </a:ln>
                <a:effectLst>
                  <a:outerShdw blurRad="38100" dist="38100" dir="2700000" algn="tl">
                    <a:srgbClr val="000000">
                      <a:alpha val="43137"/>
                    </a:srgbClr>
                  </a:outerShdw>
                </a:effectLst>
              </a:rPr>
              <a:t> del </a:t>
            </a:r>
            <a:r>
              <a:rPr lang="en-US" sz="2800" dirty="0" err="1">
                <a:ln>
                  <a:solidFill>
                    <a:schemeClr val="tx1">
                      <a:lumMod val="50000"/>
                      <a:alpha val="3000"/>
                    </a:schemeClr>
                  </a:solidFill>
                </a:ln>
                <a:effectLst>
                  <a:outerShdw blurRad="38100" dist="38100" dir="2700000" algn="tl">
                    <a:srgbClr val="000000">
                      <a:alpha val="43137"/>
                    </a:srgbClr>
                  </a:outerShdw>
                </a:effectLst>
              </a:rPr>
              <a:t>ciclo</a:t>
            </a:r>
            <a:r>
              <a:rPr lang="en-US" sz="2800" dirty="0">
                <a:ln>
                  <a:solidFill>
                    <a:schemeClr val="tx1">
                      <a:lumMod val="50000"/>
                      <a:alpha val="3000"/>
                    </a:schemeClr>
                  </a:solidFill>
                </a:ln>
                <a:effectLst>
                  <a:outerShdw blurRad="38100" dist="38100" dir="2700000" algn="tl">
                    <a:srgbClr val="000000">
                      <a:alpha val="43137"/>
                    </a:srgbClr>
                  </a:outerShdw>
                </a:effectLst>
              </a:rPr>
              <a:t> vital</a:t>
            </a:r>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a:ln>
                  <a:solidFill>
                    <a:schemeClr val="tx1">
                      <a:lumMod val="50000"/>
                      <a:alpha val="3000"/>
                    </a:schemeClr>
                  </a:solidFill>
                </a:ln>
                <a:effectLst>
                  <a:outerShdw blurRad="38100" dist="38100" dir="2700000" algn="tl">
                    <a:srgbClr val="000000">
                      <a:alpha val="43137"/>
                    </a:srgbClr>
                  </a:outerShdw>
                </a:effectLst>
              </a:rPr>
              <a:t>Herramienta</a:t>
            </a:r>
            <a:r>
              <a:rPr lang="en-US" sz="2800" b="1" dirty="0">
                <a:ln>
                  <a:solidFill>
                    <a:schemeClr val="tx1">
                      <a:lumMod val="50000"/>
                      <a:alpha val="3000"/>
                    </a:schemeClr>
                  </a:solidFill>
                </a:ln>
                <a:effectLst>
                  <a:outerShdw blurRad="38100" dist="38100" dir="2700000" algn="tl">
                    <a:srgbClr val="000000">
                      <a:alpha val="43137"/>
                    </a:srgbClr>
                  </a:outerShdw>
                </a:effectLst>
              </a:rPr>
              <a:t> de ROI </a:t>
            </a:r>
            <a:r>
              <a:rPr lang="en-US" sz="2800" b="1" dirty="0" err="1">
                <a:ln>
                  <a:solidFill>
                    <a:schemeClr val="tx1">
                      <a:lumMod val="50000"/>
                      <a:alpha val="3000"/>
                    </a:schemeClr>
                  </a:solidFill>
                </a:ln>
                <a:effectLst>
                  <a:outerShdw blurRad="38100" dist="38100" dir="2700000" algn="tl">
                    <a:srgbClr val="000000">
                      <a:alpha val="43137"/>
                    </a:srgbClr>
                  </a:outerShdw>
                </a:effectLst>
              </a:rPr>
              <a:t>Alinean</a:t>
            </a:r>
            <a:endParaRPr lang="en-US" sz="2800" b="1" dirty="0">
              <a:ln>
                <a:solidFill>
                  <a:schemeClr val="tx1">
                    <a:lumMod val="50000"/>
                    <a:alpha val="3000"/>
                  </a:schemeClr>
                </a:solidFill>
              </a:ln>
              <a:effectLst>
                <a:outerShdw blurRad="38100" dist="38100" dir="2700000" algn="tl">
                  <a:srgbClr val="000000">
                    <a:alpha val="43137"/>
                  </a:srgbClr>
                </a:outerShdw>
              </a:effectLst>
            </a:endParaRP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Comparación</a:t>
            </a:r>
            <a:r>
              <a:rPr lang="en-US" sz="2800" dirty="0">
                <a:ln>
                  <a:solidFill>
                    <a:schemeClr val="tx1">
                      <a:lumMod val="50000"/>
                      <a:alpha val="3000"/>
                    </a:schemeClr>
                  </a:solidFill>
                </a:ln>
                <a:effectLst>
                  <a:outerShdw blurRad="38100" dist="38100" dir="2700000" algn="tl">
                    <a:srgbClr val="000000">
                      <a:alpha val="43137"/>
                    </a:srgbClr>
                  </a:outerShdw>
                </a:effectLst>
              </a:rPr>
              <a:t> de </a:t>
            </a:r>
            <a:r>
              <a:rPr lang="en-US" sz="2800" dirty="0" err="1">
                <a:ln>
                  <a:solidFill>
                    <a:schemeClr val="tx1">
                      <a:lumMod val="50000"/>
                      <a:alpha val="3000"/>
                    </a:schemeClr>
                  </a:solidFill>
                </a:ln>
                <a:effectLst>
                  <a:outerShdw blurRad="38100" dist="38100" dir="2700000" algn="tl">
                    <a:srgbClr val="000000">
                      <a:alpha val="43137"/>
                    </a:srgbClr>
                  </a:outerShdw>
                </a:effectLst>
              </a:rPr>
              <a:t>costos</a:t>
            </a:r>
            <a:endParaRPr lang="en-US" sz="2800" dirty="0">
              <a:ln>
                <a:solidFill>
                  <a:schemeClr val="tx1">
                    <a:lumMod val="50000"/>
                    <a:alpha val="3000"/>
                  </a:schemeClr>
                </a:solidFill>
              </a:ln>
              <a:effectLst>
                <a:outerShdw blurRad="38100" dist="38100" dir="2700000" algn="tl">
                  <a:srgbClr val="000000">
                    <a:alpha val="43137"/>
                  </a:srgbClr>
                </a:outerShdw>
              </a:effectLst>
            </a:endParaRPr>
          </a:p>
          <a:p>
            <a:pPr marL="233363" indent="-233363" defTabSz="-13873163">
              <a:spcBef>
                <a:spcPts val="0"/>
              </a:spcBef>
              <a:spcAft>
                <a:spcPts val="0"/>
              </a:spcAft>
              <a:buClr>
                <a:schemeClr val="tx2"/>
              </a:buClr>
              <a:buSzPct val="85000"/>
              <a:buBlip>
                <a:blip r:embed="rId3"/>
              </a:buBlip>
              <a:tabLst>
                <a:tab pos="285750" algn="l"/>
              </a:tabLst>
              <a:defRPr/>
            </a:pPr>
            <a:r>
              <a:rPr lang="en-US" sz="2800" b="1" dirty="0" err="1">
                <a:ln>
                  <a:solidFill>
                    <a:schemeClr val="tx1">
                      <a:lumMod val="50000"/>
                      <a:alpha val="3000"/>
                    </a:schemeClr>
                  </a:solidFill>
                </a:ln>
                <a:effectLst>
                  <a:outerShdw blurRad="38100" dist="38100" dir="2700000" algn="tl">
                    <a:srgbClr val="000000">
                      <a:alpha val="43137"/>
                    </a:srgbClr>
                  </a:outerShdw>
                </a:effectLst>
              </a:rPr>
              <a:t>Hoja</a:t>
            </a:r>
            <a:r>
              <a:rPr lang="en-US" sz="2800" b="1" dirty="0">
                <a:ln>
                  <a:solidFill>
                    <a:schemeClr val="tx1">
                      <a:lumMod val="50000"/>
                      <a:alpha val="3000"/>
                    </a:schemeClr>
                  </a:solidFill>
                </a:ln>
                <a:effectLst>
                  <a:outerShdw blurRad="38100" dist="38100" dir="2700000" algn="tl">
                    <a:srgbClr val="000000">
                      <a:alpha val="43137"/>
                    </a:srgbClr>
                  </a:outerShdw>
                </a:effectLst>
              </a:rPr>
              <a:t> de </a:t>
            </a:r>
            <a:r>
              <a:rPr lang="en-US" sz="2800" b="1" dirty="0" err="1">
                <a:ln>
                  <a:solidFill>
                    <a:schemeClr val="tx1">
                      <a:lumMod val="50000"/>
                      <a:alpha val="3000"/>
                    </a:schemeClr>
                  </a:solidFill>
                </a:ln>
                <a:effectLst>
                  <a:outerShdw blurRad="38100" dist="38100" dir="2700000" algn="tl">
                    <a:srgbClr val="000000">
                      <a:alpha val="43137"/>
                    </a:srgbClr>
                  </a:outerShdw>
                </a:effectLst>
              </a:rPr>
              <a:t>datos</a:t>
            </a:r>
            <a:r>
              <a:rPr lang="en-US" sz="2800" b="1" dirty="0">
                <a:ln>
                  <a:solidFill>
                    <a:schemeClr val="tx1">
                      <a:lumMod val="50000"/>
                      <a:alpha val="3000"/>
                    </a:schemeClr>
                  </a:solidFill>
                </a:ln>
                <a:effectLst>
                  <a:outerShdw blurRad="38100" dist="38100" dir="2700000" algn="tl">
                    <a:srgbClr val="000000">
                      <a:alpha val="43137"/>
                    </a:srgbClr>
                  </a:outerShdw>
                </a:effectLst>
              </a:rPr>
              <a:t> de AIS</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Orientación</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sobre</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productos</a:t>
            </a:r>
            <a:endParaRPr lang="en-US" sz="2800" dirty="0">
              <a:ln>
                <a:solidFill>
                  <a:schemeClr val="tx1">
                    <a:lumMod val="50000"/>
                    <a:alpha val="3000"/>
                  </a:schemeClr>
                </a:solidFill>
              </a:ln>
              <a:effectLst>
                <a:outerShdw blurRad="38100" dist="38100" dir="2700000" algn="tl">
                  <a:srgbClr val="000000">
                    <a:alpha val="43137"/>
                  </a:srgbClr>
                </a:outerShdw>
              </a:effectLst>
            </a:endParaRPr>
          </a:p>
          <a:p>
            <a:pPr marL="237744" indent="-237744" algn="l" defTabSz="-13871448">
              <a:spcBef>
                <a:spcPts val="0"/>
              </a:spcBef>
              <a:spcAft>
                <a:spcPts val="0"/>
              </a:spcAft>
              <a:buClr>
                <a:srgbClr val="000000"/>
              </a:buClr>
              <a:buSzPct val="85000"/>
              <a:buBlip>
                <a:blip r:embed="rId3"/>
              </a:buBlip>
            </a:pPr>
            <a:r>
              <a:rPr lang="en-US" sz="2800" b="1" dirty="0" err="1">
                <a:ln>
                  <a:solidFill>
                    <a:schemeClr val="tx1">
                      <a:lumMod val="50000"/>
                      <a:alpha val="3000"/>
                    </a:schemeClr>
                  </a:solidFill>
                </a:ln>
                <a:effectLst>
                  <a:outerShdw blurRad="38100" dist="38100" dir="2700000" algn="tl">
                    <a:srgbClr val="000000">
                      <a:alpha val="43137"/>
                    </a:srgbClr>
                  </a:outerShdw>
                </a:effectLst>
              </a:rPr>
              <a:t>Administración</a:t>
            </a:r>
            <a:r>
              <a:rPr lang="en-US" sz="2800" b="1" dirty="0">
                <a:ln>
                  <a:solidFill>
                    <a:schemeClr val="tx1">
                      <a:lumMod val="50000"/>
                      <a:alpha val="3000"/>
                    </a:schemeClr>
                  </a:solidFill>
                </a:ln>
                <a:effectLst>
                  <a:outerShdw blurRad="38100" dist="38100" dir="2700000" algn="tl">
                    <a:srgbClr val="000000">
                      <a:alpha val="43137"/>
                    </a:srgbClr>
                  </a:outerShdw>
                </a:effectLst>
              </a:rPr>
              <a:t> del </a:t>
            </a:r>
            <a:r>
              <a:rPr lang="en-US" sz="2800" b="1" dirty="0" err="1">
                <a:ln>
                  <a:solidFill>
                    <a:schemeClr val="tx1">
                      <a:lumMod val="50000"/>
                      <a:alpha val="3000"/>
                    </a:schemeClr>
                  </a:solidFill>
                </a:ln>
                <a:effectLst>
                  <a:outerShdw blurRad="38100" dist="38100" dir="2700000" algn="tl">
                    <a:srgbClr val="000000">
                      <a:alpha val="43137"/>
                    </a:srgbClr>
                  </a:outerShdw>
                </a:effectLst>
              </a:rPr>
              <a:t>ciclo</a:t>
            </a:r>
            <a:r>
              <a:rPr lang="en-US" sz="2800" b="1" dirty="0">
                <a:ln>
                  <a:solidFill>
                    <a:schemeClr val="tx1">
                      <a:lumMod val="50000"/>
                      <a:alpha val="3000"/>
                    </a:schemeClr>
                  </a:solidFill>
                </a:ln>
                <a:effectLst>
                  <a:outerShdw blurRad="38100" dist="38100" dir="2700000" algn="tl">
                    <a:srgbClr val="000000">
                      <a:alpha val="43137"/>
                    </a:srgbClr>
                  </a:outerShdw>
                </a:effectLst>
              </a:rPr>
              <a:t> vital de Vista</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Orientación</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para</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reducir</a:t>
            </a:r>
            <a:r>
              <a:rPr lang="en-US" sz="2800" dirty="0">
                <a:ln>
                  <a:solidFill>
                    <a:schemeClr val="tx1">
                      <a:lumMod val="50000"/>
                      <a:alpha val="3000"/>
                    </a:schemeClr>
                  </a:solidFill>
                </a:ln>
                <a:effectLst>
                  <a:outerShdw blurRad="38100" dist="38100" dir="2700000" algn="tl">
                    <a:srgbClr val="000000">
                      <a:alpha val="43137"/>
                    </a:srgbClr>
                  </a:outerShdw>
                </a:effectLst>
              </a:rPr>
              <a:t> el </a:t>
            </a:r>
            <a:r>
              <a:rPr lang="en-US" sz="2800" dirty="0" err="1">
                <a:ln>
                  <a:solidFill>
                    <a:schemeClr val="tx1">
                      <a:lumMod val="50000"/>
                      <a:alpha val="3000"/>
                    </a:schemeClr>
                  </a:solidFill>
                </a:ln>
                <a:effectLst>
                  <a:outerShdw blurRad="38100" dist="38100" dir="2700000" algn="tl">
                    <a:srgbClr val="000000">
                      <a:alpha val="43137"/>
                    </a:srgbClr>
                  </a:outerShdw>
                </a:effectLst>
              </a:rPr>
              <a:t>costo</a:t>
            </a:r>
            <a:r>
              <a:rPr lang="en-US" sz="2800" dirty="0">
                <a:ln>
                  <a:solidFill>
                    <a:schemeClr val="tx1">
                      <a:lumMod val="50000"/>
                      <a:alpha val="3000"/>
                    </a:schemeClr>
                  </a:solidFill>
                </a:ln>
                <a:effectLst>
                  <a:outerShdw blurRad="38100" dist="38100" dir="2700000" algn="tl">
                    <a:srgbClr val="000000">
                      <a:alpha val="43137"/>
                    </a:srgbClr>
                  </a:outerShdw>
                </a:effectLst>
              </a:rPr>
              <a:t> total de </a:t>
            </a:r>
            <a:r>
              <a:rPr lang="en-US" sz="2800" dirty="0" err="1">
                <a:ln>
                  <a:solidFill>
                    <a:schemeClr val="tx1">
                      <a:lumMod val="50000"/>
                      <a:alpha val="3000"/>
                    </a:schemeClr>
                  </a:solidFill>
                </a:ln>
                <a:effectLst>
                  <a:outerShdw blurRad="38100" dist="38100" dir="2700000" algn="tl">
                    <a:srgbClr val="000000">
                      <a:alpha val="43137"/>
                    </a:srgbClr>
                  </a:outerShdw>
                </a:effectLst>
              </a:rPr>
              <a:t>propiedad</a:t>
            </a:r>
            <a:r>
              <a:rPr lang="en-US" sz="2800" dirty="0">
                <a:ln>
                  <a:solidFill>
                    <a:schemeClr val="tx1">
                      <a:lumMod val="50000"/>
                      <a:alpha val="3000"/>
                    </a:schemeClr>
                  </a:solidFill>
                </a:ln>
                <a:effectLst>
                  <a:outerShdw blurRad="38100" dist="38100" dir="2700000" algn="tl">
                    <a:srgbClr val="000000">
                      <a:alpha val="43137"/>
                    </a:srgbClr>
                  </a:outerShdw>
                </a:effectLst>
              </a:rPr>
              <a:t> (TCO)</a:t>
            </a:r>
          </a:p>
          <a:p>
            <a:pPr>
              <a:buNone/>
            </a:pPr>
            <a:r>
              <a:rPr lang="en-US" sz="2000" b="1" dirty="0" err="1"/>
              <a:t>Guía</a:t>
            </a:r>
            <a:r>
              <a:rPr lang="en-US" sz="2000" b="1" dirty="0"/>
              <a:t> </a:t>
            </a:r>
            <a:r>
              <a:rPr lang="en-US" sz="2000" b="1" dirty="0" err="1"/>
              <a:t>para</a:t>
            </a:r>
            <a:r>
              <a:rPr lang="en-US" sz="2000" b="1" dirty="0"/>
              <a:t> la </a:t>
            </a:r>
            <a:r>
              <a:rPr lang="en-US" sz="2000" b="1" dirty="0" err="1"/>
              <a:t>planificación</a:t>
            </a:r>
            <a:r>
              <a:rPr lang="en-US" sz="2000" b="1" dirty="0"/>
              <a:t> y el </a:t>
            </a:r>
            <a:r>
              <a:rPr lang="en-US" sz="2000" b="1" dirty="0" err="1"/>
              <a:t>diseño</a:t>
            </a:r>
            <a:r>
              <a:rPr lang="en-US" sz="2000" b="1" dirty="0"/>
              <a:t> de la </a:t>
            </a:r>
            <a:r>
              <a:rPr lang="en-US" sz="2000" b="1" dirty="0" err="1"/>
              <a:t>infraestructura</a:t>
            </a:r>
            <a:r>
              <a:rPr lang="en-US" sz="2000" b="1" dirty="0"/>
              <a:t> </a:t>
            </a:r>
            <a:r>
              <a:rPr lang="en-US" sz="2000" b="1" dirty="0" err="1"/>
              <a:t>para</a:t>
            </a:r>
            <a:r>
              <a:rPr lang="en-US" sz="2000" b="1" dirty="0"/>
              <a:t> MAV</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Orientación</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para</a:t>
            </a:r>
            <a:r>
              <a:rPr lang="en-US" sz="2800" dirty="0">
                <a:ln>
                  <a:solidFill>
                    <a:schemeClr val="tx1">
                      <a:lumMod val="50000"/>
                      <a:alpha val="3000"/>
                    </a:schemeClr>
                  </a:solidFill>
                </a:ln>
                <a:effectLst>
                  <a:outerShdw blurRad="38100" dist="38100" dir="2700000" algn="tl">
                    <a:srgbClr val="000000">
                      <a:alpha val="43137"/>
                    </a:srgbClr>
                  </a:outerShdw>
                </a:effectLst>
              </a:rPr>
              <a:t> la </a:t>
            </a:r>
            <a:r>
              <a:rPr lang="en-US" sz="2800" dirty="0" err="1">
                <a:ln>
                  <a:solidFill>
                    <a:schemeClr val="tx1">
                      <a:lumMod val="50000"/>
                      <a:alpha val="3000"/>
                    </a:schemeClr>
                  </a:solidFill>
                </a:ln>
                <a:effectLst>
                  <a:outerShdw blurRad="38100" dist="38100" dir="2700000" algn="tl">
                    <a:srgbClr val="000000">
                      <a:alpha val="43137"/>
                    </a:srgbClr>
                  </a:outerShdw>
                </a:effectLst>
              </a:rPr>
              <a:t>virtualización</a:t>
            </a:r>
            <a:endParaRPr lang="en-US" sz="2800" dirty="0">
              <a:ln>
                <a:solidFill>
                  <a:schemeClr val="tx1">
                    <a:lumMod val="50000"/>
                    <a:alpha val="3000"/>
                  </a:schemeClr>
                </a:solidFill>
              </a:ln>
              <a:effectLst>
                <a:outerShdw blurRad="38100" dist="38100" dir="2700000" algn="tl">
                  <a:srgbClr val="000000">
                    <a:alpha val="43137"/>
                  </a:srgbClr>
                </a:outerShdw>
              </a:effectLst>
            </a:endParaRPr>
          </a:p>
          <a:p>
            <a:pPr marL="233363" indent="-233363" defTabSz="-13873163">
              <a:spcBef>
                <a:spcPts val="0"/>
              </a:spcBef>
              <a:spcAft>
                <a:spcPts val="0"/>
              </a:spcAft>
              <a:buClr>
                <a:schemeClr val="tx2"/>
              </a:buClr>
              <a:buSzPct val="85000"/>
              <a:buBlip>
                <a:blip r:embed="rId3"/>
              </a:buBlip>
              <a:tabLst>
                <a:tab pos="285750" algn="l"/>
              </a:tabLst>
              <a:defRPr/>
            </a:pPr>
            <a:r>
              <a:rPr lang="en-US" sz="2800" b="1" dirty="0">
                <a:ln>
                  <a:solidFill>
                    <a:schemeClr val="tx1">
                      <a:lumMod val="50000"/>
                      <a:alpha val="3000"/>
                    </a:schemeClr>
                  </a:solidFill>
                </a:ln>
                <a:effectLst>
                  <a:outerShdw blurRad="38100" dist="38100" dir="2700000" algn="tl">
                    <a:srgbClr val="000000">
                      <a:alpha val="43137"/>
                    </a:srgbClr>
                  </a:outerShdw>
                </a:effectLst>
              </a:rPr>
              <a:t>Microsoft Operating Framework</a:t>
            </a:r>
          </a:p>
          <a:p>
            <a:pPr marL="509588" lvl="1" indent="-227013" defTabSz="-13873163">
              <a:spcBef>
                <a:spcPts val="0"/>
              </a:spcBef>
              <a:spcAft>
                <a:spcPts val="0"/>
              </a:spcAft>
              <a:buClr>
                <a:schemeClr val="tx2"/>
              </a:buClr>
              <a:buSzPct val="85000"/>
              <a:buBlip>
                <a:blip r:embed="rId3"/>
              </a:buBlip>
              <a:tabLst>
                <a:tab pos="285750" algn="l"/>
              </a:tabLst>
              <a:defRPr/>
            </a:pPr>
            <a:r>
              <a:rPr lang="en-US" sz="2800" dirty="0" err="1">
                <a:ln>
                  <a:solidFill>
                    <a:schemeClr val="tx1">
                      <a:lumMod val="50000"/>
                      <a:alpha val="3000"/>
                    </a:schemeClr>
                  </a:solidFill>
                </a:ln>
                <a:effectLst>
                  <a:outerShdw blurRad="38100" dist="38100" dir="2700000" algn="tl">
                    <a:srgbClr val="000000">
                      <a:alpha val="43137"/>
                    </a:srgbClr>
                  </a:outerShdw>
                </a:effectLst>
              </a:rPr>
              <a:t>Guía</a:t>
            </a:r>
            <a:r>
              <a:rPr lang="en-US" sz="2800" dirty="0">
                <a:ln>
                  <a:solidFill>
                    <a:schemeClr val="tx1">
                      <a:lumMod val="50000"/>
                      <a:alpha val="3000"/>
                    </a:schemeClr>
                  </a:solidFill>
                </a:ln>
                <a:effectLst>
                  <a:outerShdw blurRad="38100" dist="38100" dir="2700000" algn="tl">
                    <a:srgbClr val="000000">
                      <a:alpha val="43137"/>
                    </a:srgbClr>
                  </a:outerShdw>
                </a:effectLst>
              </a:rPr>
              <a:t> de </a:t>
            </a:r>
            <a:r>
              <a:rPr lang="en-US" sz="2800" dirty="0" err="1">
                <a:ln>
                  <a:solidFill>
                    <a:schemeClr val="tx1">
                      <a:lumMod val="50000"/>
                      <a:alpha val="3000"/>
                    </a:schemeClr>
                  </a:solidFill>
                </a:ln>
                <a:effectLst>
                  <a:outerShdw blurRad="38100" dist="38100" dir="2700000" algn="tl">
                    <a:srgbClr val="000000">
                      <a:alpha val="43137"/>
                    </a:srgbClr>
                  </a:outerShdw>
                </a:effectLst>
              </a:rPr>
              <a:t>implementación</a:t>
            </a:r>
            <a:r>
              <a:rPr lang="en-US" sz="2800" dirty="0">
                <a:ln>
                  <a:solidFill>
                    <a:schemeClr val="tx1">
                      <a:lumMod val="50000"/>
                      <a:alpha val="3000"/>
                    </a:schemeClr>
                  </a:solidFill>
                </a:ln>
                <a:effectLst>
                  <a:outerShdw blurRad="38100" dist="38100" dir="2700000" algn="tl">
                    <a:srgbClr val="000000">
                      <a:alpha val="43137"/>
                    </a:srgbClr>
                  </a:outerShdw>
                </a:effectLst>
              </a:rPr>
              <a:t> de </a:t>
            </a:r>
            <a:r>
              <a:rPr lang="en-US" sz="2800" dirty="0" err="1">
                <a:ln>
                  <a:solidFill>
                    <a:schemeClr val="tx1">
                      <a:lumMod val="50000"/>
                      <a:alpha val="3000"/>
                    </a:schemeClr>
                  </a:solidFill>
                </a:ln>
                <a:effectLst>
                  <a:outerShdw blurRad="38100" dist="38100" dir="2700000" algn="tl">
                    <a:srgbClr val="000000">
                      <a:alpha val="43137"/>
                    </a:srgbClr>
                  </a:outerShdw>
                </a:effectLst>
              </a:rPr>
              <a:t>escritorio</a:t>
            </a:r>
            <a:r>
              <a:rPr lang="en-US" sz="2800" dirty="0">
                <a:ln>
                  <a:solidFill>
                    <a:schemeClr val="tx1">
                      <a:lumMod val="50000"/>
                      <a:alpha val="3000"/>
                    </a:schemeClr>
                  </a:solidFill>
                </a:ln>
                <a:effectLst>
                  <a:outerShdw blurRad="38100" dist="38100" dir="2700000" algn="tl">
                    <a:srgbClr val="000000">
                      <a:alpha val="43137"/>
                    </a:srgbClr>
                  </a:outerShdw>
                </a:effectLst>
              </a:rPr>
              <a:t> </a:t>
            </a:r>
            <a:r>
              <a:rPr lang="en-US" sz="2800" dirty="0" err="1">
                <a:ln>
                  <a:solidFill>
                    <a:schemeClr val="tx1">
                      <a:lumMod val="50000"/>
                      <a:alpha val="3000"/>
                    </a:schemeClr>
                  </a:solidFill>
                </a:ln>
                <a:effectLst>
                  <a:outerShdw blurRad="38100" dist="38100" dir="2700000" algn="tl">
                    <a:srgbClr val="000000">
                      <a:alpha val="43137"/>
                    </a:srgbClr>
                  </a:outerShdw>
                </a:effectLst>
              </a:rPr>
              <a:t>para</a:t>
            </a:r>
            <a:r>
              <a:rPr lang="en-US" sz="2800" dirty="0">
                <a:ln>
                  <a:solidFill>
                    <a:schemeClr val="tx1">
                      <a:lumMod val="50000"/>
                      <a:alpha val="3000"/>
                    </a:schemeClr>
                  </a:solidFill>
                </a:ln>
                <a:effectLst>
                  <a:outerShdw blurRad="38100" dist="38100" dir="2700000" algn="tl">
                    <a:srgbClr val="000000">
                      <a:alpha val="43137"/>
                    </a:srgbClr>
                  </a:outerShdw>
                </a:effectLst>
              </a:rPr>
              <a:t> ITIL</a:t>
            </a:r>
          </a:p>
          <a:p>
            <a:pPr marL="512064" marR="0" lvl="1" indent="-228600" algn="l" defTabSz="-13871448">
              <a:lnSpc>
                <a:spcPct val="100000"/>
              </a:lnSpc>
              <a:spcBef>
                <a:spcPts val="0"/>
              </a:spcBef>
              <a:spcAft>
                <a:spcPts val="0"/>
              </a:spcAft>
              <a:buClr>
                <a:srgbClr val="000000"/>
              </a:buClr>
              <a:buSzPct val="85000"/>
              <a:buFontTx/>
              <a:buBlip>
                <a:blip r:embed="rId3"/>
              </a:buBlip>
            </a:pPr>
            <a:endParaRPr lang="en-US" sz="1400" dirty="0" smtClean="0">
              <a:latin typeface="Segoe"/>
              <a:ea typeface="+mn-ea"/>
              <a:cs typeface="+mn-cs"/>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defRPr/>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dirty="0"/>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18</a:t>
            </a:fld>
            <a:endParaRPr lang="en-US" sz="1200" b="0" i="0">
              <a:latin typeface="Segoe"/>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8" y="4452938"/>
            <a:ext cx="5474229" cy="4143375"/>
          </a:xfrm>
        </p:spPr>
        <p:txBody>
          <a:bodyPr>
            <a:normAutofit fontScale="25000" lnSpcReduction="20000"/>
          </a:bodyPr>
          <a:lstStyle/>
          <a:p>
            <a:pPr marL="169863" indent="-169863">
              <a:lnSpc>
                <a:spcPct val="95000"/>
              </a:lnSpc>
              <a:spcAft>
                <a:spcPts val="100"/>
              </a:spcAft>
              <a:buClr>
                <a:srgbClr val="FFB601"/>
              </a:buClr>
              <a:buSzPct val="100000"/>
              <a:buFontTx/>
              <a:buNone/>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Estandarización</a:t>
            </a:r>
            <a:r>
              <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hardware</a:t>
            </a:r>
          </a:p>
          <a:p>
            <a:pPr marL="169863" indent="-169863">
              <a:lnSpc>
                <a:spcPct val="95000"/>
              </a:lnSpc>
              <a:spcAft>
                <a:spcPts val="100"/>
              </a:spcAft>
              <a:buClr>
                <a:srgbClr val="FFB601"/>
              </a:buClr>
              <a:buSzPct val="100000"/>
              <a:buFontTx/>
              <a:buNone/>
            </a:pPr>
            <a:endParaRPr lang="en-US" sz="3200" b="1" dirty="0" smtClean="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FontTx/>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Demostración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diversidad</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ordenar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Planificación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largo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plazo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flota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el fin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incorporar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programaciones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software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activos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supervisar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diversidad</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hardware de PC y SO en la red</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Identificación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equipos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no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reemplazo</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Aprovechamiento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compras</a:t>
            </a:r>
          </a:p>
          <a:p>
            <a:pPr marL="401638" lvl="1" indent="-173038">
              <a:lnSpc>
                <a:spcPct val="95000"/>
              </a:lnSpc>
              <a:spcAft>
                <a:spcPts val="100"/>
              </a:spcAft>
              <a:buClr>
                <a:srgbClr val="FFB601"/>
              </a:buClr>
              <a:buSzPct val="85000"/>
              <a:buBlip>
                <a:blip r:embed="rId3"/>
              </a:buBlip>
              <a:defRPr/>
            </a:pP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Ahorros</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la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obra</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TI: $110/PC/</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año</a:t>
            </a:r>
            <a:endPar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inventario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repuestos</a:t>
            </a:r>
            <a:endPar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400" b="1" dirty="0" err="1" smtClean="0">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2400" b="1" dirty="0" smtClean="0">
                <a:ln>
                  <a:solidFill>
                    <a:srgbClr val="000000">
                      <a:alpha val="18000"/>
                    </a:srgbClr>
                  </a:solidFill>
                </a:ln>
                <a:solidFill>
                  <a:srgbClr val="FFFFFF"/>
                </a:solidFill>
                <a:effectLst>
                  <a:outerShdw blurRad="38100" dist="38100" dir="2700000" algn="tl">
                    <a:srgbClr val="000000">
                      <a:alpha val="43137"/>
                    </a:srgbClr>
                  </a:outerShdw>
                </a:effectLst>
                <a:latin typeface="Segoe"/>
              </a:rPr>
              <a:t> </a:t>
            </a:r>
            <a:r>
              <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de </a:t>
            </a: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Wipro 2004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producto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MS/Intel)</a:t>
            </a:r>
          </a:p>
          <a:p>
            <a:pPr algn="l">
              <a:spcBef>
                <a:spcPts val="0"/>
              </a:spcBef>
              <a:spcAft>
                <a:spcPts val="0"/>
              </a:spcAft>
              <a:buNone/>
            </a:pPr>
            <a:endParaRPr lang="en-US" dirty="0" smtClean="0"/>
          </a:p>
          <a:p>
            <a:pPr>
              <a:buNone/>
            </a:pPr>
            <a:r>
              <a:rPr lang="en-US" sz="2400" b="1" dirty="0" err="1"/>
              <a:t>Estrategia</a:t>
            </a:r>
            <a:r>
              <a:rPr lang="en-US" sz="2400" b="1" dirty="0"/>
              <a:t> del </a:t>
            </a:r>
            <a:r>
              <a:rPr lang="en-US" sz="2400" b="1" dirty="0" err="1"/>
              <a:t>ciclo</a:t>
            </a:r>
            <a:r>
              <a:rPr lang="en-US" sz="2400" b="1" dirty="0"/>
              <a:t> vital de </a:t>
            </a:r>
            <a:r>
              <a:rPr lang="en-US" sz="2400" b="1" dirty="0" err="1"/>
              <a:t>las</a:t>
            </a:r>
            <a:r>
              <a:rPr lang="en-US" sz="2400" b="1" dirty="0"/>
              <a:t> </a:t>
            </a:r>
            <a:r>
              <a:rPr lang="en-US" sz="2400" b="1" dirty="0" err="1"/>
              <a:t>flotas</a:t>
            </a:r>
            <a:endParaRPr lang="en-US" sz="2400" b="1" dirty="0"/>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Análisis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ciclo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vital de la PC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evaluar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impacto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decisiones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estrategia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flotas</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Comprensión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forma en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herramientas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y SO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afectan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Intercambio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análisis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los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comerciales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evaluar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nivel</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preferido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vs.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compensación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ciclo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vital de la PC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dentro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fuera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TI,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ejemplo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marL="628650" lvl="1" indent="-171450">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Ahorros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electricidad</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través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energía</a:t>
            </a:r>
            <a:endPar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628650" lvl="1" indent="-171450">
              <a:lnSpc>
                <a:spcPct val="95000"/>
              </a:lnSpc>
              <a:spcAft>
                <a:spcPts val="100"/>
              </a:spcAft>
              <a:buClr>
                <a:srgbClr val="FFB601"/>
              </a:buClr>
              <a:buSzPct val="85000"/>
              <a:buBlip>
                <a:blip r:embed="rId3"/>
              </a:buBlip>
              <a:defRPr/>
            </a:pP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 </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 el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retiro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el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cifrado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disco</a:t>
            </a:r>
          </a:p>
          <a:p>
            <a:pPr marL="628650" lvl="1" indent="-171450">
              <a:lnSpc>
                <a:spcPct val="95000"/>
              </a:lnSpc>
              <a:spcAft>
                <a:spcPts val="100"/>
              </a:spcAft>
              <a:buClr>
                <a:srgbClr val="FFB601"/>
              </a:buClr>
              <a:buSzPct val="85000"/>
              <a:buBlip>
                <a:blip r:embed="rId3"/>
              </a:buBlip>
              <a:defRPr/>
            </a:pP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actualizaciones</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la </a:t>
            </a:r>
            <a:r>
              <a:rPr lang="en-US" sz="24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r>
              <a:rPr lang="en-US" sz="24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USB</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nivel</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compensación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73736" indent="-173736" algn="l">
              <a:lnSpc>
                <a:spcPct val="95000"/>
              </a:lnSpc>
              <a:spcBef>
                <a:spcPts val="450"/>
              </a:spcBef>
              <a:spcAft>
                <a:spcPts val="100"/>
              </a:spcAft>
              <a:buClr>
                <a:srgbClr val="FFB601"/>
              </a:buClr>
              <a:buSzPct val="100000"/>
              <a:buFontTx/>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Informe</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ciclo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vital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Herramienta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ROI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Alinean</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2336" lvl="1" indent="-173736" algn="l">
              <a:lnSpc>
                <a:spcPct val="95000"/>
              </a:lnSpc>
              <a:spcBef>
                <a:spcPts val="450"/>
              </a:spcBef>
              <a:spcAft>
                <a:spcPts val="100"/>
              </a:spcAft>
              <a:buClr>
                <a:srgbClr val="FFB601"/>
              </a:buClr>
              <a:buSzPct val="85000"/>
              <a:buFontTx/>
              <a:buBlip>
                <a:blip r:embed="rId3"/>
              </a:buBlip>
            </a:pPr>
            <a:endParaRPr lang="en-US" sz="1250" dirty="0" smtClean="0">
              <a:latin typeface="Segoe"/>
              <a:ea typeface="+mn-ea"/>
              <a:cs typeface="+mn-cs"/>
            </a:endParaRPr>
          </a:p>
          <a:p>
            <a:pPr>
              <a:buNone/>
            </a:pPr>
            <a:r>
              <a:rPr lang="en-US" sz="2400" b="1" dirty="0" err="1"/>
              <a:t>Implementación</a:t>
            </a:r>
            <a:r>
              <a:rPr lang="en-US" sz="2400" b="1" dirty="0"/>
              <a:t> de </a:t>
            </a:r>
            <a:r>
              <a:rPr lang="en-US" sz="2400" b="1" dirty="0" err="1"/>
              <a:t>flotas</a:t>
            </a:r>
            <a:r>
              <a:rPr lang="en-US" sz="2400" b="1" dirty="0"/>
              <a:t> </a:t>
            </a:r>
            <a:r>
              <a:rPr lang="en-US" sz="2400" b="1" dirty="0" err="1"/>
              <a:t>por</a:t>
            </a:r>
            <a:r>
              <a:rPr lang="en-US" sz="2400" b="1" dirty="0"/>
              <a:t> </a:t>
            </a:r>
            <a:r>
              <a:rPr lang="en-US" sz="2400" b="1" dirty="0" err="1"/>
              <a:t>función</a:t>
            </a:r>
            <a:endParaRPr lang="en-US" sz="2400" b="1" dirty="0"/>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reemplazo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hardware sin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tiempo</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inactividad</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Reimplementación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antiguas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trabajadores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tareas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específicas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los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ubicados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exterior</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Fácil</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económicas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especializadas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dedicadas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endPar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Aumento de la productividad y mejora de la flexibilidad mediante una mejor combinación del hardware y el ciclo de renovación de acuerdo con las necesidades del usuario</a:t>
            </a:r>
          </a:p>
          <a:p>
            <a:pPr marL="401638" lvl="1" indent="-173038">
              <a:lnSpc>
                <a:spcPct val="95000"/>
              </a:lnSpc>
              <a:spcAft>
                <a:spcPts val="100"/>
              </a:spcAft>
              <a:buClr>
                <a:srgbClr val="FFB601"/>
              </a:buClr>
              <a:buSzPct val="85000"/>
              <a:buBlip>
                <a:blip r:embed="rId3"/>
              </a:buBlip>
              <a:defRPr/>
            </a:pPr>
            <a:r>
              <a:rPr lang="en-US" sz="24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Fácil reutilización/redireccionamiento del hardware antiguo para extender el valor de la inversión en cada PC</a:t>
            </a:r>
          </a:p>
          <a:p>
            <a:pPr marL="169863" indent="-169863">
              <a:lnSpc>
                <a:spcPct val="95000"/>
              </a:lnSpc>
              <a:spcAft>
                <a:spcPts val="100"/>
              </a:spcAft>
              <a:buClr>
                <a:srgbClr val="FFB601"/>
              </a:buClr>
              <a:buSzPct val="100000"/>
              <a:buBlip>
                <a:blip r:embed="rId3"/>
              </a:buBlip>
            </a:pP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24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24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Aft>
                <a:spcPts val="100"/>
              </a:spcAft>
              <a:buClr>
                <a:srgbClr val="FFB601"/>
              </a:buClr>
              <a:buSzPct val="85000"/>
              <a:buBlip>
                <a:blip r:embed="rId3"/>
              </a:buBlip>
              <a:defRPr/>
            </a:pPr>
            <a:r>
              <a:rPr lang="pl-PL"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Escenarios del escritorio optimizado de Windows</a:t>
            </a:r>
            <a:r>
              <a:rPr lang="en-US" sz="2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defRPr/>
            </a:pPr>
            <a:r>
              <a:rPr lang="en-US" dirty="0" smtClean="0"/>
              <a:t>© 2006 Microsoft </a:t>
            </a:r>
            <a:r>
              <a:rPr lang="en-US" dirty="0" err="1" smtClean="0"/>
              <a:t>Corporation</a:t>
            </a:r>
            <a:r>
              <a:rPr lang="en-US" dirty="0" smtClean="0"/>
              <a:t>. </a:t>
            </a:r>
            <a:r>
              <a:rPr lang="en-US" dirty="0" err="1" smtClean="0"/>
              <a:t>Todos</a:t>
            </a:r>
            <a:r>
              <a:rPr lang="en-US" dirty="0" smtClean="0"/>
              <a:t> los </a:t>
            </a:r>
            <a:r>
              <a:rPr lang="en-US" dirty="0" err="1" smtClean="0"/>
              <a:t>derechos</a:t>
            </a:r>
            <a:r>
              <a:rPr lang="en-US" dirty="0" smtClean="0"/>
              <a:t> </a:t>
            </a:r>
            <a:r>
              <a:rPr lang="en-US" dirty="0" err="1" smtClean="0"/>
              <a:t>reservados</a:t>
            </a:r>
            <a:r>
              <a:rPr lang="en-US" dirty="0" smtClean="0"/>
              <a:t>.</a:t>
            </a:r>
          </a:p>
          <a:p>
            <a:pPr marL="401638" lvl="1" indent="-173038" defTabSz="935038" eaLnBrk="0" hangingPunct="0">
              <a:defRPr/>
            </a:pPr>
            <a:r>
              <a:rPr lang="en-US" sz="800" dirty="0" err="1" smtClean="0">
                <a:cs typeface="Arial" charset="0"/>
              </a:rPr>
              <a:t>Esta</a:t>
            </a:r>
            <a:r>
              <a:rPr lang="en-US" sz="800" dirty="0" smtClean="0">
                <a:cs typeface="Arial" charset="0"/>
              </a:rPr>
              <a:t> </a:t>
            </a:r>
            <a:r>
              <a:rPr lang="en-US" sz="800" dirty="0" err="1" smtClean="0">
                <a:cs typeface="Arial" charset="0"/>
              </a:rPr>
              <a:t>presentación</a:t>
            </a:r>
            <a:r>
              <a:rPr lang="en-US" sz="800" dirty="0" smtClean="0">
                <a:cs typeface="Arial" charset="0"/>
              </a:rPr>
              <a:t> </a:t>
            </a:r>
            <a:r>
              <a:rPr lang="en-US" sz="800" dirty="0" err="1" smtClean="0">
                <a:cs typeface="Arial" charset="0"/>
              </a:rPr>
              <a:t>tiene</a:t>
            </a:r>
            <a:r>
              <a:rPr lang="en-US" sz="800" dirty="0" smtClean="0">
                <a:cs typeface="Arial" charset="0"/>
              </a:rPr>
              <a:t> </a:t>
            </a:r>
            <a:r>
              <a:rPr lang="en-US" sz="800" dirty="0" err="1" smtClean="0">
                <a:cs typeface="Arial" charset="0"/>
              </a:rPr>
              <a:t>únicamente</a:t>
            </a:r>
            <a:r>
              <a:rPr lang="en-US" sz="800" dirty="0" smtClean="0">
                <a:cs typeface="Arial" charset="0"/>
              </a:rPr>
              <a:t> fines </a:t>
            </a:r>
            <a:r>
              <a:rPr lang="en-US" sz="800" dirty="0" err="1" smtClean="0">
                <a:cs typeface="Arial" charset="0"/>
              </a:rPr>
              <a:t>informativos</a:t>
            </a:r>
            <a:r>
              <a:rPr lang="en-US" sz="800" dirty="0" smtClean="0">
                <a:cs typeface="Arial" charset="0"/>
              </a:rPr>
              <a:t>. Microsoft no </a:t>
            </a:r>
            <a:r>
              <a:rPr lang="en-US" sz="800" dirty="0" err="1" smtClean="0">
                <a:cs typeface="Arial" charset="0"/>
              </a:rPr>
              <a:t>extiende</a:t>
            </a:r>
            <a:r>
              <a:rPr lang="en-US" sz="800" dirty="0" smtClean="0">
                <a:cs typeface="Arial" charset="0"/>
              </a:rPr>
              <a:t> </a:t>
            </a:r>
            <a:r>
              <a:rPr lang="en-US" sz="800" dirty="0" err="1" smtClean="0">
                <a:cs typeface="Arial" charset="0"/>
              </a:rPr>
              <a:t>ningún</a:t>
            </a:r>
            <a:r>
              <a:rPr lang="en-US" sz="800" dirty="0" smtClean="0">
                <a:cs typeface="Arial" charset="0"/>
              </a:rPr>
              <a:t> </a:t>
            </a:r>
            <a:r>
              <a:rPr lang="en-US" sz="800" dirty="0" err="1" smtClean="0">
                <a:cs typeface="Arial" charset="0"/>
              </a:rPr>
              <a:t>tipo</a:t>
            </a:r>
            <a:r>
              <a:rPr lang="en-US" sz="800" dirty="0" smtClean="0">
                <a:cs typeface="Arial" charset="0"/>
              </a:rPr>
              <a:t> de </a:t>
            </a:r>
            <a:r>
              <a:rPr lang="en-US" sz="800" dirty="0" err="1" smtClean="0">
                <a:cs typeface="Arial" charset="0"/>
              </a:rPr>
              <a:t>garantía</a:t>
            </a:r>
            <a:r>
              <a:rPr lang="en-US" sz="800" dirty="0" smtClean="0">
                <a:cs typeface="Arial" charset="0"/>
              </a:rPr>
              <a:t>, </a:t>
            </a:r>
            <a:r>
              <a:rPr lang="en-US" sz="800" dirty="0" err="1" smtClean="0">
                <a:cs typeface="Arial" charset="0"/>
              </a:rPr>
              <a:t>explícita</a:t>
            </a:r>
            <a:r>
              <a:rPr lang="en-US" sz="800" dirty="0" smtClean="0">
                <a:cs typeface="Arial" charset="0"/>
              </a:rPr>
              <a:t> </a:t>
            </a:r>
            <a:r>
              <a:rPr lang="en-US" sz="800" dirty="0" err="1" smtClean="0">
                <a:cs typeface="Arial" charset="0"/>
              </a:rPr>
              <a:t>ni</a:t>
            </a:r>
            <a:r>
              <a:rPr lang="en-US" sz="800" dirty="0" smtClean="0">
                <a:cs typeface="Arial" charset="0"/>
              </a:rPr>
              <a:t> </a:t>
            </a:r>
            <a:r>
              <a:rPr lang="en-US" sz="800" dirty="0" err="1" smtClean="0">
                <a:cs typeface="Arial" charset="0"/>
              </a:rPr>
              <a:t>implícita</a:t>
            </a:r>
            <a:r>
              <a:rPr lang="en-US" sz="800" dirty="0" smtClean="0">
                <a:cs typeface="Arial" charset="0"/>
              </a:rPr>
              <a:t>, en </a:t>
            </a:r>
            <a:r>
              <a:rPr lang="en-US" sz="800" dirty="0" err="1" smtClean="0">
                <a:cs typeface="Arial" charset="0"/>
              </a:rPr>
              <a:t>este</a:t>
            </a:r>
            <a:r>
              <a:rPr lang="en-US" sz="800" dirty="0" smtClean="0">
                <a:cs typeface="Arial" charset="0"/>
              </a:rPr>
              <a:t> </a:t>
            </a:r>
            <a:r>
              <a:rPr lang="en-US" sz="800" dirty="0" err="1" smtClean="0">
                <a:cs typeface="Arial" charset="0"/>
              </a:rPr>
              <a:t>resumen</a:t>
            </a:r>
            <a:r>
              <a:rPr lang="en-US" sz="800" dirty="0" smtClean="0">
                <a:cs typeface="Arial" charset="0"/>
              </a:rPr>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19</a:t>
            </a:fld>
            <a:endParaRPr lang="en-US" sz="1200" b="0" i="0">
              <a:latin typeface="Segoe"/>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a:spcBef>
                <a:spcPct val="10000"/>
              </a:spcBef>
              <a:buNone/>
            </a:pPr>
            <a:r>
              <a:rPr lang="en-US" b="1" dirty="0"/>
              <a:t>Hoy </a:t>
            </a:r>
            <a:r>
              <a:rPr lang="en-US" b="1" dirty="0" err="1"/>
              <a:t>analizaremos</a:t>
            </a:r>
            <a:r>
              <a:rPr lang="en-US" b="1" dirty="0"/>
              <a:t>:</a:t>
            </a:r>
          </a:p>
          <a:p>
            <a:pPr>
              <a:spcBef>
                <a:spcPct val="10000"/>
              </a:spcBef>
              <a:buNone/>
            </a:pPr>
            <a:endParaRPr lang="en-US" b="1" dirty="0" smtClean="0"/>
          </a:p>
          <a:p>
            <a:pPr>
              <a:spcBef>
                <a:spcPct val="10000"/>
              </a:spcBef>
              <a:buNone/>
            </a:pPr>
            <a:r>
              <a:rPr lang="en-US" b="1" dirty="0" err="1"/>
              <a:t>Qué</a:t>
            </a:r>
            <a:r>
              <a:rPr lang="en-US" b="1" dirty="0"/>
              <a:t> </a:t>
            </a:r>
            <a:r>
              <a:rPr lang="en-US" b="1" dirty="0" err="1"/>
              <a:t>es</a:t>
            </a:r>
            <a:r>
              <a:rPr lang="en-US" b="1" dirty="0"/>
              <a:t> la </a:t>
            </a:r>
            <a:r>
              <a:rPr lang="en-US" b="1" dirty="0" err="1"/>
              <a:t>optimización</a:t>
            </a:r>
            <a:r>
              <a:rPr lang="en-US" b="1" dirty="0"/>
              <a:t> de </a:t>
            </a:r>
            <a:r>
              <a:rPr lang="en-US" b="1" dirty="0" err="1"/>
              <a:t>escritorio</a:t>
            </a:r>
            <a:r>
              <a:rPr lang="en-US" b="1" dirty="0"/>
              <a:t>, </a:t>
            </a:r>
            <a:r>
              <a:rPr lang="en-US" b="1" dirty="0" err="1"/>
              <a:t>cuáles</a:t>
            </a:r>
            <a:r>
              <a:rPr lang="en-US" b="1" dirty="0"/>
              <a:t> son </a:t>
            </a:r>
            <a:r>
              <a:rPr lang="en-US" b="1" dirty="0" err="1"/>
              <a:t>sus</a:t>
            </a:r>
            <a:r>
              <a:rPr lang="en-US" b="1" dirty="0"/>
              <a:t> </a:t>
            </a:r>
            <a:r>
              <a:rPr lang="en-US" b="1" dirty="0" err="1"/>
              <a:t>beneficios</a:t>
            </a:r>
            <a:r>
              <a:rPr lang="en-US" b="1" dirty="0"/>
              <a:t> y </a:t>
            </a:r>
            <a:r>
              <a:rPr lang="en-US" b="1" dirty="0" err="1"/>
              <a:t>cómo</a:t>
            </a:r>
            <a:r>
              <a:rPr lang="en-US" b="1" dirty="0"/>
              <a:t> </a:t>
            </a:r>
            <a:r>
              <a:rPr lang="en-US" b="1" dirty="0" err="1"/>
              <a:t>puede</a:t>
            </a:r>
            <a:r>
              <a:rPr lang="en-US" b="1" dirty="0"/>
              <a:t> </a:t>
            </a:r>
            <a:r>
              <a:rPr lang="en-US" b="1" dirty="0" err="1"/>
              <a:t>lograrla</a:t>
            </a:r>
            <a:r>
              <a:rPr lang="en-US" b="1" dirty="0"/>
              <a:t>. Y </a:t>
            </a:r>
            <a:r>
              <a:rPr lang="en-US" b="1" dirty="0" err="1"/>
              <a:t>finalmente</a:t>
            </a:r>
            <a:r>
              <a:rPr lang="en-US" b="1" dirty="0"/>
              <a:t>, </a:t>
            </a:r>
            <a:r>
              <a:rPr lang="en-US" b="1" dirty="0" err="1"/>
              <a:t>cómo</a:t>
            </a:r>
            <a:r>
              <a:rPr lang="en-US" b="1" dirty="0"/>
              <a:t> Microsoft </a:t>
            </a:r>
            <a:r>
              <a:rPr lang="en-US" b="1" dirty="0" err="1"/>
              <a:t>puede</a:t>
            </a:r>
            <a:r>
              <a:rPr lang="en-US" b="1" dirty="0"/>
              <a:t> </a:t>
            </a:r>
            <a:r>
              <a:rPr lang="en-US" b="1" dirty="0" err="1"/>
              <a:t>ayudarlo</a:t>
            </a:r>
            <a:r>
              <a:rPr lang="en-US" b="1" dirty="0"/>
              <a:t>. </a:t>
            </a:r>
            <a:r>
              <a:rPr lang="en-US" b="1" dirty="0" err="1"/>
              <a:t>Esto</a:t>
            </a:r>
            <a:r>
              <a:rPr lang="en-US" b="1" dirty="0"/>
              <a:t> se </a:t>
            </a:r>
            <a:r>
              <a:rPr lang="en-US" b="1" dirty="0" err="1"/>
              <a:t>llevará</a:t>
            </a:r>
            <a:r>
              <a:rPr lang="en-US" b="1" dirty="0"/>
              <a:t> a </a:t>
            </a:r>
            <a:r>
              <a:rPr lang="en-US" b="1" dirty="0" err="1"/>
              <a:t>cabo</a:t>
            </a:r>
            <a:r>
              <a:rPr lang="en-US" b="1" dirty="0"/>
              <a:t> </a:t>
            </a:r>
            <a:r>
              <a:rPr lang="en-US" b="1" dirty="0" err="1"/>
              <a:t>mediante</a:t>
            </a:r>
            <a:r>
              <a:rPr lang="en-US" b="1" dirty="0"/>
              <a:t> el </a:t>
            </a:r>
            <a:r>
              <a:rPr lang="en-US" b="1" dirty="0" err="1"/>
              <a:t>análisis</a:t>
            </a:r>
            <a:r>
              <a:rPr lang="en-US" b="1" dirty="0"/>
              <a:t> de los </a:t>
            </a:r>
            <a:r>
              <a:rPr lang="en-US" b="1" dirty="0" err="1"/>
              <a:t>siguientes</a:t>
            </a:r>
            <a:r>
              <a:rPr lang="en-US" b="1" dirty="0"/>
              <a:t> </a:t>
            </a:r>
            <a:r>
              <a:rPr lang="en-US" b="1" dirty="0" err="1"/>
              <a:t>temas</a:t>
            </a:r>
            <a:r>
              <a:rPr lang="en-US" b="1" dirty="0"/>
              <a:t>:</a:t>
            </a:r>
          </a:p>
          <a:p>
            <a:pPr algn="l">
              <a:spcBef>
                <a:spcPts val="0"/>
              </a:spcBef>
              <a:spcAft>
                <a:spcPts val="0"/>
              </a:spcAft>
              <a:buNone/>
            </a:pPr>
            <a:endParaRPr lang="en-US" dirty="0" smtClean="0"/>
          </a:p>
          <a:p>
            <a:pPr>
              <a:spcBef>
                <a:spcPct val="10000"/>
              </a:spcBef>
              <a:buClr>
                <a:srgbClr val="000000"/>
              </a:buClr>
              <a:buFont typeface="Arial" pitchFamily="34" charset="0"/>
              <a:buChar char="•"/>
            </a:pPr>
            <a:r>
              <a:rPr lang="en-US" dirty="0"/>
              <a:t> La </a:t>
            </a:r>
            <a:r>
              <a:rPr lang="en-US" dirty="0" err="1"/>
              <a:t>visión</a:t>
            </a:r>
            <a:r>
              <a:rPr lang="en-US" dirty="0"/>
              <a:t> del </a:t>
            </a:r>
            <a:r>
              <a:rPr lang="en-US" dirty="0" err="1"/>
              <a:t>escritorio</a:t>
            </a:r>
            <a:r>
              <a:rPr lang="en-US" dirty="0"/>
              <a:t> </a:t>
            </a:r>
            <a:r>
              <a:rPr lang="en-US" dirty="0" err="1"/>
              <a:t>optimizado</a:t>
            </a:r>
            <a:r>
              <a:rPr lang="en-US" dirty="0"/>
              <a:t>: ¿</a:t>
            </a:r>
            <a:r>
              <a:rPr lang="en-US" dirty="0" err="1"/>
              <a:t>qué</a:t>
            </a:r>
            <a:r>
              <a:rPr lang="en-US" dirty="0"/>
              <a:t> </a:t>
            </a:r>
            <a:r>
              <a:rPr lang="en-US" dirty="0" err="1"/>
              <a:t>es</a:t>
            </a:r>
            <a:r>
              <a:rPr lang="en-US" dirty="0"/>
              <a:t> </a:t>
            </a:r>
            <a:r>
              <a:rPr lang="en-US" dirty="0" err="1"/>
              <a:t>una</a:t>
            </a:r>
            <a:r>
              <a:rPr lang="en-US" dirty="0"/>
              <a:t> </a:t>
            </a:r>
            <a:r>
              <a:rPr lang="en-US" dirty="0" err="1"/>
              <a:t>infraestructura</a:t>
            </a:r>
            <a:r>
              <a:rPr lang="en-US" dirty="0"/>
              <a:t> de </a:t>
            </a:r>
            <a:r>
              <a:rPr lang="en-US" dirty="0" err="1"/>
              <a:t>escritorio</a:t>
            </a:r>
            <a:r>
              <a:rPr lang="en-US" dirty="0"/>
              <a:t> </a:t>
            </a:r>
            <a:r>
              <a:rPr lang="en-US" dirty="0" err="1"/>
              <a:t>optimizada</a:t>
            </a:r>
            <a:r>
              <a:rPr lang="en-US" dirty="0"/>
              <a:t> y </a:t>
            </a:r>
            <a:r>
              <a:rPr lang="en-US" dirty="0" err="1"/>
              <a:t>cómo</a:t>
            </a:r>
            <a:r>
              <a:rPr lang="en-US" dirty="0"/>
              <a:t> </a:t>
            </a:r>
            <a:r>
              <a:rPr lang="en-US" dirty="0" err="1"/>
              <a:t>puede</a:t>
            </a:r>
            <a:r>
              <a:rPr lang="en-US" dirty="0"/>
              <a:t> </a:t>
            </a:r>
            <a:r>
              <a:rPr lang="en-US" dirty="0" err="1"/>
              <a:t>beneficiar</a:t>
            </a:r>
            <a:r>
              <a:rPr lang="en-US" dirty="0"/>
              <a:t> a </a:t>
            </a:r>
            <a:r>
              <a:rPr lang="en-US" dirty="0" err="1"/>
              <a:t>su</a:t>
            </a:r>
            <a:r>
              <a:rPr lang="en-US" dirty="0"/>
              <a:t> </a:t>
            </a:r>
            <a:r>
              <a:rPr lang="en-US" dirty="0" err="1"/>
              <a:t>organización</a:t>
            </a:r>
            <a:r>
              <a:rPr lang="en-US" dirty="0"/>
              <a:t>?</a:t>
            </a:r>
          </a:p>
          <a:p>
            <a:pPr>
              <a:spcBef>
                <a:spcPct val="10000"/>
              </a:spcBef>
              <a:buFont typeface="Arial" pitchFamily="34" charset="0"/>
              <a:buNone/>
            </a:pPr>
            <a:r>
              <a:rPr lang="en-US" dirty="0"/>
              <a:t>	- Para </a:t>
            </a:r>
            <a:r>
              <a:rPr lang="en-US" dirty="0" err="1"/>
              <a:t>ilustrar</a:t>
            </a:r>
            <a:r>
              <a:rPr lang="en-US" dirty="0"/>
              <a:t> </a:t>
            </a:r>
            <a:r>
              <a:rPr lang="en-US" dirty="0" err="1"/>
              <a:t>estos</a:t>
            </a:r>
            <a:r>
              <a:rPr lang="en-US" dirty="0"/>
              <a:t> </a:t>
            </a:r>
            <a:r>
              <a:rPr lang="en-US" dirty="0" err="1"/>
              <a:t>conceptos</a:t>
            </a:r>
            <a:r>
              <a:rPr lang="en-US" dirty="0"/>
              <a:t>, </a:t>
            </a:r>
            <a:r>
              <a:rPr lang="en-US" dirty="0" err="1"/>
              <a:t>observaremos</a:t>
            </a:r>
            <a:r>
              <a:rPr lang="en-US" dirty="0"/>
              <a:t> </a:t>
            </a:r>
            <a:r>
              <a:rPr lang="en-US" dirty="0" err="1"/>
              <a:t>algunos</a:t>
            </a:r>
            <a:r>
              <a:rPr lang="en-US" dirty="0"/>
              <a:t> </a:t>
            </a:r>
            <a:r>
              <a:rPr lang="en-US" dirty="0" err="1"/>
              <a:t>escenarios</a:t>
            </a:r>
            <a:r>
              <a:rPr lang="en-US" dirty="0"/>
              <a:t> </a:t>
            </a:r>
            <a:r>
              <a:rPr lang="en-US" dirty="0" err="1"/>
              <a:t>relacionados</a:t>
            </a:r>
            <a:r>
              <a:rPr lang="en-US" dirty="0"/>
              <a:t> con el </a:t>
            </a:r>
            <a:r>
              <a:rPr lang="en-US" dirty="0" err="1"/>
              <a:t>escritorio</a:t>
            </a:r>
            <a:r>
              <a:rPr lang="en-US" dirty="0"/>
              <a:t> </a:t>
            </a:r>
            <a:r>
              <a:rPr lang="en-US" dirty="0" err="1"/>
              <a:t>optimizado</a:t>
            </a:r>
            <a:r>
              <a:rPr lang="en-US" dirty="0"/>
              <a:t> en el </a:t>
            </a:r>
            <a:r>
              <a:rPr lang="en-US" dirty="0" err="1"/>
              <a:t>trabajo</a:t>
            </a:r>
            <a:r>
              <a:rPr lang="en-US" dirty="0"/>
              <a:t>.</a:t>
            </a:r>
          </a:p>
          <a:p>
            <a:pPr>
              <a:spcBef>
                <a:spcPct val="10000"/>
              </a:spcBef>
              <a:buClr>
                <a:srgbClr val="000000"/>
              </a:buClr>
              <a:buFont typeface="Arial" pitchFamily="34" charset="0"/>
              <a:buChar char="•"/>
            </a:pPr>
            <a:r>
              <a:rPr lang="en-US" dirty="0"/>
              <a:t> Core IO: el </a:t>
            </a:r>
            <a:r>
              <a:rPr lang="en-US" dirty="0" err="1"/>
              <a:t>mapa</a:t>
            </a:r>
            <a:r>
              <a:rPr lang="en-US" dirty="0"/>
              <a:t> de </a:t>
            </a:r>
            <a:r>
              <a:rPr lang="en-US" dirty="0" err="1"/>
              <a:t>ruta</a:t>
            </a:r>
            <a:r>
              <a:rPr lang="en-US" dirty="0"/>
              <a:t>: ¿de </a:t>
            </a:r>
            <a:r>
              <a:rPr lang="en-US" dirty="0" err="1"/>
              <a:t>qué</a:t>
            </a:r>
            <a:r>
              <a:rPr lang="en-US" dirty="0"/>
              <a:t> </a:t>
            </a:r>
            <a:r>
              <a:rPr lang="en-US" dirty="0" err="1"/>
              <a:t>manera</a:t>
            </a:r>
            <a:r>
              <a:rPr lang="en-US" dirty="0"/>
              <a:t> el </a:t>
            </a:r>
            <a:r>
              <a:rPr lang="en-US" dirty="0" err="1"/>
              <a:t>modelo</a:t>
            </a:r>
            <a:r>
              <a:rPr lang="en-US" dirty="0"/>
              <a:t> de Core IO </a:t>
            </a:r>
            <a:r>
              <a:rPr lang="en-US" dirty="0" err="1"/>
              <a:t>proporciona</a:t>
            </a:r>
            <a:r>
              <a:rPr lang="en-US" dirty="0"/>
              <a:t> un </a:t>
            </a:r>
            <a:r>
              <a:rPr lang="en-US" dirty="0" err="1"/>
              <a:t>mapa</a:t>
            </a:r>
            <a:r>
              <a:rPr lang="en-US" dirty="0"/>
              <a:t> </a:t>
            </a:r>
            <a:r>
              <a:rPr lang="en-US" dirty="0" err="1"/>
              <a:t>para</a:t>
            </a:r>
            <a:r>
              <a:rPr lang="en-US" dirty="0"/>
              <a:t> </a:t>
            </a:r>
            <a:r>
              <a:rPr lang="en-US" dirty="0" err="1"/>
              <a:t>optimizar</a:t>
            </a:r>
            <a:r>
              <a:rPr lang="en-US" dirty="0"/>
              <a:t> el </a:t>
            </a:r>
            <a:r>
              <a:rPr lang="en-US" dirty="0" err="1"/>
              <a:t>escritorio</a:t>
            </a:r>
            <a:r>
              <a:rPr lang="en-US" dirty="0"/>
              <a:t>?</a:t>
            </a:r>
          </a:p>
          <a:p>
            <a:pPr>
              <a:spcBef>
                <a:spcPct val="10000"/>
              </a:spcBef>
              <a:buClr>
                <a:srgbClr val="000000"/>
              </a:buClr>
              <a:buFont typeface="Arial" pitchFamily="34" charset="0"/>
              <a:buChar char="•"/>
            </a:pPr>
            <a:r>
              <a:rPr lang="en-US" dirty="0"/>
              <a:t> Las </a:t>
            </a:r>
            <a:r>
              <a:rPr lang="en-US" dirty="0" err="1"/>
              <a:t>cinco</a:t>
            </a:r>
            <a:r>
              <a:rPr lang="en-US" dirty="0"/>
              <a:t> </a:t>
            </a:r>
            <a:r>
              <a:rPr lang="en-US" dirty="0" err="1"/>
              <a:t>mejores</a:t>
            </a:r>
            <a:r>
              <a:rPr lang="en-US" dirty="0"/>
              <a:t> </a:t>
            </a:r>
            <a:r>
              <a:rPr lang="en-US" dirty="0" err="1"/>
              <a:t>prácticas</a:t>
            </a:r>
            <a:r>
              <a:rPr lang="en-US" dirty="0"/>
              <a:t> </a:t>
            </a:r>
            <a:r>
              <a:rPr lang="en-US" dirty="0" err="1"/>
              <a:t>para</a:t>
            </a:r>
            <a:r>
              <a:rPr lang="en-US" dirty="0"/>
              <a:t> </a:t>
            </a:r>
            <a:r>
              <a:rPr lang="en-US" dirty="0" err="1"/>
              <a:t>optimizar</a:t>
            </a:r>
            <a:r>
              <a:rPr lang="en-US" dirty="0"/>
              <a:t> la </a:t>
            </a:r>
            <a:r>
              <a:rPr lang="en-US" dirty="0" err="1"/>
              <a:t>infraestructura</a:t>
            </a:r>
            <a:r>
              <a:rPr lang="en-US" dirty="0"/>
              <a:t> de </a:t>
            </a:r>
            <a:r>
              <a:rPr lang="en-US" dirty="0" err="1"/>
              <a:t>escritorio</a:t>
            </a:r>
            <a:r>
              <a:rPr lang="en-US" dirty="0"/>
              <a:t>: los </a:t>
            </a:r>
            <a:r>
              <a:rPr lang="en-US" dirty="0" err="1"/>
              <a:t>pasos</a:t>
            </a:r>
            <a:r>
              <a:rPr lang="en-US" dirty="0"/>
              <a:t> </a:t>
            </a:r>
            <a:r>
              <a:rPr lang="en-US" dirty="0" err="1"/>
              <a:t>específicos</a:t>
            </a:r>
            <a:r>
              <a:rPr lang="en-US" dirty="0"/>
              <a:t> </a:t>
            </a:r>
            <a:r>
              <a:rPr lang="en-US" dirty="0" err="1"/>
              <a:t>que</a:t>
            </a:r>
            <a:r>
              <a:rPr lang="en-US" dirty="0"/>
              <a:t> </a:t>
            </a:r>
            <a:r>
              <a:rPr lang="en-US" dirty="0" err="1"/>
              <a:t>están</a:t>
            </a:r>
            <a:r>
              <a:rPr lang="en-US" dirty="0"/>
              <a:t> </a:t>
            </a:r>
            <a:r>
              <a:rPr lang="en-US" dirty="0" err="1"/>
              <a:t>tomando</a:t>
            </a:r>
            <a:r>
              <a:rPr lang="en-US" dirty="0"/>
              <a:t> </a:t>
            </a:r>
            <a:r>
              <a:rPr lang="en-US" dirty="0" err="1"/>
              <a:t>las</a:t>
            </a:r>
            <a:r>
              <a:rPr lang="en-US" dirty="0"/>
              <a:t> </a:t>
            </a:r>
            <a:r>
              <a:rPr lang="en-US" dirty="0" err="1"/>
              <a:t>empresas</a:t>
            </a:r>
            <a:r>
              <a:rPr lang="en-US" dirty="0"/>
              <a:t> </a:t>
            </a:r>
            <a:r>
              <a:rPr lang="en-US" dirty="0" err="1"/>
              <a:t>para</a:t>
            </a:r>
            <a:r>
              <a:rPr lang="en-US" dirty="0"/>
              <a:t> </a:t>
            </a:r>
            <a:r>
              <a:rPr lang="en-US" dirty="0" err="1"/>
              <a:t>transformar</a:t>
            </a:r>
            <a:r>
              <a:rPr lang="en-US" dirty="0"/>
              <a:t> </a:t>
            </a:r>
            <a:r>
              <a:rPr lang="en-US" dirty="0" err="1"/>
              <a:t>sus</a:t>
            </a:r>
            <a:r>
              <a:rPr lang="en-US" dirty="0"/>
              <a:t> </a:t>
            </a:r>
            <a:r>
              <a:rPr lang="en-US" dirty="0" err="1"/>
              <a:t>escritorios</a:t>
            </a:r>
            <a:r>
              <a:rPr lang="en-US" dirty="0"/>
              <a:t> de </a:t>
            </a:r>
            <a:r>
              <a:rPr lang="en-US" dirty="0" err="1"/>
              <a:t>centros</a:t>
            </a:r>
            <a:r>
              <a:rPr lang="en-US" dirty="0"/>
              <a:t> de </a:t>
            </a:r>
            <a:r>
              <a:rPr lang="en-US" dirty="0" err="1"/>
              <a:t>costos</a:t>
            </a:r>
            <a:r>
              <a:rPr lang="en-US" dirty="0"/>
              <a:t> a </a:t>
            </a:r>
            <a:r>
              <a:rPr lang="en-US" dirty="0" err="1"/>
              <a:t>activos</a:t>
            </a:r>
            <a:r>
              <a:rPr lang="en-US" dirty="0"/>
              <a:t> </a:t>
            </a:r>
            <a:r>
              <a:rPr lang="en-US" dirty="0" err="1"/>
              <a:t>estratégicos</a:t>
            </a:r>
            <a:r>
              <a:rPr lang="en-US" dirty="0"/>
              <a:t>.</a:t>
            </a:r>
          </a:p>
          <a:p>
            <a:pPr>
              <a:spcBef>
                <a:spcPct val="10000"/>
              </a:spcBef>
              <a:buClr>
                <a:srgbClr val="000000"/>
              </a:buClr>
              <a:buFont typeface="Arial" pitchFamily="34" charset="0"/>
              <a:buChar char="•"/>
            </a:pPr>
            <a:r>
              <a:rPr lang="en-US" dirty="0"/>
              <a:t> </a:t>
            </a:r>
            <a:r>
              <a:rPr lang="en-US" dirty="0" err="1"/>
              <a:t>Soluciones</a:t>
            </a:r>
            <a:r>
              <a:rPr lang="en-US" dirty="0"/>
              <a:t> de Microsoft </a:t>
            </a:r>
            <a:r>
              <a:rPr lang="en-US" dirty="0" err="1"/>
              <a:t>para</a:t>
            </a:r>
            <a:r>
              <a:rPr lang="en-US" dirty="0"/>
              <a:t> la </a:t>
            </a:r>
            <a:r>
              <a:rPr lang="en-US" dirty="0" err="1"/>
              <a:t>optimización</a:t>
            </a:r>
            <a:r>
              <a:rPr lang="en-US" dirty="0"/>
              <a:t> de </a:t>
            </a:r>
            <a:r>
              <a:rPr lang="en-US" dirty="0" err="1"/>
              <a:t>escritorio</a:t>
            </a:r>
            <a:r>
              <a:rPr lang="en-US" dirty="0"/>
              <a:t>: </a:t>
            </a:r>
            <a:r>
              <a:rPr lang="en-US" dirty="0" err="1"/>
              <a:t>por</a:t>
            </a:r>
            <a:r>
              <a:rPr lang="en-US" dirty="0"/>
              <a:t> </a:t>
            </a:r>
            <a:r>
              <a:rPr lang="en-US" dirty="0" err="1"/>
              <a:t>último</a:t>
            </a:r>
            <a:r>
              <a:rPr lang="en-US" dirty="0"/>
              <a:t> </a:t>
            </a:r>
            <a:r>
              <a:rPr lang="en-US" dirty="0" err="1"/>
              <a:t>observaremos</a:t>
            </a:r>
            <a:r>
              <a:rPr lang="en-US" dirty="0"/>
              <a:t> </a:t>
            </a:r>
            <a:r>
              <a:rPr lang="en-US" dirty="0" err="1"/>
              <a:t>cómo</a:t>
            </a:r>
            <a:r>
              <a:rPr lang="en-US" dirty="0"/>
              <a:t> los </a:t>
            </a:r>
            <a:r>
              <a:rPr lang="en-US" dirty="0" err="1"/>
              <a:t>productos</a:t>
            </a:r>
            <a:r>
              <a:rPr lang="en-US" dirty="0"/>
              <a:t>, </a:t>
            </a:r>
            <a:r>
              <a:rPr lang="en-US" dirty="0" err="1"/>
              <a:t>las</a:t>
            </a:r>
            <a:r>
              <a:rPr lang="en-US" dirty="0"/>
              <a:t> </a:t>
            </a:r>
            <a:r>
              <a:rPr lang="en-US" dirty="0" err="1"/>
              <a:t>tecnologías</a:t>
            </a:r>
            <a:r>
              <a:rPr lang="en-US" dirty="0"/>
              <a:t> y los </a:t>
            </a:r>
            <a:r>
              <a:rPr lang="en-US" dirty="0" err="1"/>
              <a:t>recursos</a:t>
            </a:r>
            <a:r>
              <a:rPr lang="en-US" dirty="0"/>
              <a:t> de Microsoft </a:t>
            </a:r>
            <a:r>
              <a:rPr lang="en-US" dirty="0" err="1"/>
              <a:t>contribuyen</a:t>
            </a:r>
            <a:r>
              <a:rPr lang="en-US" dirty="0"/>
              <a:t> a la </a:t>
            </a:r>
            <a:r>
              <a:rPr lang="en-US" dirty="0" err="1"/>
              <a:t>optimización</a:t>
            </a:r>
            <a:r>
              <a:rPr lang="en-US" dirty="0"/>
              <a:t> de </a:t>
            </a:r>
            <a:r>
              <a:rPr lang="en-US" dirty="0" err="1"/>
              <a:t>escritorio</a:t>
            </a:r>
            <a:r>
              <a:rPr lang="en-US" dirty="0"/>
              <a:t>. </a:t>
            </a:r>
          </a:p>
        </p:txBody>
      </p:sp>
      <p:sp>
        <p:nvSpPr>
          <p:cNvPr id="4" name="Rectangle 3"/>
          <p:cNvSpPr/>
          <p:nvPr/>
        </p:nvSpPr>
        <p:spPr>
          <a:xfrm>
            <a:off x="6740775" y="9019401"/>
            <a:ext cx="269625" cy="276999"/>
          </a:xfrm>
          <a:prstGeom prst="rect">
            <a:avLst/>
          </a:prstGeom>
        </p:spPr>
        <p:txBody>
          <a:bodyPr wrap="none">
            <a:spAutoFit/>
          </a:bodyPr>
          <a:lstStyle/>
          <a:p>
            <a:pPr algn="r" defTabSz="932688">
              <a:spcBef>
                <a:spcPts val="0"/>
              </a:spcBef>
              <a:spcAft>
                <a:spcPts val="0"/>
              </a:spcAft>
            </a:pPr>
            <a:fld id="{B60EFF1F-0377-4936-BA39-375D2B5B94E9}" type="slidenum">
              <a:rPr lang="en-US" sz="1200" smtClean="0">
                <a:latin typeface="Segoe"/>
              </a:rPr>
              <a:pPr algn="r" defTabSz="932688">
                <a:spcBef>
                  <a:spcPts val="0"/>
                </a:spcBef>
                <a:spcAft>
                  <a:spcPts val="0"/>
                </a:spcAft>
              </a:pPr>
              <a:t>2</a:t>
            </a:fld>
            <a:endParaRPr lang="zh-CN" altLang="en-US" sz="1200" dirty="0" smtClean="0">
              <a:latin typeface="Segoe"/>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1313" indent="-341313" defTabSz="-13873163">
              <a:buClr>
                <a:srgbClr val="FFB601"/>
              </a:buClr>
              <a:buSzPct val="85000"/>
              <a:defRPr/>
            </a:pP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 ciudad de Zurich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estaba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optimizando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infraestructura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TI al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consolidar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las15.000 PC y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equipos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portátiles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60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departamentos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acuerdo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un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común</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marL="341313" indent="-341313" defTabSz="-13873163">
              <a:buClr>
                <a:srgbClr val="FFB601"/>
              </a:buClr>
              <a:buSzPct val="85000"/>
              <a:defRPr/>
            </a:pPr>
            <a:endParaRPr lang="en-US"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341313" indent="-341313" defTabSz="-13873163">
              <a:buClr>
                <a:srgbClr val="FFB601"/>
              </a:buClr>
              <a:buSzPct val="85000"/>
              <a:defRPr/>
            </a:pP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Luego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llevar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cabo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completa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evaluación</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OIZ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decidió</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Windows Vista® y el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sistema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Microsoft® Office 2007.</a:t>
            </a:r>
          </a:p>
          <a:p>
            <a:pPr marL="341313" indent="-341313" defTabSz="-13873163">
              <a:buClr>
                <a:srgbClr val="FFB601"/>
              </a:buClr>
              <a:buSzPct val="85000"/>
              <a:defRPr/>
            </a:pPr>
            <a:endParaRPr lang="en-US"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341313" indent="-341313" defTabSz="-13873163">
              <a:buClr>
                <a:srgbClr val="FFB601"/>
              </a:buClr>
              <a:buSzPct val="85000"/>
              <a:defRPr/>
            </a:pP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Como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resultado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empleados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gubernamentales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mejorando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productividad</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la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función</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Windows Vista Instant Search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reduce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significativamente</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tiempo</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encontrar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archivos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programas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OIZ, la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estandarización</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reduce los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administrativos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seguridad</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simplifica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tarea</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localizar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corregir</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errores</a:t>
            </a:r>
            <a:r>
              <a:rPr lang="en-US"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a:xfrm>
            <a:off x="0" y="8847667"/>
            <a:ext cx="5792788" cy="448733"/>
          </a:xfrm>
        </p:spPr>
        <p:txBody>
          <a:bodyPr/>
          <a:lstStyle/>
          <a:p>
            <a:pPr>
              <a:defRPr/>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dirty="0"/>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20</a:t>
            </a:fld>
            <a:endParaRPr lang="en-US" sz="1200" b="0" i="0">
              <a:latin typeface="Segoe"/>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233363" indent="-233363" defTabSz="-13873163">
              <a:lnSpc>
                <a:spcPct val="120000"/>
              </a:lnSpc>
              <a:buClr>
                <a:srgbClr val="FFB601"/>
              </a:buClr>
              <a:buSzPct val="85000"/>
              <a:tabLst>
                <a:tab pos="285750" algn="l"/>
              </a:tabLst>
              <a:defRPr/>
            </a:pPr>
            <a:r>
              <a:rPr lang="en-US" sz="4400" b="1" dirty="0" err="1" smtClean="0">
                <a:ln>
                  <a:solidFill>
                    <a:schemeClr val="tx1">
                      <a:lumMod val="50000"/>
                      <a:alpha val="3000"/>
                    </a:schemeClr>
                  </a:solidFill>
                </a:ln>
                <a:effectLst>
                  <a:outerShdw blurRad="38100" dist="38100" dir="2700000" algn="tl">
                    <a:srgbClr val="000000">
                      <a:alpha val="43137"/>
                    </a:srgbClr>
                  </a:outerShdw>
                </a:effectLst>
              </a:rPr>
              <a:t>Habilitación</a:t>
            </a:r>
            <a:r>
              <a:rPr lang="en-US" sz="4400" b="1" dirty="0" smtClean="0">
                <a:ln>
                  <a:solidFill>
                    <a:schemeClr val="tx1">
                      <a:lumMod val="50000"/>
                      <a:alpha val="3000"/>
                    </a:schemeClr>
                  </a:solidFill>
                </a:ln>
                <a:effectLst>
                  <a:outerShdw blurRad="38100" dist="38100" dir="2700000" algn="tl">
                    <a:srgbClr val="000000">
                      <a:alpha val="43137"/>
                    </a:srgbClr>
                  </a:outerShdw>
                </a:effectLst>
              </a:rPr>
              <a:t> de </a:t>
            </a:r>
            <a:r>
              <a:rPr lang="en-US" sz="4400" b="1" dirty="0" err="1" smtClean="0">
                <a:ln>
                  <a:solidFill>
                    <a:schemeClr val="tx1">
                      <a:lumMod val="50000"/>
                      <a:alpha val="3000"/>
                    </a:schemeClr>
                  </a:solidFill>
                </a:ln>
                <a:effectLst>
                  <a:outerShdw blurRad="38100" dist="38100" dir="2700000" algn="tl">
                    <a:srgbClr val="000000">
                      <a:alpha val="43137"/>
                    </a:srgbClr>
                  </a:outerShdw>
                </a:effectLst>
              </a:rPr>
              <a:t>productos</a:t>
            </a:r>
            <a:r>
              <a:rPr lang="en-US" sz="4400" b="1" dirty="0" smtClean="0">
                <a:ln>
                  <a:solidFill>
                    <a:schemeClr val="tx1">
                      <a:lumMod val="50000"/>
                      <a:alpha val="3000"/>
                    </a:schemeClr>
                  </a:solidFill>
                </a:ln>
                <a:effectLst>
                  <a:outerShdw blurRad="38100" dist="38100" dir="2700000" algn="tl">
                    <a:srgbClr val="000000">
                      <a:alpha val="43137"/>
                    </a:srgbClr>
                  </a:outerShdw>
                </a:effectLst>
              </a:rPr>
              <a:t> y </a:t>
            </a:r>
            <a:r>
              <a:rPr lang="en-US" sz="4400" b="1" dirty="0" err="1" smtClean="0">
                <a:ln>
                  <a:solidFill>
                    <a:schemeClr val="tx1">
                      <a:lumMod val="50000"/>
                      <a:alpha val="3000"/>
                    </a:schemeClr>
                  </a:solidFill>
                </a:ln>
                <a:effectLst>
                  <a:outerShdw blurRad="38100" dist="38100" dir="2700000" algn="tl">
                    <a:srgbClr val="000000">
                      <a:alpha val="43137"/>
                    </a:srgbClr>
                  </a:outerShdw>
                </a:effectLst>
              </a:rPr>
              <a:t>características</a:t>
            </a:r>
            <a:r>
              <a:rPr lang="en-US" sz="4400" b="1" dirty="0" smtClean="0">
                <a:ln>
                  <a:solidFill>
                    <a:schemeClr val="tx1">
                      <a:lumMod val="50000"/>
                      <a:alpha val="3000"/>
                    </a:schemeClr>
                  </a:solidFill>
                </a:ln>
                <a:effectLst>
                  <a:outerShdw blurRad="38100" dist="38100" dir="2700000" algn="tl">
                    <a:srgbClr val="000000">
                      <a:alpha val="43137"/>
                    </a:srgbClr>
                  </a:outerShdw>
                </a:effectLst>
              </a:rPr>
              <a:t> clave</a:t>
            </a:r>
          </a:p>
          <a:p>
            <a:pPr marL="237744" indent="-237744" algn="l" defTabSz="-13871448">
              <a:spcBef>
                <a:spcPts val="396"/>
              </a:spcBef>
              <a:spcAft>
                <a:spcPts val="0"/>
              </a:spcAft>
              <a:buClr>
                <a:srgbClr val="FFB601"/>
              </a:buClr>
              <a:buSzPct val="85000"/>
              <a:buFontTx/>
              <a:buBlip>
                <a:blip r:embed="rId3"/>
              </a:buBlip>
            </a:pPr>
            <a:r>
              <a:rPr lang="x-none" sz="1100" b="1" i="0">
                <a:solidFill>
                  <a:srgbClr val="FFFFFF"/>
                </a:solidFill>
                <a:latin typeface="Segoe"/>
                <a:ea typeface="+mn-ea"/>
                <a:cs typeface="+mn-cs"/>
              </a:rPr>
              <a:t>Windows Vista Enterprise</a:t>
            </a:r>
          </a:p>
          <a:p>
            <a:pPr marL="458788" lvl="1" indent="-233363" defTabSz="-13873163">
              <a:buClr>
                <a:srgbClr val="FFB601"/>
              </a:buClr>
              <a:buSzPct val="85000"/>
              <a:buBlip>
                <a:blip r:embed="rId3"/>
              </a:buBlip>
              <a:defRPr/>
            </a:pPr>
            <a:r>
              <a:rPr lang="x-none" sz="20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 administración avanzada de imágenes permite una imagen única para hardware e idiomas diferentes.</a:t>
            </a:r>
          </a:p>
          <a:p>
            <a:pPr marL="233363" indent="-233363" defTabSz="-13873163">
              <a:buClr>
                <a:srgbClr val="FFB601"/>
              </a:buClr>
              <a:buSzPct val="85000"/>
              <a:buBlip>
                <a:blip r:embed="rId3"/>
              </a:buBlip>
              <a:tabLst>
                <a:tab pos="285750" algn="l"/>
              </a:tabLst>
              <a:defRPr/>
            </a:pPr>
            <a:r>
              <a:rPr lang="x-none" sz="20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Microsoft Office 2007</a:t>
            </a:r>
          </a:p>
          <a:p>
            <a:pPr marL="458788" lvl="1" indent="-233363" defTabSz="-13873163">
              <a:buClr>
                <a:srgbClr val="FFB601"/>
              </a:buClr>
              <a:buSzPct val="85000"/>
              <a:buBlip>
                <a:blip r:embed="rId3"/>
              </a:buBlip>
              <a:defRPr/>
            </a:pPr>
            <a:r>
              <a:rPr lang="x-none" sz="28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 multilingüe</a:t>
            </a:r>
          </a:p>
          <a:p>
            <a:pPr marL="233363" indent="-233363" defTabSz="-13873163">
              <a:buClr>
                <a:srgbClr val="FFB601"/>
              </a:buClr>
              <a:buSzPct val="85000"/>
              <a:buBlip>
                <a:blip r:embed="rId3"/>
              </a:buBlip>
              <a:tabLst>
                <a:tab pos="285750" algn="l"/>
              </a:tabLst>
              <a:defRPr/>
            </a:pPr>
            <a:r>
              <a:rPr lang="x-none" sz="20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Paquete de optimización de escritorio de Microsoft (MDOP)</a:t>
            </a:r>
          </a:p>
          <a:p>
            <a:pPr marL="458788" lvl="1" indent="-233363" defTabSz="-13873163">
              <a:buClr>
                <a:srgbClr val="FFB601"/>
              </a:buClr>
              <a:buSzPct val="85000"/>
              <a:buBlip>
                <a:blip r:embed="rId3"/>
              </a:buBlip>
              <a:defRPr/>
            </a:pPr>
            <a:r>
              <a:rPr lang="x-none" sz="280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Advanced Group Policy Manager (AGPM): prevención de configuraciones de usuario y software no aprobados</a:t>
            </a:r>
          </a:p>
          <a:p>
            <a:pPr marL="458788" lvl="1" indent="-233363" defTabSz="-13873163">
              <a:buClr>
                <a:srgbClr val="FFB601"/>
              </a:buClr>
              <a:buSzPct val="85000"/>
              <a:buBlip>
                <a:blip r:embed="rId3"/>
              </a:buBlip>
              <a:defRPr/>
            </a:pPr>
            <a:r>
              <a:rPr lang="x-none" sz="28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 de aplicaciones sin instalación y reducción de conflictos, pruebas, soporte y actualizaciones que siguen a los usuarios a cualquier lugar a pedido (MAV)</a:t>
            </a:r>
          </a:p>
          <a:p>
            <a:pPr marL="458788" lvl="1" indent="-233363" defTabSz="-13873163">
              <a:buClr>
                <a:srgbClr val="FFB601"/>
              </a:buClr>
              <a:buSzPct val="85000"/>
              <a:buBlip>
                <a:blip r:embed="rId3"/>
              </a:buBlip>
              <a:defRPr/>
            </a:pPr>
            <a:r>
              <a:rPr lang="x-none" sz="28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 y administración mejoradas de imágenes de Virtual PC sin importar cuál sea la configuración de escritorio local y el SO</a:t>
            </a:r>
          </a:p>
          <a:p>
            <a:pPr marL="233363" indent="-233363" defTabSz="-13873163">
              <a:buClr>
                <a:srgbClr val="FFB601"/>
              </a:buClr>
              <a:buSzPct val="85000"/>
              <a:buBlip>
                <a:blip r:embed="rId3"/>
              </a:buBlip>
              <a:tabLst>
                <a:tab pos="285750" algn="l"/>
              </a:tabLst>
              <a:defRPr/>
            </a:pPr>
            <a:r>
              <a:rPr lang="x-none" sz="20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System Center Configuration Manager</a:t>
            </a:r>
          </a:p>
          <a:p>
            <a:pPr marL="458788" lvl="1" indent="-233363" defTabSz="-13873163">
              <a:buClr>
                <a:srgbClr val="FFB601"/>
              </a:buClr>
              <a:buSzPct val="85000"/>
              <a:buBlip>
                <a:blip r:embed="rId3"/>
              </a:buBlip>
              <a:defRPr/>
            </a:pPr>
            <a:r>
              <a:rPr lang="x-none" sz="28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Desarrollo e implementación de un SO y una imagen de aplicaciones estándar </a:t>
            </a:r>
          </a:p>
          <a:p>
            <a:pPr marL="458788" lvl="1" indent="-233363" defTabSz="-13873163">
              <a:buClr>
                <a:srgbClr val="FFB601"/>
              </a:buClr>
              <a:buSzPct val="85000"/>
              <a:buBlip>
                <a:blip r:embed="rId3"/>
              </a:buBlip>
              <a:defRPr/>
            </a:pPr>
            <a:r>
              <a:rPr lang="x-none" sz="28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 sin interacción</a:t>
            </a:r>
          </a:p>
          <a:p>
            <a:pPr marL="521208" lvl="2" indent="-228600" algn="l" defTabSz="-13871448">
              <a:spcBef>
                <a:spcPts val="396"/>
              </a:spcBef>
              <a:spcAft>
                <a:spcPts val="0"/>
              </a:spcAft>
              <a:buClr>
                <a:srgbClr val="FFB601"/>
              </a:buClr>
              <a:buSzPct val="85000"/>
              <a:buFontTx/>
              <a:buBlip>
                <a:blip r:embed="rId3"/>
              </a:buBlip>
            </a:pPr>
            <a:endParaRPr lang="en-US" sz="1100" dirty="0" smtClean="0">
              <a:latin typeface="Segoe"/>
              <a:ea typeface="+mn-ea"/>
              <a:cs typeface="+mn-cs"/>
            </a:endParaRPr>
          </a:p>
          <a:p>
            <a:pPr indent="-233363" defTabSz="-13873163">
              <a:lnSpc>
                <a:spcPct val="120000"/>
              </a:lnSpc>
              <a:spcBef>
                <a:spcPts val="0"/>
              </a:spcBef>
              <a:spcAft>
                <a:spcPts val="0"/>
              </a:spcAft>
              <a:buClr>
                <a:srgbClr val="FFB601"/>
              </a:buClr>
              <a:buSzPct val="85000"/>
              <a:tabLst>
                <a:tab pos="285750" algn="l"/>
              </a:tabLst>
              <a:defRPr/>
            </a:pPr>
            <a:r>
              <a:rPr lang="en-US" sz="4000" b="1" dirty="0" err="1" smtClean="0">
                <a:latin typeface="Franklin Gothic Demi"/>
                <a:ea typeface="Calibri"/>
                <a:cs typeface="Times New Roman"/>
              </a:rPr>
              <a:t>Servicios</a:t>
            </a:r>
            <a:r>
              <a:rPr lang="en-US" sz="4000" b="1" dirty="0" smtClean="0">
                <a:latin typeface="Franklin Gothic Demi"/>
                <a:ea typeface="Calibri"/>
                <a:cs typeface="Times New Roman"/>
              </a:rPr>
              <a:t> de Microsoft y </a:t>
            </a:r>
            <a:r>
              <a:rPr lang="en-US" sz="4000" b="1" dirty="0" err="1" smtClean="0">
                <a:latin typeface="Franklin Gothic Demi"/>
                <a:ea typeface="Calibri"/>
                <a:cs typeface="Times New Roman"/>
              </a:rPr>
              <a:t>socios</a:t>
            </a:r>
            <a:endParaRPr lang="en-US" sz="4000" b="1" dirty="0" smtClean="0">
              <a:latin typeface="Franklin Gothic Demi"/>
              <a:ea typeface="Calibri"/>
              <a:cs typeface="Times New Roman"/>
            </a:endParaRPr>
          </a:p>
          <a:p>
            <a:pPr marL="233363" marR="0" indent="-233363" defTabSz="-13873163">
              <a:buClr>
                <a:srgbClr val="FFB601"/>
              </a:buClr>
              <a:buSzPct val="85000"/>
              <a:buBlip>
                <a:blip r:embed="rId3"/>
              </a:buBlip>
              <a:tabLst>
                <a:tab pos="285750" algn="l"/>
              </a:tabLst>
              <a:defRPr/>
            </a:pP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Optimización</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Vista y Office (DOVO)</a:t>
            </a:r>
          </a:p>
          <a:p>
            <a:pPr marL="233363" marR="0" lvl="1" indent="-233363" defTabSz="-13873163">
              <a:buClr>
                <a:srgbClr val="FFB601"/>
              </a:buClr>
              <a:buSzPct val="85000"/>
              <a:buBlip>
                <a:blip r:embed="rId3"/>
              </a:buBlip>
              <a:tabLst>
                <a:tab pos="285750" algn="l"/>
              </a:tabLst>
              <a:defRPr/>
            </a:pP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Oferta</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provisión</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sin </a:t>
            </a: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interacción</a:t>
            </a:r>
            <a:endPar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58788" marR="0" lvl="1" indent="-233363" defTabSz="-13873163">
              <a:buClr>
                <a:srgbClr val="FFB601"/>
              </a:buClr>
              <a:buSzPct val="85000"/>
              <a:buBlip>
                <a:blip r:embed="rId3"/>
              </a:buBlip>
              <a:defRPr/>
            </a:pP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Application Compatibility Factory</a:t>
            </a:r>
          </a:p>
          <a:p>
            <a:pPr marL="233363" marR="0" lvl="1" indent="-233363" defTabSz="-13873163">
              <a:buClr>
                <a:srgbClr val="FFB601"/>
              </a:buClr>
              <a:buSzPct val="85000"/>
              <a:buBlip>
                <a:blip r:embed="rId3"/>
              </a:buBlip>
              <a:tabLst>
                <a:tab pos="285750" algn="l"/>
              </a:tabLst>
              <a:defRPr/>
            </a:pPr>
            <a:r>
              <a:rPr lang="en-US" sz="2200" b="1"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Servicios </a:t>
            </a:r>
            <a:r>
              <a:rPr lang="en-US" sz="22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 </a:t>
            </a:r>
            <a:r>
              <a:rPr lang="en-US" sz="22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planificación</a:t>
            </a:r>
            <a:r>
              <a:rPr lang="en-US" sz="22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2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2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2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22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2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a:t>
            </a:r>
            <a:r>
              <a:rPr lang="en-US" sz="22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(DDPS)</a:t>
            </a:r>
          </a:p>
          <a:p>
            <a:pPr marL="458788" lvl="1" indent="-233363" defTabSz="-13873163">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Sesión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planificación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dirigida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socios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incluida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la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oferta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Software Assurance [SA])</a:t>
            </a:r>
          </a:p>
          <a:p>
            <a:pPr marL="233363" indent="-233363" defTabSz="-13873163">
              <a:buClr>
                <a:srgbClr val="FFB601"/>
              </a:buClr>
              <a:buSzPct val="85000"/>
              <a:buBlip>
                <a:blip r:embed="rId3"/>
              </a:buBlip>
              <a:tabLst>
                <a:tab pos="285750" algn="l"/>
              </a:tabLst>
              <a:defRPr/>
            </a:pPr>
            <a:r>
              <a:rPr lang="en-US" sz="22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 de Microsoft Application Virtualization </a:t>
            </a:r>
          </a:p>
          <a:p>
            <a:pPr marL="233363" marR="0" indent="-233363" defTabSz="-13873163">
              <a:buClr>
                <a:srgbClr val="FFB601"/>
              </a:buClr>
              <a:buSzPct val="85000"/>
              <a:buBlip>
                <a:blip r:embed="rId3"/>
              </a:buBlip>
              <a:tabLst>
                <a:tab pos="285750" algn="l"/>
              </a:tabLst>
              <a:defRPr/>
            </a:pP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Optimización</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gestión</a:t>
            </a:r>
            <a:r>
              <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endParaRPr lang="en-US" sz="2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0" marR="0" algn="l">
              <a:spcBef>
                <a:spcPts val="0"/>
              </a:spcBef>
              <a:spcAft>
                <a:spcPts val="0"/>
              </a:spcAft>
              <a:buNone/>
            </a:pPr>
            <a:r>
              <a:rPr lang="en-US" sz="1000" b="1" i="0" dirty="0">
                <a:solidFill>
                  <a:srgbClr val="000000"/>
                </a:solidFill>
                <a:latin typeface="Franklin Gothic Book"/>
                <a:ea typeface="Calibri"/>
                <a:cs typeface="Times New Roman"/>
              </a:rPr>
              <a:t> </a:t>
            </a:r>
          </a:p>
          <a:p>
            <a:pPr indent="-233363" defTabSz="-13873163">
              <a:lnSpc>
                <a:spcPct val="120000"/>
              </a:lnSpc>
              <a:spcBef>
                <a:spcPts val="0"/>
              </a:spcBef>
              <a:spcAft>
                <a:spcPts val="0"/>
              </a:spcAft>
              <a:buClr>
                <a:srgbClr val="FFB601"/>
              </a:buClr>
              <a:buSzPct val="85000"/>
              <a:tabLst>
                <a:tab pos="285750" algn="l"/>
              </a:tabLst>
              <a:defRPr/>
            </a:pPr>
            <a:r>
              <a:rPr lang="en-US" sz="4000" b="1" dirty="0" err="1" smtClean="0">
                <a:latin typeface="Franklin Gothic Demi"/>
                <a:ea typeface="Calibri"/>
                <a:cs typeface="Times New Roman"/>
              </a:rPr>
              <a:t>Recursos</a:t>
            </a:r>
            <a:r>
              <a:rPr lang="en-US" sz="4000" b="1" dirty="0" smtClean="0">
                <a:latin typeface="Franklin Gothic Demi"/>
                <a:ea typeface="Calibri"/>
                <a:cs typeface="Times New Roman"/>
              </a:rPr>
              <a:t> de Microsoft</a:t>
            </a:r>
          </a:p>
          <a:p>
            <a:pPr marL="233363" indent="-233363" defTabSz="-13873163">
              <a:buClr>
                <a:srgbClr val="FFB601"/>
              </a:buClr>
              <a:buSzPct val="85000"/>
              <a:buBlip>
                <a:blip r:embed="rId3"/>
              </a:buBlip>
              <a:tabLst>
                <a:tab pos="285750" algn="l"/>
              </a:tabLst>
              <a:defRPr/>
            </a:pPr>
            <a:r>
              <a:rPr lang="en-US" sz="2400" b="1"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Microsoft Deployment (anteriormente Business Desktop Deployment [BDD])</a:t>
            </a:r>
          </a:p>
          <a:p>
            <a:pPr marL="458788" lvl="1" indent="-233363" defTabSz="-13873163">
              <a:buClr>
                <a:srgbClr val="FFB601"/>
              </a:buClr>
              <a:buSzPct val="85000"/>
              <a:buBlip>
                <a:blip r:embed="rId3"/>
              </a:buBlip>
              <a:tabLst>
                <a:tab pos="285750" algn="l"/>
              </a:tabLst>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Orientación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programa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secuencias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comandos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software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integrales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SO y de Office</a:t>
            </a:r>
          </a:p>
          <a:p>
            <a:pPr marL="233363" indent="-233363" defTabSz="-13873163">
              <a:buClr>
                <a:srgbClr val="FFB601"/>
              </a:buClr>
              <a:buSzPct val="85000"/>
              <a:buBlip>
                <a:blip r:embed="rId3"/>
              </a:buBlip>
              <a:tabLst>
                <a:tab pos="285750" algn="l"/>
              </a:tabLst>
              <a:defRPr/>
            </a:pPr>
            <a:r>
              <a:rPr lang="en-US" sz="2400" b="1"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Microsoft Application Compatibility Toolkit 5.0</a:t>
            </a:r>
          </a:p>
          <a:p>
            <a:pPr marL="458788" marR="0" lvl="1" indent="-233363" defTabSz="-13873163">
              <a:buClr>
                <a:srgbClr val="FFB601"/>
              </a:buClr>
              <a:buSzPct val="85000"/>
              <a:buBlip>
                <a:blip r:embed="rId3"/>
              </a:buBlip>
              <a:tabLst>
                <a:tab pos="285750" algn="l"/>
              </a:tabLst>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Garantía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compatibilidad</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509588" marR="0" lvl="1" indent="-227013" defTabSz="-13873163">
              <a:buClr>
                <a:srgbClr val="FFB601"/>
              </a:buClr>
              <a:buSzPct val="85000"/>
              <a:tabLst>
                <a:tab pos="285750" algn="l"/>
              </a:tabLst>
              <a:defRPr/>
            </a:pPr>
            <a:r>
              <a:rPr lang="en-US" sz="1000" b="0" i="0" dirty="0">
                <a:solidFill>
                  <a:srgbClr val="000000"/>
                </a:solidFill>
                <a:latin typeface="Franklin Gothic Demi"/>
                <a:ea typeface="Calibri"/>
                <a:cs typeface="Times New Roman"/>
              </a:rPr>
              <a:t> </a:t>
            </a:r>
            <a:endParaRPr lang="en-US" sz="4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dirty="0">
                <a:latin typeface="Segoe"/>
                <a:ea typeface="+mn-ea"/>
                <a:cs typeface="Arial"/>
              </a:rPr>
              <a:t>© 2006 Microsoft Corporation. </a:t>
            </a:r>
            <a:r>
              <a:rPr lang="en-US" sz="800" b="0" i="0" dirty="0" err="1">
                <a:latin typeface="Segoe"/>
                <a:ea typeface="+mn-ea"/>
                <a:cs typeface="Arial"/>
              </a:rPr>
              <a:t>Todos</a:t>
            </a:r>
            <a:r>
              <a:rPr lang="en-US" sz="800" b="0" i="0" dirty="0">
                <a:latin typeface="Segoe"/>
                <a:ea typeface="+mn-ea"/>
                <a:cs typeface="Arial"/>
              </a:rPr>
              <a:t> los </a:t>
            </a:r>
            <a:r>
              <a:rPr lang="en-US" sz="800" b="0" i="0" dirty="0" err="1">
                <a:latin typeface="Segoe"/>
                <a:ea typeface="+mn-ea"/>
                <a:cs typeface="Arial"/>
              </a:rPr>
              <a:t>derechos</a:t>
            </a:r>
            <a:r>
              <a:rPr lang="en-US" sz="800" b="0" i="0" dirty="0">
                <a:latin typeface="Segoe"/>
                <a:ea typeface="+mn-ea"/>
                <a:cs typeface="Arial"/>
              </a:rPr>
              <a:t> </a:t>
            </a:r>
            <a:r>
              <a:rPr lang="en-US" sz="800" b="0" i="0" dirty="0" err="1">
                <a:latin typeface="Segoe"/>
                <a:ea typeface="+mn-ea"/>
                <a:cs typeface="Arial"/>
              </a:rPr>
              <a:t>reservados</a:t>
            </a:r>
            <a:r>
              <a:rPr lang="en-US" sz="800" b="0" i="0" dirty="0">
                <a:latin typeface="Segoe"/>
                <a:ea typeface="+mn-ea"/>
                <a:cs typeface="Arial"/>
              </a:rPr>
              <a:t>.</a:t>
            </a:r>
          </a:p>
          <a:p>
            <a:pPr algn="l" defTabSz="932688">
              <a:lnSpc>
                <a:spcPct val="100000"/>
              </a:lnSpc>
              <a:buNone/>
            </a:pPr>
            <a:r>
              <a:rPr lang="en-US" sz="800" b="0" i="0" dirty="0" err="1">
                <a:latin typeface="Segoe"/>
                <a:ea typeface="+mn-ea"/>
                <a:cs typeface="Arial"/>
              </a:rPr>
              <a:t>Esta</a:t>
            </a:r>
            <a:r>
              <a:rPr lang="en-US" sz="800" b="0" i="0" dirty="0">
                <a:latin typeface="Segoe"/>
                <a:ea typeface="+mn-ea"/>
                <a:cs typeface="Arial"/>
              </a:rPr>
              <a:t> </a:t>
            </a:r>
            <a:r>
              <a:rPr lang="en-US" sz="800" b="0" i="0" dirty="0" err="1">
                <a:latin typeface="Segoe"/>
                <a:ea typeface="+mn-ea"/>
                <a:cs typeface="Arial"/>
              </a:rPr>
              <a:t>presentación</a:t>
            </a:r>
            <a:r>
              <a:rPr lang="en-US" sz="800" b="0" i="0" dirty="0">
                <a:latin typeface="Segoe"/>
                <a:ea typeface="+mn-ea"/>
                <a:cs typeface="Arial"/>
              </a:rPr>
              <a:t> </a:t>
            </a:r>
            <a:r>
              <a:rPr lang="en-US" sz="800" b="0" i="0" dirty="0" err="1">
                <a:latin typeface="Segoe"/>
                <a:ea typeface="+mn-ea"/>
                <a:cs typeface="Arial"/>
              </a:rPr>
              <a:t>tiene</a:t>
            </a:r>
            <a:r>
              <a:rPr lang="en-US" sz="800" b="0" i="0" dirty="0">
                <a:latin typeface="Segoe"/>
                <a:ea typeface="+mn-ea"/>
                <a:cs typeface="Arial"/>
              </a:rPr>
              <a:t> </a:t>
            </a:r>
            <a:r>
              <a:rPr lang="en-US" sz="800" b="0" i="0" dirty="0" err="1">
                <a:latin typeface="Segoe"/>
                <a:ea typeface="+mn-ea"/>
                <a:cs typeface="Arial"/>
              </a:rPr>
              <a:t>únicamente</a:t>
            </a:r>
            <a:r>
              <a:rPr lang="en-US" sz="800" b="0" i="0" dirty="0">
                <a:latin typeface="Segoe"/>
                <a:ea typeface="+mn-ea"/>
                <a:cs typeface="Arial"/>
              </a:rPr>
              <a:t> fines </a:t>
            </a:r>
            <a:r>
              <a:rPr lang="en-US" sz="800" b="0" i="0" dirty="0" err="1">
                <a:latin typeface="Segoe"/>
                <a:ea typeface="+mn-ea"/>
                <a:cs typeface="Arial"/>
              </a:rPr>
              <a:t>informativos</a:t>
            </a:r>
            <a:r>
              <a:rPr lang="en-US" sz="800" b="0" i="0" dirty="0">
                <a:latin typeface="Segoe"/>
                <a:ea typeface="+mn-ea"/>
                <a:cs typeface="Arial"/>
              </a:rPr>
              <a:t>. Microsoft no </a:t>
            </a:r>
            <a:r>
              <a:rPr lang="en-US" sz="800" b="0" i="0" dirty="0" err="1">
                <a:latin typeface="Segoe"/>
                <a:ea typeface="+mn-ea"/>
                <a:cs typeface="Arial"/>
              </a:rPr>
              <a:t>extiende</a:t>
            </a:r>
            <a:r>
              <a:rPr lang="en-US" sz="800" b="0" i="0" dirty="0">
                <a:latin typeface="Segoe"/>
                <a:ea typeface="+mn-ea"/>
                <a:cs typeface="Arial"/>
              </a:rPr>
              <a:t> </a:t>
            </a:r>
            <a:r>
              <a:rPr lang="en-US" sz="800" b="0" i="0" dirty="0" err="1">
                <a:latin typeface="Segoe"/>
                <a:ea typeface="+mn-ea"/>
                <a:cs typeface="Arial"/>
              </a:rPr>
              <a:t>ningún</a:t>
            </a:r>
            <a:r>
              <a:rPr lang="en-US" sz="800" b="0" i="0" dirty="0">
                <a:latin typeface="Segoe"/>
                <a:ea typeface="+mn-ea"/>
                <a:cs typeface="Arial"/>
              </a:rPr>
              <a:t> </a:t>
            </a:r>
            <a:r>
              <a:rPr lang="en-US" sz="800" b="0" i="0" dirty="0" err="1">
                <a:latin typeface="Segoe"/>
                <a:ea typeface="+mn-ea"/>
                <a:cs typeface="Arial"/>
              </a:rPr>
              <a:t>tipo</a:t>
            </a:r>
            <a:r>
              <a:rPr lang="en-US" sz="800" b="0" i="0" dirty="0">
                <a:latin typeface="Segoe"/>
                <a:ea typeface="+mn-ea"/>
                <a:cs typeface="Arial"/>
              </a:rPr>
              <a:t> de </a:t>
            </a:r>
            <a:r>
              <a:rPr lang="en-US" sz="800" b="0" i="0" dirty="0" err="1">
                <a:latin typeface="Segoe"/>
                <a:ea typeface="+mn-ea"/>
                <a:cs typeface="Arial"/>
              </a:rPr>
              <a:t>garantía</a:t>
            </a:r>
            <a:r>
              <a:rPr lang="en-US" sz="800" b="0" i="0" dirty="0">
                <a:latin typeface="Segoe"/>
                <a:ea typeface="+mn-ea"/>
                <a:cs typeface="Arial"/>
              </a:rPr>
              <a:t>, </a:t>
            </a:r>
            <a:r>
              <a:rPr lang="en-US" sz="800" b="0" i="0" dirty="0" err="1">
                <a:latin typeface="Segoe"/>
                <a:ea typeface="+mn-ea"/>
                <a:cs typeface="Arial"/>
              </a:rPr>
              <a:t>explícita</a:t>
            </a:r>
            <a:r>
              <a:rPr lang="en-US" sz="800" b="0" i="0" dirty="0">
                <a:latin typeface="Segoe"/>
                <a:ea typeface="+mn-ea"/>
                <a:cs typeface="Arial"/>
              </a:rPr>
              <a:t> </a:t>
            </a:r>
            <a:r>
              <a:rPr lang="en-US" sz="800" b="0" i="0" dirty="0" err="1">
                <a:latin typeface="Segoe"/>
                <a:ea typeface="+mn-ea"/>
                <a:cs typeface="Arial"/>
              </a:rPr>
              <a:t>ni</a:t>
            </a:r>
            <a:r>
              <a:rPr lang="en-US" sz="800" b="0" i="0" dirty="0">
                <a:latin typeface="Segoe"/>
                <a:ea typeface="+mn-ea"/>
                <a:cs typeface="Arial"/>
              </a:rPr>
              <a:t> </a:t>
            </a:r>
            <a:r>
              <a:rPr lang="en-US" sz="800" b="0" i="0" dirty="0" err="1">
                <a:latin typeface="Segoe"/>
                <a:ea typeface="+mn-ea"/>
                <a:cs typeface="Arial"/>
              </a:rPr>
              <a:t>implícita</a:t>
            </a:r>
            <a:r>
              <a:rPr lang="en-US" sz="800" b="0" i="0" dirty="0">
                <a:latin typeface="Segoe"/>
                <a:ea typeface="+mn-ea"/>
                <a:cs typeface="Arial"/>
              </a:rPr>
              <a:t>, en </a:t>
            </a:r>
            <a:r>
              <a:rPr lang="en-US" sz="800" b="0" i="0" dirty="0" err="1">
                <a:latin typeface="Segoe"/>
                <a:ea typeface="+mn-ea"/>
                <a:cs typeface="Arial"/>
              </a:rPr>
              <a:t>este</a:t>
            </a:r>
            <a:r>
              <a:rPr lang="en-US" sz="800" b="0" i="0" dirty="0">
                <a:latin typeface="Segoe"/>
                <a:ea typeface="+mn-ea"/>
                <a:cs typeface="Arial"/>
              </a:rPr>
              <a:t> </a:t>
            </a:r>
            <a:r>
              <a:rPr lang="en-US" sz="800" b="0" i="0" dirty="0" err="1">
                <a:latin typeface="Segoe"/>
                <a:ea typeface="+mn-ea"/>
                <a:cs typeface="Arial"/>
              </a:rPr>
              <a:t>resumen</a:t>
            </a:r>
            <a:r>
              <a:rPr lang="en-US" sz="800" b="0" i="0" dirty="0">
                <a:latin typeface="Segoe"/>
                <a:ea typeface="+mn-ea"/>
                <a:cs typeface="Arial"/>
              </a:rPr>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21</a:t>
            </a:fld>
            <a:endParaRPr lang="en-US" sz="1200" b="0" i="0">
              <a:latin typeface="Segoe"/>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buNone/>
            </a:pPr>
            <a:r>
              <a:rPr lang="en-US" sz="2000" dirty="0" err="1"/>
              <a:t>Estandarización</a:t>
            </a:r>
            <a:r>
              <a:rPr lang="en-US" sz="2000" dirty="0"/>
              <a:t> de </a:t>
            </a:r>
            <a:r>
              <a:rPr lang="en-US" sz="2000" dirty="0" err="1"/>
              <a:t>imagen</a:t>
            </a:r>
            <a:r>
              <a:rPr lang="en-US" sz="2000" dirty="0"/>
              <a:t> de software</a:t>
            </a:r>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Definición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instalación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común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todas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nuevas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Incentivo para que los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grupos</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usuarios “opten” por una imagen estándar</a:t>
            </a: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hacia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única</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Mantenimiento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mantener</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estandarizadas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sincronizadas</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Base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revisiones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automatizadas</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del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ayuda</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riegos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cumplimiento</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Aumento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capacidad</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respuesta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TI </a:t>
            </a:r>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Springboard/</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Technet</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algn="l">
              <a:spcBef>
                <a:spcPts val="0"/>
              </a:spcBef>
              <a:spcAft>
                <a:spcPts val="0"/>
              </a:spcAft>
              <a:buNone/>
            </a:pPr>
            <a:endParaRPr lang="en-US" dirty="0" smtClean="0"/>
          </a:p>
          <a:p>
            <a:pPr algn="l">
              <a:spcBef>
                <a:spcPts val="432"/>
              </a:spcBef>
              <a:spcAft>
                <a:spcPts val="0"/>
              </a:spcAft>
              <a:buNone/>
            </a:pPr>
            <a:r>
              <a:rPr lang="en-US" sz="1200" b="0" i="0" dirty="0" err="1">
                <a:solidFill>
                  <a:srgbClr val="000000"/>
                </a:solidFill>
                <a:latin typeface="Segoe"/>
                <a:ea typeface="+mn-ea"/>
                <a:cs typeface="+mn-cs"/>
              </a:rPr>
              <a:t>Implementación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totalmente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automática</a:t>
            </a:r>
            <a:endParaRPr lang="en-US" sz="1200" b="0" i="0" dirty="0">
              <a:solidFill>
                <a:srgbClr val="000000"/>
              </a:solidFill>
              <a:latin typeface="Segoe"/>
              <a:ea typeface="+mn-ea"/>
              <a:cs typeface="+mn-cs"/>
            </a:endParaRPr>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 dos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SO</a:t>
            </a:r>
          </a:p>
          <a:p>
            <a:pPr marL="628650" lvl="1" indent="-171450">
              <a:lnSpc>
                <a:spcPct val="95000"/>
              </a:lnSpc>
              <a:spcBef>
                <a:spcPct val="0"/>
              </a:spcBef>
              <a:spcAft>
                <a:spcPts val="100"/>
              </a:spcAft>
              <a:buClr>
                <a:srgbClr val="FFB601"/>
              </a:buClr>
              <a:buSzPct val="85000"/>
              <a:buBlip>
                <a:blip r:embed="rId3"/>
              </a:buBlip>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Realización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limpieza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reImplementaciones</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 miles</a:t>
            </a:r>
          </a:p>
          <a:p>
            <a:pPr marL="628650" lvl="1" indent="-171450">
              <a:lnSpc>
                <a:spcPct val="95000"/>
              </a:lnSpc>
              <a:spcBef>
                <a:spcPct val="0"/>
              </a:spcBef>
              <a:spcAft>
                <a:spcPts val="100"/>
              </a:spcAft>
              <a:buClr>
                <a:srgbClr val="FFB601"/>
              </a:buClr>
              <a:buSzPct val="85000"/>
              <a:buBlip>
                <a:blip r:embed="rId3"/>
              </a:buBlip>
            </a:pP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Cambio</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a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nuevos</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usuarios</a:t>
            </a:r>
            <a:endPar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628650" lvl="1" indent="-171450">
              <a:lnSpc>
                <a:spcPct val="95000"/>
              </a:lnSpc>
              <a:spcBef>
                <a:spcPct val="0"/>
              </a:spcBef>
              <a:spcAft>
                <a:spcPts val="100"/>
              </a:spcAft>
              <a:buClr>
                <a:srgbClr val="FFB601"/>
              </a:buClr>
              <a:buSzPct val="85000"/>
              <a:buBlip>
                <a:blip r:embed="rId3"/>
              </a:buBlip>
            </a:pP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Entrega</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soluciones</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centro</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ayuda</a:t>
            </a:r>
            <a:endPar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carga</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sin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interacción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marL="401638" lvl="1" indent="-173038">
              <a:lnSpc>
                <a:spcPct val="95000"/>
              </a:lnSpc>
              <a:spcBef>
                <a:spcPct val="0"/>
              </a:spcBef>
              <a:spcAft>
                <a:spcPts val="100"/>
              </a:spcAft>
              <a:buClr>
                <a:srgbClr val="FFB601"/>
              </a:buClr>
              <a:buSzPct val="85000"/>
              <a:buBlip>
                <a:blip r:embed="rId3"/>
              </a:buBlip>
              <a:defRPr/>
            </a:pPr>
            <a:r>
              <a:rPr lang="en-US" sz="180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180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directivas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prevenir</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software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usuarios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no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aprobados</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Habilitación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SO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moderno</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ayuda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pruebas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Aumento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niveles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mediante</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eliminación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conflictos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relacionados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control y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seguridad</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pl-PL"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Springboard/Technet</a:t>
            </a:r>
          </a:p>
          <a:p>
            <a:pPr algn="l">
              <a:spcBef>
                <a:spcPts val="0"/>
              </a:spcBef>
              <a:spcAft>
                <a:spcPts val="0"/>
              </a:spcAft>
              <a:buNone/>
            </a:pPr>
            <a:endParaRPr lang="en-US" dirty="0" smtClean="0"/>
          </a:p>
          <a:p>
            <a:pPr algn="l">
              <a:spcBef>
                <a:spcPts val="432"/>
              </a:spcBef>
              <a:spcAft>
                <a:spcPts val="0"/>
              </a:spcAft>
              <a:buNone/>
            </a:pPr>
            <a:r>
              <a:rPr lang="en-US" sz="1200" b="0" i="0" dirty="0" err="1">
                <a:solidFill>
                  <a:srgbClr val="000000"/>
                </a:solidFill>
                <a:latin typeface="Segoe"/>
                <a:ea typeface="+mn-ea"/>
                <a:cs typeface="+mn-cs"/>
              </a:rPr>
              <a:t>Configuración</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imágenes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basada</a:t>
            </a:r>
            <a:r>
              <a:rPr lang="en-US" sz="1200" b="0" i="0" dirty="0">
                <a:solidFill>
                  <a:srgbClr val="000000"/>
                </a:solidFill>
                <a:latin typeface="Segoe"/>
                <a:ea typeface="+mn-ea"/>
                <a:cs typeface="+mn-cs"/>
              </a:rPr>
              <a:t> en </a:t>
            </a:r>
            <a:r>
              <a:rPr lang="en-US" sz="1200" b="0" i="0" dirty="0" err="1">
                <a:solidFill>
                  <a:srgbClr val="000000"/>
                </a:solidFill>
                <a:latin typeface="Segoe"/>
                <a:ea typeface="+mn-ea"/>
                <a:cs typeface="+mn-cs"/>
              </a:rPr>
              <a:t>grupos</a:t>
            </a:r>
            <a:endParaRPr lang="en-US" sz="1200" b="0" i="0" dirty="0">
              <a:solidFill>
                <a:srgbClr val="000000"/>
              </a:solidFill>
              <a:latin typeface="Segoe"/>
              <a:ea typeface="+mn-ea"/>
              <a:cs typeface="+mn-cs"/>
            </a:endParaRPr>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Automatización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modulares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adaptar</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grupos</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Almacenamiento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variables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instalación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específicas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hardware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fuera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a:t>
            </a: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Utilización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única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ampliar</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niveles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más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altos sin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aumentos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lineales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Incremento</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completamente</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automáticas</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Mayor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rapidez</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soporte</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nuevos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diferentes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tipos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hardware</a:t>
            </a:r>
          </a:p>
          <a:p>
            <a:pPr marL="401638" lvl="1" indent="-173038">
              <a:lnSpc>
                <a:spcPct val="95000"/>
              </a:lnSpc>
              <a:spcBef>
                <a:spcPct val="0"/>
              </a:spcBef>
              <a:spcAft>
                <a:spcPts val="100"/>
              </a:spcAft>
              <a:buClr>
                <a:srgbClr val="FFB601"/>
              </a:buClr>
              <a:buSzPct val="85000"/>
              <a:buBlip>
                <a:blip r:embed="rId3"/>
              </a:buBlip>
              <a:defRPr/>
            </a:pP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Mayor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flexibilidad</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la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instalación</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169863" indent="-169863">
              <a:lnSpc>
                <a:spcPct val="95000"/>
              </a:lnSpc>
              <a:spcAft>
                <a:spcPts val="100"/>
              </a:spcAft>
              <a:buClr>
                <a:srgbClr val="FFB601"/>
              </a:buClr>
              <a:buSzPct val="100000"/>
              <a:buBlip>
                <a:blip r:embed="rId3"/>
              </a:buBlip>
            </a:pP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1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1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p>
          <a:p>
            <a:pPr marL="401638" lvl="1" indent="-173038">
              <a:lnSpc>
                <a:spcPct val="95000"/>
              </a:lnSpc>
              <a:spcBef>
                <a:spcPct val="0"/>
              </a:spcBef>
              <a:spcAft>
                <a:spcPts val="100"/>
              </a:spcAft>
              <a:buClr>
                <a:srgbClr val="FFB601"/>
              </a:buClr>
              <a:buSzPct val="85000"/>
              <a:buBlip>
                <a:blip r:embed="rId3"/>
              </a:buBlip>
              <a:defRPr/>
            </a:pPr>
            <a:r>
              <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Springboard/</a:t>
            </a:r>
            <a:r>
              <a:rPr lang="en-US" sz="1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Technet</a:t>
            </a:r>
            <a:endParaRPr lang="en-US" sz="1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22</a:t>
            </a:fld>
            <a:endParaRPr lang="en-US" sz="1200" b="0" i="0">
              <a:latin typeface="Segoe"/>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038" y="4452938"/>
            <a:ext cx="5643562" cy="4143375"/>
          </a:xfrm>
        </p:spPr>
        <p:txBody>
          <a:bodyPr>
            <a:noAutofit/>
          </a:bodyPr>
          <a:lstStyle/>
          <a:p>
            <a:pPr>
              <a:buNone/>
            </a:pPr>
            <a:r>
              <a:rPr lang="en-US" sz="1100" dirty="0" smtClean="0"/>
              <a:t>PCL Constructors se </a:t>
            </a:r>
            <a:r>
              <a:rPr lang="en-US" sz="1100" dirty="0" err="1" smtClean="0"/>
              <a:t>especializa</a:t>
            </a:r>
            <a:r>
              <a:rPr lang="en-US" sz="1100" dirty="0" smtClean="0"/>
              <a:t> en </a:t>
            </a:r>
            <a:r>
              <a:rPr lang="en-US" sz="1100" dirty="0" err="1" smtClean="0"/>
              <a:t>edificaciones</a:t>
            </a:r>
            <a:r>
              <a:rPr lang="en-US" sz="1100" dirty="0" smtClean="0"/>
              <a:t>, </a:t>
            </a:r>
            <a:r>
              <a:rPr lang="en-US" sz="1100" dirty="0" err="1" smtClean="0"/>
              <a:t>construcciones</a:t>
            </a:r>
            <a:r>
              <a:rPr lang="en-US" sz="1100" dirty="0" smtClean="0"/>
              <a:t> </a:t>
            </a:r>
            <a:r>
              <a:rPr lang="en-US" sz="1100" dirty="0" err="1" smtClean="0"/>
              <a:t>civiles</a:t>
            </a:r>
            <a:r>
              <a:rPr lang="en-US" sz="1100" dirty="0" smtClean="0"/>
              <a:t> y </a:t>
            </a:r>
            <a:r>
              <a:rPr lang="en-US" sz="1100" dirty="0" err="1" smtClean="0"/>
              <a:t>construcciones</a:t>
            </a:r>
            <a:r>
              <a:rPr lang="en-US" sz="1100" dirty="0" smtClean="0"/>
              <a:t> </a:t>
            </a:r>
            <a:r>
              <a:rPr lang="en-US" sz="1100" dirty="0" err="1" smtClean="0"/>
              <a:t>industriales</a:t>
            </a:r>
            <a:r>
              <a:rPr lang="en-US" sz="1100" dirty="0" smtClean="0"/>
              <a:t> de </a:t>
            </a:r>
            <a:r>
              <a:rPr lang="en-US" sz="1100" dirty="0" err="1" smtClean="0"/>
              <a:t>gran</a:t>
            </a:r>
            <a:r>
              <a:rPr lang="en-US" sz="1100" dirty="0" smtClean="0"/>
              <a:t> </a:t>
            </a:r>
            <a:r>
              <a:rPr lang="en-US" sz="1100" dirty="0" err="1" smtClean="0"/>
              <a:t>magnitud</a:t>
            </a:r>
            <a:r>
              <a:rPr lang="en-US" sz="1100" dirty="0" smtClean="0"/>
              <a:t>. PCL, </a:t>
            </a:r>
            <a:r>
              <a:rPr lang="en-US" sz="1100" dirty="0" err="1" smtClean="0"/>
              <a:t>una</a:t>
            </a:r>
            <a:r>
              <a:rPr lang="en-US" sz="1100" dirty="0" smtClean="0"/>
              <a:t> </a:t>
            </a:r>
            <a:r>
              <a:rPr lang="en-US" sz="1100" dirty="0" err="1" smtClean="0"/>
              <a:t>empresa</a:t>
            </a:r>
            <a:r>
              <a:rPr lang="en-US" sz="1100" dirty="0" smtClean="0"/>
              <a:t> con </a:t>
            </a:r>
            <a:r>
              <a:rPr lang="en-US" sz="1100" dirty="0" err="1" smtClean="0"/>
              <a:t>participación</a:t>
            </a:r>
            <a:r>
              <a:rPr lang="en-US" sz="1100" dirty="0" smtClean="0"/>
              <a:t> de </a:t>
            </a:r>
            <a:r>
              <a:rPr lang="en-US" sz="1100" dirty="0" err="1" smtClean="0"/>
              <a:t>sus</a:t>
            </a:r>
            <a:r>
              <a:rPr lang="en-US" sz="1100" dirty="0" smtClean="0"/>
              <a:t> </a:t>
            </a:r>
            <a:r>
              <a:rPr lang="en-US" sz="1100" dirty="0" err="1" smtClean="0"/>
              <a:t>empleados</a:t>
            </a:r>
            <a:r>
              <a:rPr lang="en-US" sz="1100" dirty="0" smtClean="0"/>
              <a:t>, </a:t>
            </a:r>
            <a:r>
              <a:rPr lang="en-US" sz="1100" dirty="0" err="1" smtClean="0"/>
              <a:t>es</a:t>
            </a:r>
            <a:r>
              <a:rPr lang="en-US" sz="1100" dirty="0" smtClean="0"/>
              <a:t> la </a:t>
            </a:r>
            <a:r>
              <a:rPr lang="en-US" sz="1100" dirty="0" err="1" smtClean="0"/>
              <a:t>organización</a:t>
            </a:r>
            <a:r>
              <a:rPr lang="en-US" sz="1100" dirty="0" smtClean="0"/>
              <a:t> de </a:t>
            </a:r>
            <a:r>
              <a:rPr lang="en-US" sz="1100" dirty="0" err="1" smtClean="0"/>
              <a:t>contratación</a:t>
            </a:r>
            <a:r>
              <a:rPr lang="en-US" sz="1100" dirty="0" smtClean="0"/>
              <a:t> general </a:t>
            </a:r>
            <a:r>
              <a:rPr lang="en-US" sz="1100" dirty="0" err="1" smtClean="0"/>
              <a:t>más</a:t>
            </a:r>
            <a:r>
              <a:rPr lang="en-US" sz="1100" dirty="0" smtClean="0"/>
              <a:t> </a:t>
            </a:r>
            <a:r>
              <a:rPr lang="en-US" sz="1100" dirty="0" err="1" smtClean="0"/>
              <a:t>grande</a:t>
            </a:r>
            <a:r>
              <a:rPr lang="en-US" sz="1100" dirty="0" smtClean="0"/>
              <a:t> de </a:t>
            </a:r>
            <a:r>
              <a:rPr lang="en-US" sz="1100" dirty="0" err="1" smtClean="0"/>
              <a:t>Canadá</a:t>
            </a:r>
            <a:r>
              <a:rPr lang="en-US" sz="1100" dirty="0" smtClean="0"/>
              <a:t> y la </a:t>
            </a:r>
            <a:r>
              <a:rPr lang="en-US" sz="1100" dirty="0" err="1" smtClean="0"/>
              <a:t>octava</a:t>
            </a:r>
            <a:r>
              <a:rPr lang="en-US" sz="1100" dirty="0" smtClean="0"/>
              <a:t> de los </a:t>
            </a:r>
            <a:r>
              <a:rPr lang="en-US" sz="1100" dirty="0" err="1" smtClean="0"/>
              <a:t>Estados</a:t>
            </a:r>
            <a:r>
              <a:rPr lang="en-US" sz="1100" dirty="0" smtClean="0"/>
              <a:t> </a:t>
            </a:r>
            <a:r>
              <a:rPr lang="en-US" sz="1100" dirty="0" err="1" smtClean="0"/>
              <a:t>Unidos</a:t>
            </a:r>
            <a:r>
              <a:rPr lang="en-US" sz="1100" dirty="0" smtClean="0"/>
              <a:t>, con </a:t>
            </a:r>
            <a:r>
              <a:rPr lang="en-US" sz="1100" dirty="0" err="1" smtClean="0"/>
              <a:t>volúmenes</a:t>
            </a:r>
            <a:r>
              <a:rPr lang="en-US" sz="1100" dirty="0" smtClean="0"/>
              <a:t> </a:t>
            </a:r>
            <a:r>
              <a:rPr lang="en-US" sz="1100" dirty="0" err="1" smtClean="0"/>
              <a:t>anuales</a:t>
            </a:r>
            <a:r>
              <a:rPr lang="en-US" sz="1100" dirty="0" smtClean="0"/>
              <a:t> de </a:t>
            </a:r>
            <a:r>
              <a:rPr lang="en-US" sz="1100" dirty="0" err="1" smtClean="0"/>
              <a:t>aproximadamente</a:t>
            </a:r>
            <a:r>
              <a:rPr lang="en-US" sz="1100" dirty="0" smtClean="0"/>
              <a:t> USD 5.000 </a:t>
            </a:r>
            <a:r>
              <a:rPr lang="en-US" sz="1100" dirty="0" err="1" smtClean="0"/>
              <a:t>millones</a:t>
            </a:r>
            <a:r>
              <a:rPr lang="en-US" sz="1100" dirty="0" smtClean="0"/>
              <a:t>. La </a:t>
            </a:r>
            <a:r>
              <a:rPr lang="en-US" sz="1100" dirty="0" err="1" smtClean="0"/>
              <a:t>empresa</a:t>
            </a:r>
            <a:r>
              <a:rPr lang="en-US" sz="1100" dirty="0" smtClean="0"/>
              <a:t> </a:t>
            </a:r>
            <a:r>
              <a:rPr lang="en-US" sz="1100" dirty="0" err="1" smtClean="0"/>
              <a:t>cuenta</a:t>
            </a:r>
            <a:r>
              <a:rPr lang="en-US" sz="1100" dirty="0" smtClean="0"/>
              <a:t> con </a:t>
            </a:r>
            <a:r>
              <a:rPr lang="en-US" sz="1100" dirty="0" err="1" smtClean="0"/>
              <a:t>más</a:t>
            </a:r>
            <a:r>
              <a:rPr lang="en-US" sz="1100" dirty="0" smtClean="0"/>
              <a:t> de 3.000 </a:t>
            </a:r>
            <a:r>
              <a:rPr lang="en-US" sz="1100" dirty="0" err="1" smtClean="0"/>
              <a:t>empleados</a:t>
            </a:r>
            <a:r>
              <a:rPr lang="en-US" sz="1100" dirty="0" smtClean="0"/>
              <a:t> de </a:t>
            </a:r>
            <a:r>
              <a:rPr lang="en-US" sz="1100" dirty="0" err="1" smtClean="0"/>
              <a:t>tiempo</a:t>
            </a:r>
            <a:r>
              <a:rPr lang="en-US" sz="1100" dirty="0" smtClean="0"/>
              <a:t> </a:t>
            </a:r>
            <a:r>
              <a:rPr lang="en-US" sz="1100" dirty="0" err="1" smtClean="0"/>
              <a:t>completo</a:t>
            </a:r>
            <a:r>
              <a:rPr lang="en-US" sz="1100" dirty="0" smtClean="0"/>
              <a:t> en 27 </a:t>
            </a:r>
            <a:r>
              <a:rPr lang="en-US" sz="1100" dirty="0" err="1" smtClean="0"/>
              <a:t>sucursales</a:t>
            </a:r>
            <a:r>
              <a:rPr lang="en-US" sz="1100" dirty="0" smtClean="0"/>
              <a:t> </a:t>
            </a:r>
            <a:r>
              <a:rPr lang="en-US" sz="1100" dirty="0" err="1" smtClean="0"/>
              <a:t>principales</a:t>
            </a:r>
            <a:r>
              <a:rPr lang="en-US" sz="1100" dirty="0" smtClean="0"/>
              <a:t> de </a:t>
            </a:r>
            <a:r>
              <a:rPr lang="en-US" sz="1100" dirty="0" err="1" smtClean="0"/>
              <a:t>América</a:t>
            </a:r>
            <a:r>
              <a:rPr lang="en-US" sz="1100" dirty="0" smtClean="0"/>
              <a:t> del Norte y </a:t>
            </a:r>
            <a:r>
              <a:rPr lang="en-US" sz="1100" dirty="0" err="1" smtClean="0"/>
              <a:t>las</a:t>
            </a:r>
            <a:r>
              <a:rPr lang="en-US" sz="1100" dirty="0" smtClean="0"/>
              <a:t> Bahamas.</a:t>
            </a:r>
          </a:p>
          <a:p>
            <a:pPr>
              <a:buNone/>
            </a:pPr>
            <a:endParaRPr lang="en-US" sz="1100" dirty="0" smtClean="0"/>
          </a:p>
          <a:p>
            <a:pPr marL="0" marR="0" indent="0" defTabSz="914400">
              <a:lnSpc>
                <a:spcPct val="100000"/>
              </a:lnSpc>
              <a:buNone/>
            </a:pPr>
            <a:r>
              <a:rPr lang="en-US" sz="1100" dirty="0" smtClean="0"/>
              <a:t>La </a:t>
            </a:r>
            <a:r>
              <a:rPr lang="en-US" sz="1100" dirty="0" err="1" smtClean="0"/>
              <a:t>empresa</a:t>
            </a:r>
            <a:r>
              <a:rPr lang="en-US" sz="1100" dirty="0" smtClean="0"/>
              <a:t> </a:t>
            </a:r>
            <a:r>
              <a:rPr lang="en-US" sz="1100" dirty="0" err="1" smtClean="0"/>
              <a:t>necesitaba</a:t>
            </a:r>
            <a:r>
              <a:rPr lang="en-US" sz="1100" dirty="0" smtClean="0"/>
              <a:t> </a:t>
            </a:r>
            <a:r>
              <a:rPr lang="en-US" sz="1100" dirty="0" err="1" smtClean="0"/>
              <a:t>una</a:t>
            </a:r>
            <a:r>
              <a:rPr lang="en-US" sz="1100" dirty="0" smtClean="0"/>
              <a:t> forma </a:t>
            </a:r>
            <a:r>
              <a:rPr lang="en-US" sz="1100" dirty="0" err="1" smtClean="0"/>
              <a:t>más</a:t>
            </a:r>
            <a:r>
              <a:rPr lang="en-US" sz="1100" dirty="0" smtClean="0"/>
              <a:t> </a:t>
            </a:r>
            <a:r>
              <a:rPr lang="en-US" sz="1100" dirty="0" err="1" smtClean="0"/>
              <a:t>rápida</a:t>
            </a:r>
            <a:r>
              <a:rPr lang="en-US" sz="1100" dirty="0" smtClean="0"/>
              <a:t> de </a:t>
            </a:r>
            <a:r>
              <a:rPr lang="en-US" sz="1100" dirty="0" err="1" smtClean="0"/>
              <a:t>implementar</a:t>
            </a:r>
            <a:r>
              <a:rPr lang="en-US" sz="1100" dirty="0" smtClean="0"/>
              <a:t> un </a:t>
            </a:r>
            <a:r>
              <a:rPr lang="en-US" sz="1100" dirty="0" err="1" smtClean="0"/>
              <a:t>nuevo</a:t>
            </a:r>
            <a:r>
              <a:rPr lang="en-US" sz="1100" dirty="0" smtClean="0"/>
              <a:t> software en </a:t>
            </a:r>
            <a:r>
              <a:rPr lang="en-US" sz="1100" dirty="0" err="1" smtClean="0"/>
              <a:t>las</a:t>
            </a:r>
            <a:r>
              <a:rPr lang="en-US" sz="1100" dirty="0" smtClean="0"/>
              <a:t> </a:t>
            </a:r>
            <a:r>
              <a:rPr lang="en-US" sz="1100" dirty="0" err="1" smtClean="0"/>
              <a:t>estaciones</a:t>
            </a:r>
            <a:r>
              <a:rPr lang="en-US" sz="1100" dirty="0" smtClean="0"/>
              <a:t> de </a:t>
            </a:r>
            <a:r>
              <a:rPr lang="en-US" sz="1100" dirty="0" err="1" smtClean="0"/>
              <a:t>trabajo</a:t>
            </a:r>
            <a:r>
              <a:rPr lang="en-US" sz="1100" dirty="0" smtClean="0"/>
              <a:t> de </a:t>
            </a:r>
            <a:r>
              <a:rPr lang="en-US" sz="1100" dirty="0" err="1" smtClean="0"/>
              <a:t>sus</a:t>
            </a:r>
            <a:r>
              <a:rPr lang="en-US" sz="1100" dirty="0" smtClean="0"/>
              <a:t> </a:t>
            </a:r>
            <a:r>
              <a:rPr lang="en-US" sz="1100" dirty="0" err="1" smtClean="0"/>
              <a:t>diferentes</a:t>
            </a:r>
            <a:r>
              <a:rPr lang="en-US" sz="1100" dirty="0" smtClean="0"/>
              <a:t> </a:t>
            </a:r>
            <a:r>
              <a:rPr lang="en-US" sz="1100" dirty="0" err="1" smtClean="0"/>
              <a:t>sucursales</a:t>
            </a:r>
            <a:r>
              <a:rPr lang="en-US" sz="1100" dirty="0" smtClean="0"/>
              <a:t>. </a:t>
            </a:r>
            <a:r>
              <a:rPr lang="en-US" sz="1100" dirty="0" err="1" smtClean="0"/>
              <a:t>Por</a:t>
            </a:r>
            <a:r>
              <a:rPr lang="en-US" sz="1100" dirty="0" smtClean="0"/>
              <a:t> </a:t>
            </a:r>
            <a:r>
              <a:rPr lang="en-US" sz="1100" dirty="0" err="1" smtClean="0"/>
              <a:t>ejemplo</a:t>
            </a:r>
            <a:r>
              <a:rPr lang="en-US" sz="1100" dirty="0" smtClean="0"/>
              <a:t>, PCL </a:t>
            </a:r>
            <a:r>
              <a:rPr lang="en-US" sz="1100" dirty="0" err="1" smtClean="0"/>
              <a:t>deseaba</a:t>
            </a:r>
            <a:r>
              <a:rPr lang="en-US" sz="1100" dirty="0" smtClean="0"/>
              <a:t> </a:t>
            </a:r>
            <a:r>
              <a:rPr lang="en-US" sz="1100" dirty="0" err="1" smtClean="0"/>
              <a:t>llevar</a:t>
            </a:r>
            <a:r>
              <a:rPr lang="en-US" sz="1100" dirty="0" smtClean="0"/>
              <a:t> a </a:t>
            </a:r>
            <a:r>
              <a:rPr lang="en-US" sz="1100" dirty="0" err="1" smtClean="0"/>
              <a:t>cabo</a:t>
            </a:r>
            <a:r>
              <a:rPr lang="en-US" sz="1100" dirty="0" smtClean="0"/>
              <a:t> </a:t>
            </a:r>
            <a:r>
              <a:rPr lang="en-US" sz="1100" dirty="0" err="1" smtClean="0"/>
              <a:t>una</a:t>
            </a:r>
            <a:r>
              <a:rPr lang="en-US" sz="1100" dirty="0" smtClean="0"/>
              <a:t> </a:t>
            </a:r>
            <a:r>
              <a:rPr lang="en-US" sz="1100" dirty="0" err="1" smtClean="0"/>
              <a:t>actualización</a:t>
            </a:r>
            <a:r>
              <a:rPr lang="en-US" sz="1100" dirty="0" smtClean="0"/>
              <a:t> en </a:t>
            </a:r>
            <a:r>
              <a:rPr lang="en-US" sz="1100" dirty="0" err="1" smtClean="0"/>
              <a:t>toda</a:t>
            </a:r>
            <a:r>
              <a:rPr lang="en-US" sz="1100" dirty="0" smtClean="0"/>
              <a:t> la </a:t>
            </a:r>
            <a:r>
              <a:rPr lang="en-US" sz="1100" dirty="0" err="1" smtClean="0"/>
              <a:t>empresa</a:t>
            </a:r>
            <a:r>
              <a:rPr lang="en-US" sz="1100" dirty="0" smtClean="0"/>
              <a:t> con el </a:t>
            </a:r>
            <a:r>
              <a:rPr lang="en-US" sz="1100" dirty="0" err="1" smtClean="0"/>
              <a:t>sistema</a:t>
            </a:r>
            <a:r>
              <a:rPr lang="en-US" sz="1100" dirty="0" smtClean="0"/>
              <a:t> </a:t>
            </a:r>
            <a:r>
              <a:rPr lang="en-US" sz="1100" dirty="0" err="1" smtClean="0"/>
              <a:t>operativo</a:t>
            </a:r>
            <a:r>
              <a:rPr lang="en-US" sz="1100" dirty="0" smtClean="0"/>
              <a:t> Windows Vista® y el </a:t>
            </a:r>
            <a:r>
              <a:rPr lang="en-US" sz="1100" dirty="0" err="1" smtClean="0"/>
              <a:t>sistema</a:t>
            </a:r>
            <a:r>
              <a:rPr lang="en-US" sz="1100" dirty="0" smtClean="0"/>
              <a:t> Microsoft Office 2007, con </a:t>
            </a:r>
            <a:r>
              <a:rPr lang="en-US" sz="1100" dirty="0" err="1" smtClean="0"/>
              <a:t>una</a:t>
            </a:r>
            <a:r>
              <a:rPr lang="en-US" sz="1100" dirty="0" smtClean="0"/>
              <a:t> </a:t>
            </a:r>
            <a:r>
              <a:rPr lang="en-US" sz="1100" dirty="0" err="1" smtClean="0"/>
              <a:t>interrupción</a:t>
            </a:r>
            <a:r>
              <a:rPr lang="en-US" sz="1100" dirty="0" smtClean="0"/>
              <a:t> </a:t>
            </a:r>
            <a:r>
              <a:rPr lang="en-US" sz="1100" dirty="0" err="1" smtClean="0"/>
              <a:t>mínima</a:t>
            </a:r>
            <a:r>
              <a:rPr lang="en-US" sz="1100" dirty="0" smtClean="0"/>
              <a:t> en </a:t>
            </a:r>
            <a:r>
              <a:rPr lang="en-US" sz="1100" dirty="0" err="1" smtClean="0"/>
              <a:t>su</a:t>
            </a:r>
            <a:r>
              <a:rPr lang="en-US" sz="1100" dirty="0" smtClean="0"/>
              <a:t> </a:t>
            </a:r>
            <a:r>
              <a:rPr lang="en-US" sz="1100" dirty="0" err="1" smtClean="0"/>
              <a:t>operación</a:t>
            </a:r>
            <a:r>
              <a:rPr lang="en-US" sz="1100" dirty="0" smtClean="0"/>
              <a:t> </a:t>
            </a:r>
            <a:r>
              <a:rPr lang="en-US" sz="1100" dirty="0" err="1" smtClean="0"/>
              <a:t>comercial</a:t>
            </a:r>
            <a:r>
              <a:rPr lang="en-US" sz="1100" dirty="0" smtClean="0"/>
              <a:t>. </a:t>
            </a:r>
          </a:p>
          <a:p>
            <a:pPr marL="0" marR="0" indent="0" defTabSz="914400">
              <a:lnSpc>
                <a:spcPct val="100000"/>
              </a:lnSpc>
              <a:buNone/>
            </a:pPr>
            <a:endParaRPr lang="en-US" sz="1100" dirty="0" smtClean="0"/>
          </a:p>
          <a:p>
            <a:pPr marL="0" marR="0" indent="0" defTabSz="914400">
              <a:lnSpc>
                <a:spcPct val="100000"/>
              </a:lnSpc>
              <a:buNone/>
            </a:pPr>
            <a:r>
              <a:rPr lang="en-US" sz="1100" dirty="0" smtClean="0"/>
              <a:t>Para </a:t>
            </a:r>
            <a:r>
              <a:rPr lang="en-US" sz="1100" dirty="0" err="1" smtClean="0"/>
              <a:t>cumplir</a:t>
            </a:r>
            <a:r>
              <a:rPr lang="en-US" sz="1100" dirty="0" smtClean="0"/>
              <a:t> con </a:t>
            </a:r>
            <a:r>
              <a:rPr lang="en-US" sz="1100" dirty="0" err="1" smtClean="0"/>
              <a:t>algunos</a:t>
            </a:r>
            <a:r>
              <a:rPr lang="en-US" sz="1100" dirty="0" smtClean="0"/>
              <a:t> de </a:t>
            </a:r>
            <a:r>
              <a:rPr lang="en-US" sz="1100" dirty="0" err="1" smtClean="0"/>
              <a:t>sus</a:t>
            </a:r>
            <a:r>
              <a:rPr lang="en-US" sz="1100" dirty="0" smtClean="0"/>
              <a:t> </a:t>
            </a:r>
            <a:r>
              <a:rPr lang="en-US" sz="1100" dirty="0" err="1" smtClean="0"/>
              <a:t>requisitos</a:t>
            </a:r>
            <a:r>
              <a:rPr lang="en-US" sz="1100" dirty="0" smtClean="0"/>
              <a:t> de </a:t>
            </a:r>
            <a:r>
              <a:rPr lang="en-US" sz="1100" dirty="0" err="1" smtClean="0"/>
              <a:t>implementación</a:t>
            </a:r>
            <a:r>
              <a:rPr lang="en-US" sz="1100" dirty="0" smtClean="0"/>
              <a:t>, PCL </a:t>
            </a:r>
            <a:r>
              <a:rPr lang="en-US" sz="1100" dirty="0" err="1" smtClean="0"/>
              <a:t>recurrió</a:t>
            </a:r>
            <a:r>
              <a:rPr lang="en-US" sz="1100" dirty="0" smtClean="0"/>
              <a:t> a los </a:t>
            </a:r>
            <a:r>
              <a:rPr lang="en-US" sz="1100" dirty="0" err="1" smtClean="0"/>
              <a:t>servicios</a:t>
            </a:r>
            <a:r>
              <a:rPr lang="en-US" sz="1100" dirty="0" smtClean="0"/>
              <a:t> de </a:t>
            </a:r>
            <a:r>
              <a:rPr lang="en-US" sz="1100" dirty="0" err="1" smtClean="0"/>
              <a:t>implementación</a:t>
            </a:r>
            <a:r>
              <a:rPr lang="en-US" sz="1100" dirty="0" smtClean="0"/>
              <a:t> de Windows® (WDS), </a:t>
            </a:r>
            <a:r>
              <a:rPr lang="en-US" sz="1100" dirty="0" err="1" smtClean="0"/>
              <a:t>una</a:t>
            </a:r>
            <a:r>
              <a:rPr lang="en-US" sz="1100" dirty="0" smtClean="0"/>
              <a:t> </a:t>
            </a:r>
            <a:r>
              <a:rPr lang="en-US" sz="1100" dirty="0" err="1" smtClean="0"/>
              <a:t>característica</a:t>
            </a:r>
            <a:r>
              <a:rPr lang="en-US" sz="1100" dirty="0" smtClean="0"/>
              <a:t> de Windows Server 2008.</a:t>
            </a:r>
          </a:p>
          <a:p>
            <a:pPr marL="0" marR="0" indent="0" defTabSz="914400">
              <a:lnSpc>
                <a:spcPct val="100000"/>
              </a:lnSpc>
              <a:buNone/>
            </a:pPr>
            <a:endParaRPr lang="en-US" sz="1100" dirty="0" smtClean="0"/>
          </a:p>
          <a:p>
            <a:pPr marL="0" marR="0" indent="0" defTabSz="914400">
              <a:lnSpc>
                <a:spcPct val="100000"/>
              </a:lnSpc>
              <a:buNone/>
            </a:pPr>
            <a:r>
              <a:rPr lang="en-US" sz="1100" dirty="0" smtClean="0"/>
              <a:t>PCL ha </a:t>
            </a:r>
            <a:r>
              <a:rPr lang="en-US" sz="1100" dirty="0" err="1" smtClean="0"/>
              <a:t>incrementado</a:t>
            </a:r>
            <a:r>
              <a:rPr lang="en-US" sz="1100" dirty="0" smtClean="0"/>
              <a:t> </a:t>
            </a:r>
            <a:r>
              <a:rPr lang="en-US" sz="1100" dirty="0" err="1" smtClean="0"/>
              <a:t>su</a:t>
            </a:r>
            <a:r>
              <a:rPr lang="en-US" sz="1100" dirty="0" smtClean="0"/>
              <a:t> </a:t>
            </a:r>
            <a:r>
              <a:rPr lang="en-US" sz="1100" dirty="0" err="1" smtClean="0"/>
              <a:t>ritmo</a:t>
            </a:r>
            <a:r>
              <a:rPr lang="en-US" sz="1100" dirty="0" smtClean="0"/>
              <a:t> de </a:t>
            </a:r>
            <a:r>
              <a:rPr lang="en-US" sz="1100" dirty="0" err="1" smtClean="0"/>
              <a:t>implementación</a:t>
            </a:r>
            <a:r>
              <a:rPr lang="en-US" sz="1100" dirty="0" smtClean="0"/>
              <a:t> de software gracias a la </a:t>
            </a:r>
            <a:r>
              <a:rPr lang="en-US" sz="1100" dirty="0" err="1" smtClean="0"/>
              <a:t>utilización</a:t>
            </a:r>
            <a:r>
              <a:rPr lang="en-US" sz="1100" dirty="0" smtClean="0"/>
              <a:t> de los </a:t>
            </a:r>
            <a:r>
              <a:rPr lang="en-US" sz="1100" dirty="0" err="1" smtClean="0"/>
              <a:t>servicios</a:t>
            </a:r>
            <a:r>
              <a:rPr lang="en-US" sz="1100" dirty="0" smtClean="0"/>
              <a:t> de </a:t>
            </a:r>
            <a:r>
              <a:rPr lang="en-US" sz="1100" dirty="0" err="1" smtClean="0"/>
              <a:t>implementación</a:t>
            </a:r>
            <a:r>
              <a:rPr lang="en-US" sz="1100" dirty="0" smtClean="0"/>
              <a:t> de Windows. </a:t>
            </a:r>
            <a:r>
              <a:rPr lang="en-US" sz="1100" dirty="0" err="1" smtClean="0"/>
              <a:t>Incluso</a:t>
            </a:r>
            <a:r>
              <a:rPr lang="en-US" sz="1100" dirty="0" smtClean="0"/>
              <a:t> la </a:t>
            </a:r>
            <a:r>
              <a:rPr lang="en-US" sz="1100" dirty="0" err="1" smtClean="0"/>
              <a:t>implementación</a:t>
            </a:r>
            <a:r>
              <a:rPr lang="en-US" sz="1100" dirty="0" smtClean="0"/>
              <a:t> </a:t>
            </a:r>
            <a:r>
              <a:rPr lang="en-US" sz="1100" dirty="0" err="1" smtClean="0"/>
              <a:t>inicial</a:t>
            </a:r>
            <a:r>
              <a:rPr lang="en-US" sz="1100" dirty="0" smtClean="0"/>
              <a:t> </a:t>
            </a:r>
            <a:r>
              <a:rPr lang="en-US" sz="1100" dirty="0" err="1" smtClean="0"/>
              <a:t>produjo</a:t>
            </a:r>
            <a:r>
              <a:rPr lang="en-US" sz="1100" dirty="0" smtClean="0"/>
              <a:t> </a:t>
            </a:r>
            <a:r>
              <a:rPr lang="en-US" sz="1100" dirty="0" err="1" smtClean="0"/>
              <a:t>buenos</a:t>
            </a:r>
            <a:r>
              <a:rPr lang="en-US" sz="1100" dirty="0" smtClean="0"/>
              <a:t> </a:t>
            </a:r>
            <a:r>
              <a:rPr lang="en-US" sz="1100" dirty="0" err="1" smtClean="0"/>
              <a:t>resultados</a:t>
            </a:r>
            <a:r>
              <a:rPr lang="en-US" sz="1100" dirty="0" smtClean="0"/>
              <a:t>: 72 </a:t>
            </a:r>
            <a:r>
              <a:rPr lang="en-US" sz="1100" dirty="0" err="1" smtClean="0"/>
              <a:t>estaciones</a:t>
            </a:r>
            <a:r>
              <a:rPr lang="en-US" sz="1100" dirty="0" smtClean="0"/>
              <a:t> de </a:t>
            </a:r>
            <a:r>
              <a:rPr lang="en-US" sz="1100" dirty="0" err="1" smtClean="0"/>
              <a:t>trabajo</a:t>
            </a:r>
            <a:r>
              <a:rPr lang="en-US" sz="1100" dirty="0" smtClean="0"/>
              <a:t> se </a:t>
            </a:r>
            <a:r>
              <a:rPr lang="en-US" sz="1100" dirty="0" err="1" smtClean="0"/>
              <a:t>actualizaron</a:t>
            </a:r>
            <a:r>
              <a:rPr lang="en-US" sz="1100" dirty="0" smtClean="0"/>
              <a:t> en </a:t>
            </a:r>
            <a:r>
              <a:rPr lang="en-US" sz="1100" dirty="0" err="1" smtClean="0"/>
              <a:t>sólo</a:t>
            </a:r>
            <a:r>
              <a:rPr lang="en-US" sz="1100" dirty="0" smtClean="0"/>
              <a:t> 12 </a:t>
            </a:r>
            <a:r>
              <a:rPr lang="en-US" sz="1100" dirty="0" err="1" smtClean="0"/>
              <a:t>minutos</a:t>
            </a:r>
            <a:r>
              <a:rPr lang="en-US" sz="1100" dirty="0" smtClean="0"/>
              <a:t>. </a:t>
            </a: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23</a:t>
            </a:fld>
            <a:endParaRPr lang="en-US" sz="1200" b="0" i="0">
              <a:latin typeface="Segoe"/>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33363" indent="-233363" defTabSz="-13873163">
              <a:buClr>
                <a:srgbClr val="FFB601"/>
              </a:buClr>
              <a:buSzPct val="85000"/>
              <a:tabLst>
                <a:tab pos="285750" algn="l"/>
              </a:tabLst>
              <a:defRPr/>
            </a:pPr>
            <a:r>
              <a:rPr lang="en-US" sz="1300" b="1" dirty="0" err="1"/>
              <a:t>Habilitación de productos y características clave</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latin typeface="Segoe"/>
                <a:ea typeface="+mn-ea"/>
                <a:cs typeface="+mn-cs"/>
              </a:rPr>
              <a:t>Windows Vista Enterprise</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 de Windows Vista Service Pack 1 (SP1) como SO estándar </a:t>
            </a:r>
          </a:p>
          <a:p>
            <a:pPr marL="233363" indent="-233363" defTabSz="-13873163">
              <a:buClr>
                <a:srgbClr val="FFB601"/>
              </a:buClr>
              <a:buSzPct val="85000"/>
              <a:buBlip>
                <a:blip r:embed="rId3"/>
              </a:buBlip>
              <a:tabLst>
                <a:tab pos="285750" algn="l"/>
              </a:tabLst>
              <a:defRPr/>
            </a:pPr>
            <a:r>
              <a:rPr lang="x-none" sz="13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Paquete de optimización de escritorio de Microsoft</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Application Virtualization (MAV) convierte las aplicaciones en servicios virtuales centralizados que llegan a cualquier PC del mundo.</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Experiencia de usuario sin inconvenientes con Desktop Virtualization (MDEV), sin importar cuál sea la configuración de escritorio y del SO</a:t>
            </a:r>
          </a:p>
          <a:p>
            <a:pPr marL="233363" indent="-233363" defTabSz="-13873163">
              <a:buClr>
                <a:srgbClr val="FFB601"/>
              </a:buClr>
              <a:buSzPct val="85000"/>
              <a:buBlip>
                <a:blip r:embed="rId3"/>
              </a:buBlip>
              <a:tabLst>
                <a:tab pos="285750" algn="l"/>
              </a:tabLst>
              <a:defRPr/>
            </a:pPr>
            <a:r>
              <a:rPr lang="x-none" sz="13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Microsoft Terminal Services</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 de presentaciones</a:t>
            </a:r>
          </a:p>
          <a:p>
            <a:pPr marL="233363" indent="-233363" defTabSz="-13873163">
              <a:buClr>
                <a:srgbClr val="FFB601"/>
              </a:buClr>
              <a:buSzPct val="85000"/>
              <a:buBlip>
                <a:blip r:embed="rId3"/>
              </a:buBlip>
              <a:tabLst>
                <a:tab pos="285750" algn="l"/>
              </a:tabLst>
              <a:defRPr/>
            </a:pPr>
            <a:r>
              <a:rPr lang="x-none" sz="13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 centralizado de Windows Vista Enterprise (VECD) </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 de escritorios</a:t>
            </a:r>
          </a:p>
          <a:p>
            <a:pPr marL="233363" indent="-233363" defTabSz="-13873163">
              <a:buClr>
                <a:srgbClr val="FFB601"/>
              </a:buClr>
              <a:buSzPct val="85000"/>
              <a:buBlip>
                <a:blip r:embed="rId3"/>
              </a:buBlip>
              <a:tabLst>
                <a:tab pos="285750" algn="l"/>
              </a:tabLst>
              <a:defRPr/>
            </a:pPr>
            <a:r>
              <a:rPr lang="x-none" sz="13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Windows Server 2008 Hyper-V</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 de servidores</a:t>
            </a:r>
          </a:p>
          <a:p>
            <a:pPr marL="233363" indent="-233363" defTabSz="-13873163">
              <a:buClr>
                <a:srgbClr val="FFB601"/>
              </a:buClr>
              <a:buSzPct val="85000"/>
              <a:buBlip>
                <a:blip r:embed="rId3"/>
              </a:buBlip>
              <a:tabLst>
                <a:tab pos="285750" algn="l"/>
              </a:tabLst>
              <a:defRPr/>
            </a:pPr>
            <a:r>
              <a:rPr lang="x-none" sz="13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Windows Server 2008 Terminal Server</a:t>
            </a:r>
          </a:p>
          <a:p>
            <a:pPr marL="233363" indent="-233363" defTabSz="-13873163">
              <a:buClr>
                <a:srgbClr val="FFB601"/>
              </a:buClr>
              <a:buSzPct val="85000"/>
              <a:buBlip>
                <a:blip r:embed="rId3"/>
              </a:buBlip>
              <a:tabLst>
                <a:tab pos="285750" algn="l"/>
              </a:tabLst>
              <a:defRPr/>
            </a:pPr>
            <a:r>
              <a:rPr lang="x-none" sz="1300" b="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System Center Configuration Manager</a:t>
            </a:r>
          </a:p>
          <a:p>
            <a:pPr marL="458788" lvl="1" indent="-233363" defTabSz="-13873163">
              <a:buClr>
                <a:srgbClr val="FFB601"/>
              </a:buClr>
              <a:buSzPct val="85000"/>
              <a:buBlip>
                <a:blip r:embed="rId3"/>
              </a:buBlip>
              <a:defRPr/>
            </a:pPr>
            <a:r>
              <a:rPr lang="x-none" sz="130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 de virtualizaciones </a:t>
            </a:r>
          </a:p>
          <a:p>
            <a:pPr algn="l">
              <a:spcBef>
                <a:spcPts val="0"/>
              </a:spcBef>
              <a:spcAft>
                <a:spcPts val="0"/>
              </a:spcAft>
              <a:buNone/>
            </a:pPr>
            <a:endParaRPr lang="en-US" dirty="0" smtClean="0"/>
          </a:p>
          <a:p>
            <a:pPr marL="233363" indent="-233363" defTabSz="-13873163">
              <a:buClr>
                <a:srgbClr val="FFB601"/>
              </a:buClr>
              <a:buSzPct val="85000"/>
              <a:buNone/>
              <a:tabLst>
                <a:tab pos="285750" algn="l"/>
              </a:tabLst>
              <a:defRPr/>
            </a:pPr>
            <a:r>
              <a:rPr lang="en-US" sz="1300" b="1" dirty="0" err="1"/>
              <a:t>Servicios</a:t>
            </a:r>
            <a:r>
              <a:rPr lang="en-US" sz="1300" b="1" dirty="0"/>
              <a:t> de Microsoft y </a:t>
            </a:r>
            <a:r>
              <a:rPr lang="en-US" sz="1300" b="1" dirty="0" err="1"/>
              <a:t>socios</a:t>
            </a:r>
            <a:endParaRPr lang="en-US" sz="1300" b="1" dirty="0"/>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Servicios</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optimización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Microsoft Windows Vista 2007 y el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sistema</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Office 2007 (DOVO)</a:t>
            </a: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Diseño</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planificación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Microsoft Application Virtualization </a:t>
            </a:r>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Microsoft Application </a:t>
            </a:r>
            <a:r>
              <a:rPr lang="en-US" sz="1300" b="1" dirty="0" smtClean="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Virtualization </a:t>
            </a:r>
            <a:endPar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servidores</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Advanced Management</a:t>
            </a: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Descubrimiento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evaluación</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Planificación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desarrollo</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Migración</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Servicios</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planificación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a:t>
            </a:r>
            <a:endPar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Orientación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soporte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lanzamiento</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58788" lvl="1" indent="-233363" defTabSz="-13873163">
              <a:buClr>
                <a:srgbClr val="FFB601"/>
              </a:buClr>
              <a:buSzPct val="85000"/>
              <a:buBlip>
                <a:blip r:embed="rId3"/>
              </a:buBlip>
              <a:defRPr/>
            </a:pP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233363" indent="-233363" defTabSz="-13873163">
              <a:buClr>
                <a:srgbClr val="FFB601"/>
              </a:buClr>
              <a:buSzPct val="85000"/>
              <a:tabLst>
                <a:tab pos="285750" algn="l"/>
              </a:tabLst>
              <a:defRPr/>
            </a:pPr>
            <a:r>
              <a:rPr lang="en-US" sz="1300" b="1" dirty="0" err="1" smtClean="0"/>
              <a:t>Recursos</a:t>
            </a:r>
            <a:r>
              <a:rPr lang="en-US" sz="1300" b="1" dirty="0" smtClean="0"/>
              <a:t> de Microsoft</a:t>
            </a:r>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Evaluación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optimización</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infraestructura</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principal</a:t>
            </a: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Identificación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capacidades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ruta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efectiva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obtener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avances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programa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marL="233363" indent="-233363" defTabSz="-13873163">
              <a:buClr>
                <a:srgbClr val="FFB601"/>
              </a:buClr>
              <a:buSzPct val="85000"/>
              <a:buBlip>
                <a:blip r:embed="rId3"/>
              </a:buBlip>
              <a:tabLst>
                <a:tab pos="285750" algn="l"/>
              </a:tabLst>
              <a:defRPr/>
            </a:pP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Hojas</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b="1"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r>
              <a:rPr lang="en-US" sz="1300" b="1"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MDOP: MAV y MEDV</a:t>
            </a:r>
          </a:p>
          <a:p>
            <a:pPr marL="458788" lvl="1" indent="-233363" defTabSz="-13873163">
              <a:buClr>
                <a:srgbClr val="FFB601"/>
              </a:buClr>
              <a:buSzPct val="85000"/>
              <a:buBlip>
                <a:blip r:embed="rId3"/>
              </a:buBlip>
              <a:defRPr/>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Orientación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24</a:t>
            </a:fld>
            <a:endParaRPr lang="en-US" sz="1200" b="0" i="0">
              <a:latin typeface="Segoe"/>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defRPr/>
            </a:pPr>
            <a:r>
              <a:rPr lang="en-US" sz="32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Virtualice problemas de almacenamiento, de hardware o de aplicaciones</a:t>
            </a:r>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perfiles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almacenar</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servidores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incompatibles o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excepciones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la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Utilización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perfiles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prolongar</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ciclo</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vital del hardware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no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cumple</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los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requisitos</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Simplificación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copias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seguridad</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la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disponibilidad</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Eliminación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barreras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estandarizada</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Solución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conflictos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Facilidad</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entrega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no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Simplificación</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soporte</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excepciones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hardware </a:t>
            </a:r>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Springboard/</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Technet</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algn="l">
              <a:spcBef>
                <a:spcPts val="0"/>
              </a:spcBef>
              <a:spcAft>
                <a:spcPts val="0"/>
              </a:spcAft>
              <a:buNone/>
            </a:pPr>
            <a:endParaRPr lang="en-US" dirty="0" smtClean="0"/>
          </a:p>
          <a:p>
            <a:pPr>
              <a:defRPr/>
            </a:pP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Virtualización</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maximizar</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la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eficiencia</a:t>
            </a:r>
            <a:endPar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Entrega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pedido</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Procesamiento</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virtualizado</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cliente</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servidor</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clientes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ligeros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SO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basados</a:t>
            </a:r>
            <a:r>
              <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28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servidores</a:t>
            </a:r>
            <a:endParaRPr lang="en-US" sz="28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mantenimiento</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software y hardware </a:t>
            </a: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Resolución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problemas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más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rápida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económica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mediante</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centralizada</a:t>
            </a:r>
            <a:endPar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Incremento</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flexibilidad</a:t>
            </a:r>
            <a:endPar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Springboard/</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Technet</a:t>
            </a:r>
            <a:endPar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algn="l">
              <a:spcBef>
                <a:spcPts val="0"/>
              </a:spcBef>
              <a:spcAft>
                <a:spcPts val="0"/>
              </a:spcAft>
              <a:buNone/>
            </a:pPr>
            <a:endParaRPr lang="en-US" dirty="0" smtClean="0"/>
          </a:p>
          <a:p>
            <a:pPr>
              <a:defRPr/>
            </a:pP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Acceso</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información</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desde</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cualquier</a:t>
            </a:r>
            <a:r>
              <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3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lugar</a:t>
            </a:r>
            <a:endParaRPr lang="en-US" sz="3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algn="l">
              <a:spcBef>
                <a:spcPts val="0"/>
              </a:spcBef>
              <a:spcAft>
                <a:spcPts val="0"/>
              </a:spcAft>
              <a:buNone/>
            </a:pPr>
            <a:endParaRPr lang="en-US" dirty="0" smtClean="0"/>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Elementos</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basadas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funciones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independientes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hardware y del SO</a:t>
            </a: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Habilitación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personalizadas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entornos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computación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desde</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cualquier</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lugar</a:t>
            </a:r>
            <a:endPar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Computación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compartida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basada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cliente</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trabajadores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tareas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específicas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manejan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almacenados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forma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centralizada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169863" indent="-169863">
              <a:lnSpc>
                <a:spcPct val="95000"/>
              </a:lnSpc>
              <a:spcAft>
                <a:spcPts val="100"/>
              </a:spcAft>
              <a:buClr>
                <a:srgbClr val="FFB601"/>
              </a:buClr>
              <a:buSzPct val="100000"/>
              <a:buBlip>
                <a:blip r:embed="rId3"/>
              </a:buBlip>
            </a:pPr>
            <a:r>
              <a:rPr lang="en-US" sz="23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Impacto</a:t>
            </a:r>
            <a:endParaRPr lang="en-US" sz="23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tiempos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resolución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problemas</a:t>
            </a:r>
            <a:endPar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Reducción</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tiempo</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inactividad</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usuario</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final al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momento</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migraciones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hacia</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dispositivos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informáticos</a:t>
            </a:r>
            <a:endPar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Mayor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flexibilidad</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movilidad</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usuario</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final</a:t>
            </a:r>
          </a:p>
          <a:p>
            <a:pPr marL="169863" indent="-169863">
              <a:lnSpc>
                <a:spcPct val="95000"/>
              </a:lnSpc>
              <a:spcAft>
                <a:spcPts val="100"/>
              </a:spcAft>
              <a:buClr>
                <a:srgbClr val="FFB601"/>
              </a:buClr>
              <a:buSzPct val="100000"/>
              <a:buBlip>
                <a:blip r:embed="rId3"/>
              </a:buBlip>
            </a:pPr>
            <a:r>
              <a:rPr lang="en-US" sz="2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Vínculos</a:t>
            </a:r>
            <a:r>
              <a:rPr lang="en-US" sz="2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rPr>
              <a:t> de </a:t>
            </a:r>
            <a:r>
              <a:rPr lang="en-US" sz="2800" b="1" dirty="0" err="1">
                <a:ln>
                  <a:solidFill>
                    <a:srgbClr val="000000">
                      <a:alpha val="18000"/>
                    </a:srgbClr>
                  </a:solidFill>
                </a:ln>
                <a:solidFill>
                  <a:srgbClr val="FFFFFF"/>
                </a:solidFill>
                <a:effectLst>
                  <a:outerShdw blurRad="38100" dist="38100" dir="2700000" algn="tl">
                    <a:srgbClr val="000000">
                      <a:alpha val="43137"/>
                    </a:srgbClr>
                  </a:outerShdw>
                </a:effectLst>
                <a:latin typeface="Segoe"/>
              </a:rPr>
              <a:t>proyecto</a:t>
            </a:r>
            <a:endParaRPr lang="en-US" sz="2800" b="1" dirty="0">
              <a:ln>
                <a:solidFill>
                  <a:srgbClr val="000000">
                    <a:alpha val="18000"/>
                  </a:srgbClr>
                </a:solidFill>
              </a:ln>
              <a:solidFill>
                <a:srgbClr val="FFFFFF"/>
              </a:solidFill>
              <a:effectLst>
                <a:outerShdw blurRad="38100" dist="38100" dir="2700000" algn="tl">
                  <a:srgbClr val="000000">
                    <a:alpha val="43137"/>
                  </a:srgbClr>
                </a:outerShdw>
              </a:effectLst>
              <a:latin typeface="Segoe"/>
            </a:endParaRPr>
          </a:p>
          <a:p>
            <a:pPr marL="401638" lvl="1" indent="-173038">
              <a:lnSpc>
                <a:spcPct val="95000"/>
              </a:lnSpc>
              <a:spcBef>
                <a:spcPct val="0"/>
              </a:spcBef>
              <a:spcAft>
                <a:spcPts val="100"/>
              </a:spcAft>
              <a:buClr>
                <a:srgbClr val="FFB601"/>
              </a:buClr>
              <a:buSzPct val="85000"/>
              <a:buBlip>
                <a:blip r:embed="rId3"/>
              </a:buBlip>
              <a:defRPr/>
            </a:pP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Materiales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3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escenarios</a:t>
            </a:r>
            <a:r>
              <a:rPr lang="en-US" sz="3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OD de Windows</a:t>
            </a: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25</a:t>
            </a:fld>
            <a:endParaRPr lang="en-US" sz="1200" b="0" i="0">
              <a:latin typeface="Segoe"/>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432"/>
              </a:spcBef>
              <a:spcAft>
                <a:spcPts val="0"/>
              </a:spcAft>
              <a:buNone/>
            </a:pPr>
            <a:r>
              <a:rPr lang="en-US" sz="1200" b="0" i="0" dirty="0">
                <a:solidFill>
                  <a:srgbClr val="000000"/>
                </a:solidFill>
                <a:latin typeface="Segoe"/>
                <a:ea typeface="+mn-ea"/>
                <a:cs typeface="+mn-cs"/>
              </a:rPr>
              <a:t>BASF IT Services </a:t>
            </a:r>
            <a:r>
              <a:rPr lang="en-US" sz="1200" b="0" i="0" dirty="0" err="1">
                <a:solidFill>
                  <a:srgbClr val="000000"/>
                </a:solidFill>
                <a:latin typeface="Segoe"/>
                <a:ea typeface="+mn-ea"/>
                <a:cs typeface="+mn-cs"/>
              </a:rPr>
              <a:t>brinda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soporte</a:t>
            </a:r>
            <a:r>
              <a:rPr lang="en-US" sz="1200" b="0" i="0" dirty="0">
                <a:solidFill>
                  <a:srgbClr val="000000"/>
                </a:solidFill>
                <a:latin typeface="Segoe"/>
                <a:ea typeface="+mn-ea"/>
                <a:cs typeface="+mn-cs"/>
              </a:rPr>
              <a:t> a </a:t>
            </a:r>
            <a:r>
              <a:rPr lang="en-US" sz="1200" b="0" i="0" dirty="0" err="1">
                <a:solidFill>
                  <a:srgbClr val="000000"/>
                </a:solidFill>
                <a:latin typeface="Segoe"/>
                <a:ea typeface="+mn-ea"/>
                <a:cs typeface="+mn-cs"/>
              </a:rPr>
              <a:t>redes</a:t>
            </a:r>
            <a:r>
              <a:rPr lang="en-US" sz="1200" b="0" i="0" dirty="0">
                <a:solidFill>
                  <a:srgbClr val="000000"/>
                </a:solidFill>
                <a:latin typeface="Segoe"/>
                <a:ea typeface="+mn-ea"/>
                <a:cs typeface="+mn-cs"/>
              </a:rPr>
              <a:t> y </a:t>
            </a:r>
            <a:r>
              <a:rPr lang="en-US" sz="1200" b="0" i="0" dirty="0" err="1">
                <a:solidFill>
                  <a:srgbClr val="000000"/>
                </a:solidFill>
                <a:latin typeface="Segoe"/>
                <a:ea typeface="+mn-ea"/>
                <a:cs typeface="+mn-cs"/>
              </a:rPr>
              <a:t>computadoras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aproximadamente</a:t>
            </a:r>
            <a:r>
              <a:rPr lang="en-US" sz="1200" b="0" i="0" dirty="0">
                <a:solidFill>
                  <a:srgbClr val="000000"/>
                </a:solidFill>
                <a:latin typeface="Segoe"/>
                <a:ea typeface="+mn-ea"/>
                <a:cs typeface="+mn-cs"/>
              </a:rPr>
              <a:t> 60.000 </a:t>
            </a:r>
            <a:r>
              <a:rPr lang="en-US" sz="1200" b="0" i="0" dirty="0" err="1">
                <a:solidFill>
                  <a:srgbClr val="000000"/>
                </a:solidFill>
                <a:latin typeface="Segoe"/>
                <a:ea typeface="+mn-ea"/>
                <a:cs typeface="+mn-cs"/>
              </a:rPr>
              <a:t>usuarios</a:t>
            </a:r>
            <a:r>
              <a:rPr lang="en-US" sz="1200" b="0" i="0" dirty="0">
                <a:solidFill>
                  <a:srgbClr val="000000"/>
                </a:solidFill>
                <a:latin typeface="Segoe"/>
                <a:ea typeface="+mn-ea"/>
                <a:cs typeface="+mn-cs"/>
              </a:rPr>
              <a:t> en </a:t>
            </a:r>
            <a:r>
              <a:rPr lang="en-US" sz="1200" b="0" i="0" dirty="0" err="1">
                <a:solidFill>
                  <a:srgbClr val="000000"/>
                </a:solidFill>
                <a:latin typeface="Segoe"/>
                <a:ea typeface="+mn-ea"/>
                <a:cs typeface="+mn-cs"/>
              </a:rPr>
              <a:t>todo</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mundo</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empresa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siguió</a:t>
            </a:r>
            <a:r>
              <a:rPr lang="en-US" sz="1200" b="0" i="0" dirty="0">
                <a:solidFill>
                  <a:srgbClr val="000000"/>
                </a:solidFill>
                <a:latin typeface="Segoe"/>
                <a:ea typeface="+mn-ea"/>
                <a:cs typeface="+mn-cs"/>
              </a:rPr>
              <a:t> un </a:t>
            </a:r>
            <a:r>
              <a:rPr lang="en-US" sz="1200" b="0" i="0" dirty="0" err="1">
                <a:solidFill>
                  <a:srgbClr val="000000"/>
                </a:solidFill>
                <a:latin typeface="Segoe"/>
                <a:ea typeface="+mn-ea"/>
                <a:cs typeface="+mn-cs"/>
              </a:rPr>
              <a:t>costoso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proceso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certificación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para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asegurar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las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operaciones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las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ofrecían</a:t>
            </a:r>
            <a:r>
              <a:rPr lang="en-US" sz="1200" b="0" i="0" dirty="0">
                <a:solidFill>
                  <a:srgbClr val="000000"/>
                </a:solidFill>
                <a:latin typeface="Segoe"/>
                <a:ea typeface="+mn-ea"/>
                <a:cs typeface="+mn-cs"/>
              </a:rPr>
              <a:t> no </a:t>
            </a:r>
            <a:r>
              <a:rPr lang="en-US" sz="1200" b="0" i="0" dirty="0" err="1">
                <a:solidFill>
                  <a:srgbClr val="000000"/>
                </a:solidFill>
                <a:latin typeface="Segoe"/>
                <a:ea typeface="+mn-ea"/>
                <a:cs typeface="+mn-cs"/>
              </a:rPr>
              <a:t>presentaran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errores</a:t>
            </a:r>
            <a:r>
              <a:rPr lang="en-US" sz="1200" b="0" i="0" dirty="0">
                <a:solidFill>
                  <a:srgbClr val="000000"/>
                </a:solidFill>
                <a:latin typeface="Segoe"/>
                <a:ea typeface="+mn-ea"/>
                <a:cs typeface="+mn-cs"/>
              </a:rPr>
              <a:t>; sin embargo, </a:t>
            </a:r>
            <a:r>
              <a:rPr lang="en-US" sz="1200" b="0" i="0" dirty="0" err="1">
                <a:solidFill>
                  <a:srgbClr val="000000"/>
                </a:solidFill>
                <a:latin typeface="Segoe"/>
                <a:ea typeface="+mn-ea"/>
                <a:cs typeface="+mn-cs"/>
              </a:rPr>
              <a:t>este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proceso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estaba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retrazando</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entrega</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dirty="0">
                <a:solidFill>
                  <a:srgbClr val="000000"/>
                </a:solidFill>
                <a:latin typeface="Segoe"/>
                <a:ea typeface="+mn-ea"/>
                <a:cs typeface="+mn-cs"/>
              </a:rPr>
              <a:t>BASF IT Services </a:t>
            </a:r>
            <a:r>
              <a:rPr lang="en-US" sz="1200" b="0" i="0" dirty="0" err="1">
                <a:solidFill>
                  <a:srgbClr val="000000"/>
                </a:solidFill>
                <a:latin typeface="Segoe"/>
                <a:ea typeface="+mn-ea"/>
                <a:cs typeface="+mn-cs"/>
              </a:rPr>
              <a:t>necesitaba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una</a:t>
            </a:r>
            <a:r>
              <a:rPr lang="en-US" sz="1200" b="0" i="0" dirty="0">
                <a:solidFill>
                  <a:srgbClr val="000000"/>
                </a:solidFill>
                <a:latin typeface="Segoe"/>
                <a:ea typeface="+mn-ea"/>
                <a:cs typeface="+mn-cs"/>
              </a:rPr>
              <a:t> forma de </a:t>
            </a:r>
            <a:r>
              <a:rPr lang="en-US" sz="1200" b="0" i="0" dirty="0" err="1">
                <a:solidFill>
                  <a:srgbClr val="000000"/>
                </a:solidFill>
                <a:latin typeface="Segoe"/>
                <a:ea typeface="+mn-ea"/>
                <a:cs typeface="+mn-cs"/>
              </a:rPr>
              <a:t>reducir</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tiempo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implementación</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las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y a la </a:t>
            </a:r>
            <a:r>
              <a:rPr lang="en-US" sz="1200" b="0" i="0" dirty="0" err="1">
                <a:solidFill>
                  <a:srgbClr val="000000"/>
                </a:solidFill>
                <a:latin typeface="Segoe"/>
                <a:ea typeface="+mn-ea"/>
                <a:cs typeface="+mn-cs"/>
              </a:rPr>
              <a:t>vez</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mantener</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certificación</a:t>
            </a:r>
            <a:r>
              <a:rPr lang="en-US" sz="1200" b="0" i="0" dirty="0">
                <a:solidFill>
                  <a:srgbClr val="000000"/>
                </a:solidFill>
                <a:latin typeface="Segoe"/>
                <a:ea typeface="+mn-ea"/>
                <a:cs typeface="+mn-cs"/>
              </a:rPr>
              <a:t> al </a:t>
            </a:r>
            <a:r>
              <a:rPr lang="en-US" sz="1200" b="0" i="0" dirty="0" err="1">
                <a:solidFill>
                  <a:srgbClr val="000000"/>
                </a:solidFill>
                <a:latin typeface="Segoe"/>
                <a:ea typeface="+mn-ea"/>
                <a:cs typeface="+mn-cs"/>
              </a:rPr>
              <a:t>mismo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nivel</a:t>
            </a:r>
            <a:r>
              <a:rPr lang="en-US" sz="1200" b="0" i="0" dirty="0">
                <a:solidFill>
                  <a:srgbClr val="000000"/>
                </a:solidFill>
                <a:latin typeface="Segoe"/>
                <a:ea typeface="+mn-ea"/>
                <a:cs typeface="+mn-cs"/>
              </a:rPr>
              <a:t> alto de </a:t>
            </a:r>
            <a:r>
              <a:rPr lang="en-US" sz="1200" b="0" i="0" dirty="0" err="1">
                <a:solidFill>
                  <a:srgbClr val="000000"/>
                </a:solidFill>
                <a:latin typeface="Segoe"/>
                <a:ea typeface="+mn-ea"/>
                <a:cs typeface="+mn-cs"/>
              </a:rPr>
              <a:t>calidad</a:t>
            </a:r>
            <a:r>
              <a:rPr lang="en-US" sz="1200" b="0" i="0" dirty="0">
                <a:solidFill>
                  <a:srgbClr val="000000"/>
                </a:solidFill>
                <a:latin typeface="Segoe"/>
                <a:ea typeface="+mn-ea"/>
                <a:cs typeface="+mn-cs"/>
              </a:rPr>
              <a:t>.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dirty="0">
                <a:solidFill>
                  <a:srgbClr val="000000"/>
                </a:solidFill>
                <a:latin typeface="Segoe"/>
                <a:ea typeface="+mn-ea"/>
                <a:cs typeface="+mn-cs"/>
              </a:rPr>
              <a:t>El </a:t>
            </a:r>
            <a:r>
              <a:rPr lang="en-US" sz="1200" b="0" i="0" dirty="0" err="1">
                <a:solidFill>
                  <a:srgbClr val="000000"/>
                </a:solidFill>
                <a:latin typeface="Segoe"/>
                <a:ea typeface="+mn-ea"/>
                <a:cs typeface="+mn-cs"/>
              </a:rPr>
              <a:t>proveedor</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servicios</a:t>
            </a:r>
            <a:r>
              <a:rPr lang="en-US" sz="1200" b="0" i="0" dirty="0">
                <a:solidFill>
                  <a:srgbClr val="000000"/>
                </a:solidFill>
                <a:latin typeface="Segoe"/>
                <a:ea typeface="+mn-ea"/>
                <a:cs typeface="+mn-cs"/>
              </a:rPr>
              <a:t> de TI </a:t>
            </a:r>
            <a:r>
              <a:rPr lang="en-US" sz="1200" b="0" i="0" dirty="0" err="1">
                <a:solidFill>
                  <a:srgbClr val="000000"/>
                </a:solidFill>
                <a:latin typeface="Segoe"/>
                <a:ea typeface="+mn-ea"/>
                <a:cs typeface="+mn-cs"/>
              </a:rPr>
              <a:t>encontró</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solución</a:t>
            </a:r>
            <a:r>
              <a:rPr lang="en-US" sz="1200" b="0" i="0" dirty="0">
                <a:solidFill>
                  <a:srgbClr val="000000"/>
                </a:solidFill>
                <a:latin typeface="Segoe"/>
                <a:ea typeface="+mn-ea"/>
                <a:cs typeface="+mn-cs"/>
              </a:rPr>
              <a:t> en la </a:t>
            </a:r>
            <a:r>
              <a:rPr lang="en-US" sz="1200" b="0" i="0" dirty="0" err="1">
                <a:solidFill>
                  <a:srgbClr val="000000"/>
                </a:solidFill>
                <a:latin typeface="Segoe"/>
                <a:ea typeface="+mn-ea"/>
                <a:cs typeface="+mn-cs"/>
              </a:rPr>
              <a:t>tecnología</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virtualización</a:t>
            </a:r>
            <a:r>
              <a:rPr lang="en-US" sz="1200" b="0" i="0" dirty="0">
                <a:solidFill>
                  <a:srgbClr val="000000"/>
                </a:solidFill>
                <a:latin typeface="Segoe"/>
                <a:ea typeface="+mn-ea"/>
                <a:cs typeface="+mn-cs"/>
              </a:rPr>
              <a:t> de software. Microsoft® </a:t>
            </a:r>
            <a:r>
              <a:rPr lang="en-US" sz="1200" b="0" i="0" dirty="0" err="1">
                <a:solidFill>
                  <a:srgbClr val="000000"/>
                </a:solidFill>
                <a:latin typeface="Segoe"/>
                <a:ea typeface="+mn-ea"/>
                <a:cs typeface="+mn-cs"/>
              </a:rPr>
              <a:t>SoftGrid</a:t>
            </a:r>
            <a:r>
              <a:rPr lang="en-US" sz="1200" b="0" i="0" dirty="0">
                <a:solidFill>
                  <a:srgbClr val="000000"/>
                </a:solidFill>
                <a:latin typeface="Segoe"/>
                <a:ea typeface="+mn-ea"/>
                <a:cs typeface="+mn-cs"/>
              </a:rPr>
              <a:t>® Application Virtualization </a:t>
            </a:r>
            <a:r>
              <a:rPr lang="en-US" sz="1200" b="0" i="0" dirty="0" err="1">
                <a:solidFill>
                  <a:srgbClr val="000000"/>
                </a:solidFill>
                <a:latin typeface="Segoe"/>
                <a:ea typeface="+mn-ea"/>
                <a:cs typeface="+mn-cs"/>
              </a:rPr>
              <a:t>acelera</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proceso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certificación</a:t>
            </a:r>
            <a:r>
              <a:rPr lang="en-US" sz="1200" b="0" i="0" dirty="0">
                <a:solidFill>
                  <a:srgbClr val="000000"/>
                </a:solidFill>
                <a:latin typeface="Segoe"/>
                <a:ea typeface="+mn-ea"/>
                <a:cs typeface="+mn-cs"/>
              </a:rPr>
              <a:t> y reduce </a:t>
            </a:r>
            <a:r>
              <a:rPr lang="en-US" sz="1200" b="0" i="0" dirty="0" err="1">
                <a:solidFill>
                  <a:srgbClr val="000000"/>
                </a:solidFill>
                <a:latin typeface="Segoe"/>
                <a:ea typeface="+mn-ea"/>
                <a:cs typeface="+mn-cs"/>
              </a:rPr>
              <a:t>las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sobrecargas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trabajo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considerablemente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mediante</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entrega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dinámica</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a </a:t>
            </a:r>
            <a:r>
              <a:rPr lang="en-US" sz="1200" b="0" i="0" dirty="0" err="1">
                <a:solidFill>
                  <a:srgbClr val="000000"/>
                </a:solidFill>
                <a:latin typeface="Segoe"/>
                <a:ea typeface="+mn-ea"/>
                <a:cs typeface="+mn-cs"/>
              </a:rPr>
              <a:t>las</a:t>
            </a:r>
            <a:r>
              <a:rPr lang="en-US" sz="1200" b="0" i="0" dirty="0">
                <a:solidFill>
                  <a:srgbClr val="000000"/>
                </a:solidFill>
                <a:latin typeface="Segoe"/>
                <a:ea typeface="+mn-ea"/>
                <a:cs typeface="+mn-cs"/>
              </a:rPr>
              <a:t> PC de los </a:t>
            </a:r>
            <a:r>
              <a:rPr lang="en-US" sz="1200" b="0" i="0" dirty="0" err="1">
                <a:solidFill>
                  <a:srgbClr val="000000"/>
                </a:solidFill>
                <a:latin typeface="Segoe"/>
                <a:ea typeface="+mn-ea"/>
                <a:cs typeface="+mn-cs"/>
              </a:rPr>
              <a:t>clientes</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virtualización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resulta</a:t>
            </a:r>
            <a:r>
              <a:rPr lang="en-US" sz="1200" b="0" i="0" dirty="0">
                <a:solidFill>
                  <a:srgbClr val="000000"/>
                </a:solidFill>
                <a:latin typeface="Segoe"/>
                <a:ea typeface="+mn-ea"/>
                <a:cs typeface="+mn-cs"/>
              </a:rPr>
              <a:t> invisible </a:t>
            </a:r>
            <a:r>
              <a:rPr lang="en-US" sz="1200" b="0" i="0" dirty="0" err="1">
                <a:solidFill>
                  <a:srgbClr val="000000"/>
                </a:solidFill>
                <a:latin typeface="Segoe"/>
                <a:ea typeface="+mn-ea"/>
                <a:cs typeface="+mn-cs"/>
              </a:rPr>
              <a:t>para</a:t>
            </a:r>
            <a:r>
              <a:rPr lang="en-US" sz="1200" b="0" i="0" dirty="0">
                <a:solidFill>
                  <a:srgbClr val="000000"/>
                </a:solidFill>
                <a:latin typeface="Segoe"/>
                <a:ea typeface="+mn-ea"/>
                <a:cs typeface="+mn-cs"/>
              </a:rPr>
              <a:t> los </a:t>
            </a:r>
            <a:r>
              <a:rPr lang="en-US" sz="1200" b="0" i="0" dirty="0" err="1">
                <a:solidFill>
                  <a:srgbClr val="000000"/>
                </a:solidFill>
                <a:latin typeface="Segoe"/>
                <a:ea typeface="+mn-ea"/>
                <a:cs typeface="+mn-cs"/>
              </a:rPr>
              <a:t>usuarios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quienes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reciben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sus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nuevas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y </a:t>
            </a:r>
            <a:r>
              <a:rPr lang="en-US" sz="1200" b="0" i="0" dirty="0" err="1">
                <a:solidFill>
                  <a:srgbClr val="000000"/>
                </a:solidFill>
                <a:latin typeface="Segoe"/>
                <a:ea typeface="+mn-ea"/>
                <a:cs typeface="+mn-cs"/>
              </a:rPr>
              <a:t>actualizaciones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más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rápidamente</a:t>
            </a:r>
            <a:r>
              <a:rPr lang="en-US" sz="1200" b="0" i="0" dirty="0">
                <a:solidFill>
                  <a:srgbClr val="000000"/>
                </a:solidFill>
                <a:latin typeface="Segoe"/>
                <a:ea typeface="+mn-ea"/>
                <a:cs typeface="+mn-cs"/>
              </a:rPr>
              <a:t>, y </a:t>
            </a:r>
            <a:r>
              <a:rPr lang="en-US" sz="1200" b="0" i="0" dirty="0" err="1">
                <a:solidFill>
                  <a:srgbClr val="000000"/>
                </a:solidFill>
                <a:latin typeface="Segoe"/>
                <a:ea typeface="+mn-ea"/>
                <a:cs typeface="+mn-cs"/>
              </a:rPr>
              <a:t>pueden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seguir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confiando</a:t>
            </a:r>
            <a:r>
              <a:rPr lang="en-US" sz="1200" b="0" i="0" dirty="0">
                <a:solidFill>
                  <a:srgbClr val="000000"/>
                </a:solidFill>
                <a:latin typeface="Segoe"/>
                <a:ea typeface="+mn-ea"/>
                <a:cs typeface="+mn-cs"/>
              </a:rPr>
              <a:t> en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nuevo</a:t>
            </a:r>
            <a:r>
              <a:rPr lang="en-US" sz="1200" b="0" i="0" dirty="0">
                <a:solidFill>
                  <a:srgbClr val="000000"/>
                </a:solidFill>
                <a:latin typeface="Segoe"/>
                <a:ea typeface="+mn-ea"/>
                <a:cs typeface="+mn-cs"/>
              </a:rPr>
              <a:t> software </a:t>
            </a:r>
            <a:r>
              <a:rPr lang="en-US" sz="1200" b="0" i="0" dirty="0" err="1">
                <a:solidFill>
                  <a:srgbClr val="000000"/>
                </a:solidFill>
                <a:latin typeface="Segoe"/>
                <a:ea typeface="+mn-ea"/>
                <a:cs typeface="+mn-cs"/>
              </a:rPr>
              <a:t>es</a:t>
            </a:r>
            <a:r>
              <a:rPr lang="en-US" sz="1200" b="0" i="0" dirty="0">
                <a:solidFill>
                  <a:srgbClr val="000000"/>
                </a:solidFill>
                <a:latin typeface="Segoe"/>
                <a:ea typeface="+mn-ea"/>
                <a:cs typeface="+mn-cs"/>
              </a:rPr>
              <a:t> compatible con </a:t>
            </a:r>
            <a:r>
              <a:rPr lang="en-US" sz="1200" b="0" i="0" dirty="0" err="1">
                <a:solidFill>
                  <a:srgbClr val="000000"/>
                </a:solidFill>
                <a:latin typeface="Segoe"/>
                <a:ea typeface="+mn-ea"/>
                <a:cs typeface="+mn-cs"/>
              </a:rPr>
              <a:t>sus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aplicaciones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existentes</a:t>
            </a:r>
            <a:r>
              <a:rPr lang="en-US" sz="1200" b="0" i="0" dirty="0">
                <a:solidFill>
                  <a:srgbClr val="000000"/>
                </a:solidFill>
                <a:latin typeface="Segoe"/>
                <a:ea typeface="+mn-ea"/>
                <a:cs typeface="+mn-cs"/>
              </a:rPr>
              <a:t>.</a:t>
            </a: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26</a:t>
            </a:fld>
            <a:endParaRPr lang="en-US" sz="1200" b="0" i="0">
              <a:latin typeface="Segoe"/>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37744" marR="0" indent="-237744" algn="l" defTabSz="-13871448">
              <a:lnSpc>
                <a:spcPct val="100000"/>
              </a:lnSpc>
              <a:spcBef>
                <a:spcPts val="432"/>
              </a:spcBef>
              <a:spcAft>
                <a:spcPts val="0"/>
              </a:spcAft>
              <a:buNone/>
            </a:pPr>
            <a:r>
              <a:rPr lang="en-US" sz="1200" b="1" i="0" dirty="0" err="1">
                <a:solidFill>
                  <a:srgbClr val="000000"/>
                </a:solidFill>
                <a:effectLst>
                  <a:outerShdw blurRad="38100" dist="38100" dir="2700000" algn="tl">
                    <a:srgbClr val="000000">
                      <a:alpha val="43137"/>
                    </a:srgbClr>
                  </a:outerShdw>
                </a:effectLst>
                <a:latin typeface="Segoe"/>
                <a:ea typeface="+mn-ea"/>
                <a:cs typeface="+mn-cs"/>
              </a:rPr>
              <a:t>Habilitación</a:t>
            </a:r>
            <a:r>
              <a:rPr lang="en-US" sz="1200" b="1" i="0" dirty="0">
                <a:solidFill>
                  <a:srgbClr val="000000"/>
                </a:solidFill>
                <a:effectLst>
                  <a:outerShdw blurRad="38100" dist="38100" dir="2700000" algn="tl">
                    <a:srgbClr val="000000">
                      <a:alpha val="43137"/>
                    </a:srgbClr>
                  </a:outerShdw>
                </a:effectLst>
                <a:latin typeface="Segoe"/>
                <a:ea typeface="+mn-ea"/>
                <a:cs typeface="+mn-cs"/>
              </a:rPr>
              <a:t> de </a:t>
            </a:r>
            <a:r>
              <a:rPr lang="en-US" sz="1200" b="1" i="0" dirty="0" err="1">
                <a:solidFill>
                  <a:srgbClr val="000000"/>
                </a:solidFill>
                <a:effectLst>
                  <a:outerShdw blurRad="38100" dist="38100" dir="2700000" algn="tl">
                    <a:srgbClr val="000000">
                      <a:alpha val="43137"/>
                    </a:srgbClr>
                  </a:outerShdw>
                </a:effectLst>
                <a:latin typeface="Segoe"/>
                <a:ea typeface="+mn-ea"/>
                <a:cs typeface="+mn-cs"/>
              </a:rPr>
              <a:t>productos</a:t>
            </a:r>
            <a:r>
              <a:rPr lang="en-US" sz="1200" b="1" i="0" dirty="0">
                <a:solidFill>
                  <a:srgbClr val="000000"/>
                </a:solidFill>
                <a:effectLst>
                  <a:outerShdw blurRad="38100" dist="38100" dir="2700000" algn="tl">
                    <a:srgbClr val="000000">
                      <a:alpha val="43137"/>
                    </a:srgbClr>
                  </a:outerShdw>
                </a:effectLst>
                <a:latin typeface="Segoe"/>
                <a:ea typeface="+mn-ea"/>
                <a:cs typeface="+mn-cs"/>
              </a:rPr>
              <a:t> y </a:t>
            </a:r>
            <a:r>
              <a:rPr lang="en-US" sz="1200" b="1" i="0" dirty="0" err="1">
                <a:solidFill>
                  <a:srgbClr val="000000"/>
                </a:solidFill>
                <a:effectLst>
                  <a:outerShdw blurRad="38100" dist="38100" dir="2700000" algn="tl">
                    <a:srgbClr val="000000">
                      <a:alpha val="43137"/>
                    </a:srgbClr>
                  </a:outerShdw>
                </a:effectLst>
                <a:latin typeface="Segoe"/>
                <a:ea typeface="+mn-ea"/>
                <a:cs typeface="+mn-cs"/>
              </a:rPr>
              <a:t>características</a:t>
            </a:r>
            <a:r>
              <a:rPr lang="en-US" sz="1200" b="1" i="0" dirty="0">
                <a:solidFill>
                  <a:srgbClr val="000000"/>
                </a:solidFill>
                <a:effectLst>
                  <a:outerShdw blurRad="38100" dist="38100" dir="2700000" algn="tl">
                    <a:srgbClr val="000000">
                      <a:alpha val="43137"/>
                    </a:srgbClr>
                  </a:outerShdw>
                </a:effectLst>
                <a:latin typeface="Segoe"/>
                <a:ea typeface="+mn-ea"/>
                <a:cs typeface="+mn-cs"/>
              </a:rPr>
              <a:t> clave</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latin typeface="Segoe"/>
                <a:ea typeface="+mn-ea"/>
                <a:cs typeface="+mn-cs"/>
              </a:rPr>
              <a:t>Windows Vista Enterprise</a:t>
            </a:r>
          </a:p>
          <a:p>
            <a:pPr marL="457200" lvl="1" indent="-237744"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Implementación de Windows Vista Service Pack 1 (SP1) como SO estándar </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Paquete de optimización de escritorio de Microsoft</a:t>
            </a:r>
          </a:p>
          <a:p>
            <a:pPr marL="457200" lvl="1" indent="-237744"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Gestión de cambios efectiva y sólido modelo de administración y delegación basado en funciones (Administración avanzada de directivas de grupo [AGPM])</a:t>
            </a:r>
          </a:p>
          <a:p>
            <a:pPr marL="457200" lvl="1" indent="-237744"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La supervisión de caídas del sistema sin agentes de Desktop Error Monitoring (DEM) identifica el impacto, las causas y la resolución de fallas en la PC para aumentar la confiabilidad</a:t>
            </a:r>
          </a:p>
          <a:p>
            <a:pPr marL="457200" lvl="1" indent="-237744"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Diagnostics and Recovery Toolset repara sistemas bloqueados y que no se reinician, restaura datos y elimina malware mientras el sistema se encuentra desconectado</a:t>
            </a:r>
          </a:p>
          <a:p>
            <a:pPr marL="457200" lvl="1" indent="-237744"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Virtualización para simplificar la administración (Microsoft Application Virtualization [MAV] </a:t>
            </a:r>
            <a:r>
              <a:rPr lang="en-US" sz="1200" b="0" i="0" dirty="0">
                <a:solidFill>
                  <a:srgbClr val="FFFFFF"/>
                </a:solidFill>
                <a:effectLst>
                  <a:outerShdw blurRad="38100" dist="38100" dir="2700000" algn="tl">
                    <a:srgbClr val="000000">
                      <a:alpha val="43137"/>
                    </a:srgbClr>
                  </a:outerShdw>
                </a:effectLst>
                <a:latin typeface="Segoe"/>
                <a:ea typeface="+mn-ea"/>
                <a:cs typeface="+mn-cs"/>
              </a:rPr>
              <a:t>y</a:t>
            </a:r>
            <a:r>
              <a:rPr lang="x-none" sz="1200" b="0" i="0">
                <a:solidFill>
                  <a:srgbClr val="FFFFFF"/>
                </a:solidFill>
                <a:effectLst>
                  <a:outerShdw blurRad="38100" dist="38100" dir="2700000" algn="tl">
                    <a:srgbClr val="000000">
                      <a:alpha val="43137"/>
                    </a:srgbClr>
                  </a:outerShdw>
                </a:effectLst>
                <a:latin typeface="Segoe"/>
                <a:ea typeface="+mn-ea"/>
                <a:cs typeface="+mn-cs"/>
              </a:rPr>
              <a:t> Microsoft Enterprise Desktop Virtualization [MEDV]) </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System Center Operations Manager</a:t>
            </a:r>
          </a:p>
          <a:p>
            <a:pPr marL="512064" lvl="1" indent="-228600"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Supervisión de errores en aplicaciones con agentes o sin agentes</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System Center Configuration Manager</a:t>
            </a:r>
          </a:p>
          <a:p>
            <a:pPr marL="512064" lvl="1" indent="-228600"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Gestión de configuraciones deseada </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Active Directory</a:t>
            </a:r>
          </a:p>
          <a:p>
            <a:pPr marL="512064" lvl="1" indent="-228600" algn="l" defTabSz="-13871448">
              <a:spcBef>
                <a:spcPts val="432"/>
              </a:spcBef>
              <a:spcAft>
                <a:spcPts val="0"/>
              </a:spcAft>
              <a:buClr>
                <a:srgbClr val="FFB601"/>
              </a:buClr>
              <a:buSzPct val="85000"/>
              <a:buFontTx/>
              <a:buBlip>
                <a:blip r:embed="rId3"/>
              </a:buBlip>
            </a:pPr>
            <a:r>
              <a:rPr lang="x-none" sz="1200" b="0" i="0">
                <a:solidFill>
                  <a:srgbClr val="FFFFFF"/>
                </a:solidFill>
                <a:effectLst>
                  <a:outerShdw blurRad="38100" dist="38100" dir="2700000" algn="tl">
                    <a:srgbClr val="000000">
                      <a:alpha val="43137"/>
                    </a:srgbClr>
                  </a:outerShdw>
                </a:effectLst>
                <a:latin typeface="Segoe"/>
                <a:ea typeface="+mn-ea"/>
                <a:cs typeface="+mn-cs"/>
              </a:rPr>
              <a:t>Establecimiento de un directorio de redes para administración de PC</a:t>
            </a:r>
          </a:p>
          <a:p>
            <a:pPr marL="237744" lvl="1" indent="-237744" algn="l" defTabSz="-13871448">
              <a:spcBef>
                <a:spcPts val="432"/>
              </a:spcBef>
              <a:spcAft>
                <a:spcPts val="0"/>
              </a:spcAft>
              <a:buClr>
                <a:srgbClr val="FFB601"/>
              </a:buClr>
              <a:buSzPct val="85000"/>
              <a:buFontTx/>
              <a:buBlip>
                <a:blip r:embed="rId3"/>
              </a:buBlip>
            </a:pPr>
            <a:r>
              <a:rPr lang="en-US" sz="1200" b="1" i="0" dirty="0">
                <a:solidFill>
                  <a:srgbClr val="FFFFFF"/>
                </a:solidFill>
                <a:effectLst>
                  <a:outerShdw blurRad="38100" dist="38100" dir="2700000" algn="tl">
                    <a:srgbClr val="000000">
                      <a:alpha val="43137"/>
                    </a:srgbClr>
                  </a:outerShdw>
                </a:effectLst>
                <a:latin typeface="Segoe"/>
                <a:ea typeface="+mn-ea"/>
                <a:cs typeface="+mn-cs"/>
              </a:rPr>
              <a:t>Forefront Client Security</a:t>
            </a:r>
          </a:p>
          <a:p>
            <a:pPr marL="512064" lvl="1" indent="-228600" algn="l" defTabSz="-13871448">
              <a:spcBef>
                <a:spcPts val="432"/>
              </a:spcBef>
              <a:spcAft>
                <a:spcPts val="0"/>
              </a:spcAft>
              <a:buClr>
                <a:srgbClr val="FFB601"/>
              </a:buClr>
              <a:buSzPct val="85000"/>
              <a:buFontTx/>
              <a:buBlip>
                <a:blip r:embed="rId3"/>
              </a:buBlip>
            </a:pPr>
            <a:r>
              <a:rPr lang="en-US" sz="1200" b="0" i="0" dirty="0" err="1">
                <a:solidFill>
                  <a:srgbClr val="FFFFFF"/>
                </a:solidFill>
                <a:effectLst>
                  <a:outerShdw blurRad="38100" dist="38100" dir="2700000" algn="tl">
                    <a:srgbClr val="000000">
                      <a:alpha val="43137"/>
                    </a:srgbClr>
                  </a:outerShdw>
                </a:effectLst>
                <a:latin typeface="Segoe"/>
                <a:ea typeface="+mn-ea"/>
                <a:cs typeface="+mn-cs"/>
              </a:rPr>
              <a:t>Implementación</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agentes</a:t>
            </a:r>
            <a:r>
              <a:rPr lang="en-US" sz="1200" b="0" i="0" dirty="0">
                <a:solidFill>
                  <a:srgbClr val="FFFFFF"/>
                </a:solidFill>
                <a:effectLst>
                  <a:outerShdw blurRad="38100" dist="38100" dir="2700000" algn="tl">
                    <a:srgbClr val="000000">
                      <a:alpha val="43137"/>
                    </a:srgbClr>
                  </a:outerShdw>
                </a:effectLst>
                <a:latin typeface="Segoe"/>
                <a:ea typeface="+mn-ea"/>
                <a:cs typeface="+mn-cs"/>
              </a:rPr>
              <a:t> y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firmas</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clientes</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como</a:t>
            </a:r>
            <a:r>
              <a:rPr lang="en-US" sz="1200" b="0" i="0" dirty="0">
                <a:solidFill>
                  <a:srgbClr val="FFFFFF"/>
                </a:solidFill>
                <a:effectLst>
                  <a:outerShdw blurRad="38100" dist="38100" dir="2700000" algn="tl">
                    <a:srgbClr val="000000">
                      <a:alpha val="43137"/>
                    </a:srgbClr>
                  </a:outerShdw>
                </a:effectLst>
                <a:latin typeface="Segoe"/>
                <a:ea typeface="+mn-ea"/>
                <a:cs typeface="+mn-cs"/>
              </a:rPr>
              <a:t> parte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las</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actualizaciones</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automáticas</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seguridad</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ayudar</a:t>
            </a:r>
            <a:r>
              <a:rPr lang="en-US" sz="1200" b="0" i="0" dirty="0">
                <a:solidFill>
                  <a:srgbClr val="FFFFFF"/>
                </a:solidFill>
                <a:effectLst>
                  <a:outerShdw blurRad="38100" dist="38100" dir="2700000" algn="tl">
                    <a:srgbClr val="000000">
                      <a:alpha val="43137"/>
                    </a:srgbClr>
                  </a:outerShdw>
                </a:effectLst>
                <a:latin typeface="Segoe"/>
                <a:ea typeface="+mn-ea"/>
                <a:cs typeface="+mn-cs"/>
              </a:rPr>
              <a:t> a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proteger</a:t>
            </a:r>
            <a:r>
              <a:rPr lang="en-US" sz="1200" b="0" i="0" dirty="0">
                <a:solidFill>
                  <a:srgbClr val="FFFFFF"/>
                </a:solidFill>
                <a:effectLst>
                  <a:outerShdw blurRad="38100" dist="38100" dir="2700000" algn="tl">
                    <a:srgbClr val="000000">
                      <a:alpha val="43137"/>
                    </a:srgbClr>
                  </a:outerShdw>
                </a:effectLst>
                <a:latin typeface="Segoe"/>
                <a:ea typeface="+mn-ea"/>
                <a:cs typeface="+mn-cs"/>
              </a:rPr>
              <a:t> el SO del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cliente</a:t>
            </a:r>
            <a:r>
              <a:rPr lang="en-US" sz="1200" b="0" i="0" dirty="0">
                <a:solidFill>
                  <a:srgbClr val="FFFFFF"/>
                </a:solidFill>
                <a:effectLst>
                  <a:outerShdw blurRad="38100" dist="38100" dir="2700000" algn="tl">
                    <a:srgbClr val="000000">
                      <a:alpha val="43137"/>
                    </a:srgbClr>
                  </a:outerShdw>
                </a:effectLst>
                <a:latin typeface="Segoe"/>
                <a:ea typeface="+mn-ea"/>
                <a:cs typeface="+mn-cs"/>
              </a:rPr>
              <a:t> contra virus, spyware y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amenazas</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maliciosas</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p>
          <a:p>
            <a:pPr marL="54864" indent="-228600" algn="l" defTabSz="-13871448">
              <a:spcBef>
                <a:spcPts val="432"/>
              </a:spcBef>
              <a:spcAft>
                <a:spcPts val="0"/>
              </a:spcAft>
              <a:buNone/>
            </a:pPr>
            <a:endParaRPr lang="en-US" sz="1200" dirty="0" smtClean="0">
              <a:latin typeface="Segoe"/>
              <a:ea typeface="+mn-ea"/>
              <a:cs typeface="+mn-cs"/>
            </a:endParaRPr>
          </a:p>
          <a:p>
            <a:pPr marL="54864" indent="-228600" algn="l" defTabSz="-13871448">
              <a:spcBef>
                <a:spcPts val="432"/>
              </a:spcBef>
              <a:spcAft>
                <a:spcPts val="0"/>
              </a:spcAft>
              <a:buNone/>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Servicios</a:t>
            </a:r>
            <a:r>
              <a:rPr lang="en-US" sz="1200" b="1" i="0" dirty="0">
                <a:solidFill>
                  <a:srgbClr val="FFFFFF"/>
                </a:solidFill>
                <a:effectLst>
                  <a:outerShdw blurRad="38100" dist="38100" dir="2700000" algn="tl">
                    <a:srgbClr val="000000">
                      <a:alpha val="43137"/>
                    </a:srgbClr>
                  </a:outerShdw>
                </a:effectLst>
                <a:latin typeface="Segoe"/>
                <a:ea typeface="+mn-ea"/>
                <a:cs typeface="+mn-cs"/>
              </a:rPr>
              <a:t> de Microsoft y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socios</a:t>
            </a:r>
            <a:r>
              <a:rPr lang="en-US" sz="1200" b="1" i="0" dirty="0">
                <a:solidFill>
                  <a:srgbClr val="FFFFFF"/>
                </a:solidFill>
                <a:effectLst>
                  <a:outerShdw blurRad="38100" dist="38100" dir="2700000" algn="tl">
                    <a:srgbClr val="000000">
                      <a:alpha val="43137"/>
                    </a:srgbClr>
                  </a:outerShdw>
                </a:effectLst>
                <a:latin typeface="Segoe"/>
                <a:ea typeface="+mn-ea"/>
                <a:cs typeface="+mn-cs"/>
              </a:rPr>
              <a:t> </a:t>
            </a:r>
          </a:p>
          <a:p>
            <a:pPr marL="237744" lvl="1" indent="-237744" algn="l" defTabSz="-13871448">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Service Manager</a:t>
            </a:r>
          </a:p>
          <a:p>
            <a:pPr marL="237744" lvl="1" indent="-237744" algn="l" defTabSz="-13871448">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Configuration Manager</a:t>
            </a:r>
          </a:p>
          <a:p>
            <a:pPr marL="237744" lvl="1" indent="-237744" algn="l" defTabSz="-13871448">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Diseño</a:t>
            </a:r>
            <a:r>
              <a:rPr lang="en-US" sz="1200" b="1" i="0" dirty="0">
                <a:solidFill>
                  <a:srgbClr val="FFFFFF"/>
                </a:solidFill>
                <a:effectLst>
                  <a:outerShdw blurRad="38100" dist="38100" dir="2700000" algn="tl">
                    <a:srgbClr val="000000">
                      <a:alpha val="43137"/>
                    </a:srgbClr>
                  </a:outerShdw>
                </a:effectLst>
                <a:latin typeface="Segoe"/>
                <a:ea typeface="+mn-ea"/>
                <a:cs typeface="+mn-cs"/>
              </a:rPr>
              <a:t> 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implementación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Active Directory</a:t>
            </a:r>
          </a:p>
          <a:p>
            <a:pPr marL="54864" indent="-228600" algn="l" defTabSz="-13871448">
              <a:spcBef>
                <a:spcPts val="432"/>
              </a:spcBef>
              <a:spcAft>
                <a:spcPts val="0"/>
              </a:spcAft>
              <a:buNone/>
            </a:pPr>
            <a:r>
              <a:rPr lang="en-US" sz="1200" b="1" i="0" dirty="0">
                <a:solidFill>
                  <a:srgbClr val="FFFFFF"/>
                </a:solidFill>
                <a:effectLst>
                  <a:outerShdw blurRad="38100" dist="38100" dir="2700000" algn="tl">
                    <a:srgbClr val="000000">
                      <a:alpha val="43137"/>
                    </a:srgbClr>
                  </a:outerShdw>
                </a:effectLst>
                <a:latin typeface="Segoe"/>
                <a:ea typeface="+mn-ea"/>
                <a:cs typeface="+mn-cs"/>
              </a:rPr>
              <a:t> </a:t>
            </a:r>
          </a:p>
          <a:p>
            <a:pPr marL="54864" indent="-228600" algn="l" defTabSz="-13871448">
              <a:spcBef>
                <a:spcPts val="432"/>
              </a:spcBef>
              <a:spcAft>
                <a:spcPts val="0"/>
              </a:spcAft>
              <a:buNone/>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Recursos</a:t>
            </a:r>
            <a:r>
              <a:rPr lang="en-US" sz="1200" b="1" i="0" dirty="0">
                <a:solidFill>
                  <a:srgbClr val="FFFFFF"/>
                </a:solidFill>
                <a:effectLst>
                  <a:outerShdw blurRad="38100" dist="38100" dir="2700000" algn="tl">
                    <a:srgbClr val="000000">
                      <a:alpha val="43137"/>
                    </a:srgbClr>
                  </a:outerShdw>
                </a:effectLst>
                <a:latin typeface="Segoe"/>
                <a:ea typeface="+mn-ea"/>
                <a:cs typeface="+mn-cs"/>
              </a:rPr>
              <a:t> de Microsoft</a:t>
            </a:r>
          </a:p>
          <a:p>
            <a:pPr marL="237744" lvl="1" indent="-237744" algn="l" defTabSz="-13871448">
              <a:spcBef>
                <a:spcPts val="432"/>
              </a:spcBef>
              <a:spcAft>
                <a:spcPts val="0"/>
              </a:spcAft>
              <a:buClr>
                <a:srgbClr val="FFB601"/>
              </a:buClr>
              <a:buSzPct val="85000"/>
              <a:buFontTx/>
              <a:buBlip>
                <a:blip r:embed="rId3"/>
              </a:buBlip>
            </a:pPr>
            <a:r>
              <a:rPr lang="en-US" sz="1200" b="1" i="0" dirty="0">
                <a:solidFill>
                  <a:srgbClr val="FFFFFF"/>
                </a:solidFill>
                <a:effectLst>
                  <a:outerShdw blurRad="38100" dist="38100" dir="2700000" algn="tl">
                    <a:srgbClr val="000000">
                      <a:alpha val="43137"/>
                    </a:srgbClr>
                  </a:outerShdw>
                </a:effectLst>
                <a:latin typeface="Segoe"/>
                <a:ea typeface="+mn-ea"/>
                <a:cs typeface="+mn-cs"/>
              </a:rPr>
              <a:t>Microsoft Operating Framework</a:t>
            </a:r>
          </a:p>
          <a:p>
            <a:pPr marL="512064" lvl="1" indent="-228600" algn="l" defTabSz="-13871448">
              <a:spcBef>
                <a:spcPts val="432"/>
              </a:spcBef>
              <a:spcAft>
                <a:spcPts val="0"/>
              </a:spcAft>
              <a:buClr>
                <a:srgbClr val="FFB601"/>
              </a:buClr>
              <a:buSzPct val="85000"/>
              <a:buFontTx/>
              <a:buBlip>
                <a:blip r:embed="rId3"/>
              </a:buBlip>
            </a:pPr>
            <a:r>
              <a:rPr lang="en-US" sz="1200" b="0" i="0" dirty="0" err="1">
                <a:solidFill>
                  <a:srgbClr val="FFFFFF"/>
                </a:solidFill>
                <a:effectLst>
                  <a:outerShdw blurRad="38100" dist="38100" dir="2700000" algn="tl">
                    <a:srgbClr val="000000">
                      <a:alpha val="43137"/>
                    </a:srgbClr>
                  </a:outerShdw>
                </a:effectLst>
                <a:latin typeface="Segoe"/>
                <a:ea typeface="+mn-ea"/>
                <a:cs typeface="+mn-cs"/>
              </a:rPr>
              <a:t>Guía</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implementación</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escritorio</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biblioteca</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infraestructura</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tecnologías</a:t>
            </a:r>
            <a:r>
              <a:rPr lang="en-US" sz="1200" b="0" i="0" dirty="0">
                <a:solidFill>
                  <a:srgbClr val="FFFFFF"/>
                </a:solidFill>
                <a:effectLst>
                  <a:outerShdw blurRad="38100" dist="38100" dir="2700000" algn="tl">
                    <a:srgbClr val="000000">
                      <a:alpha val="43137"/>
                    </a:srgbClr>
                  </a:outerShdw>
                </a:effectLst>
                <a:latin typeface="Segoe"/>
                <a:ea typeface="+mn-ea"/>
                <a:cs typeface="+mn-cs"/>
              </a:rPr>
              <a:t> de la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información</a:t>
            </a:r>
            <a:r>
              <a:rPr lang="en-US" sz="1200" b="0" i="0" dirty="0">
                <a:solidFill>
                  <a:srgbClr val="FFFFFF"/>
                </a:solidFill>
                <a:effectLst>
                  <a:outerShdw blurRad="38100" dist="38100" dir="2700000" algn="tl">
                    <a:srgbClr val="000000">
                      <a:alpha val="43137"/>
                    </a:srgbClr>
                  </a:outerShdw>
                </a:effectLst>
                <a:latin typeface="Segoe"/>
                <a:ea typeface="+mn-ea"/>
                <a:cs typeface="+mn-cs"/>
              </a:rPr>
              <a:t> (ITIL)</a:t>
            </a:r>
          </a:p>
          <a:p>
            <a:pPr marL="237744" lvl="1" indent="-237744" algn="l" defTabSz="-13871448">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Herramienta</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retorno</a:t>
            </a:r>
            <a:r>
              <a:rPr lang="en-US" sz="1200" b="1" i="0" dirty="0">
                <a:solidFill>
                  <a:srgbClr val="FFFFFF"/>
                </a:solidFill>
                <a:effectLst>
                  <a:outerShdw blurRad="38100" dist="38100" dir="2700000" algn="tl">
                    <a:srgbClr val="000000">
                      <a:alpha val="43137"/>
                    </a:srgbClr>
                  </a:outerShdw>
                </a:effectLst>
                <a:latin typeface="Segoe"/>
                <a:ea typeface="+mn-ea"/>
                <a:cs typeface="+mn-cs"/>
              </a:rPr>
              <a:t> de la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inversión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(ROI)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Alinean</a:t>
            </a:r>
            <a:endParaRPr lang="en-US" sz="1200" b="1" i="0" dirty="0">
              <a:solidFill>
                <a:srgbClr val="FFFFFF"/>
              </a:solidFill>
              <a:effectLst>
                <a:outerShdw blurRad="38100" dist="38100" dir="2700000" algn="tl">
                  <a:srgbClr val="000000">
                    <a:alpha val="43137"/>
                  </a:srgbClr>
                </a:outerShdw>
              </a:effectLst>
              <a:latin typeface="Segoe"/>
              <a:ea typeface="+mn-ea"/>
              <a:cs typeface="+mn-cs"/>
            </a:endParaRPr>
          </a:p>
          <a:p>
            <a:pPr marL="512064" lvl="1" indent="-228600" algn="l" defTabSz="-13871448">
              <a:spcBef>
                <a:spcPts val="432"/>
              </a:spcBef>
              <a:spcAft>
                <a:spcPts val="0"/>
              </a:spcAft>
              <a:buClr>
                <a:srgbClr val="FFB601"/>
              </a:buClr>
              <a:buSzPct val="85000"/>
              <a:buFontTx/>
              <a:buBlip>
                <a:blip r:embed="rId3"/>
              </a:buBlip>
            </a:pPr>
            <a:r>
              <a:rPr lang="en-US" sz="1200" b="0" i="0" dirty="0" err="1">
                <a:solidFill>
                  <a:srgbClr val="FFFFFF"/>
                </a:solidFill>
                <a:effectLst>
                  <a:outerShdw blurRad="38100" dist="38100" dir="2700000" algn="tl">
                    <a:srgbClr val="000000">
                      <a:alpha val="43137"/>
                    </a:srgbClr>
                  </a:outerShdw>
                </a:effectLst>
                <a:latin typeface="Segoe"/>
                <a:ea typeface="+mn-ea"/>
                <a:cs typeface="+mn-cs"/>
              </a:rPr>
              <a:t>Comparación</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costos</a:t>
            </a:r>
            <a:endParaRPr lang="en-US" sz="1200" b="0" i="0" dirty="0">
              <a:solidFill>
                <a:srgbClr val="FFFFFF"/>
              </a:solidFill>
              <a:effectLst>
                <a:outerShdw blurRad="38100" dist="38100" dir="2700000" algn="tl">
                  <a:srgbClr val="000000">
                    <a:alpha val="43137"/>
                  </a:srgbClr>
                </a:outerShdw>
              </a:effectLst>
              <a:latin typeface="Segoe"/>
              <a:ea typeface="+mn-ea"/>
              <a:cs typeface="+mn-cs"/>
            </a:endParaRPr>
          </a:p>
          <a:p>
            <a:pPr marL="237744" lvl="1" indent="-237744" algn="l" defTabSz="-13871448">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Hojas</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datos</a:t>
            </a:r>
            <a:r>
              <a:rPr lang="en-US" sz="1200" b="1" i="0" dirty="0">
                <a:solidFill>
                  <a:srgbClr val="FFFFFF"/>
                </a:solidFill>
                <a:effectLst>
                  <a:outerShdw blurRad="38100" dist="38100" dir="2700000" algn="tl">
                    <a:srgbClr val="000000">
                      <a:alpha val="43137"/>
                    </a:srgbClr>
                  </a:outerShdw>
                </a:effectLst>
                <a:latin typeface="Segoe"/>
                <a:ea typeface="+mn-ea"/>
                <a:cs typeface="+mn-cs"/>
              </a:rPr>
              <a:t> del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paquete</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escritorio</a:t>
            </a:r>
            <a:r>
              <a:rPr lang="en-US" sz="1200" b="1" i="0" dirty="0">
                <a:solidFill>
                  <a:srgbClr val="FFFFFF"/>
                </a:solidFill>
                <a:effectLst>
                  <a:outerShdw blurRad="38100" dist="38100" dir="2700000" algn="tl">
                    <a:srgbClr val="000000">
                      <a:alpha val="43137"/>
                    </a:srgbClr>
                  </a:outerShdw>
                </a:effectLst>
                <a:latin typeface="Segoe"/>
                <a:ea typeface="+mn-ea"/>
                <a:cs typeface="+mn-cs"/>
              </a:rPr>
              <a:t> de Microsoft (MDOP): Desktop Error Monitoring (DEM) y Diagnostic and Recovery Toolset (DART)</a:t>
            </a:r>
          </a:p>
          <a:p>
            <a:pPr marL="512064" lvl="1" indent="-228600" algn="l" defTabSz="-13871448">
              <a:spcBef>
                <a:spcPts val="432"/>
              </a:spcBef>
              <a:spcAft>
                <a:spcPts val="0"/>
              </a:spcAft>
              <a:buClr>
                <a:srgbClr val="FFB601"/>
              </a:buClr>
              <a:buSzPct val="85000"/>
              <a:buFontTx/>
              <a:buBlip>
                <a:blip r:embed="rId3"/>
              </a:buBlip>
            </a:pPr>
            <a:r>
              <a:rPr lang="en-US" sz="1200" b="0" i="0" dirty="0" err="1">
                <a:solidFill>
                  <a:srgbClr val="FFFFFF"/>
                </a:solidFill>
                <a:effectLst>
                  <a:outerShdw blurRad="38100" dist="38100" dir="2700000" algn="tl">
                    <a:srgbClr val="000000">
                      <a:alpha val="43137"/>
                    </a:srgbClr>
                  </a:outerShdw>
                </a:effectLst>
                <a:latin typeface="Segoe"/>
                <a:ea typeface="+mn-ea"/>
                <a:cs typeface="+mn-cs"/>
              </a:rPr>
              <a:t>Supervisión</a:t>
            </a:r>
            <a:r>
              <a:rPr lang="en-US" sz="1200" b="0" i="0" dirty="0">
                <a:solidFill>
                  <a:srgbClr val="FFFFFF"/>
                </a:solidFill>
                <a:effectLst>
                  <a:outerShdw blurRad="38100" dist="38100" dir="2700000" algn="tl">
                    <a:srgbClr val="000000">
                      <a:alpha val="43137"/>
                    </a:srgbClr>
                  </a:outerShdw>
                </a:effectLst>
                <a:latin typeface="Segoe"/>
                <a:ea typeface="+mn-ea"/>
                <a:cs typeface="+mn-cs"/>
              </a:rPr>
              <a:t> de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errores</a:t>
            </a:r>
            <a:r>
              <a:rPr lang="en-US" sz="1200" b="0" i="0" dirty="0">
                <a:solidFill>
                  <a:srgbClr val="FFFFFF"/>
                </a:solidFill>
                <a:effectLst>
                  <a:outerShdw blurRad="38100" dist="38100" dir="2700000" algn="tl">
                    <a:srgbClr val="000000">
                      <a:alpha val="43137"/>
                    </a:srgbClr>
                  </a:outerShdw>
                </a:effectLst>
                <a:latin typeface="Segoe"/>
                <a:ea typeface="+mn-ea"/>
                <a:cs typeface="+mn-cs"/>
              </a:rPr>
              <a:t> de PC y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orientación</a:t>
            </a:r>
            <a:r>
              <a:rPr lang="en-US" sz="1200" b="0" i="0" dirty="0">
                <a:solidFill>
                  <a:srgbClr val="FFFFFF"/>
                </a:solidFill>
                <a:effectLst>
                  <a:outerShdw blurRad="38100" dist="38100" dir="2700000" algn="tl">
                    <a:srgbClr val="000000">
                      <a:alpha val="43137"/>
                    </a:srgbClr>
                  </a:outerShdw>
                </a:effectLst>
                <a:latin typeface="Segoe"/>
                <a:ea typeface="+mn-ea"/>
                <a:cs typeface="+mn-cs"/>
              </a:rPr>
              <a:t>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1200" b="0" i="0" dirty="0">
                <a:solidFill>
                  <a:srgbClr val="FFFFFF"/>
                </a:solidFill>
                <a:effectLst>
                  <a:outerShdw blurRad="38100" dist="38100" dir="2700000" algn="tl">
                    <a:srgbClr val="000000">
                      <a:alpha val="43137"/>
                    </a:srgbClr>
                  </a:outerShdw>
                </a:effectLst>
                <a:latin typeface="Segoe"/>
                <a:ea typeface="+mn-ea"/>
                <a:cs typeface="+mn-cs"/>
              </a:rPr>
              <a:t> la </a:t>
            </a:r>
            <a:r>
              <a:rPr lang="en-US" sz="1200" b="0" i="0" dirty="0" err="1">
                <a:solidFill>
                  <a:srgbClr val="FFFFFF"/>
                </a:solidFill>
                <a:effectLst>
                  <a:outerShdw blurRad="38100" dist="38100" dir="2700000" algn="tl">
                    <a:srgbClr val="000000">
                      <a:alpha val="43137"/>
                    </a:srgbClr>
                  </a:outerShdw>
                </a:effectLst>
                <a:latin typeface="Segoe"/>
                <a:ea typeface="+mn-ea"/>
                <a:cs typeface="+mn-cs"/>
              </a:rPr>
              <a:t>recuperación</a:t>
            </a:r>
            <a:endParaRPr lang="en-US" sz="1200" b="0" i="0" dirty="0">
              <a:solidFill>
                <a:srgbClr val="FFFFFF"/>
              </a:solidFill>
              <a:effectLst>
                <a:outerShdw blurRad="38100" dist="38100" dir="2700000" algn="tl">
                  <a:srgbClr val="000000">
                    <a:alpha val="43137"/>
                  </a:srgbClr>
                </a:outerShdw>
              </a:effectLst>
              <a:latin typeface="Segoe"/>
              <a:ea typeface="+mn-ea"/>
              <a:cs typeface="+mn-cs"/>
            </a:endParaRPr>
          </a:p>
          <a:p>
            <a:pPr marL="512064" lvl="1" indent="-228600" algn="l" defTabSz="-13871448">
              <a:spcBef>
                <a:spcPts val="432"/>
              </a:spcBef>
              <a:spcAft>
                <a:spcPts val="0"/>
              </a:spcAft>
              <a:buClr>
                <a:srgbClr val="FFB601"/>
              </a:buClr>
              <a:buSzPct val="85000"/>
              <a:buFontTx/>
              <a:buBlip>
                <a:blip r:embed="rId3"/>
              </a:buBlip>
            </a:pPr>
            <a:endParaRPr lang="en-US" sz="1200" dirty="0" smtClean="0">
              <a:latin typeface="Segoe"/>
              <a:ea typeface="+mn-ea"/>
              <a:cs typeface="+mn-cs"/>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27</a:t>
            </a:fld>
            <a:endParaRPr lang="en-US" sz="1200" b="0" i="0">
              <a:latin typeface="Segoe"/>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indent="0" algn="l" defTabSz="914400">
              <a:lnSpc>
                <a:spcPct val="100000"/>
              </a:lnSpc>
              <a:spcBef>
                <a:spcPts val="432"/>
              </a:spcBef>
              <a:spcAft>
                <a:spcPts val="0"/>
              </a:spcAft>
              <a:buNone/>
            </a:pPr>
            <a:r>
              <a:rPr lang="en-US" sz="1200" b="1" i="0">
                <a:solidFill>
                  <a:srgbClr val="FFFFFF"/>
                </a:solidFill>
                <a:effectLst>
                  <a:outerShdw blurRad="38100" dist="38100" dir="2700000" algn="tl">
                    <a:srgbClr val="000000">
                      <a:alpha val="43137"/>
                    </a:srgbClr>
                  </a:outerShdw>
                </a:effectLst>
                <a:latin typeface="Segoe"/>
                <a:ea typeface="+mn-ea"/>
                <a:cs typeface="+mn-cs"/>
              </a:rPr>
              <a:t>Directorio de redes y directivas de grupo</a:t>
            </a:r>
          </a:p>
          <a:p>
            <a:pPr algn="l">
              <a:spcBef>
                <a:spcPts val="0"/>
              </a:spcBef>
              <a:spcAft>
                <a:spcPts val="0"/>
              </a:spcAft>
              <a:buNone/>
            </a:pPr>
            <a:endParaRPr lang="en-US" dirty="0" smtClean="0"/>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Elementos</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Establecimiento de un directorio de redes como paso inicial para la administración centralizada de PC</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Creación de grupos y asignación de directivas para permitir un mejor control y automatización</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Utilización de la elaboración de informes de problemas sin agentes para mejorar la capacidad de respuesta para actualizaciones y resolución de problemas </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Impacto</a:t>
            </a:r>
          </a:p>
          <a:p>
            <a:pPr marL="402336" lvl="1" indent="-173736" algn="l">
              <a:lnSpc>
                <a:spcPct val="95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Ahorro en la mano de obra de TI gracias a una administración centralizada y una reducción de necesidades de soporte de PC</a:t>
            </a:r>
          </a:p>
          <a:p>
            <a:pPr marL="402336" lvl="1" indent="-173736" algn="l">
              <a:lnSpc>
                <a:spcPct val="95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Aumento en el tiempo productivo del sistema con un entorno de escritorio administrado y una rápida resolución de problemas</a:t>
            </a:r>
          </a:p>
          <a:p>
            <a:pPr marL="402336" lvl="1" indent="-173736" algn="l">
              <a:lnSpc>
                <a:spcPct val="95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Refuerzo de seguridad mediante actualizaciones y revisiones más rápidas</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Vínculos de proyecto</a:t>
            </a:r>
          </a:p>
          <a:p>
            <a:pPr marL="402336" lvl="1" indent="-173736" algn="l">
              <a:lnSpc>
                <a:spcPct val="95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Springboard/Technet</a:t>
            </a:r>
          </a:p>
          <a:p>
            <a:pPr algn="l">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1" i="0">
                <a:solidFill>
                  <a:srgbClr val="FFFFFF"/>
                </a:solidFill>
                <a:effectLst>
                  <a:outerShdw blurRad="38100" dist="38100" dir="2700000" algn="tl">
                    <a:srgbClr val="000000">
                      <a:alpha val="43137"/>
                    </a:srgbClr>
                  </a:outerShdw>
                </a:effectLst>
                <a:latin typeface="Segoe"/>
                <a:ea typeface="+mn-ea"/>
                <a:cs typeface="+mn-cs"/>
              </a:rPr>
              <a:t>Automatización y supervisión</a:t>
            </a:r>
          </a:p>
          <a:p>
            <a:pPr algn="l">
              <a:spcBef>
                <a:spcPts val="0"/>
              </a:spcBef>
              <a:spcAft>
                <a:spcPts val="0"/>
              </a:spcAft>
              <a:buNone/>
            </a:pPr>
            <a:endParaRPr lang="en-US" dirty="0" smtClean="0"/>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Elementos</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Realización de revisiones e implementaciones de aplicaciones orientadas, incluso actualizaciones de seguridad</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Utilización de la supervisión de errores en las aplicaciones de toda la empresa, incluso la supervisión proactiva de las PC en estado crítico</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Soporte remoto del centro de ayuda con asistencia remota de PC por medio de pantalla compartida </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Impacto</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Reducción en los costos de mano de obra de TI para revisiones e implementaciones</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Supervisión proactiva de PC y actualizaciones y resolución de problemas más rápidas</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Mejora en la capacidad de respuesta y eficiencia del centro de ayuda</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Vínculos de proyecto</a:t>
            </a:r>
          </a:p>
          <a:p>
            <a:pPr marL="402336" lvl="1" indent="-173736" algn="l">
              <a:lnSpc>
                <a:spcPct val="95000"/>
              </a:lnSpc>
              <a:spcBef>
                <a:spcPts val="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Springboard/Technet</a:t>
            </a:r>
          </a:p>
          <a:p>
            <a:pPr algn="l">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1" i="0">
                <a:solidFill>
                  <a:srgbClr val="FFFFFF"/>
                </a:solidFill>
                <a:effectLst>
                  <a:outerShdw blurRad="38100" dist="38100" dir="2700000" algn="tl">
                    <a:srgbClr val="000000">
                      <a:alpha val="43137"/>
                    </a:srgbClr>
                  </a:outerShdw>
                </a:effectLst>
                <a:latin typeface="Segoe"/>
                <a:ea typeface="+mn-ea"/>
                <a:cs typeface="+mn-cs"/>
              </a:rPr>
              <a:t>Automatización completa con soporte remoto</a:t>
            </a:r>
          </a:p>
          <a:p>
            <a:pPr algn="l">
              <a:spcBef>
                <a:spcPts val="0"/>
              </a:spcBef>
              <a:spcAft>
                <a:spcPts val="0"/>
              </a:spcAft>
              <a:buNone/>
            </a:pPr>
            <a:endParaRPr lang="en-US" dirty="0" smtClean="0"/>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Elementos</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Automatización de cambios individuales y procesos de rutina</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Propagación automática de cambios de software en toda la empresa</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Creación de bases de datos para configuraciones de escritorio centralizadas y supervisión de cambios con respecto a la configuración básica que cumple con los requisitos</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Habilitación de acceso remoto, diagnóstico y reparación en toda la empresa </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Impacto</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Reducción considerable de tareas manuales de TI</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Protección automática contra los cambios en el control del cumplimiento de las directivas y los problemas de compatibilidad de aplicaciones</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Niveles superiores de servicios de TI</a:t>
            </a:r>
          </a:p>
          <a:p>
            <a:pPr marL="402336" lvl="1" indent="-173736" algn="l">
              <a:lnSpc>
                <a:spcPct val="8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Mejora en el establecimiento de prioridades en relación con los recursos de TI</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Vínculos de proyecto</a:t>
            </a:r>
          </a:p>
          <a:p>
            <a:pPr marL="402336" lvl="1" indent="-173736" algn="l">
              <a:lnSpc>
                <a:spcPct val="85000"/>
              </a:lnSpc>
              <a:spcBef>
                <a:spcPts val="432"/>
              </a:spcBef>
              <a:spcAft>
                <a:spcPts val="100"/>
              </a:spcAft>
              <a:buClr>
                <a:srgbClr val="FFB601"/>
              </a:buClr>
              <a:buSzPct val="85000"/>
              <a:buFontTx/>
              <a:buBlip>
                <a:blip r:embed="rId3"/>
              </a:buBlip>
            </a:pPr>
            <a:r>
              <a:rPr lang="pl-PL" sz="1200" b="0" i="0">
                <a:solidFill>
                  <a:srgbClr val="FFFFFF"/>
                </a:solidFill>
                <a:effectLst>
                  <a:outerShdw blurRad="38100" dist="38100" dir="2700000" algn="tl">
                    <a:srgbClr val="000000">
                      <a:alpha val="43137"/>
                    </a:srgbClr>
                  </a:outerShdw>
                </a:effectLst>
                <a:latin typeface="Segoe"/>
                <a:ea typeface="+mn-ea"/>
                <a:cs typeface="+mn-cs"/>
              </a:rPr>
              <a:t>Springboard/Technet</a:t>
            </a: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28</a:t>
            </a:fld>
            <a:endParaRPr lang="en-US" sz="1200" b="0" i="0">
              <a:latin typeface="Segoe"/>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a:lnSpc>
                <a:spcPct val="100000"/>
              </a:lnSpc>
              <a:spcBef>
                <a:spcPts val="432"/>
              </a:spcBef>
              <a:spcAft>
                <a:spcPts val="0"/>
              </a:spcAft>
              <a:buNone/>
            </a:pPr>
            <a:r>
              <a:rPr lang="en-US" sz="1200" b="0" i="0" dirty="0">
                <a:solidFill>
                  <a:srgbClr val="000000"/>
                </a:solidFill>
                <a:latin typeface="Segoe"/>
                <a:ea typeface="+mn-ea"/>
                <a:cs typeface="+mn-cs"/>
              </a:rPr>
              <a:t>El </a:t>
            </a:r>
            <a:r>
              <a:rPr lang="en-US" sz="1200" b="0" i="0" dirty="0" err="1">
                <a:solidFill>
                  <a:srgbClr val="000000"/>
                </a:solidFill>
                <a:latin typeface="Segoe"/>
                <a:ea typeface="+mn-ea"/>
                <a:cs typeface="+mn-cs"/>
              </a:rPr>
              <a:t>departamento</a:t>
            </a:r>
            <a:r>
              <a:rPr lang="en-US" sz="1200" b="0" i="0" dirty="0">
                <a:solidFill>
                  <a:srgbClr val="000000"/>
                </a:solidFill>
                <a:latin typeface="Segoe"/>
                <a:ea typeface="+mn-ea"/>
                <a:cs typeface="+mn-cs"/>
              </a:rPr>
              <a:t> de TI de Fulton County </a:t>
            </a:r>
            <a:r>
              <a:rPr lang="en-US" sz="1200" b="0" i="0" dirty="0" err="1">
                <a:solidFill>
                  <a:srgbClr val="000000"/>
                </a:solidFill>
                <a:latin typeface="Segoe"/>
                <a:ea typeface="+mn-ea"/>
                <a:cs typeface="+mn-cs"/>
              </a:rPr>
              <a:t>está</a:t>
            </a:r>
            <a:r>
              <a:rPr lang="en-US" sz="1200" b="0" i="0" dirty="0">
                <a:solidFill>
                  <a:srgbClr val="000000"/>
                </a:solidFill>
                <a:latin typeface="Segoe"/>
                <a:ea typeface="+mn-ea"/>
                <a:cs typeface="+mn-cs"/>
              </a:rPr>
              <a:t> a cargo de miles de </a:t>
            </a:r>
            <a:r>
              <a:rPr lang="en-US" sz="1200" b="0" i="0" dirty="0" err="1">
                <a:solidFill>
                  <a:srgbClr val="000000"/>
                </a:solidFill>
                <a:latin typeface="Segoe"/>
                <a:ea typeface="+mn-ea"/>
                <a:cs typeface="+mn-cs"/>
              </a:rPr>
              <a:t>computadoras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pertenecen</a:t>
            </a:r>
            <a:r>
              <a:rPr lang="en-US" sz="1200" b="0" i="0" dirty="0">
                <a:solidFill>
                  <a:srgbClr val="000000"/>
                </a:solidFill>
                <a:latin typeface="Segoe"/>
                <a:ea typeface="+mn-ea"/>
                <a:cs typeface="+mn-cs"/>
              </a:rPr>
              <a:t> a </a:t>
            </a:r>
            <a:r>
              <a:rPr lang="en-US" sz="1200" b="0" i="0" dirty="0" err="1">
                <a:solidFill>
                  <a:srgbClr val="000000"/>
                </a:solidFill>
                <a:latin typeface="Segoe"/>
                <a:ea typeface="+mn-ea"/>
                <a:cs typeface="+mn-cs"/>
              </a:rPr>
              <a:t>decenas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departamentos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gubernamentales</a:t>
            </a:r>
            <a:r>
              <a:rPr lang="en-US" sz="1200" b="0" i="0" dirty="0">
                <a:solidFill>
                  <a:srgbClr val="000000"/>
                </a:solidFill>
                <a:latin typeface="Segoe"/>
                <a:ea typeface="+mn-ea"/>
                <a:cs typeface="+mn-cs"/>
              </a:rPr>
              <a:t>.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dirty="0">
                <a:solidFill>
                  <a:srgbClr val="000000"/>
                </a:solidFill>
                <a:latin typeface="Segoe"/>
                <a:ea typeface="+mn-ea"/>
                <a:cs typeface="+mn-cs"/>
              </a:rPr>
              <a:t>Al </a:t>
            </a:r>
            <a:r>
              <a:rPr lang="en-US" sz="1200" b="0" i="0" dirty="0" err="1">
                <a:solidFill>
                  <a:srgbClr val="000000"/>
                </a:solidFill>
                <a:latin typeface="Segoe"/>
                <a:ea typeface="+mn-ea"/>
                <a:cs typeface="+mn-cs"/>
              </a:rPr>
              <a:t>haber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sufrido</a:t>
            </a:r>
            <a:r>
              <a:rPr lang="en-US" sz="1200" b="0" i="0" dirty="0">
                <a:solidFill>
                  <a:srgbClr val="000000"/>
                </a:solidFill>
                <a:latin typeface="Segoe"/>
                <a:ea typeface="+mn-ea"/>
                <a:cs typeface="+mn-cs"/>
              </a:rPr>
              <a:t> en el </a:t>
            </a:r>
            <a:r>
              <a:rPr lang="en-US" sz="1200" b="0" i="0" dirty="0" err="1">
                <a:solidFill>
                  <a:srgbClr val="000000"/>
                </a:solidFill>
                <a:latin typeface="Segoe"/>
                <a:ea typeface="+mn-ea"/>
                <a:cs typeface="+mn-cs"/>
              </a:rPr>
              <a:t>pasado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interrupciones</a:t>
            </a:r>
            <a:r>
              <a:rPr lang="en-US" sz="1200" b="0" i="0" dirty="0">
                <a:solidFill>
                  <a:srgbClr val="000000"/>
                </a:solidFill>
                <a:latin typeface="Segoe"/>
                <a:ea typeface="+mn-ea"/>
                <a:cs typeface="+mn-cs"/>
              </a:rPr>
              <a:t> de red </a:t>
            </a:r>
            <a:r>
              <a:rPr lang="en-US" sz="1200" b="0" i="0" dirty="0" err="1">
                <a:solidFill>
                  <a:srgbClr val="000000"/>
                </a:solidFill>
                <a:latin typeface="Segoe"/>
                <a:ea typeface="+mn-ea"/>
                <a:cs typeface="+mn-cs"/>
              </a:rPr>
              <a:t>causadas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por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computadoras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que</a:t>
            </a:r>
            <a:r>
              <a:rPr lang="en-US" sz="1200" b="0" i="0" dirty="0">
                <a:solidFill>
                  <a:srgbClr val="000000"/>
                </a:solidFill>
                <a:latin typeface="Segoe"/>
                <a:ea typeface="+mn-ea"/>
                <a:cs typeface="+mn-cs"/>
              </a:rPr>
              <a:t> no </a:t>
            </a:r>
            <a:r>
              <a:rPr lang="en-US" sz="1200" b="0" i="0" dirty="0" err="1">
                <a:solidFill>
                  <a:srgbClr val="000000"/>
                </a:solidFill>
                <a:latin typeface="Segoe"/>
                <a:ea typeface="+mn-ea"/>
                <a:cs typeface="+mn-cs"/>
              </a:rPr>
              <a:t>cumplían</a:t>
            </a:r>
            <a:r>
              <a:rPr lang="en-US" sz="1200" b="0" i="0" dirty="0">
                <a:solidFill>
                  <a:srgbClr val="000000"/>
                </a:solidFill>
                <a:latin typeface="Segoe"/>
                <a:ea typeface="+mn-ea"/>
                <a:cs typeface="+mn-cs"/>
              </a:rPr>
              <a:t> con los </a:t>
            </a:r>
            <a:r>
              <a:rPr lang="en-US" sz="1200" b="0" i="0" dirty="0" err="1">
                <a:solidFill>
                  <a:srgbClr val="000000"/>
                </a:solidFill>
                <a:latin typeface="Segoe"/>
                <a:ea typeface="+mn-ea"/>
                <a:cs typeface="+mn-cs"/>
              </a:rPr>
              <a:t>requisitos</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condado</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necesitaba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una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nueva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solución</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seguridad</a:t>
            </a:r>
            <a:r>
              <a:rPr lang="en-US" sz="1200" b="0" i="0" dirty="0">
                <a:solidFill>
                  <a:srgbClr val="000000"/>
                </a:solidFill>
                <a:latin typeface="Segoe"/>
                <a:ea typeface="+mn-ea"/>
                <a:cs typeface="+mn-cs"/>
              </a:rPr>
              <a:t>.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dirty="0">
                <a:solidFill>
                  <a:srgbClr val="000000"/>
                </a:solidFill>
                <a:latin typeface="Segoe"/>
                <a:ea typeface="+mn-ea"/>
                <a:cs typeface="+mn-cs"/>
              </a:rPr>
              <a:t>En </a:t>
            </a:r>
            <a:r>
              <a:rPr lang="en-US" sz="1200" b="0" i="0" dirty="0" err="1">
                <a:solidFill>
                  <a:srgbClr val="000000"/>
                </a:solidFill>
                <a:latin typeface="Segoe"/>
                <a:ea typeface="+mn-ea"/>
                <a:cs typeface="+mn-cs"/>
              </a:rPr>
              <a:t>respuesta</a:t>
            </a:r>
            <a:r>
              <a:rPr lang="en-US" sz="1200" b="0" i="0" dirty="0">
                <a:solidFill>
                  <a:srgbClr val="000000"/>
                </a:solidFill>
                <a:latin typeface="Segoe"/>
                <a:ea typeface="+mn-ea"/>
                <a:cs typeface="+mn-cs"/>
              </a:rPr>
              <a:t> a </a:t>
            </a:r>
            <a:r>
              <a:rPr lang="en-US" sz="1200" b="0" i="0" dirty="0" err="1">
                <a:solidFill>
                  <a:srgbClr val="000000"/>
                </a:solidFill>
                <a:latin typeface="Segoe"/>
                <a:ea typeface="+mn-ea"/>
                <a:cs typeface="+mn-cs"/>
              </a:rPr>
              <a:t>ello</a:t>
            </a:r>
            <a:r>
              <a:rPr lang="en-US" sz="1200" b="0" i="0" dirty="0">
                <a:solidFill>
                  <a:srgbClr val="000000"/>
                </a:solidFill>
                <a:latin typeface="Segoe"/>
                <a:ea typeface="+mn-ea"/>
                <a:cs typeface="+mn-cs"/>
              </a:rPr>
              <a:t>, se </a:t>
            </a:r>
            <a:r>
              <a:rPr lang="en-US" sz="1200" b="0" i="0" dirty="0" err="1">
                <a:solidFill>
                  <a:srgbClr val="000000"/>
                </a:solidFill>
                <a:latin typeface="Segoe"/>
                <a:ea typeface="+mn-ea"/>
                <a:cs typeface="+mn-cs"/>
              </a:rPr>
              <a:t>implementó</a:t>
            </a:r>
            <a:r>
              <a:rPr lang="en-US" sz="1200" b="0" i="0" dirty="0">
                <a:solidFill>
                  <a:srgbClr val="000000"/>
                </a:solidFill>
                <a:latin typeface="Segoe"/>
                <a:ea typeface="+mn-ea"/>
                <a:cs typeface="+mn-cs"/>
              </a:rPr>
              <a:t> Windows Server® 2008 </a:t>
            </a:r>
            <a:r>
              <a:rPr lang="en-US" sz="1200" b="0" i="0" dirty="0" err="1">
                <a:solidFill>
                  <a:srgbClr val="000000"/>
                </a:solidFill>
                <a:latin typeface="Segoe"/>
                <a:ea typeface="+mn-ea"/>
                <a:cs typeface="+mn-cs"/>
              </a:rPr>
              <a:t>para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aprovechar</a:t>
            </a:r>
            <a:r>
              <a:rPr lang="en-US" sz="1200" b="0" i="0" dirty="0">
                <a:solidFill>
                  <a:srgbClr val="000000"/>
                </a:solidFill>
                <a:latin typeface="Segoe"/>
                <a:ea typeface="+mn-ea"/>
                <a:cs typeface="+mn-cs"/>
              </a:rPr>
              <a:t> la </a:t>
            </a:r>
            <a:r>
              <a:rPr lang="en-US" sz="1200" b="0" i="0" dirty="0" err="1">
                <a:solidFill>
                  <a:srgbClr val="000000"/>
                </a:solidFill>
                <a:latin typeface="Segoe"/>
                <a:ea typeface="+mn-ea"/>
                <a:cs typeface="+mn-cs"/>
              </a:rPr>
              <a:t>protección</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acceso</a:t>
            </a:r>
            <a:r>
              <a:rPr lang="en-US" sz="1200" b="0" i="0" dirty="0">
                <a:solidFill>
                  <a:srgbClr val="000000"/>
                </a:solidFill>
                <a:latin typeface="Segoe"/>
                <a:ea typeface="+mn-ea"/>
                <a:cs typeface="+mn-cs"/>
              </a:rPr>
              <a:t> a </a:t>
            </a:r>
            <a:r>
              <a:rPr lang="en-US" sz="1200" b="0" i="0" dirty="0" err="1">
                <a:solidFill>
                  <a:srgbClr val="000000"/>
                </a:solidFill>
                <a:latin typeface="Segoe"/>
                <a:ea typeface="+mn-ea"/>
                <a:cs typeface="+mn-cs"/>
              </a:rPr>
              <a:t>redes</a:t>
            </a:r>
            <a:r>
              <a:rPr lang="en-US" sz="1200" b="0" i="0" dirty="0">
                <a:solidFill>
                  <a:srgbClr val="000000"/>
                </a:solidFill>
                <a:latin typeface="Segoe"/>
                <a:ea typeface="+mn-ea"/>
                <a:cs typeface="+mn-cs"/>
              </a:rPr>
              <a:t> (NAP).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dirty="0" err="1">
                <a:solidFill>
                  <a:srgbClr val="000000"/>
                </a:solidFill>
                <a:latin typeface="Segoe"/>
                <a:ea typeface="+mn-ea"/>
                <a:cs typeface="+mn-cs"/>
              </a:rPr>
              <a:t>Luego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una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implementación</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inicial</a:t>
            </a:r>
            <a:r>
              <a:rPr lang="en-US" sz="1200" b="0" i="0" dirty="0">
                <a:solidFill>
                  <a:srgbClr val="000000"/>
                </a:solidFill>
                <a:latin typeface="Segoe"/>
                <a:ea typeface="+mn-ea"/>
                <a:cs typeface="+mn-cs"/>
              </a:rPr>
              <a:t>, el </a:t>
            </a:r>
            <a:r>
              <a:rPr lang="en-US" sz="1200" b="0" i="0" dirty="0" err="1">
                <a:solidFill>
                  <a:srgbClr val="000000"/>
                </a:solidFill>
                <a:latin typeface="Segoe"/>
                <a:ea typeface="+mn-ea"/>
                <a:cs typeface="+mn-cs"/>
              </a:rPr>
              <a:t>volumen</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llamadas</a:t>
            </a:r>
            <a:r>
              <a:rPr lang="en-US" sz="1200" b="0" i="0" dirty="0">
                <a:solidFill>
                  <a:srgbClr val="000000"/>
                </a:solidFill>
                <a:latin typeface="Segoe"/>
                <a:ea typeface="+mn-ea"/>
                <a:cs typeface="+mn-cs"/>
              </a:rPr>
              <a:t> al </a:t>
            </a:r>
            <a:r>
              <a:rPr lang="en-US" sz="1200" b="0" i="0" dirty="0" err="1">
                <a:solidFill>
                  <a:srgbClr val="000000"/>
                </a:solidFill>
                <a:latin typeface="Segoe"/>
                <a:ea typeface="+mn-ea"/>
                <a:cs typeface="+mn-cs"/>
              </a:rPr>
              <a:t>centro</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ayuda</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disminuyó</a:t>
            </a:r>
            <a:r>
              <a:rPr lang="en-US" sz="1200" b="0" i="0" dirty="0">
                <a:solidFill>
                  <a:srgbClr val="000000"/>
                </a:solidFill>
                <a:latin typeface="Segoe"/>
                <a:ea typeface="+mn-ea"/>
                <a:cs typeface="+mn-cs"/>
              </a:rPr>
              <a:t> un 75 </a:t>
            </a:r>
            <a:r>
              <a:rPr lang="en-US" sz="1200" b="0" i="0" dirty="0" err="1">
                <a:solidFill>
                  <a:srgbClr val="000000"/>
                </a:solidFill>
                <a:latin typeface="Segoe"/>
                <a:ea typeface="+mn-ea"/>
                <a:cs typeface="+mn-cs"/>
              </a:rPr>
              <a:t>por</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ciento</a:t>
            </a:r>
            <a:r>
              <a:rPr lang="en-US" sz="1200" b="0" i="0" dirty="0">
                <a:solidFill>
                  <a:srgbClr val="000000"/>
                </a:solidFill>
                <a:latin typeface="Segoe"/>
                <a:ea typeface="+mn-ea"/>
                <a:cs typeface="+mn-cs"/>
              </a:rPr>
              <a:t>, con </a:t>
            </a:r>
            <a:r>
              <a:rPr lang="en-US" sz="1200" b="0" i="0" dirty="0" err="1">
                <a:solidFill>
                  <a:srgbClr val="000000"/>
                </a:solidFill>
                <a:latin typeface="Segoe"/>
                <a:ea typeface="+mn-ea"/>
                <a:cs typeface="+mn-cs"/>
              </a:rPr>
              <a:t>ahorros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anuales</a:t>
            </a:r>
            <a:r>
              <a:rPr lang="en-US" sz="1200" b="0" i="0" dirty="0">
                <a:solidFill>
                  <a:srgbClr val="000000"/>
                </a:solidFill>
                <a:latin typeface="Segoe"/>
                <a:ea typeface="+mn-ea"/>
                <a:cs typeface="+mn-cs"/>
              </a:rPr>
              <a:t> </a:t>
            </a:r>
            <a:r>
              <a:rPr lang="en-US" sz="1200" b="0" i="0" dirty="0" err="1">
                <a:solidFill>
                  <a:srgbClr val="000000"/>
                </a:solidFill>
                <a:latin typeface="Segoe"/>
                <a:ea typeface="+mn-ea"/>
                <a:cs typeface="+mn-cs"/>
              </a:rPr>
              <a:t>proyectados</a:t>
            </a:r>
            <a:r>
              <a:rPr lang="en-US" sz="1200" b="0" i="0" dirty="0">
                <a:solidFill>
                  <a:srgbClr val="000000"/>
                </a:solidFill>
                <a:latin typeface="Segoe"/>
                <a:ea typeface="+mn-ea"/>
                <a:cs typeface="+mn-cs"/>
              </a:rPr>
              <a:t> en </a:t>
            </a:r>
            <a:r>
              <a:rPr lang="en-US" sz="1200" b="0" i="0" dirty="0" err="1">
                <a:solidFill>
                  <a:srgbClr val="000000"/>
                </a:solidFill>
                <a:latin typeface="Segoe"/>
                <a:ea typeface="+mn-ea"/>
                <a:cs typeface="+mn-cs"/>
              </a:rPr>
              <a:t>más</a:t>
            </a:r>
            <a:r>
              <a:rPr lang="en-US" sz="1200" b="0" i="0" dirty="0">
                <a:solidFill>
                  <a:srgbClr val="000000"/>
                </a:solidFill>
                <a:latin typeface="Segoe"/>
                <a:ea typeface="+mn-ea"/>
                <a:cs typeface="+mn-cs"/>
              </a:rPr>
              <a:t> de USD 150.000 en </a:t>
            </a:r>
            <a:r>
              <a:rPr lang="en-US" sz="1200" b="0" i="0" dirty="0" err="1">
                <a:solidFill>
                  <a:srgbClr val="000000"/>
                </a:solidFill>
                <a:latin typeface="Segoe"/>
                <a:ea typeface="+mn-ea"/>
                <a:cs typeface="+mn-cs"/>
              </a:rPr>
              <a:t>costos</a:t>
            </a:r>
            <a:r>
              <a:rPr lang="en-US" sz="1200" b="0" i="0" dirty="0">
                <a:solidFill>
                  <a:srgbClr val="000000"/>
                </a:solidFill>
                <a:latin typeface="Segoe"/>
                <a:ea typeface="+mn-ea"/>
                <a:cs typeface="+mn-cs"/>
              </a:rPr>
              <a:t> de </a:t>
            </a:r>
            <a:r>
              <a:rPr lang="en-US" sz="1200" b="0" i="0" dirty="0" err="1">
                <a:solidFill>
                  <a:srgbClr val="000000"/>
                </a:solidFill>
                <a:latin typeface="Segoe"/>
                <a:ea typeface="+mn-ea"/>
                <a:cs typeface="+mn-cs"/>
              </a:rPr>
              <a:t>mantenimiento</a:t>
            </a:r>
            <a:r>
              <a:rPr lang="en-US" sz="1200" b="0" i="0" dirty="0">
                <a:solidFill>
                  <a:srgbClr val="000000"/>
                </a:solidFill>
                <a:latin typeface="Segoe"/>
                <a:ea typeface="+mn-ea"/>
                <a:cs typeface="+mn-cs"/>
              </a:rPr>
              <a:t>.</a:t>
            </a: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29</a:t>
            </a:fld>
            <a:endParaRPr lang="en-US" sz="1200" b="0" i="0">
              <a:latin typeface="Segoe"/>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defRPr/>
            </a:pPr>
            <a:r>
              <a:rPr lang="en-US" sz="1100" dirty="0"/>
              <a:t>En </a:t>
            </a:r>
            <a:r>
              <a:rPr lang="en-US" sz="1100" dirty="0" err="1"/>
              <a:t>todas</a:t>
            </a:r>
            <a:r>
              <a:rPr lang="en-US" sz="1100" dirty="0"/>
              <a:t> </a:t>
            </a:r>
            <a:r>
              <a:rPr lang="en-US" sz="1100" dirty="0" err="1"/>
              <a:t>las</a:t>
            </a:r>
            <a:r>
              <a:rPr lang="en-US" sz="1100" dirty="0"/>
              <a:t> </a:t>
            </a:r>
            <a:r>
              <a:rPr lang="en-US" sz="1100" dirty="0" err="1"/>
              <a:t>organizaciones</a:t>
            </a:r>
            <a:r>
              <a:rPr lang="en-US" sz="1100" dirty="0"/>
              <a:t>, son </a:t>
            </a:r>
            <a:r>
              <a:rPr lang="en-US" sz="1100" dirty="0" err="1"/>
              <a:t>las</a:t>
            </a:r>
            <a:r>
              <a:rPr lang="en-US" sz="1100" dirty="0"/>
              <a:t> personas </a:t>
            </a:r>
            <a:r>
              <a:rPr lang="en-US" sz="1100" dirty="0" err="1"/>
              <a:t>las</a:t>
            </a:r>
            <a:r>
              <a:rPr lang="en-US" sz="1100" dirty="0"/>
              <a:t> </a:t>
            </a:r>
            <a:r>
              <a:rPr lang="en-US" sz="1100" dirty="0" err="1"/>
              <a:t>que</a:t>
            </a:r>
            <a:r>
              <a:rPr lang="en-US" sz="1100" dirty="0"/>
              <a:t> </a:t>
            </a:r>
            <a:r>
              <a:rPr lang="en-US" sz="1100" dirty="0" err="1"/>
              <a:t>impulsan</a:t>
            </a:r>
            <a:r>
              <a:rPr lang="en-US" sz="1100" dirty="0"/>
              <a:t> el </a:t>
            </a:r>
            <a:r>
              <a:rPr lang="en-US" sz="1100" dirty="0" err="1"/>
              <a:t>éxito</a:t>
            </a:r>
            <a:r>
              <a:rPr lang="en-US" sz="1100" dirty="0"/>
              <a:t> </a:t>
            </a:r>
            <a:r>
              <a:rPr lang="en-US" sz="1100" dirty="0" err="1"/>
              <a:t>comercial</a:t>
            </a:r>
            <a:r>
              <a:rPr lang="en-US" sz="1100" dirty="0"/>
              <a:t>. Las </a:t>
            </a:r>
            <a:r>
              <a:rPr lang="en-US" sz="1100" dirty="0" err="1"/>
              <a:t>organizaciones</a:t>
            </a:r>
            <a:r>
              <a:rPr lang="en-US" sz="1100" dirty="0"/>
              <a:t> </a:t>
            </a:r>
            <a:r>
              <a:rPr lang="en-US" sz="1100" dirty="0" err="1"/>
              <a:t>actuales</a:t>
            </a:r>
            <a:r>
              <a:rPr lang="en-US" sz="1100" dirty="0"/>
              <a:t> </a:t>
            </a:r>
            <a:r>
              <a:rPr lang="en-US" sz="1100" dirty="0" err="1"/>
              <a:t>esperan</a:t>
            </a:r>
            <a:r>
              <a:rPr lang="en-US" sz="1100" dirty="0"/>
              <a:t> </a:t>
            </a:r>
            <a:r>
              <a:rPr lang="en-US" sz="1100" dirty="0" err="1"/>
              <a:t>que</a:t>
            </a:r>
            <a:r>
              <a:rPr lang="en-US" sz="1100" dirty="0"/>
              <a:t> el </a:t>
            </a:r>
            <a:r>
              <a:rPr lang="en-US" sz="1100" dirty="0" err="1"/>
              <a:t>departamento</a:t>
            </a:r>
            <a:r>
              <a:rPr lang="en-US" sz="1100" dirty="0"/>
              <a:t> de TI </a:t>
            </a:r>
            <a:r>
              <a:rPr lang="en-US" sz="1100" dirty="0" err="1"/>
              <a:t>cree</a:t>
            </a:r>
            <a:r>
              <a:rPr lang="en-US" sz="1100" dirty="0"/>
              <a:t> y </a:t>
            </a:r>
            <a:r>
              <a:rPr lang="en-US" sz="1100" dirty="0" err="1"/>
              <a:t>administre</a:t>
            </a:r>
            <a:r>
              <a:rPr lang="en-US" sz="1100" dirty="0"/>
              <a:t> </a:t>
            </a:r>
            <a:r>
              <a:rPr lang="en-US" sz="1100" dirty="0" err="1"/>
              <a:t>una</a:t>
            </a:r>
            <a:r>
              <a:rPr lang="en-US" sz="1100" dirty="0"/>
              <a:t> </a:t>
            </a:r>
            <a:r>
              <a:rPr lang="en-US" sz="1100" dirty="0" err="1"/>
              <a:t>infraestructura</a:t>
            </a:r>
            <a:r>
              <a:rPr lang="en-US" sz="1100" dirty="0"/>
              <a:t> </a:t>
            </a:r>
            <a:r>
              <a:rPr lang="en-US" sz="1100" dirty="0" err="1"/>
              <a:t>que</a:t>
            </a:r>
            <a:r>
              <a:rPr lang="en-US" sz="1100" dirty="0"/>
              <a:t> </a:t>
            </a:r>
            <a:r>
              <a:rPr lang="en-US" sz="1100" dirty="0" err="1"/>
              <a:t>respalde</a:t>
            </a:r>
            <a:r>
              <a:rPr lang="en-US" sz="1100" dirty="0"/>
              <a:t> y </a:t>
            </a:r>
            <a:r>
              <a:rPr lang="en-US" sz="1100" dirty="0" err="1"/>
              <a:t>permita</a:t>
            </a:r>
            <a:r>
              <a:rPr lang="en-US" sz="1100" dirty="0"/>
              <a:t> a los </a:t>
            </a:r>
            <a:r>
              <a:rPr lang="en-US" sz="1100" dirty="0" err="1"/>
              <a:t>empleados</a:t>
            </a:r>
            <a:r>
              <a:rPr lang="en-US" sz="1100" dirty="0"/>
              <a:t> </a:t>
            </a:r>
            <a:r>
              <a:rPr lang="en-US" sz="1100" dirty="0" err="1"/>
              <a:t>alcanzar</a:t>
            </a:r>
            <a:r>
              <a:rPr lang="en-US" sz="1100" dirty="0"/>
              <a:t> el </a:t>
            </a:r>
            <a:r>
              <a:rPr lang="en-US" sz="1100" dirty="0" err="1"/>
              <a:t>éxito</a:t>
            </a:r>
            <a:r>
              <a:rPr lang="en-US" sz="1100" dirty="0"/>
              <a:t> en </a:t>
            </a:r>
            <a:r>
              <a:rPr lang="en-US" sz="1100" dirty="0" err="1"/>
              <a:t>sus</a:t>
            </a:r>
            <a:r>
              <a:rPr lang="en-US" sz="1100" dirty="0"/>
              <a:t> </a:t>
            </a:r>
            <a:r>
              <a:rPr lang="en-US" sz="1100" dirty="0" err="1"/>
              <a:t>tareas</a:t>
            </a:r>
            <a:r>
              <a:rPr lang="en-US" sz="1100" dirty="0"/>
              <a:t>. </a:t>
            </a:r>
          </a:p>
          <a:p>
            <a:pPr>
              <a:lnSpc>
                <a:spcPct val="90000"/>
              </a:lnSpc>
              <a:defRPr/>
            </a:pPr>
            <a:endParaRPr lang="en-US" sz="1100" dirty="0" smtClean="0"/>
          </a:p>
          <a:p>
            <a:pPr>
              <a:lnSpc>
                <a:spcPct val="90000"/>
              </a:lnSpc>
              <a:defRPr/>
            </a:pPr>
            <a:r>
              <a:rPr lang="en-US" sz="1100" dirty="0"/>
              <a:t>A </a:t>
            </a:r>
            <a:r>
              <a:rPr lang="en-US" sz="1100" dirty="0" err="1"/>
              <a:t>menudo</a:t>
            </a:r>
            <a:r>
              <a:rPr lang="en-US" sz="1100" dirty="0"/>
              <a:t>, </a:t>
            </a:r>
            <a:r>
              <a:rPr lang="en-US" sz="1100" dirty="0" err="1"/>
              <a:t>esto</a:t>
            </a:r>
            <a:r>
              <a:rPr lang="en-US" sz="1100" dirty="0"/>
              <a:t> genera </a:t>
            </a:r>
            <a:r>
              <a:rPr lang="en-US" sz="1100" dirty="0" err="1"/>
              <a:t>una</a:t>
            </a:r>
            <a:r>
              <a:rPr lang="en-US" sz="1100" dirty="0"/>
              <a:t> </a:t>
            </a:r>
            <a:r>
              <a:rPr lang="en-US" sz="1100" dirty="0" err="1"/>
              <a:t>tensión</a:t>
            </a:r>
            <a:r>
              <a:rPr lang="en-US" sz="1100" dirty="0"/>
              <a:t> natural entre los </a:t>
            </a:r>
            <a:r>
              <a:rPr lang="en-US" sz="1100" dirty="0" err="1"/>
              <a:t>usuarios</a:t>
            </a:r>
            <a:r>
              <a:rPr lang="en-US" sz="1100" dirty="0"/>
              <a:t> finales </a:t>
            </a:r>
            <a:r>
              <a:rPr lang="en-US" sz="1100" dirty="0" err="1"/>
              <a:t>que</a:t>
            </a:r>
            <a:r>
              <a:rPr lang="en-US" sz="1100" dirty="0"/>
              <a:t> </a:t>
            </a:r>
            <a:r>
              <a:rPr lang="en-US" sz="1100" dirty="0" err="1"/>
              <a:t>desean</a:t>
            </a:r>
            <a:r>
              <a:rPr lang="en-US" sz="1100" dirty="0"/>
              <a:t> la </a:t>
            </a:r>
            <a:r>
              <a:rPr lang="en-US" sz="1100" dirty="0" err="1"/>
              <a:t>flexibilidad</a:t>
            </a:r>
            <a:r>
              <a:rPr lang="en-US" sz="1100" dirty="0"/>
              <a:t> </a:t>
            </a:r>
            <a:r>
              <a:rPr lang="en-US" sz="1100" dirty="0" err="1"/>
              <a:t>para</a:t>
            </a:r>
            <a:r>
              <a:rPr lang="en-US" sz="1100" dirty="0"/>
              <a:t> </a:t>
            </a:r>
            <a:r>
              <a:rPr lang="en-US" sz="1100" dirty="0" err="1"/>
              <a:t>respaldar</a:t>
            </a:r>
            <a:r>
              <a:rPr lang="en-US" sz="1100" dirty="0"/>
              <a:t> un </a:t>
            </a:r>
            <a:r>
              <a:rPr lang="en-US" sz="1100" dirty="0" err="1"/>
              <a:t>entorno</a:t>
            </a:r>
            <a:r>
              <a:rPr lang="en-US" sz="1100" dirty="0"/>
              <a:t> de </a:t>
            </a:r>
            <a:r>
              <a:rPr lang="en-US" sz="1100" dirty="0" err="1"/>
              <a:t>trabajo</a:t>
            </a:r>
            <a:r>
              <a:rPr lang="en-US" sz="1100" dirty="0"/>
              <a:t> </a:t>
            </a:r>
            <a:r>
              <a:rPr lang="en-US" sz="1100" dirty="0" err="1"/>
              <a:t>dinámico</a:t>
            </a:r>
            <a:r>
              <a:rPr lang="en-US" sz="1100" dirty="0"/>
              <a:t> y un </a:t>
            </a:r>
            <a:r>
              <a:rPr lang="en-US" sz="1100" dirty="0" err="1"/>
              <a:t>departamento</a:t>
            </a:r>
            <a:r>
              <a:rPr lang="en-US" sz="1100" dirty="0"/>
              <a:t> de TI </a:t>
            </a:r>
            <a:r>
              <a:rPr lang="en-US" sz="1100" dirty="0" err="1"/>
              <a:t>que</a:t>
            </a:r>
            <a:r>
              <a:rPr lang="en-US" sz="1100" dirty="0"/>
              <a:t> </a:t>
            </a:r>
            <a:r>
              <a:rPr lang="en-US" sz="1100" dirty="0" err="1"/>
              <a:t>necesita</a:t>
            </a:r>
            <a:r>
              <a:rPr lang="en-US" sz="1100" dirty="0"/>
              <a:t> </a:t>
            </a:r>
            <a:r>
              <a:rPr lang="en-US" sz="1100" dirty="0" err="1"/>
              <a:t>más</a:t>
            </a:r>
            <a:r>
              <a:rPr lang="en-US" sz="1100" dirty="0"/>
              <a:t> control y </a:t>
            </a:r>
            <a:r>
              <a:rPr lang="en-US" sz="1100" dirty="0" err="1"/>
              <a:t>facilidad</a:t>
            </a:r>
            <a:r>
              <a:rPr lang="en-US" sz="1100" dirty="0"/>
              <a:t> de </a:t>
            </a:r>
            <a:r>
              <a:rPr lang="en-US" sz="1100" dirty="0" err="1"/>
              <a:t>uso</a:t>
            </a:r>
            <a:r>
              <a:rPr lang="en-US" sz="1100" dirty="0"/>
              <a:t>. </a:t>
            </a:r>
          </a:p>
          <a:p>
            <a:pPr>
              <a:lnSpc>
                <a:spcPct val="90000"/>
              </a:lnSpc>
              <a:defRPr/>
            </a:pPr>
            <a:endParaRPr lang="en-US" sz="1100" dirty="0" smtClean="0"/>
          </a:p>
          <a:p>
            <a:pPr>
              <a:lnSpc>
                <a:spcPct val="90000"/>
              </a:lnSpc>
              <a:defRPr/>
            </a:pPr>
            <a:r>
              <a:rPr lang="en-US" sz="1100" dirty="0"/>
              <a:t>La </a:t>
            </a:r>
            <a:r>
              <a:rPr lang="en-US" sz="1100" dirty="0" err="1"/>
              <a:t>solución</a:t>
            </a:r>
            <a:r>
              <a:rPr lang="en-US" sz="1100" dirty="0"/>
              <a:t> </a:t>
            </a:r>
            <a:r>
              <a:rPr lang="en-US" sz="1100" dirty="0" err="1"/>
              <a:t>para</a:t>
            </a:r>
            <a:r>
              <a:rPr lang="en-US" sz="1100" dirty="0"/>
              <a:t> </a:t>
            </a:r>
            <a:r>
              <a:rPr lang="en-US" sz="1100" dirty="0" err="1"/>
              <a:t>este</a:t>
            </a:r>
            <a:r>
              <a:rPr lang="en-US" sz="1100" dirty="0"/>
              <a:t> </a:t>
            </a:r>
            <a:r>
              <a:rPr lang="en-US" sz="1100" dirty="0" err="1"/>
              <a:t>desafío</a:t>
            </a:r>
            <a:r>
              <a:rPr lang="en-US" sz="1100" dirty="0"/>
              <a:t> </a:t>
            </a:r>
            <a:r>
              <a:rPr lang="en-US" sz="1100" dirty="0" err="1"/>
              <a:t>es</a:t>
            </a:r>
            <a:r>
              <a:rPr lang="en-US" sz="1100" dirty="0"/>
              <a:t> </a:t>
            </a:r>
            <a:r>
              <a:rPr lang="en-US" sz="1100" dirty="0" err="1"/>
              <a:t>una</a:t>
            </a:r>
            <a:r>
              <a:rPr lang="en-US" sz="1100" dirty="0"/>
              <a:t> </a:t>
            </a:r>
            <a:r>
              <a:rPr lang="en-US" sz="1100" dirty="0" err="1"/>
              <a:t>infraestructura</a:t>
            </a:r>
            <a:r>
              <a:rPr lang="en-US" sz="1100" dirty="0"/>
              <a:t> de </a:t>
            </a:r>
            <a:r>
              <a:rPr lang="en-US" sz="1100" dirty="0" err="1"/>
              <a:t>escritorio</a:t>
            </a:r>
            <a:r>
              <a:rPr lang="en-US" sz="1100" dirty="0"/>
              <a:t> </a:t>
            </a:r>
            <a:r>
              <a:rPr lang="en-US" sz="1100" dirty="0" err="1"/>
              <a:t>optimizada</a:t>
            </a:r>
            <a:r>
              <a:rPr lang="en-US" sz="1100" dirty="0"/>
              <a:t>.</a:t>
            </a:r>
          </a:p>
          <a:p>
            <a:pPr>
              <a:lnSpc>
                <a:spcPct val="90000"/>
              </a:lnSpc>
              <a:defRPr/>
            </a:pPr>
            <a:endParaRPr lang="en-US" sz="1100" dirty="0" smtClean="0"/>
          </a:p>
          <a:p>
            <a:pPr>
              <a:lnSpc>
                <a:spcPct val="90000"/>
              </a:lnSpc>
              <a:defRPr/>
            </a:pPr>
            <a:r>
              <a:rPr lang="en-US" sz="1100" dirty="0" err="1"/>
              <a:t>Entonces</a:t>
            </a:r>
            <a:r>
              <a:rPr lang="en-US" sz="1100" dirty="0"/>
              <a:t>, ¿</a:t>
            </a:r>
            <a:r>
              <a:rPr lang="en-US" sz="1100" dirty="0" err="1"/>
              <a:t>qué</a:t>
            </a:r>
            <a:r>
              <a:rPr lang="en-US" sz="1100" dirty="0"/>
              <a:t> </a:t>
            </a:r>
            <a:r>
              <a:rPr lang="en-US" sz="1100" dirty="0" err="1"/>
              <a:t>es</a:t>
            </a:r>
            <a:r>
              <a:rPr lang="en-US" sz="1100" dirty="0"/>
              <a:t> un “</a:t>
            </a:r>
            <a:r>
              <a:rPr lang="en-US" sz="1100" dirty="0" err="1"/>
              <a:t>escritorio</a:t>
            </a:r>
            <a:r>
              <a:rPr lang="en-US" sz="1100" dirty="0"/>
              <a:t> </a:t>
            </a:r>
            <a:r>
              <a:rPr lang="en-US" sz="1100" dirty="0" err="1"/>
              <a:t>optimizado</a:t>
            </a:r>
            <a:r>
              <a:rPr lang="en-US" sz="1100" dirty="0"/>
              <a:t>”? El “</a:t>
            </a:r>
            <a:r>
              <a:rPr lang="en-US" sz="1100" dirty="0" err="1"/>
              <a:t>escritorio</a:t>
            </a:r>
            <a:r>
              <a:rPr lang="en-US" sz="1100" dirty="0"/>
              <a:t> </a:t>
            </a:r>
            <a:r>
              <a:rPr lang="en-US" sz="1100" dirty="0" err="1"/>
              <a:t>optimizado</a:t>
            </a:r>
            <a:r>
              <a:rPr lang="en-US" sz="1100" dirty="0"/>
              <a:t>” </a:t>
            </a:r>
            <a:r>
              <a:rPr lang="en-US" sz="1100" dirty="0" err="1"/>
              <a:t>significa</a:t>
            </a:r>
            <a:r>
              <a:rPr lang="en-US" sz="1100" dirty="0"/>
              <a:t> </a:t>
            </a:r>
            <a:r>
              <a:rPr lang="en-US" sz="1100" dirty="0" err="1"/>
              <a:t>que</a:t>
            </a:r>
            <a:r>
              <a:rPr lang="en-US" sz="1100" dirty="0"/>
              <a:t> </a:t>
            </a:r>
            <a:r>
              <a:rPr lang="en-US" sz="1100" dirty="0" err="1"/>
              <a:t>una</a:t>
            </a:r>
            <a:r>
              <a:rPr lang="en-US" sz="1100" dirty="0"/>
              <a:t> </a:t>
            </a:r>
            <a:r>
              <a:rPr lang="en-US" sz="1100" dirty="0" err="1"/>
              <a:t>organización</a:t>
            </a:r>
            <a:r>
              <a:rPr lang="en-US" sz="1100" dirty="0"/>
              <a:t> ha </a:t>
            </a:r>
            <a:r>
              <a:rPr lang="en-US" sz="1100" dirty="0" err="1"/>
              <a:t>alcanzado</a:t>
            </a:r>
            <a:r>
              <a:rPr lang="en-US" sz="1100" dirty="0"/>
              <a:t> el </a:t>
            </a:r>
            <a:r>
              <a:rPr lang="en-US" sz="1100" dirty="0" err="1"/>
              <a:t>equilibrio</a:t>
            </a:r>
            <a:r>
              <a:rPr lang="en-US" sz="1100" dirty="0"/>
              <a:t> </a:t>
            </a:r>
            <a:r>
              <a:rPr lang="en-US" sz="1100" dirty="0" err="1"/>
              <a:t>adecuado</a:t>
            </a:r>
            <a:r>
              <a:rPr lang="en-US" sz="1100" dirty="0"/>
              <a:t> en </a:t>
            </a:r>
            <a:r>
              <a:rPr lang="en-US" sz="1100" dirty="0" err="1"/>
              <a:t>su</a:t>
            </a:r>
            <a:r>
              <a:rPr lang="en-US" sz="1100" dirty="0"/>
              <a:t> </a:t>
            </a:r>
            <a:r>
              <a:rPr lang="en-US" sz="1100" dirty="0" err="1"/>
              <a:t>infraestructura</a:t>
            </a:r>
            <a:r>
              <a:rPr lang="en-US" sz="1100" dirty="0"/>
              <a:t> de </a:t>
            </a:r>
            <a:r>
              <a:rPr lang="en-US" sz="1100" dirty="0" err="1"/>
              <a:t>escritorio</a:t>
            </a:r>
            <a:r>
              <a:rPr lang="en-US" sz="1100" dirty="0"/>
              <a:t>, lo </a:t>
            </a:r>
            <a:r>
              <a:rPr lang="en-US" sz="1100" dirty="0" err="1"/>
              <a:t>que</a:t>
            </a:r>
            <a:r>
              <a:rPr lang="en-US" sz="1100" dirty="0"/>
              <a:t> </a:t>
            </a:r>
            <a:r>
              <a:rPr lang="en-US" sz="1100" dirty="0" err="1"/>
              <a:t>brinda</a:t>
            </a:r>
            <a:r>
              <a:rPr lang="en-US" sz="1100" dirty="0"/>
              <a:t> a los </a:t>
            </a:r>
            <a:r>
              <a:rPr lang="en-US" sz="1100" dirty="0" err="1"/>
              <a:t>empleados</a:t>
            </a:r>
            <a:r>
              <a:rPr lang="en-US" sz="1100" dirty="0"/>
              <a:t> la </a:t>
            </a:r>
            <a:r>
              <a:rPr lang="en-US" sz="1100" dirty="0" err="1"/>
              <a:t>flexibilidad</a:t>
            </a:r>
            <a:r>
              <a:rPr lang="en-US" sz="1100" dirty="0"/>
              <a:t> </a:t>
            </a:r>
            <a:r>
              <a:rPr lang="en-US" sz="1100" dirty="0" err="1"/>
              <a:t>que</a:t>
            </a:r>
            <a:r>
              <a:rPr lang="en-US" sz="1100" dirty="0"/>
              <a:t> </a:t>
            </a:r>
            <a:r>
              <a:rPr lang="en-US" sz="1100" dirty="0" err="1"/>
              <a:t>necesitan</a:t>
            </a:r>
            <a:r>
              <a:rPr lang="en-US" sz="1100" dirty="0"/>
              <a:t> </a:t>
            </a:r>
            <a:r>
              <a:rPr lang="en-US" sz="1100" dirty="0" err="1"/>
              <a:t>para</a:t>
            </a:r>
            <a:r>
              <a:rPr lang="en-US" sz="1100" dirty="0"/>
              <a:t> ser </a:t>
            </a:r>
            <a:r>
              <a:rPr lang="en-US" sz="1100" dirty="0" err="1"/>
              <a:t>productivos</a:t>
            </a:r>
            <a:r>
              <a:rPr lang="en-US" sz="1100" dirty="0"/>
              <a:t>, y al </a:t>
            </a:r>
            <a:r>
              <a:rPr lang="en-US" sz="1100" dirty="0" err="1"/>
              <a:t>mismo</a:t>
            </a:r>
            <a:r>
              <a:rPr lang="en-US" sz="1100" dirty="0"/>
              <a:t> </a:t>
            </a:r>
            <a:r>
              <a:rPr lang="en-US" sz="1100" dirty="0" err="1"/>
              <a:t>tiempo</a:t>
            </a:r>
            <a:r>
              <a:rPr lang="en-US" sz="1100" dirty="0"/>
              <a:t> </a:t>
            </a:r>
            <a:r>
              <a:rPr lang="en-US" sz="1100" dirty="0" err="1"/>
              <a:t>proporciona</a:t>
            </a:r>
            <a:r>
              <a:rPr lang="en-US" sz="1100" dirty="0"/>
              <a:t> a TI el </a:t>
            </a:r>
            <a:r>
              <a:rPr lang="en-US" sz="1100" dirty="0" err="1"/>
              <a:t>nivel</a:t>
            </a:r>
            <a:r>
              <a:rPr lang="en-US" sz="1100" dirty="0"/>
              <a:t> de control, </a:t>
            </a:r>
            <a:r>
              <a:rPr lang="en-US" sz="1100" dirty="0" err="1"/>
              <a:t>facilidad</a:t>
            </a:r>
            <a:r>
              <a:rPr lang="en-US" sz="1100" dirty="0"/>
              <a:t> de </a:t>
            </a:r>
            <a:r>
              <a:rPr lang="en-US" sz="1100" dirty="0" err="1"/>
              <a:t>uso</a:t>
            </a:r>
            <a:r>
              <a:rPr lang="en-US" sz="1100" dirty="0"/>
              <a:t> y </a:t>
            </a:r>
            <a:r>
              <a:rPr lang="en-US" sz="1100" dirty="0" err="1"/>
              <a:t>seguridad</a:t>
            </a:r>
            <a:r>
              <a:rPr lang="en-US" sz="1100" dirty="0"/>
              <a:t> </a:t>
            </a:r>
            <a:r>
              <a:rPr lang="en-US" sz="1100" dirty="0" err="1"/>
              <a:t>necesarios</a:t>
            </a:r>
            <a:r>
              <a:rPr lang="en-US" sz="1100" dirty="0"/>
              <a:t>. </a:t>
            </a:r>
          </a:p>
          <a:p>
            <a:pPr marL="0" marR="0" indent="0" algn="l" defTabSz="914400">
              <a:lnSpc>
                <a:spcPct val="100000"/>
              </a:lnSpc>
              <a:spcBef>
                <a:spcPts val="432"/>
              </a:spcBef>
              <a:spcAft>
                <a:spcPts val="0"/>
              </a:spcAft>
              <a:buNone/>
            </a:pPr>
            <a:endParaRPr lang="en-US" sz="1200" dirty="0" smtClean="0">
              <a:latin typeface="Segoe"/>
              <a:ea typeface="+mn-ea"/>
              <a:cs typeface="+mn-cs"/>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dirty="0"/>
              <a:t>© 2006 Microsoft Corporation. </a:t>
            </a:r>
            <a:r>
              <a:rPr lang="en-US" dirty="0" err="1"/>
              <a:t>Todos</a:t>
            </a:r>
            <a:r>
              <a:rPr lang="en-US" dirty="0"/>
              <a:t> los </a:t>
            </a:r>
            <a:r>
              <a:rPr lang="en-US" dirty="0" err="1"/>
              <a:t>derechos</a:t>
            </a:r>
            <a:r>
              <a:rPr lang="en-US" dirty="0"/>
              <a:t> </a:t>
            </a:r>
            <a:r>
              <a:rPr lang="en-US" dirty="0" err="1"/>
              <a:t>reservados</a:t>
            </a:r>
            <a:r>
              <a:rPr lang="en-US" sz="800" b="0" i="0" dirty="0">
                <a:latin typeface="Segoe"/>
                <a:ea typeface="+mn-ea"/>
                <a:cs typeface="Arial"/>
              </a:rPr>
              <a:t>.</a:t>
            </a:r>
          </a:p>
          <a:p>
            <a:pPr>
              <a:defRPr/>
            </a:pPr>
            <a:r>
              <a:rPr lang="en-US" dirty="0" err="1"/>
              <a:t>Esta</a:t>
            </a:r>
            <a:r>
              <a:rPr lang="en-US" dirty="0"/>
              <a:t> </a:t>
            </a:r>
            <a:r>
              <a:rPr lang="en-US" dirty="0" err="1"/>
              <a:t>presentación</a:t>
            </a:r>
            <a:r>
              <a:rPr lang="en-US" dirty="0"/>
              <a:t> </a:t>
            </a:r>
            <a:r>
              <a:rPr lang="en-US" dirty="0" err="1"/>
              <a:t>tiene</a:t>
            </a:r>
            <a:r>
              <a:rPr lang="en-US" dirty="0"/>
              <a:t> </a:t>
            </a:r>
            <a:r>
              <a:rPr lang="en-US" dirty="0" err="1"/>
              <a:t>únicamente</a:t>
            </a:r>
            <a:r>
              <a:rPr lang="en-US" dirty="0"/>
              <a:t> fines </a:t>
            </a:r>
            <a:r>
              <a:rPr lang="en-US" dirty="0" err="1"/>
              <a:t>informativos</a:t>
            </a:r>
            <a:r>
              <a:rPr lang="en-US" dirty="0"/>
              <a:t>. Microsoft no </a:t>
            </a:r>
            <a:r>
              <a:rPr lang="en-US" dirty="0" err="1"/>
              <a:t>extiende</a:t>
            </a:r>
            <a:r>
              <a:rPr lang="en-US" dirty="0"/>
              <a:t> </a:t>
            </a:r>
            <a:r>
              <a:rPr lang="en-US" dirty="0" err="1"/>
              <a:t>ningún</a:t>
            </a:r>
            <a:r>
              <a:rPr lang="en-US" dirty="0"/>
              <a:t> </a:t>
            </a:r>
            <a:r>
              <a:rPr lang="en-US" dirty="0" err="1"/>
              <a:t>tipo</a:t>
            </a:r>
            <a:r>
              <a:rPr lang="en-US" dirty="0"/>
              <a:t> de </a:t>
            </a:r>
            <a:r>
              <a:rPr lang="en-US" dirty="0" err="1"/>
              <a:t>garantía</a:t>
            </a:r>
            <a:r>
              <a:rPr lang="en-US" dirty="0"/>
              <a:t>, </a:t>
            </a:r>
            <a:r>
              <a:rPr lang="en-US" dirty="0" err="1"/>
              <a:t>explícita</a:t>
            </a:r>
            <a:r>
              <a:rPr lang="en-US" dirty="0"/>
              <a:t> </a:t>
            </a:r>
            <a:r>
              <a:rPr lang="en-US" dirty="0" err="1"/>
              <a:t>ni</a:t>
            </a:r>
            <a:r>
              <a:rPr lang="en-US" dirty="0"/>
              <a:t> </a:t>
            </a:r>
            <a:r>
              <a:rPr lang="en-US" dirty="0" err="1"/>
              <a:t>implícita</a:t>
            </a:r>
            <a:r>
              <a:rPr lang="en-US" dirty="0"/>
              <a:t>, en </a:t>
            </a:r>
            <a:r>
              <a:rPr lang="en-US" dirty="0" err="1"/>
              <a:t>este</a:t>
            </a:r>
            <a:r>
              <a:rPr lang="en-US" dirty="0"/>
              <a:t> </a:t>
            </a:r>
            <a:r>
              <a:rPr lang="en-US" dirty="0" err="1"/>
              <a:t>resumen</a:t>
            </a:r>
            <a:r>
              <a:rPr lang="en-US" dirty="0"/>
              <a:t>.</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3</a:t>
            </a:fld>
            <a:endParaRPr lang="en-US" sz="1200" b="0" i="0">
              <a:latin typeface="Segoe"/>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37744" marR="0" indent="-237744" algn="l" defTabSz="-13871448">
              <a:lnSpc>
                <a:spcPct val="100000"/>
              </a:lnSpc>
              <a:spcBef>
                <a:spcPts val="432"/>
              </a:spcBef>
              <a:spcAft>
                <a:spcPts val="0"/>
              </a:spcAft>
              <a:buNone/>
            </a:pPr>
            <a:r>
              <a:rPr lang="en-US" sz="1200" b="1" i="0" dirty="0" err="1">
                <a:solidFill>
                  <a:srgbClr val="000000"/>
                </a:solidFill>
                <a:effectLst>
                  <a:outerShdw blurRad="38100" dist="38100" dir="2700000" algn="tl">
                    <a:srgbClr val="000000">
                      <a:alpha val="43137"/>
                    </a:srgbClr>
                  </a:outerShdw>
                </a:effectLst>
                <a:latin typeface="Segoe"/>
                <a:ea typeface="+mn-ea"/>
                <a:cs typeface="+mn-cs"/>
              </a:rPr>
              <a:t>Habilitación</a:t>
            </a:r>
            <a:r>
              <a:rPr lang="en-US" sz="1200" b="1" i="0" dirty="0">
                <a:solidFill>
                  <a:srgbClr val="000000"/>
                </a:solidFill>
                <a:effectLst>
                  <a:outerShdw blurRad="38100" dist="38100" dir="2700000" algn="tl">
                    <a:srgbClr val="000000">
                      <a:alpha val="43137"/>
                    </a:srgbClr>
                  </a:outerShdw>
                </a:effectLst>
                <a:latin typeface="Segoe"/>
                <a:ea typeface="+mn-ea"/>
                <a:cs typeface="+mn-cs"/>
              </a:rPr>
              <a:t> de </a:t>
            </a:r>
            <a:r>
              <a:rPr lang="en-US" sz="1200" b="1" i="0" dirty="0" err="1">
                <a:solidFill>
                  <a:srgbClr val="000000"/>
                </a:solidFill>
                <a:effectLst>
                  <a:outerShdw blurRad="38100" dist="38100" dir="2700000" algn="tl">
                    <a:srgbClr val="000000">
                      <a:alpha val="43137"/>
                    </a:srgbClr>
                  </a:outerShdw>
                </a:effectLst>
                <a:latin typeface="Segoe"/>
                <a:ea typeface="+mn-ea"/>
                <a:cs typeface="+mn-cs"/>
              </a:rPr>
              <a:t>productos</a:t>
            </a:r>
            <a:r>
              <a:rPr lang="en-US" sz="1200" b="1" i="0" dirty="0">
                <a:solidFill>
                  <a:srgbClr val="000000"/>
                </a:solidFill>
                <a:effectLst>
                  <a:outerShdw blurRad="38100" dist="38100" dir="2700000" algn="tl">
                    <a:srgbClr val="000000">
                      <a:alpha val="43137"/>
                    </a:srgbClr>
                  </a:outerShdw>
                </a:effectLst>
                <a:latin typeface="Segoe"/>
                <a:ea typeface="+mn-ea"/>
                <a:cs typeface="+mn-cs"/>
              </a:rPr>
              <a:t> y </a:t>
            </a:r>
            <a:r>
              <a:rPr lang="en-US" sz="1200" b="1" i="0" dirty="0" err="1">
                <a:solidFill>
                  <a:srgbClr val="000000"/>
                </a:solidFill>
                <a:effectLst>
                  <a:outerShdw blurRad="38100" dist="38100" dir="2700000" algn="tl">
                    <a:srgbClr val="000000">
                      <a:alpha val="43137"/>
                    </a:srgbClr>
                  </a:outerShdw>
                </a:effectLst>
                <a:latin typeface="Segoe"/>
                <a:ea typeface="+mn-ea"/>
                <a:cs typeface="+mn-cs"/>
              </a:rPr>
              <a:t>características</a:t>
            </a:r>
            <a:r>
              <a:rPr lang="en-US" sz="1200" b="1" i="0" dirty="0">
                <a:solidFill>
                  <a:srgbClr val="000000"/>
                </a:solidFill>
                <a:effectLst>
                  <a:outerShdw blurRad="38100" dist="38100" dir="2700000" algn="tl">
                    <a:srgbClr val="000000">
                      <a:alpha val="43137"/>
                    </a:srgbClr>
                  </a:outerShdw>
                </a:effectLst>
                <a:latin typeface="Segoe"/>
                <a:ea typeface="+mn-ea"/>
                <a:cs typeface="+mn-cs"/>
              </a:rPr>
              <a:t> clave</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latin typeface="Segoe"/>
                <a:ea typeface="+mn-ea"/>
                <a:cs typeface="+mn-cs"/>
              </a:rPr>
              <a:t>ForeFront</a:t>
            </a:r>
          </a:p>
          <a:p>
            <a:pPr marL="466344" lvl="1" indent="-228600" algn="l" defTabSz="-13871448">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Integración de protección para el SO cliente, los servidores de aplicaciones y el perímetro de red </a:t>
            </a:r>
          </a:p>
          <a:p>
            <a:pPr marL="237744" lvl="1" indent="-237744" algn="l" defTabSz="-13871448">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IAG 2007</a:t>
            </a:r>
          </a:p>
          <a:p>
            <a:pPr marL="466344" lvl="1" indent="-228600" algn="l" defTabSz="-13871448">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Implementación de acceso a aplicaciones basado en la capa de conexión segura (SSL) y protección mediante administración de seguridad de extremos</a:t>
            </a:r>
          </a:p>
          <a:p>
            <a:pPr marL="237744" indent="-237744" algn="l" defTabSz="-13871448">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ISA 2006</a:t>
            </a:r>
          </a:p>
          <a:p>
            <a:pPr marL="466344" lvl="1" indent="-228600" algn="l" defTabSz="-13871448">
              <a:lnSpc>
                <a:spcPct val="85000"/>
              </a:lnSpc>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Habilitación de la seguridad integrada del perímetro</a:t>
            </a:r>
          </a:p>
          <a:p>
            <a:pPr marL="237744" indent="-237744" algn="l" defTabSz="-13871448">
              <a:lnSpc>
                <a:spcPct val="90000"/>
              </a:lnSpc>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Windows Vista Enterprise</a:t>
            </a:r>
          </a:p>
          <a:p>
            <a:pPr marL="466344" lvl="1" indent="-228600" algn="l" defTabSz="-13871448">
              <a:lnSpc>
                <a:spcPct val="90000"/>
              </a:lnSpc>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Uso de soporte incorporado para autenticación de factores múltiples</a:t>
            </a:r>
          </a:p>
          <a:p>
            <a:pPr marL="237744" indent="-237744" algn="l" defTabSz="-13871448">
              <a:lnSpc>
                <a:spcPct val="90000"/>
              </a:lnSpc>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Windows Server</a:t>
            </a:r>
            <a:r>
              <a:rPr lang="en-US" sz="1200" b="1" i="0" dirty="0">
                <a:solidFill>
                  <a:srgbClr val="FFFFFF"/>
                </a:solidFill>
                <a:effectLst>
                  <a:outerShdw blurRad="38100" dist="38100" dir="2700000" algn="tl">
                    <a:srgbClr val="000000">
                      <a:alpha val="43137"/>
                    </a:srgbClr>
                  </a:outerShdw>
                </a:effectLst>
                <a:latin typeface="Segoe"/>
                <a:ea typeface="+mn-ea"/>
                <a:cs typeface="+mn-cs"/>
              </a:rPr>
              <a:t>®</a:t>
            </a:r>
            <a:r>
              <a:rPr lang="x-none" sz="1200" b="1" i="0">
                <a:solidFill>
                  <a:srgbClr val="FFFFFF"/>
                </a:solidFill>
                <a:effectLst>
                  <a:outerShdw blurRad="38100" dist="38100" dir="2700000" algn="tl">
                    <a:srgbClr val="000000">
                      <a:alpha val="43137"/>
                    </a:srgbClr>
                  </a:outerShdw>
                </a:effectLst>
                <a:latin typeface="Segoe"/>
                <a:ea typeface="+mn-ea"/>
                <a:cs typeface="+mn-cs"/>
              </a:rPr>
              <a:t>2008</a:t>
            </a:r>
          </a:p>
          <a:p>
            <a:pPr marL="466344" lvl="1" indent="-228600" algn="l" defTabSz="-13871448">
              <a:lnSpc>
                <a:spcPct val="90000"/>
              </a:lnSpc>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Protección de acceso a </a:t>
            </a:r>
            <a:r>
              <a:rPr lang="x-none" sz="1200" b="0" i="0" smtClean="0">
                <a:solidFill>
                  <a:srgbClr val="000000"/>
                </a:solidFill>
                <a:effectLst>
                  <a:outerShdw blurRad="38100" dist="38100" dir="2700000" algn="tl">
                    <a:srgbClr val="000000">
                      <a:alpha val="43137"/>
                    </a:srgbClr>
                  </a:outerShdw>
                </a:effectLst>
                <a:latin typeface="Segoe"/>
                <a:ea typeface="+mn-ea"/>
                <a:cs typeface="+mn-cs"/>
              </a:rPr>
              <a:t>redes</a:t>
            </a:r>
            <a:r>
              <a:rPr lang="en-US" sz="1200" b="0" i="0" dirty="0" smtClean="0">
                <a:solidFill>
                  <a:srgbClr val="000000"/>
                </a:solidFill>
                <a:effectLst>
                  <a:outerShdw blurRad="38100" dist="38100" dir="2700000" algn="tl">
                    <a:srgbClr val="000000">
                      <a:alpha val="43137"/>
                    </a:srgbClr>
                  </a:outerShdw>
                </a:effectLst>
                <a:latin typeface="Segoe"/>
                <a:ea typeface="+mn-ea"/>
                <a:cs typeface="+mn-cs"/>
              </a:rPr>
              <a:t> </a:t>
            </a:r>
            <a:r>
              <a:rPr lang="en-US" sz="1200" b="0" i="0" dirty="0" smtClean="0">
                <a:solidFill>
                  <a:srgbClr val="FF0000"/>
                </a:solidFill>
                <a:effectLst>
                  <a:outerShdw blurRad="38100" dist="38100" dir="2700000" algn="tl">
                    <a:srgbClr val="000000">
                      <a:alpha val="43137"/>
                    </a:srgbClr>
                  </a:outerShdw>
                </a:effectLst>
                <a:latin typeface="Segoe"/>
                <a:ea typeface="+mn-ea"/>
                <a:cs typeface="+mn-cs"/>
              </a:rPr>
              <a:t>[</a:t>
            </a:r>
            <a:r>
              <a:rPr lang="en-US" sz="1200" b="0" i="0" dirty="0">
                <a:solidFill>
                  <a:srgbClr val="FF0000"/>
                </a:solidFill>
                <a:effectLst>
                  <a:outerShdw blurRad="38100" dist="38100" dir="2700000" algn="tl">
                    <a:srgbClr val="000000">
                      <a:alpha val="43137"/>
                    </a:srgbClr>
                  </a:outerShdw>
                </a:effectLst>
                <a:latin typeface="Segoe"/>
                <a:ea typeface="+mn-ea"/>
                <a:cs typeface="+mn-cs"/>
              </a:rPr>
              <a:t>JMK: Implies an absolute. Suggest</a:t>
            </a:r>
            <a:r>
              <a:rPr lang="en-US" sz="1200" b="0" i="0" baseline="0" dirty="0">
                <a:solidFill>
                  <a:srgbClr val="FF0000"/>
                </a:solidFill>
                <a:effectLst>
                  <a:outerShdw blurRad="38100" dist="38100" dir="2700000" algn="tl">
                    <a:srgbClr val="000000">
                      <a:alpha val="43137"/>
                    </a:srgbClr>
                  </a:outerShdw>
                </a:effectLst>
                <a:latin typeface="Segoe"/>
                <a:ea typeface="+mn-ea"/>
                <a:cs typeface="+mn-cs"/>
              </a:rPr>
              <a:t> “better network access protection” or Strong Network Access Protection”]</a:t>
            </a:r>
          </a:p>
          <a:p>
            <a:pPr marL="237744" indent="-237744" algn="l" defTabSz="-13871448">
              <a:lnSpc>
                <a:spcPct val="90000"/>
              </a:lnSpc>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Cifrado de unidad Windows BitLocker</a:t>
            </a:r>
            <a:r>
              <a:rPr lang="en-US" sz="1200" b="1" i="0" dirty="0">
                <a:solidFill>
                  <a:srgbClr val="FFFFFF"/>
                </a:solidFill>
                <a:effectLst>
                  <a:outerShdw blurRad="38100" dist="38100" dir="2700000" algn="tl">
                    <a:srgbClr val="000000">
                      <a:alpha val="43137"/>
                    </a:srgbClr>
                  </a:outerShdw>
                </a:effectLst>
                <a:latin typeface="Segoe"/>
                <a:ea typeface="+mn-ea"/>
                <a:cs typeface="+mn-cs"/>
              </a:rPr>
              <a:t>™</a:t>
            </a:r>
          </a:p>
          <a:p>
            <a:pPr marL="466344" lvl="1" indent="-228600" algn="l" defTabSz="-13871448">
              <a:lnSpc>
                <a:spcPct val="90000"/>
              </a:lnSpc>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Implementación </a:t>
            </a:r>
            <a:r>
              <a:rPr lang="en-US" sz="1200" b="0" i="0" dirty="0">
                <a:solidFill>
                  <a:srgbClr val="000000"/>
                </a:solidFill>
                <a:effectLst>
                  <a:outerShdw blurRad="38100" dist="38100" dir="2700000" algn="tl">
                    <a:srgbClr val="000000">
                      <a:alpha val="43137"/>
                    </a:srgbClr>
                  </a:outerShdw>
                </a:effectLst>
                <a:latin typeface="Segoe"/>
                <a:ea typeface="+mn-ea"/>
                <a:cs typeface="+mn-cs"/>
              </a:rPr>
              <a:t>[JMK:</a:t>
            </a:r>
            <a:r>
              <a:rPr lang="en-US" sz="1200" b="0" i="0" baseline="0" dirty="0">
                <a:solidFill>
                  <a:srgbClr val="000000"/>
                </a:solidFill>
                <a:effectLst>
                  <a:outerShdw blurRad="38100" dist="38100" dir="2700000" algn="tl">
                    <a:srgbClr val="000000">
                      <a:alpha val="43137"/>
                    </a:srgbClr>
                  </a:outerShdw>
                </a:effectLst>
                <a:latin typeface="Segoe"/>
                <a:ea typeface="+mn-ea"/>
                <a:cs typeface="+mn-cs"/>
              </a:rPr>
              <a:t> “enhanced” or similar]</a:t>
            </a:r>
            <a:r>
              <a:rPr lang="x-none" sz="1200" b="0" i="0">
                <a:solidFill>
                  <a:srgbClr val="000000"/>
                </a:solidFill>
                <a:effectLst>
                  <a:outerShdw blurRad="38100" dist="38100" dir="2700000" algn="tl">
                    <a:srgbClr val="000000">
                      <a:alpha val="43137"/>
                    </a:srgbClr>
                  </a:outerShdw>
                </a:effectLst>
                <a:latin typeface="Segoe"/>
                <a:ea typeface="+mn-ea"/>
                <a:cs typeface="+mn-cs"/>
              </a:rPr>
              <a:t>de protección de datos con cifrado de unidad y comprobación de integridad </a:t>
            </a:r>
          </a:p>
          <a:p>
            <a:pPr marL="237744" indent="-237744" algn="l" defTabSz="-13871448">
              <a:lnSpc>
                <a:spcPct val="90000"/>
              </a:lnSpc>
              <a:spcBef>
                <a:spcPts val="432"/>
              </a:spcBef>
              <a:spcAft>
                <a:spcPts val="0"/>
              </a:spcAft>
              <a:buClr>
                <a:srgbClr val="FFB601"/>
              </a:buClr>
              <a:buSzPct val="85000"/>
              <a:buFontTx/>
              <a:buBlip>
                <a:blip r:embed="rId3"/>
              </a:buBlip>
            </a:pPr>
            <a:r>
              <a:rPr lang="x-none" sz="1200" b="1" i="0">
                <a:solidFill>
                  <a:srgbClr val="FFFFFF"/>
                </a:solidFill>
                <a:effectLst>
                  <a:outerShdw blurRad="38100" dist="38100" dir="2700000" algn="tl">
                    <a:srgbClr val="000000">
                      <a:alpha val="43137"/>
                    </a:srgbClr>
                  </a:outerShdw>
                </a:effectLst>
                <a:latin typeface="Segoe"/>
                <a:ea typeface="+mn-ea"/>
                <a:cs typeface="+mn-cs"/>
              </a:rPr>
              <a:t>System Center Configuration Manager</a:t>
            </a:r>
          </a:p>
          <a:p>
            <a:pPr marL="466344" lvl="1" indent="-228600" algn="l" defTabSz="-13871448">
              <a:lnSpc>
                <a:spcPct val="90000"/>
              </a:lnSpc>
              <a:spcBef>
                <a:spcPts val="432"/>
              </a:spcBef>
              <a:spcAft>
                <a:spcPts val="0"/>
              </a:spcAft>
              <a:buClr>
                <a:srgbClr val="000000"/>
              </a:buClr>
              <a:buSzPct val="85000"/>
              <a:buFontTx/>
              <a:buBlip>
                <a:blip r:embed="rId3"/>
              </a:buBlip>
            </a:pPr>
            <a:r>
              <a:rPr lang="x-none" sz="1200" b="0" i="0">
                <a:solidFill>
                  <a:srgbClr val="000000"/>
                </a:solidFill>
                <a:effectLst>
                  <a:outerShdw blurRad="38100" dist="38100" dir="2700000" algn="tl">
                    <a:srgbClr val="000000">
                      <a:alpha val="43137"/>
                    </a:srgbClr>
                  </a:outerShdw>
                </a:effectLst>
                <a:latin typeface="Segoe"/>
                <a:ea typeface="+mn-ea"/>
                <a:cs typeface="+mn-cs"/>
              </a:rPr>
              <a:t>Verificación y corrección de compatibilidad</a:t>
            </a:r>
          </a:p>
          <a:p>
            <a:pPr marL="0" marR="0" indent="0" algn="l" defTabSz="914400">
              <a:lnSpc>
                <a:spcPct val="100000"/>
              </a:lnSpc>
              <a:spcBef>
                <a:spcPts val="0"/>
              </a:spcBef>
              <a:spcAft>
                <a:spcPts val="0"/>
              </a:spcAft>
              <a:buNone/>
            </a:pPr>
            <a:endParaRPr lang="en-US" sz="900" dirty="0" smtClean="0">
              <a:latin typeface="Segoe"/>
              <a:ea typeface="+mn-ea"/>
              <a:cs typeface="+mn-cs"/>
            </a:endParaRPr>
          </a:p>
          <a:p>
            <a:pPr marL="0" marR="0" indent="0" algn="l" defTabSz="914400">
              <a:lnSpc>
                <a:spcPct val="100000"/>
              </a:lnSpc>
              <a:spcBef>
                <a:spcPts val="0"/>
              </a:spcBef>
              <a:spcAft>
                <a:spcPts val="0"/>
              </a:spcAft>
              <a:buNone/>
            </a:pPr>
            <a:r>
              <a:rPr lang="en-US" sz="900" b="1" i="0" u="none" strike="noStrike" cap="none" spc="0" baseline="0" dirty="0" err="1">
                <a:solidFill>
                  <a:srgbClr val="FFFFFF"/>
                </a:solidFill>
                <a:latin typeface="Segoe"/>
                <a:ea typeface="+mn-ea"/>
                <a:cs typeface="+mn-cs"/>
              </a:rPr>
              <a:t>Servicios</a:t>
            </a:r>
            <a:r>
              <a:rPr lang="en-US" sz="900" b="1" i="0" u="none" strike="noStrike" cap="none" spc="0" baseline="0" dirty="0">
                <a:solidFill>
                  <a:srgbClr val="FFFFFF"/>
                </a:solidFill>
                <a:latin typeface="Segoe"/>
                <a:ea typeface="+mn-ea"/>
                <a:cs typeface="+mn-cs"/>
              </a:rPr>
              <a:t> de Microsoft y </a:t>
            </a:r>
            <a:r>
              <a:rPr lang="en-US" sz="900" b="1" i="0" u="none" strike="noStrike" cap="none" spc="0" baseline="0" dirty="0" err="1">
                <a:solidFill>
                  <a:srgbClr val="FFFFFF"/>
                </a:solidFill>
                <a:latin typeface="Segoe"/>
                <a:ea typeface="+mn-ea"/>
                <a:cs typeface="+mn-cs"/>
              </a:rPr>
              <a:t>socios</a:t>
            </a:r>
            <a:endParaRPr lang="en-US" sz="900" b="1" i="0" u="none" strike="noStrike" cap="none" spc="0" baseline="0" dirty="0">
              <a:solidFill>
                <a:srgbClr val="FFFFFF"/>
              </a:solidFill>
              <a:latin typeface="Segoe"/>
              <a:ea typeface="+mn-ea"/>
              <a:cs typeface="+mn-cs"/>
            </a:endParaRPr>
          </a:p>
          <a:p>
            <a:pPr marL="237744" indent="-237744" algn="l" defTabSz="-13871448">
              <a:lnSpc>
                <a:spcPct val="90000"/>
              </a:lnSpc>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Servicios</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escritorio</a:t>
            </a:r>
            <a:r>
              <a:rPr lang="en-US" sz="1200" b="1" i="0" dirty="0">
                <a:solidFill>
                  <a:srgbClr val="FFFFFF"/>
                </a:solidFill>
                <a:effectLst>
                  <a:outerShdw blurRad="38100" dist="38100" dir="2700000" algn="tl">
                    <a:srgbClr val="000000">
                      <a:alpha val="43137"/>
                    </a:srgbClr>
                  </a:outerShdw>
                </a:effectLst>
                <a:latin typeface="Segoe"/>
                <a:ea typeface="+mn-ea"/>
                <a:cs typeface="+mn-cs"/>
              </a:rPr>
              <a:t> con Microsoft Windows Vista 2007 y el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sistema</a:t>
            </a:r>
            <a:r>
              <a:rPr lang="en-US" sz="1200" b="1" i="0" dirty="0">
                <a:solidFill>
                  <a:srgbClr val="FFFFFF"/>
                </a:solidFill>
                <a:effectLst>
                  <a:outerShdw blurRad="38100" dist="38100" dir="2700000" algn="tl">
                    <a:srgbClr val="000000">
                      <a:alpha val="43137"/>
                    </a:srgbClr>
                  </a:outerShdw>
                </a:effectLst>
                <a:latin typeface="Segoe"/>
                <a:ea typeface="+mn-ea"/>
                <a:cs typeface="+mn-cs"/>
              </a:rPr>
              <a:t> Office 2007 (DOVO)</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Implementación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Microsoft Forefront Client Security</a:t>
            </a:r>
          </a:p>
          <a:p>
            <a:pPr marL="237744" indent="-237744" algn="l" defTabSz="-13871448">
              <a:lnSpc>
                <a:spcPct val="90000"/>
              </a:lnSpc>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Administración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seguridad</a:t>
            </a:r>
            <a:r>
              <a:rPr lang="en-US" sz="1200" b="1" i="0" dirty="0">
                <a:solidFill>
                  <a:srgbClr val="FFFFFF"/>
                </a:solidFill>
                <a:effectLst>
                  <a:outerShdw blurRad="38100" dist="38100" dir="2700000" algn="tl">
                    <a:srgbClr val="000000">
                      <a:alpha val="43137"/>
                    </a:srgbClr>
                  </a:outerShdw>
                </a:effectLst>
                <a:latin typeface="Segoe"/>
                <a:ea typeface="+mn-ea"/>
                <a:cs typeface="+mn-cs"/>
              </a:rPr>
              <a:t>,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identidad</a:t>
            </a:r>
            <a:r>
              <a:rPr lang="en-US" sz="1200" b="1" i="0" dirty="0">
                <a:solidFill>
                  <a:srgbClr val="FFFFFF"/>
                </a:solidFill>
                <a:effectLst>
                  <a:outerShdw blurRad="38100" dist="38100" dir="2700000" algn="tl">
                    <a:srgbClr val="000000">
                      <a:alpha val="43137"/>
                    </a:srgbClr>
                  </a:outerShdw>
                </a:effectLst>
                <a:latin typeface="Segoe"/>
                <a:ea typeface="+mn-ea"/>
                <a:cs typeface="+mn-cs"/>
              </a:rPr>
              <a:t> y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acceso</a:t>
            </a:r>
            <a:r>
              <a:rPr lang="en-US" sz="1200" b="1" i="0" dirty="0">
                <a:solidFill>
                  <a:srgbClr val="FFFFFF"/>
                </a:solidFill>
                <a:effectLst>
                  <a:outerShdw blurRad="38100" dist="38100" dir="2700000" algn="tl">
                    <a:srgbClr val="000000">
                      <a:alpha val="43137"/>
                    </a:srgbClr>
                  </a:outerShdw>
                </a:effectLst>
                <a:latin typeface="Segoe"/>
                <a:ea typeface="+mn-ea"/>
                <a:cs typeface="+mn-cs"/>
              </a:rPr>
              <a:t> (SIAM)</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Optimización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identidad</a:t>
            </a:r>
            <a:r>
              <a:rPr lang="en-US" sz="1200" b="0" i="0" dirty="0">
                <a:solidFill>
                  <a:srgbClr val="000000"/>
                </a:solidFill>
                <a:effectLst>
                  <a:outerShdw blurRad="38100" dist="38100" dir="2700000" algn="tl">
                    <a:srgbClr val="000000">
                      <a:alpha val="43137"/>
                    </a:srgbClr>
                  </a:outerShdw>
                </a:effectLst>
                <a:latin typeface="Segoe"/>
                <a:ea typeface="+mn-ea"/>
                <a:cs typeface="+mn-cs"/>
              </a:rPr>
              <a:t> y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acceso</a:t>
            </a:r>
            <a:endParaRPr lang="en-US" sz="1200" b="0" i="0" dirty="0">
              <a:solidFill>
                <a:srgbClr val="000000"/>
              </a:solidFill>
              <a:effectLst>
                <a:outerShdw blurRad="38100" dist="38100" dir="2700000" algn="tl">
                  <a:srgbClr val="000000">
                    <a:alpha val="43137"/>
                  </a:srgbClr>
                </a:outerShdw>
              </a:effectLst>
              <a:latin typeface="Segoe"/>
              <a:ea typeface="+mn-ea"/>
              <a:cs typeface="+mn-cs"/>
            </a:endParaRP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Optimización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la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seguridad</a:t>
            </a:r>
            <a:r>
              <a:rPr lang="en-US" sz="1200" b="0" i="0" dirty="0">
                <a:solidFill>
                  <a:srgbClr val="000000"/>
                </a:solidFill>
                <a:effectLst>
                  <a:outerShdw blurRad="38100" dist="38100" dir="2700000" algn="tl">
                    <a:srgbClr val="000000">
                      <a:alpha val="43137"/>
                    </a:srgbClr>
                  </a:outerShdw>
                </a:effectLst>
                <a:latin typeface="Segoe"/>
                <a:ea typeface="+mn-ea"/>
                <a:cs typeface="+mn-cs"/>
              </a:rPr>
              <a:t> de la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empresa</a:t>
            </a:r>
            <a:endParaRPr lang="en-US" sz="1200" b="0" i="0" dirty="0">
              <a:solidFill>
                <a:srgbClr val="000000"/>
              </a:solidFill>
              <a:effectLst>
                <a:outerShdw blurRad="38100" dist="38100" dir="2700000" algn="tl">
                  <a:srgbClr val="000000">
                    <a:alpha val="43137"/>
                  </a:srgbClr>
                </a:outerShdw>
              </a:effectLst>
              <a:latin typeface="Segoe"/>
              <a:ea typeface="+mn-ea"/>
              <a:cs typeface="+mn-cs"/>
            </a:endParaRP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Habilitación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acceso</a:t>
            </a:r>
            <a:r>
              <a:rPr lang="en-US" sz="1200" b="0" i="0" dirty="0">
                <a:solidFill>
                  <a:srgbClr val="000000"/>
                </a:solidFill>
                <a:effectLst>
                  <a:outerShdw blurRad="38100" dist="38100" dir="2700000" algn="tl">
                    <a:srgbClr val="000000">
                      <a:alpha val="43137"/>
                    </a:srgbClr>
                  </a:outerShdw>
                </a:effectLst>
                <a:latin typeface="Segoe"/>
                <a:ea typeface="+mn-ea"/>
                <a:cs typeface="+mn-cs"/>
              </a:rPr>
              <a:t> web y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remoto</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sumamente</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seguros</a:t>
            </a:r>
            <a:endParaRPr lang="en-US" sz="1200" b="0" i="0" dirty="0">
              <a:solidFill>
                <a:srgbClr val="000000"/>
              </a:solidFill>
              <a:effectLst>
                <a:outerShdw blurRad="38100" dist="38100" dir="2700000" algn="tl">
                  <a:srgbClr val="000000">
                    <a:alpha val="43137"/>
                  </a:srgbClr>
                </a:outerShdw>
              </a:effectLst>
              <a:latin typeface="Segoe"/>
              <a:ea typeface="+mn-ea"/>
              <a:cs typeface="+mn-cs"/>
            </a:endParaRP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Protección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redes</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smtClean="0">
                <a:solidFill>
                  <a:srgbClr val="000000"/>
                </a:solidFill>
                <a:effectLst>
                  <a:outerShdw blurRad="38100" dist="38100" dir="2700000" algn="tl">
                    <a:srgbClr val="000000">
                      <a:alpha val="43137"/>
                    </a:srgbClr>
                  </a:outerShdw>
                </a:effectLst>
                <a:latin typeface="Segoe"/>
                <a:ea typeface="+mn-ea"/>
                <a:cs typeface="+mn-cs"/>
              </a:rPr>
              <a:t>empresariales</a:t>
            </a:r>
            <a:r>
              <a:rPr lang="en-US" sz="1200" b="0" i="0" dirty="0" smtClean="0">
                <a:solidFill>
                  <a:srgbClr val="000000"/>
                </a:solidFill>
                <a:effectLst>
                  <a:outerShdw blurRad="38100" dist="38100" dir="2700000" algn="tl">
                    <a:srgbClr val="000000">
                      <a:alpha val="43137"/>
                    </a:srgbClr>
                  </a:outerShdw>
                </a:effectLst>
                <a:latin typeface="Segoe"/>
                <a:ea typeface="+mn-ea"/>
                <a:cs typeface="+mn-cs"/>
              </a:rPr>
              <a:t> [</a:t>
            </a:r>
            <a:r>
              <a:rPr lang="en-US" sz="1200" b="0" i="0" dirty="0">
                <a:solidFill>
                  <a:srgbClr val="000000"/>
                </a:solidFill>
                <a:effectLst>
                  <a:outerShdw blurRad="38100" dist="38100" dir="2700000" algn="tl">
                    <a:srgbClr val="000000">
                      <a:alpha val="43137"/>
                    </a:srgbClr>
                  </a:outerShdw>
                </a:effectLst>
                <a:latin typeface="Segoe"/>
                <a:ea typeface="+mn-ea"/>
                <a:cs typeface="+mn-cs"/>
              </a:rPr>
              <a:t>JMK: revise to avoid absolute]</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Protección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aplicaciones</a:t>
            </a:r>
            <a:r>
              <a:rPr lang="en-US" sz="1200" b="0" i="0" dirty="0">
                <a:solidFill>
                  <a:srgbClr val="000000"/>
                </a:solidFill>
                <a:effectLst>
                  <a:outerShdw blurRad="38100" dist="38100" dir="2700000" algn="tl">
                    <a:srgbClr val="000000">
                      <a:alpha val="43137"/>
                    </a:srgbClr>
                  </a:outerShdw>
                </a:effectLst>
                <a:latin typeface="Segoe"/>
                <a:ea typeface="+mn-ea"/>
                <a:cs typeface="+mn-cs"/>
              </a:rPr>
              <a:t> y host [JMK: revise to avoid absolute]</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Habilitación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control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seguridad</a:t>
            </a:r>
            <a:r>
              <a:rPr lang="en-US" sz="1200" b="0" i="0" dirty="0">
                <a:solidFill>
                  <a:srgbClr val="000000"/>
                </a:solidFill>
                <a:effectLst>
                  <a:outerShdw blurRad="38100" dist="38100" dir="2700000" algn="tl">
                    <a:srgbClr val="000000">
                      <a:alpha val="43137"/>
                    </a:srgbClr>
                  </a:outerShdw>
                </a:effectLst>
                <a:latin typeface="Segoe"/>
                <a:ea typeface="+mn-ea"/>
                <a:cs typeface="+mn-cs"/>
              </a:rPr>
              <a:t> y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cumplimiento</a:t>
            </a:r>
            <a:endParaRPr lang="en-US" sz="1200" b="0" i="0" dirty="0">
              <a:solidFill>
                <a:srgbClr val="000000"/>
              </a:solidFill>
              <a:effectLst>
                <a:outerShdw blurRad="38100" dist="38100" dir="2700000" algn="tl">
                  <a:srgbClr val="000000">
                    <a:alpha val="43137"/>
                  </a:srgbClr>
                </a:outerShdw>
              </a:effectLst>
              <a:latin typeface="Segoe"/>
              <a:ea typeface="+mn-ea"/>
              <a:cs typeface="+mn-cs"/>
            </a:endParaRPr>
          </a:p>
          <a:p>
            <a:pPr marL="237744" indent="-237744" algn="l" defTabSz="-13871448">
              <a:lnSpc>
                <a:spcPct val="90000"/>
              </a:lnSpc>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la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gestión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configuraciones</a:t>
            </a:r>
            <a:endParaRPr lang="en-US" sz="1200" b="1" i="0" dirty="0">
              <a:solidFill>
                <a:srgbClr val="FFFFFF"/>
              </a:solidFill>
              <a:effectLst>
                <a:outerShdw blurRad="38100" dist="38100" dir="2700000" algn="tl">
                  <a:srgbClr val="000000">
                    <a:alpha val="43137"/>
                  </a:srgbClr>
                </a:outerShdw>
              </a:effectLst>
              <a:latin typeface="Segoe"/>
              <a:ea typeface="+mn-ea"/>
              <a:cs typeface="+mn-cs"/>
            </a:endParaRPr>
          </a:p>
          <a:p>
            <a:pPr algn="l">
              <a:spcBef>
                <a:spcPts val="324"/>
              </a:spcBef>
              <a:spcAft>
                <a:spcPts val="0"/>
              </a:spcAft>
              <a:buNone/>
            </a:pPr>
            <a:r>
              <a:rPr lang="en-US" sz="900" b="1" i="0" dirty="0">
                <a:solidFill>
                  <a:srgbClr val="000000"/>
                </a:solidFill>
                <a:latin typeface="Segoe"/>
                <a:ea typeface="+mn-ea"/>
                <a:cs typeface="+mn-cs"/>
              </a:rPr>
              <a:t> </a:t>
            </a:r>
          </a:p>
          <a:p>
            <a:pPr algn="l">
              <a:spcBef>
                <a:spcPts val="324"/>
              </a:spcBef>
              <a:spcAft>
                <a:spcPts val="0"/>
              </a:spcAft>
              <a:buNone/>
            </a:pPr>
            <a:r>
              <a:rPr lang="en-US" sz="900" b="1" i="0" dirty="0" err="1">
                <a:solidFill>
                  <a:srgbClr val="000000"/>
                </a:solidFill>
                <a:latin typeface="Segoe"/>
                <a:ea typeface="+mn-ea"/>
                <a:cs typeface="+mn-cs"/>
              </a:rPr>
              <a:t>Recursos</a:t>
            </a:r>
            <a:r>
              <a:rPr lang="en-US" sz="900" b="1" i="0" dirty="0">
                <a:solidFill>
                  <a:srgbClr val="000000"/>
                </a:solidFill>
                <a:latin typeface="Segoe"/>
                <a:ea typeface="+mn-ea"/>
                <a:cs typeface="+mn-cs"/>
              </a:rPr>
              <a:t> de Microsoft </a:t>
            </a:r>
          </a:p>
          <a:p>
            <a:pPr marL="237744" indent="-237744" algn="l" defTabSz="-13871448">
              <a:lnSpc>
                <a:spcPct val="90000"/>
              </a:lnSpc>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Guía</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seguridad</a:t>
            </a:r>
            <a:r>
              <a:rPr lang="en-US" sz="1200" b="1" i="0" dirty="0">
                <a:solidFill>
                  <a:srgbClr val="FFFFFF"/>
                </a:solidFill>
                <a:effectLst>
                  <a:outerShdw blurRad="38100" dist="38100" dir="2700000" algn="tl">
                    <a:srgbClr val="000000">
                      <a:alpha val="43137"/>
                    </a:srgbClr>
                  </a:outerShdw>
                </a:effectLst>
                <a:latin typeface="Segoe"/>
                <a:ea typeface="+mn-ea"/>
                <a:cs typeface="+mn-cs"/>
              </a:rPr>
              <a:t> de Windows Vista</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Prácticas</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para</a:t>
            </a:r>
            <a:r>
              <a:rPr lang="en-US" sz="1200" b="0" i="0" dirty="0">
                <a:solidFill>
                  <a:srgbClr val="000000"/>
                </a:solidFill>
                <a:effectLst>
                  <a:outerShdw blurRad="38100" dist="38100" dir="2700000" algn="tl">
                    <a:srgbClr val="000000">
                      <a:alpha val="43137"/>
                    </a:srgbClr>
                  </a:outerShdw>
                </a:effectLst>
                <a:latin typeface="Segoe"/>
                <a:ea typeface="+mn-ea"/>
                <a:cs typeface="+mn-cs"/>
              </a:rPr>
              <a:t> la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prevención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amenazas</a:t>
            </a:r>
            <a:endParaRPr lang="en-US" sz="1200" b="0" i="0" dirty="0">
              <a:solidFill>
                <a:srgbClr val="000000"/>
              </a:solidFill>
              <a:effectLst>
                <a:outerShdw blurRad="38100" dist="38100" dir="2700000" algn="tl">
                  <a:srgbClr val="000000">
                    <a:alpha val="43137"/>
                  </a:srgbClr>
                </a:outerShdw>
              </a:effectLst>
              <a:latin typeface="Segoe"/>
              <a:ea typeface="+mn-ea"/>
              <a:cs typeface="+mn-cs"/>
            </a:endParaRPr>
          </a:p>
          <a:p>
            <a:pPr marL="237744" indent="-237744" algn="l" defTabSz="-13871448">
              <a:lnSpc>
                <a:spcPct val="90000"/>
              </a:lnSpc>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Guía</a:t>
            </a:r>
            <a:r>
              <a:rPr lang="en-US" sz="1200" b="1" i="0" dirty="0">
                <a:solidFill>
                  <a:srgbClr val="FFFFFF"/>
                </a:solidFill>
                <a:effectLst>
                  <a:outerShdw blurRad="38100" dist="38100" dir="2700000" algn="tl">
                    <a:srgbClr val="000000">
                      <a:alpha val="43137"/>
                    </a:srgbClr>
                  </a:outerShdw>
                </a:effectLst>
                <a:latin typeface="Segoe"/>
                <a:ea typeface="+mn-ea"/>
                <a:cs typeface="+mn-cs"/>
              </a:rPr>
              <a:t> de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seguridad</a:t>
            </a:r>
            <a:r>
              <a:rPr lang="en-US" sz="1200" b="1" i="0" dirty="0">
                <a:solidFill>
                  <a:srgbClr val="FFFFFF"/>
                </a:solidFill>
                <a:effectLst>
                  <a:outerShdw blurRad="38100" dist="38100" dir="2700000" algn="tl">
                    <a:srgbClr val="000000">
                      <a:alpha val="43137"/>
                    </a:srgbClr>
                  </a:outerShdw>
                </a:effectLst>
                <a:latin typeface="Segoe"/>
                <a:ea typeface="+mn-ea"/>
                <a:cs typeface="+mn-cs"/>
              </a:rPr>
              <a:t> de Microsoft Office</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Prácticas</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para</a:t>
            </a:r>
            <a:r>
              <a:rPr lang="en-US" sz="1200" b="0" i="0" dirty="0">
                <a:solidFill>
                  <a:srgbClr val="000000"/>
                </a:solidFill>
                <a:effectLst>
                  <a:outerShdw blurRad="38100" dist="38100" dir="2700000" algn="tl">
                    <a:srgbClr val="000000">
                      <a:alpha val="43137"/>
                    </a:srgbClr>
                  </a:outerShdw>
                </a:effectLst>
                <a:latin typeface="Segoe"/>
                <a:ea typeface="+mn-ea"/>
                <a:cs typeface="+mn-cs"/>
              </a:rPr>
              <a:t> la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prevención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amenazas</a:t>
            </a:r>
            <a:endParaRPr lang="en-US" sz="1200" b="0" i="0" dirty="0">
              <a:solidFill>
                <a:srgbClr val="000000"/>
              </a:solidFill>
              <a:effectLst>
                <a:outerShdw blurRad="38100" dist="38100" dir="2700000" algn="tl">
                  <a:srgbClr val="000000">
                    <a:alpha val="43137"/>
                  </a:srgbClr>
                </a:outerShdw>
              </a:effectLst>
              <a:latin typeface="Segoe"/>
              <a:ea typeface="+mn-ea"/>
              <a:cs typeface="+mn-cs"/>
            </a:endParaRPr>
          </a:p>
          <a:p>
            <a:pPr marL="237744" indent="-237744" algn="l" defTabSz="-13871448">
              <a:lnSpc>
                <a:spcPct val="90000"/>
              </a:lnSpc>
              <a:spcBef>
                <a:spcPts val="432"/>
              </a:spcBef>
              <a:spcAft>
                <a:spcPts val="0"/>
              </a:spcAft>
              <a:buClr>
                <a:srgbClr val="FFB601"/>
              </a:buClr>
              <a:buSzPct val="85000"/>
              <a:buFontTx/>
              <a:buBlip>
                <a:blip r:embed="rId3"/>
              </a:buBlip>
            </a:pPr>
            <a:r>
              <a:rPr lang="en-US" sz="1200" b="1" i="0" dirty="0" err="1">
                <a:solidFill>
                  <a:srgbClr val="FFFFFF"/>
                </a:solidFill>
                <a:effectLst>
                  <a:outerShdw blurRad="38100" dist="38100" dir="2700000" algn="tl">
                    <a:srgbClr val="000000">
                      <a:alpha val="43137"/>
                    </a:srgbClr>
                  </a:outerShdw>
                </a:effectLst>
                <a:latin typeface="Segoe"/>
                <a:ea typeface="+mn-ea"/>
                <a:cs typeface="+mn-cs"/>
              </a:rPr>
              <a:t>Evaluación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la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1200" b="1" i="0" dirty="0">
                <a:solidFill>
                  <a:srgbClr val="FFFFFF"/>
                </a:solidFill>
                <a:effectLst>
                  <a:outerShdw blurRad="38100" dist="38100" dir="2700000" algn="tl">
                    <a:srgbClr val="000000">
                      <a:alpha val="43137"/>
                    </a:srgbClr>
                  </a:outerShdw>
                </a:effectLst>
                <a:latin typeface="Segoe"/>
                <a:ea typeface="+mn-ea"/>
                <a:cs typeface="+mn-cs"/>
              </a:rPr>
              <a:t> de la </a:t>
            </a:r>
            <a:r>
              <a:rPr lang="en-US" sz="1200" b="1" i="0" dirty="0" err="1">
                <a:solidFill>
                  <a:srgbClr val="FFFFFF"/>
                </a:solidFill>
                <a:effectLst>
                  <a:outerShdw blurRad="38100" dist="38100" dir="2700000" algn="tl">
                    <a:srgbClr val="000000">
                      <a:alpha val="43137"/>
                    </a:srgbClr>
                  </a:outerShdw>
                </a:effectLst>
                <a:latin typeface="Segoe"/>
                <a:ea typeface="+mn-ea"/>
                <a:cs typeface="+mn-cs"/>
              </a:rPr>
              <a:t>infraestructura</a:t>
            </a:r>
            <a:r>
              <a:rPr lang="en-US" sz="1200" b="1" i="0" dirty="0">
                <a:solidFill>
                  <a:srgbClr val="FFFFFF"/>
                </a:solidFill>
                <a:effectLst>
                  <a:outerShdw blurRad="38100" dist="38100" dir="2700000" algn="tl">
                    <a:srgbClr val="000000">
                      <a:alpha val="43137"/>
                    </a:srgbClr>
                  </a:outerShdw>
                </a:effectLst>
                <a:latin typeface="Segoe"/>
                <a:ea typeface="+mn-ea"/>
                <a:cs typeface="+mn-cs"/>
              </a:rPr>
              <a:t> principal</a:t>
            </a:r>
          </a:p>
          <a:p>
            <a:pPr marL="466344" lvl="1" indent="-228600" algn="l" defTabSz="-13871448">
              <a:lnSpc>
                <a:spcPct val="90000"/>
              </a:lnSpc>
              <a:spcBef>
                <a:spcPts val="432"/>
              </a:spcBef>
              <a:spcAft>
                <a:spcPts val="0"/>
              </a:spcAft>
              <a:buClr>
                <a:srgbClr val="000000"/>
              </a:buClr>
              <a:buSzPct val="85000"/>
              <a:buFontTx/>
              <a:buBlip>
                <a:blip r:embed="rId3"/>
              </a:buBlip>
            </a:pPr>
            <a:r>
              <a:rPr lang="en-US" sz="1200" b="0" i="0" dirty="0" err="1">
                <a:solidFill>
                  <a:srgbClr val="000000"/>
                </a:solidFill>
                <a:effectLst>
                  <a:outerShdw blurRad="38100" dist="38100" dir="2700000" algn="tl">
                    <a:srgbClr val="000000">
                      <a:alpha val="43137"/>
                    </a:srgbClr>
                  </a:outerShdw>
                </a:effectLst>
                <a:latin typeface="Segoe"/>
                <a:ea typeface="+mn-ea"/>
                <a:cs typeface="+mn-cs"/>
              </a:rPr>
              <a:t>Identificación</a:t>
            </a:r>
            <a:r>
              <a:rPr lang="en-US" sz="1200" b="0" i="0" dirty="0">
                <a:solidFill>
                  <a:srgbClr val="000000"/>
                </a:solidFill>
                <a:effectLst>
                  <a:outerShdw blurRad="38100" dist="38100" dir="2700000" algn="tl">
                    <a:srgbClr val="000000">
                      <a:alpha val="43137"/>
                    </a:srgbClr>
                  </a:outerShdw>
                </a:effectLst>
                <a:latin typeface="Segoe"/>
                <a:ea typeface="+mn-ea"/>
                <a:cs typeface="+mn-cs"/>
              </a:rPr>
              <a:t>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las</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capacidades</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actuales</a:t>
            </a:r>
            <a:r>
              <a:rPr lang="en-US" sz="1200" b="0" i="0" dirty="0">
                <a:solidFill>
                  <a:srgbClr val="000000"/>
                </a:solidFill>
                <a:effectLst>
                  <a:outerShdw blurRad="38100" dist="38100" dir="2700000" algn="tl">
                    <a:srgbClr val="000000">
                      <a:alpha val="43137"/>
                    </a:srgbClr>
                  </a:outerShdw>
                </a:effectLst>
                <a:latin typeface="Segoe"/>
                <a:ea typeface="+mn-ea"/>
                <a:cs typeface="+mn-cs"/>
              </a:rPr>
              <a:t> y de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una</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ruta</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efectiva</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para</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obtener</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avances</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este</a:t>
            </a:r>
            <a:r>
              <a:rPr lang="en-US" sz="1200" b="0" i="0" dirty="0">
                <a:solidFill>
                  <a:srgbClr val="000000"/>
                </a:solidFill>
                <a:effectLst>
                  <a:outerShdw blurRad="38100" dist="38100" dir="2700000" algn="tl">
                    <a:srgbClr val="000000">
                      <a:alpha val="43137"/>
                    </a:srgbClr>
                  </a:outerShdw>
                </a:effectLst>
                <a:latin typeface="Segoe"/>
                <a:ea typeface="+mn-ea"/>
                <a:cs typeface="+mn-cs"/>
              </a:rPr>
              <a:t> </a:t>
            </a:r>
            <a:r>
              <a:rPr lang="en-US" sz="1200" b="0" i="0" dirty="0" err="1">
                <a:solidFill>
                  <a:srgbClr val="000000"/>
                </a:solidFill>
                <a:effectLst>
                  <a:outerShdw blurRad="38100" dist="38100" dir="2700000" algn="tl">
                    <a:srgbClr val="000000">
                      <a:alpha val="43137"/>
                    </a:srgbClr>
                  </a:outerShdw>
                </a:effectLst>
                <a:latin typeface="Segoe"/>
                <a:ea typeface="+mn-ea"/>
                <a:cs typeface="+mn-cs"/>
              </a:rPr>
              <a:t>programa</a:t>
            </a:r>
            <a:r>
              <a:rPr lang="en-US" sz="1200" b="0" i="0" dirty="0">
                <a:solidFill>
                  <a:srgbClr val="000000"/>
                </a:solidFill>
                <a:effectLst>
                  <a:outerShdw blurRad="38100" dist="38100" dir="2700000" algn="tl">
                    <a:srgbClr val="000000">
                      <a:alpha val="43137"/>
                    </a:srgbClr>
                  </a:outerShdw>
                </a:effectLst>
                <a:latin typeface="Segoe"/>
                <a:ea typeface="+mn-ea"/>
                <a:cs typeface="+mn-cs"/>
              </a:rPr>
              <a:t>)</a:t>
            </a:r>
          </a:p>
          <a:p>
            <a:pPr marL="466344" lvl="1" indent="-228600" algn="l" defTabSz="-13871448">
              <a:lnSpc>
                <a:spcPct val="90000"/>
              </a:lnSpc>
              <a:spcBef>
                <a:spcPts val="432"/>
              </a:spcBef>
              <a:spcAft>
                <a:spcPts val="0"/>
              </a:spcAft>
              <a:buClr>
                <a:srgbClr val="000000"/>
              </a:buClr>
              <a:buSzPct val="85000"/>
              <a:buFontTx/>
              <a:buBlip>
                <a:blip r:embed="rId3"/>
              </a:buBlip>
            </a:pPr>
            <a:endParaRPr lang="en-US" sz="1200" dirty="0" smtClean="0">
              <a:latin typeface="Segoe"/>
              <a:ea typeface="+mn-ea"/>
              <a:cs typeface="+mn-cs"/>
            </a:endParaRP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30</a:t>
            </a:fld>
            <a:endParaRPr lang="en-US" sz="1200" b="0" i="0">
              <a:latin typeface="Segoe"/>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a:lnSpc>
                <a:spcPct val="100000"/>
              </a:lnSpc>
              <a:spcBef>
                <a:spcPts val="432"/>
              </a:spcBef>
              <a:spcAft>
                <a:spcPts val="0"/>
              </a:spcAft>
              <a:buNone/>
            </a:pPr>
            <a:r>
              <a:rPr lang="en-US" sz="1200" b="1" i="0">
                <a:solidFill>
                  <a:srgbClr val="FFFFFF"/>
                </a:solidFill>
                <a:effectLst>
                  <a:outerShdw blurRad="38100" dist="38100" dir="2700000" algn="tl">
                    <a:srgbClr val="000000">
                      <a:alpha val="43137"/>
                    </a:srgbClr>
                  </a:outerShdw>
                </a:effectLst>
                <a:latin typeface="Segoe"/>
                <a:ea typeface="+mn-ea"/>
                <a:cs typeface="+mn-cs"/>
              </a:rPr>
              <a:t>Herramientas de seguridad a nivel de la PC</a:t>
            </a:r>
          </a:p>
          <a:p>
            <a:pPr algn="l">
              <a:spcBef>
                <a:spcPts val="0"/>
              </a:spcBef>
              <a:spcAft>
                <a:spcPts val="0"/>
              </a:spcAft>
              <a:buNone/>
            </a:pPr>
            <a:endParaRPr lang="en-US" dirty="0" smtClean="0"/>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Elementos</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Seguridad de que todas las PC de la red cuentan con las herramientas fundamentales para su protección, que incluyen:</a:t>
            </a:r>
          </a:p>
          <a:p>
            <a:pPr marL="685800" lvl="1" indent="-283464" algn="l">
              <a:lnSpc>
                <a:spcPct val="9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Firewall personal</a:t>
            </a:r>
          </a:p>
          <a:p>
            <a:pPr marL="685800" lvl="1" indent="-283464" algn="l">
              <a:lnSpc>
                <a:spcPct val="9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[JMK: Better or Enhanced or Greater] Protección contra spyware/malware</a:t>
            </a:r>
          </a:p>
          <a:p>
            <a:pPr marL="685800" lvl="1" indent="-283464" algn="l">
              <a:lnSpc>
                <a:spcPct val="9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Cifrado de datos basado en disco</a:t>
            </a:r>
          </a:p>
          <a:p>
            <a:pPr marL="685800" lvl="1" indent="-283464" algn="l">
              <a:lnSpc>
                <a:spcPct val="95000"/>
              </a:lnSpc>
              <a:spcBef>
                <a:spcPts val="432"/>
              </a:spcBef>
              <a:spcAft>
                <a:spcPts val="100"/>
              </a:spcAft>
              <a:buClr>
                <a:srgbClr val="FFB601"/>
              </a:buClr>
              <a:buSzPct val="85000"/>
              <a:buFontTx/>
              <a:buBlip>
                <a:blip r:embed="rId3"/>
              </a:buBlip>
            </a:pPr>
            <a:r>
              <a:rPr lang="en-US" sz="1200" b="0" i="0">
                <a:solidFill>
                  <a:srgbClr val="FFFFFF"/>
                </a:solidFill>
                <a:effectLst>
                  <a:outerShdw blurRad="38100" dist="38100" dir="2700000" algn="tl">
                    <a:srgbClr val="000000">
                      <a:alpha val="43137"/>
                    </a:srgbClr>
                  </a:outerShdw>
                </a:effectLst>
                <a:latin typeface="Segoe"/>
                <a:ea typeface="+mn-ea"/>
                <a:cs typeface="+mn-cs"/>
              </a:rPr>
              <a:t>Elaboración de informes básicos de seguridad</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Impacto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Prevención de acceso no autorizado a las PC conectadas a la red</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[JMK: Better</a:t>
            </a:r>
            <a:r>
              <a:rPr lang="en-US" sz="1250" b="0" i="0" baseline="0">
                <a:solidFill>
                  <a:srgbClr val="FFFFFF"/>
                </a:solidFill>
                <a:effectLst>
                  <a:outerShdw blurRad="38100" dist="38100" dir="2700000" algn="tl">
                    <a:srgbClr val="000000">
                      <a:alpha val="43137"/>
                    </a:srgbClr>
                  </a:outerShdw>
                </a:effectLst>
                <a:latin typeface="Segoe"/>
                <a:ea typeface="+mn-ea"/>
                <a:cs typeface="+mn-cs"/>
              </a:rPr>
              <a:t> or Enhanced} </a:t>
            </a:r>
            <a:r>
              <a:rPr lang="en-US" sz="1250" b="0" i="0">
                <a:solidFill>
                  <a:srgbClr val="FFFFFF"/>
                </a:solidFill>
                <a:effectLst>
                  <a:outerShdw blurRad="38100" dist="38100" dir="2700000" algn="tl">
                    <a:srgbClr val="000000">
                      <a:alpha val="43137"/>
                    </a:srgbClr>
                  </a:outerShdw>
                </a:effectLst>
                <a:latin typeface="Segoe"/>
                <a:ea typeface="+mn-ea"/>
                <a:cs typeface="+mn-cs"/>
              </a:rPr>
              <a:t>Protección contra spyware, virus y malware más recientes</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Protección más efectiva de datos en caso de pérdida o robo de equipos portátiles</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Elaboración de informes y alertas para el mantenimiento proactivo de la seguridad y la rápida respuesta a los problemas</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Vínculos de proyecto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Springboard/Technet</a:t>
            </a:r>
          </a:p>
          <a:p>
            <a:pPr algn="l">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1" i="0">
                <a:solidFill>
                  <a:srgbClr val="FFFFFF"/>
                </a:solidFill>
                <a:effectLst>
                  <a:outerShdw blurRad="38100" dist="38100" dir="2700000" algn="tl">
                    <a:srgbClr val="000000">
                      <a:alpha val="43137"/>
                    </a:srgbClr>
                  </a:outerShdw>
                </a:effectLst>
                <a:latin typeface="Segoe"/>
                <a:ea typeface="+mn-ea"/>
                <a:cs typeface="+mn-cs"/>
              </a:rPr>
              <a:t>Unificación de la protección y la administración de identidad </a:t>
            </a:r>
          </a:p>
          <a:p>
            <a:pPr algn="l">
              <a:spcBef>
                <a:spcPts val="0"/>
              </a:spcBef>
              <a:spcAft>
                <a:spcPts val="0"/>
              </a:spcAft>
              <a:buNone/>
            </a:pPr>
            <a:endParaRPr lang="en-US" dirty="0" smtClean="0"/>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Elementos</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Habilitación de un único inicio de sesión para un acceso más controlado y simplificado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Generación de confianza federada entre las organizaciones </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Implementación de respuestas y supervisión de malware en la empresa</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Habilitación de protección de los datos en toda la empresa [JMK: protection measures</a:t>
            </a:r>
            <a:r>
              <a:rPr lang="en-US" sz="1250" b="0" i="0" baseline="0">
                <a:solidFill>
                  <a:srgbClr val="FFFFFF"/>
                </a:solidFill>
                <a:effectLst>
                  <a:outerShdw blurRad="38100" dist="38100" dir="2700000" algn="tl">
                    <a:srgbClr val="000000">
                      <a:alpha val="43137"/>
                    </a:srgbClr>
                  </a:outerShdw>
                </a:effectLst>
                <a:latin typeface="Segoe"/>
                <a:ea typeface="+mn-ea"/>
                <a:cs typeface="+mn-cs"/>
              </a:rPr>
              <a:t> or similar revision to avoid absolute]</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Implementación de autenticación de factores múltiples para escenarios de alto riesgo </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Impacto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Buena integración y mayor amplitud de seguridad de datos y control de acceso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Mayor rapidez en el mantenimiento y la implementación de herramientas y soluciones de seguridad más recientes</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Mayor solidez de la autenticación y protección del acceso </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Vínculos de proyecto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Springboard/Technet</a:t>
            </a:r>
          </a:p>
          <a:p>
            <a:pPr algn="l">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1" i="0">
                <a:solidFill>
                  <a:srgbClr val="FFFFFF"/>
                </a:solidFill>
                <a:effectLst>
                  <a:outerShdw blurRad="38100" dist="38100" dir="2700000" algn="tl">
                    <a:srgbClr val="000000">
                      <a:alpha val="43137"/>
                    </a:srgbClr>
                  </a:outerShdw>
                </a:effectLst>
                <a:latin typeface="Segoe"/>
                <a:ea typeface="+mn-ea"/>
                <a:cs typeface="+mn-cs"/>
              </a:rPr>
              <a:t>Soporte de cumplimiento y seguridad más integral, completamente automático y específico</a:t>
            </a:r>
          </a:p>
          <a:p>
            <a:pPr algn="l">
              <a:spcBef>
                <a:spcPts val="0"/>
              </a:spcBef>
              <a:spcAft>
                <a:spcPts val="0"/>
              </a:spcAft>
              <a:buNone/>
            </a:pPr>
            <a:endParaRPr lang="en-US" dirty="0" smtClean="0"/>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Elementos</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Habilitación de administración de identidad y servicios de confiabilidad basados en la Web </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Implementación de seguridad de punto final con especificación a nivel de contenido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Utilización de supervisión y elaboración de informes en tiempo real para defenderse contra amenazas aún desconocidas para la empresa</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Impacto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Refuerzo de seguridad dentro y fuera de la red de la empresa</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Extensión y mejora de seguridad basada en la red</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Mayor rapidez de reacción ante las amenazas y prevención mejorada</a:t>
            </a:r>
          </a:p>
          <a:p>
            <a:pPr marL="173736" indent="-173736" algn="l">
              <a:lnSpc>
                <a:spcPct val="95000"/>
              </a:lnSpc>
              <a:spcBef>
                <a:spcPts val="450"/>
              </a:spcBef>
              <a:spcAft>
                <a:spcPts val="100"/>
              </a:spcAft>
              <a:buClr>
                <a:srgbClr val="FFB601"/>
              </a:buClr>
              <a:buSzPct val="100000"/>
              <a:buFontTx/>
              <a:buBlip>
                <a:blip r:embed="rId3"/>
              </a:buBlip>
            </a:pPr>
            <a:r>
              <a:rPr lang="en-US" sz="1250" b="1" i="0">
                <a:solidFill>
                  <a:srgbClr val="FFFFFF"/>
                </a:solidFill>
                <a:effectLst>
                  <a:outerShdw blurRad="38100" dist="38100" dir="2700000" algn="tl">
                    <a:srgbClr val="000000">
                      <a:alpha val="43137"/>
                    </a:srgbClr>
                  </a:outerShdw>
                </a:effectLst>
                <a:latin typeface="Segoe"/>
                <a:ea typeface="+mn-ea"/>
                <a:cs typeface="+mn-cs"/>
              </a:rPr>
              <a:t>Vínculos de proyecto</a:t>
            </a:r>
          </a:p>
          <a:p>
            <a:pPr marL="402336" lvl="1" indent="-228600" algn="l">
              <a:lnSpc>
                <a:spcPct val="90000"/>
              </a:lnSpc>
              <a:spcBef>
                <a:spcPts val="450"/>
              </a:spcBef>
              <a:spcAft>
                <a:spcPts val="100"/>
              </a:spcAft>
              <a:buClr>
                <a:srgbClr val="FFB601"/>
              </a:buClr>
              <a:buSzPct val="85000"/>
              <a:buFontTx/>
              <a:buBlip>
                <a:blip r:embed="rId3"/>
              </a:buBlip>
            </a:pPr>
            <a:r>
              <a:rPr lang="en-US" sz="1250" b="0" i="0">
                <a:solidFill>
                  <a:srgbClr val="FFFFFF"/>
                </a:solidFill>
                <a:effectLst>
                  <a:outerShdw blurRad="38100" dist="38100" dir="2700000" algn="tl">
                    <a:srgbClr val="000000">
                      <a:alpha val="43137"/>
                    </a:srgbClr>
                  </a:outerShdw>
                </a:effectLst>
                <a:latin typeface="Segoe"/>
                <a:ea typeface="+mn-ea"/>
                <a:cs typeface="+mn-cs"/>
              </a:rPr>
              <a:t>Springboard/Technet</a:t>
            </a:r>
          </a:p>
          <a:p>
            <a:pPr algn="l">
              <a:spcBef>
                <a:spcPts val="0"/>
              </a:spcBef>
              <a:spcAft>
                <a:spcPts val="0"/>
              </a:spcAft>
              <a:buNone/>
            </a:pPr>
            <a:endParaRPr lang="en-US" dirty="0" smtClean="0"/>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31</a:t>
            </a:fld>
            <a:endParaRPr lang="en-US" sz="1200" b="0" i="0">
              <a:latin typeface="Segoe"/>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a:lnSpc>
                <a:spcPct val="100000"/>
              </a:lnSpc>
              <a:spcBef>
                <a:spcPts val="432"/>
              </a:spcBef>
              <a:spcAft>
                <a:spcPts val="0"/>
              </a:spcAft>
              <a:buNone/>
            </a:pPr>
            <a:r>
              <a:rPr lang="en-US" sz="1200" b="0" i="0">
                <a:solidFill>
                  <a:srgbClr val="000000"/>
                </a:solidFill>
                <a:latin typeface="Segoe"/>
                <a:ea typeface="+mn-ea"/>
                <a:cs typeface="+mn-cs"/>
              </a:rPr>
              <a:t>Comgás (Companhia de Gás de São Paulo) es el distribuidor más importante de gas natural por sistema de cañería de Brasil. Con una red de gasoductos de 4.990 kilómetros, la empresa suministra gas a más de 550.000 consumidores en 64 ciudades.</a:t>
            </a:r>
          </a:p>
          <a:p>
            <a:pPr algn="l">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a:solidFill>
                  <a:srgbClr val="000000"/>
                </a:solidFill>
                <a:latin typeface="Segoe"/>
                <a:ea typeface="+mn-ea"/>
                <a:cs typeface="+mn-cs"/>
              </a:rPr>
              <a:t>Comgás, el distribuidor líder de gas natural de Brasil, contaba con una infraestructura de escritorio de TI desactualizada. La empresa decidió actualizar su entorno con el sistema operativo Windows Vista® y el sistema Microsoft® Office 2007 para proporcionar a sus profesionales características mejoradas de seguridad y productividad, y a su equipo de TI, una administración simplificada. La empresa ha implementado el nuevo software en aproximadamente 900 de sus 1.000 computadoras.</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a:solidFill>
                  <a:srgbClr val="000000"/>
                </a:solidFill>
                <a:latin typeface="Segoe"/>
                <a:ea typeface="+mn-ea"/>
                <a:cs typeface="+mn-cs"/>
              </a:rPr>
              <a:t>La nueva plataforma de escritorio permite que Comgás establezca un entorno más seguro para las computadoras y la red de la compañía y que al mismo tiempo proporcione herramientas de productividad fáciles de utilizar para sus empleados. </a:t>
            </a:r>
          </a:p>
          <a:p>
            <a:pPr marL="0" marR="0" indent="0" algn="l" defTabSz="914400">
              <a:lnSpc>
                <a:spcPct val="100000"/>
              </a:lnSpc>
              <a:spcBef>
                <a:spcPts val="0"/>
              </a:spcBef>
              <a:spcAft>
                <a:spcPts val="0"/>
              </a:spcAft>
              <a:buNone/>
            </a:pPr>
            <a:endParaRPr lang="en-US" dirty="0" smtClean="0"/>
          </a:p>
          <a:p>
            <a:pPr marL="0" marR="0" indent="0" algn="l" defTabSz="914400">
              <a:lnSpc>
                <a:spcPct val="100000"/>
              </a:lnSpc>
              <a:spcBef>
                <a:spcPts val="432"/>
              </a:spcBef>
              <a:spcAft>
                <a:spcPts val="0"/>
              </a:spcAft>
              <a:buNone/>
            </a:pPr>
            <a:r>
              <a:rPr lang="en-US" sz="1200" b="0" i="0">
                <a:solidFill>
                  <a:srgbClr val="000000"/>
                </a:solidFill>
                <a:latin typeface="Segoe"/>
                <a:ea typeface="+mn-ea"/>
                <a:cs typeface="+mn-cs"/>
              </a:rPr>
              <a:t>Las nuevas características de seguridad de Windows Vista y del software Forefront Client Security están ayudando a que Comgás asegure mejor su entorno de TI y optimice la eficiencia en la administración. Por ejemplo, la empresa está aprovechando el firewall personal, el sistema de cifrado de disco y las capacidades de antivirus que se encuentran integradas en Windows Vista. </a:t>
            </a: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32</a:t>
            </a:fld>
            <a:endParaRPr lang="en-US" sz="1200" b="0" i="0">
              <a:latin typeface="Segoe"/>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0634" y="8829020"/>
            <a:ext cx="3038161" cy="465781"/>
          </a:xfrm>
          <a:prstGeom prst="rect">
            <a:avLst/>
          </a:prstGeom>
          <a:noFill/>
          <a:ln w="9525">
            <a:noFill/>
            <a:miter lim="800000"/>
            <a:headEnd/>
            <a:tailEnd/>
          </a:ln>
        </p:spPr>
        <p:txBody>
          <a:bodyPr lIns="93115" tIns="46559" rIns="93115" bIns="46559" anchor="b"/>
          <a:lstStyle/>
          <a:p>
            <a:pPr algn="r">
              <a:buNone/>
            </a:pPr>
            <a:fld id="{134A2142-CFFF-4BAE-9DC8-5082799E4E25}" type="slidenum">
              <a:rPr lang="en-US" sz="1200" b="0" i="0">
                <a:effectLst>
                  <a:outerShdw blurRad="38100" dist="38100" dir="2700000" algn="tl">
                    <a:srgbClr val="000000">
                      <a:alpha val="43137"/>
                    </a:srgbClr>
                  </a:outerShdw>
                </a:effectLst>
                <a:latin typeface="Segoe"/>
                <a:ea typeface="+mn-ea"/>
                <a:cs typeface="+mn-cs"/>
              </a:rPr>
              <a:pPr algn="r">
                <a:buNone/>
              </a:pPr>
              <a:t>34</a:t>
            </a:fld>
            <a:endParaRPr lang="en-US" sz="1200" b="0" i="0">
              <a:effectLst>
                <a:outerShdw blurRad="38100" dist="38100" dir="2700000" algn="tl">
                  <a:srgbClr val="000000">
                    <a:alpha val="43137"/>
                  </a:srgbClr>
                </a:outerShdw>
              </a:effectLst>
              <a:latin typeface="Segoe"/>
              <a:ea typeface="+mn-ea"/>
              <a:cs typeface="+mn-cs"/>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lIns="93115" tIns="46559" rIns="93115" bIns="46559"/>
          <a:lstStyle/>
          <a:p>
            <a:pPr>
              <a:spcBef>
                <a:spcPct val="0"/>
              </a:spcBef>
            </a:pP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cap="flat">
            <a:headEnd type="none" w="med" len="med"/>
            <a:tailEnd type="none" w="med" len="med"/>
          </a:ln>
        </p:spPr>
      </p:sp>
      <p:sp>
        <p:nvSpPr>
          <p:cNvPr id="59394" name="Rectangle 3"/>
          <p:cNvSpPr>
            <a:spLocks noGrp="1" noChangeArrowheads="1"/>
          </p:cNvSpPr>
          <p:nvPr>
            <p:ph type="body" idx="1"/>
          </p:nvPr>
        </p:nvSpPr>
        <p:spPr>
          <a:noFill/>
          <a:ln/>
        </p:spPr>
        <p:txBody>
          <a:bodyPr/>
          <a:lstStyle/>
          <a:p>
            <a:pPr hangingPunct="1"/>
            <a:endParaRPr lang="en-US" dirty="0" smtClean="0"/>
          </a:p>
        </p:txBody>
      </p:sp>
      <p:sp>
        <p:nvSpPr>
          <p:cNvPr id="59395" name="Rectangle 3"/>
          <p:cNvSpPr>
            <a:spLocks noGrp="1" noChangeArrowheads="1"/>
          </p:cNvSpPr>
          <p:nvPr/>
        </p:nvSpPr>
        <p:spPr bwMode="auto">
          <a:xfrm>
            <a:off x="3970634" y="1"/>
            <a:ext cx="3038161" cy="465781"/>
          </a:xfrm>
          <a:prstGeom prst="rect">
            <a:avLst/>
          </a:prstGeom>
          <a:noFill/>
          <a:ln w="9525">
            <a:noFill/>
            <a:miter lim="800000"/>
            <a:headEnd/>
            <a:tailEnd/>
          </a:ln>
        </p:spPr>
        <p:txBody>
          <a:bodyPr lIns="93138" tIns="46570" rIns="93138" bIns="46570"/>
          <a:lstStyle/>
          <a:p>
            <a:pPr algn="r" defTabSz="932688">
              <a:buNone/>
            </a:pPr>
            <a:fld id="{4414EBA5-C236-4B4A-830D-E67A36FE22D2}" type="datetime8">
              <a:rPr lang="en-US" sz="1200" b="0" i="0">
                <a:latin typeface="Times New Roman"/>
                <a:ea typeface="+mn-ea"/>
                <a:cs typeface="+mn-cs"/>
              </a:rPr>
              <a:pPr algn="r" defTabSz="932688">
                <a:buNone/>
              </a:pPr>
              <a:t>10/21/2008 1:59 PM</a:t>
            </a:fld>
            <a:endParaRPr lang="en-US" sz="1200" b="0" i="0">
              <a:latin typeface="Times New Roman"/>
              <a:ea typeface="+mn-ea"/>
              <a:cs typeface="+mn-cs"/>
            </a:endParaRPr>
          </a:p>
        </p:txBody>
      </p:sp>
      <p:sp>
        <p:nvSpPr>
          <p:cNvPr id="59396" name="Rectangle 7"/>
          <p:cNvSpPr>
            <a:spLocks noGrp="1" noChangeArrowheads="1"/>
          </p:cNvSpPr>
          <p:nvPr/>
        </p:nvSpPr>
        <p:spPr bwMode="auto">
          <a:xfrm>
            <a:off x="5707186" y="8829020"/>
            <a:ext cx="1301611" cy="465781"/>
          </a:xfrm>
          <a:prstGeom prst="rect">
            <a:avLst/>
          </a:prstGeom>
          <a:noFill/>
          <a:ln w="9525">
            <a:noFill/>
            <a:miter lim="800000"/>
            <a:headEnd/>
            <a:tailEnd/>
          </a:ln>
        </p:spPr>
        <p:txBody>
          <a:bodyPr lIns="93138" tIns="46570" rIns="93138" bIns="46570" anchor="b"/>
          <a:lstStyle/>
          <a:p>
            <a:pPr algn="r" defTabSz="932688">
              <a:buNone/>
            </a:pPr>
            <a:fld id="{D1711E08-F437-4F9E-9888-23219E334AEB}" type="slidenum">
              <a:rPr lang="en-US" sz="1200" b="0" i="0">
                <a:latin typeface="Times New Roman"/>
                <a:ea typeface="+mn-ea"/>
                <a:cs typeface="+mn-cs"/>
              </a:rPr>
              <a:pPr algn="r" defTabSz="932688">
                <a:buNone/>
              </a:pPr>
              <a:t>35</a:t>
            </a:fld>
            <a:endParaRPr lang="en-US" sz="1200" b="0" i="0">
              <a:latin typeface="Times New Roman"/>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Date Placeholder 3"/>
          <p:cNvSpPr>
            <a:spLocks noGrp="1"/>
          </p:cNvSpPr>
          <p:nvPr>
            <p:ph type="dt" idx="10"/>
          </p:nvPr>
        </p:nvSpPr>
        <p:spPr/>
        <p:txBody>
          <a:bodyPr/>
          <a:lstStyle/>
          <a:p>
            <a:pPr algn="r" defTabSz="932688">
              <a:lnSpc>
                <a:spcPct val="100000"/>
              </a:lnSpc>
              <a:buNone/>
            </a:pPr>
            <a:fld id="{9A6065F8-D018-454B-8334-5870521FB3A8}" type="datetime8">
              <a:rPr lang="en-US" sz="1200" b="0" i="0">
                <a:latin typeface="Segoe"/>
                <a:ea typeface="+mn-ea"/>
                <a:cs typeface="+mn-cs"/>
              </a:rPr>
              <a:pPr algn="r" defTabSz="932688">
                <a:lnSpc>
                  <a:spcPct val="100000"/>
                </a:lnSpc>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buNone/>
            </a:pPr>
            <a:r>
              <a:rPr lang="en-US" sz="800" b="0" i="0">
                <a:latin typeface="Segoe"/>
                <a:ea typeface="+mn-ea"/>
                <a:cs typeface="Arial"/>
              </a:rPr>
              <a:t>© 2006 Microsoft Corporation. Todos los derechos reservados.</a:t>
            </a:r>
          </a:p>
          <a:p>
            <a:pPr algn="l" defTabSz="932688">
              <a:lnSpc>
                <a:spcPct val="100000"/>
              </a:lnSpc>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buNone/>
            </a:pPr>
            <a:fld id="{B60EFF1F-0377-4936-BA39-375D2B5B94E9}" type="slidenum">
              <a:rPr lang="en-US" sz="1200" b="0" i="0">
                <a:latin typeface="Segoe"/>
                <a:ea typeface="+mn-ea"/>
                <a:cs typeface="+mn-cs"/>
              </a:rPr>
              <a:pPr algn="r" defTabSz="932688">
                <a:lnSpc>
                  <a:spcPct val="100000"/>
                </a:lnSpc>
                <a:buNone/>
              </a:pPr>
              <a:t>37</a:t>
            </a:fld>
            <a:endParaRPr lang="en-US" sz="1200" b="0" i="0">
              <a:latin typeface="Segoe"/>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defTabSz="932688">
              <a:lnSpc>
                <a:spcPct val="100000"/>
              </a:lnSpc>
              <a:buNone/>
            </a:pPr>
            <a:fld id="{8526DEEA-3E0B-410D-BBC7-6312B8355C8E}" type="slidenum">
              <a:rPr lang="en-US" sz="1200" b="0" i="0">
                <a:latin typeface="Segoe"/>
                <a:ea typeface="+mn-ea"/>
                <a:cs typeface="+mn-cs"/>
              </a:rPr>
              <a:pPr algn="r" defTabSz="932688">
                <a:lnSpc>
                  <a:spcPct val="100000"/>
                </a:lnSpc>
                <a:buNone/>
              </a:pPr>
              <a:t>39</a:t>
            </a:fld>
            <a:endParaRPr lang="en-US" sz="1200" b="0" i="0">
              <a:latin typeface="Segoe"/>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144"/>
              </a:spcBef>
              <a:buNone/>
            </a:pPr>
            <a:r>
              <a:rPr lang="en-US" sz="1300" dirty="0"/>
              <a:t>La </a:t>
            </a:r>
            <a:r>
              <a:rPr lang="en-US" sz="1300" dirty="0" err="1"/>
              <a:t>optimización</a:t>
            </a:r>
            <a:r>
              <a:rPr lang="en-US" sz="1300" dirty="0"/>
              <a:t> de la </a:t>
            </a:r>
            <a:r>
              <a:rPr lang="en-US" sz="1300" dirty="0" err="1"/>
              <a:t>infraestructura</a:t>
            </a:r>
            <a:r>
              <a:rPr lang="en-US" sz="1300" dirty="0"/>
              <a:t> de </a:t>
            </a:r>
            <a:r>
              <a:rPr lang="en-US" sz="1300" dirty="0" err="1"/>
              <a:t>escritorio</a:t>
            </a:r>
            <a:r>
              <a:rPr lang="en-US" sz="1300" dirty="0"/>
              <a:t> </a:t>
            </a:r>
            <a:r>
              <a:rPr lang="en-US" sz="1300" dirty="0" err="1"/>
              <a:t>proporciona</a:t>
            </a:r>
            <a:r>
              <a:rPr lang="en-US" sz="1300" dirty="0"/>
              <a:t> </a:t>
            </a:r>
            <a:r>
              <a:rPr lang="en-US" sz="1300" dirty="0" err="1"/>
              <a:t>una</a:t>
            </a:r>
            <a:r>
              <a:rPr lang="en-US" sz="1300" dirty="0"/>
              <a:t> </a:t>
            </a:r>
            <a:r>
              <a:rPr lang="en-US" sz="1300" dirty="0" err="1"/>
              <a:t>gran</a:t>
            </a:r>
            <a:r>
              <a:rPr lang="en-US" sz="1300" dirty="0"/>
              <a:t> </a:t>
            </a:r>
            <a:r>
              <a:rPr lang="en-US" sz="1300" dirty="0" err="1"/>
              <a:t>cantidad</a:t>
            </a:r>
            <a:r>
              <a:rPr lang="en-US" sz="1300" dirty="0"/>
              <a:t> de </a:t>
            </a:r>
            <a:r>
              <a:rPr lang="en-US" sz="1300" dirty="0" err="1"/>
              <a:t>beneficios</a:t>
            </a:r>
            <a:r>
              <a:rPr lang="en-US" sz="1300" dirty="0"/>
              <a:t> </a:t>
            </a:r>
            <a:r>
              <a:rPr lang="en-US" sz="1300" dirty="0" err="1"/>
              <a:t>para</a:t>
            </a:r>
            <a:r>
              <a:rPr lang="en-US" sz="1300" dirty="0"/>
              <a:t> la </a:t>
            </a:r>
            <a:r>
              <a:rPr lang="en-US" sz="1300" dirty="0" err="1"/>
              <a:t>organización</a:t>
            </a:r>
            <a:r>
              <a:rPr lang="en-US" sz="1300" dirty="0"/>
              <a:t>:</a:t>
            </a:r>
          </a:p>
          <a:p>
            <a:pPr>
              <a:spcBef>
                <a:spcPts val="102"/>
              </a:spcBef>
              <a:buNone/>
            </a:pPr>
            <a:endParaRPr lang="en-US" sz="1300" dirty="0" smtClean="0"/>
          </a:p>
          <a:p>
            <a:pPr>
              <a:spcBef>
                <a:spcPts val="432"/>
              </a:spcBef>
              <a:buClr>
                <a:srgbClr val="000000"/>
              </a:buClr>
              <a:buFont typeface="Arial"/>
              <a:buChar char="•"/>
            </a:pPr>
            <a:r>
              <a:rPr lang="en-US" sz="1300" dirty="0"/>
              <a:t>“</a:t>
            </a:r>
            <a:r>
              <a:rPr lang="en-US" sz="1300" dirty="0" err="1"/>
              <a:t>Acceda</a:t>
            </a:r>
            <a:r>
              <a:rPr lang="en-US" sz="1300" dirty="0"/>
              <a:t> a la </a:t>
            </a:r>
            <a:r>
              <a:rPr lang="en-US" sz="1300" dirty="0" err="1"/>
              <a:t>información</a:t>
            </a:r>
            <a:r>
              <a:rPr lang="en-US" sz="1300" dirty="0"/>
              <a:t> </a:t>
            </a:r>
            <a:r>
              <a:rPr lang="en-US" sz="1300" dirty="0" err="1"/>
              <a:t>desde</a:t>
            </a:r>
            <a:r>
              <a:rPr lang="en-US" sz="1300" dirty="0"/>
              <a:t> </a:t>
            </a:r>
            <a:r>
              <a:rPr lang="en-US" sz="1300" dirty="0" err="1"/>
              <a:t>cualquier</a:t>
            </a:r>
            <a:r>
              <a:rPr lang="en-US" sz="1300" dirty="0"/>
              <a:t> </a:t>
            </a:r>
            <a:r>
              <a:rPr lang="en-US" sz="1300" dirty="0" err="1"/>
              <a:t>lugar</a:t>
            </a:r>
            <a:r>
              <a:rPr lang="en-US" sz="1300" dirty="0"/>
              <a:t>”: </a:t>
            </a:r>
            <a:r>
              <a:rPr lang="en-US" sz="1300" dirty="0" err="1"/>
              <a:t>Una</a:t>
            </a:r>
            <a:r>
              <a:rPr lang="en-US" sz="1300" dirty="0"/>
              <a:t> </a:t>
            </a:r>
            <a:r>
              <a:rPr lang="en-US" sz="1300" dirty="0" err="1"/>
              <a:t>infraestructura</a:t>
            </a:r>
            <a:r>
              <a:rPr lang="en-US" sz="1300" dirty="0"/>
              <a:t> de </a:t>
            </a:r>
            <a:r>
              <a:rPr lang="en-US" sz="1300" dirty="0" err="1"/>
              <a:t>escritorio</a:t>
            </a:r>
            <a:r>
              <a:rPr lang="en-US" sz="1300" dirty="0"/>
              <a:t> </a:t>
            </a:r>
            <a:r>
              <a:rPr lang="en-US" sz="1300" dirty="0" err="1"/>
              <a:t>optimizada</a:t>
            </a:r>
            <a:r>
              <a:rPr lang="en-US" sz="1300" dirty="0"/>
              <a:t> </a:t>
            </a:r>
            <a:r>
              <a:rPr lang="en-US" sz="1300" dirty="0" err="1"/>
              <a:t>permite</a:t>
            </a:r>
            <a:r>
              <a:rPr lang="en-US" sz="1300" dirty="0"/>
              <a:t> </a:t>
            </a:r>
            <a:r>
              <a:rPr lang="en-US" sz="1300" dirty="0" err="1"/>
              <a:t>que</a:t>
            </a:r>
            <a:r>
              <a:rPr lang="en-US" sz="1300" dirty="0"/>
              <a:t> el </a:t>
            </a:r>
            <a:r>
              <a:rPr lang="en-US" sz="1300" dirty="0" err="1"/>
              <a:t>departamento</a:t>
            </a:r>
            <a:r>
              <a:rPr lang="en-US" sz="1300" dirty="0"/>
              <a:t> de TI </a:t>
            </a:r>
            <a:r>
              <a:rPr lang="en-US" sz="1300" dirty="0" err="1"/>
              <a:t>proporcione</a:t>
            </a:r>
            <a:r>
              <a:rPr lang="en-US" sz="1300" dirty="0"/>
              <a:t> </a:t>
            </a:r>
            <a:r>
              <a:rPr lang="en-US" sz="1300" dirty="0" err="1"/>
              <a:t>una</a:t>
            </a:r>
            <a:r>
              <a:rPr lang="en-US" sz="1300" dirty="0"/>
              <a:t> </a:t>
            </a:r>
            <a:r>
              <a:rPr lang="en-US" sz="1300" dirty="0" err="1"/>
              <a:t>infraestructura</a:t>
            </a:r>
            <a:r>
              <a:rPr lang="en-US" sz="1300" dirty="0"/>
              <a:t> de </a:t>
            </a:r>
            <a:r>
              <a:rPr lang="en-US" sz="1300" dirty="0" err="1"/>
              <a:t>escritorio</a:t>
            </a:r>
            <a:r>
              <a:rPr lang="en-US" sz="1300" dirty="0"/>
              <a:t> </a:t>
            </a:r>
            <a:r>
              <a:rPr lang="en-US" sz="1300" dirty="0" err="1"/>
              <a:t>que</a:t>
            </a:r>
            <a:r>
              <a:rPr lang="en-US" sz="1300" dirty="0"/>
              <a:t> </a:t>
            </a:r>
            <a:r>
              <a:rPr lang="en-US" sz="1300" dirty="0" err="1"/>
              <a:t>brinde</a:t>
            </a:r>
            <a:r>
              <a:rPr lang="en-US" sz="1300" dirty="0"/>
              <a:t> </a:t>
            </a:r>
            <a:r>
              <a:rPr lang="en-US" sz="1300" dirty="0" smtClean="0"/>
              <a:t>a los </a:t>
            </a:r>
            <a:r>
              <a:rPr lang="en-US" sz="1300" dirty="0" err="1"/>
              <a:t>usuarios</a:t>
            </a:r>
            <a:r>
              <a:rPr lang="en-US" sz="1300" dirty="0"/>
              <a:t> finales </a:t>
            </a:r>
            <a:r>
              <a:rPr lang="en-US" sz="1300" dirty="0" err="1"/>
              <a:t>acceso</a:t>
            </a:r>
            <a:r>
              <a:rPr lang="en-US" sz="1300" dirty="0"/>
              <a:t> a </a:t>
            </a:r>
            <a:r>
              <a:rPr lang="en-US" sz="1300" dirty="0" err="1"/>
              <a:t>las</a:t>
            </a:r>
            <a:r>
              <a:rPr lang="en-US" sz="1300" dirty="0"/>
              <a:t> </a:t>
            </a:r>
            <a:r>
              <a:rPr lang="en-US" sz="1300" dirty="0" err="1"/>
              <a:t>aplicaciones</a:t>
            </a:r>
            <a:r>
              <a:rPr lang="en-US" sz="1300" dirty="0"/>
              <a:t> y a los </a:t>
            </a:r>
            <a:r>
              <a:rPr lang="en-US" sz="1300" dirty="0" err="1"/>
              <a:t>datos</a:t>
            </a:r>
            <a:r>
              <a:rPr lang="en-US" sz="1300" dirty="0"/>
              <a:t> </a:t>
            </a:r>
            <a:r>
              <a:rPr lang="en-US" sz="1300" dirty="0" err="1"/>
              <a:t>desde</a:t>
            </a:r>
            <a:r>
              <a:rPr lang="en-US" sz="1300" dirty="0"/>
              <a:t> </a:t>
            </a:r>
            <a:r>
              <a:rPr lang="en-US" sz="1300" dirty="0" err="1"/>
              <a:t>cualquier</a:t>
            </a:r>
            <a:r>
              <a:rPr lang="en-US" sz="1300" dirty="0"/>
              <a:t> </a:t>
            </a:r>
            <a:r>
              <a:rPr lang="en-US" sz="1300" dirty="0" err="1"/>
              <a:t>lugar</a:t>
            </a:r>
            <a:r>
              <a:rPr lang="en-US" sz="1300" dirty="0"/>
              <a:t>, en </a:t>
            </a:r>
            <a:r>
              <a:rPr lang="en-US" sz="1300" dirty="0" err="1"/>
              <a:t>cualquier</a:t>
            </a:r>
            <a:r>
              <a:rPr lang="en-US" sz="1300" dirty="0"/>
              <a:t> </a:t>
            </a:r>
            <a:r>
              <a:rPr lang="en-US" sz="1300" dirty="0" err="1"/>
              <a:t>momento</a:t>
            </a:r>
            <a:r>
              <a:rPr lang="en-US" sz="1300" dirty="0"/>
              <a:t>. </a:t>
            </a:r>
          </a:p>
          <a:p>
            <a:pPr>
              <a:spcBef>
                <a:spcPts val="432"/>
              </a:spcBef>
              <a:buClr>
                <a:srgbClr val="000000"/>
              </a:buClr>
              <a:buFont typeface="Arial"/>
              <a:buChar char="•"/>
            </a:pPr>
            <a:r>
              <a:rPr lang="en-US" sz="1300" dirty="0"/>
              <a:t>“</a:t>
            </a:r>
            <a:r>
              <a:rPr lang="en-US" sz="1300" dirty="0" err="1"/>
              <a:t>Mejore</a:t>
            </a:r>
            <a:r>
              <a:rPr lang="en-US" sz="1300" dirty="0"/>
              <a:t> la </a:t>
            </a:r>
            <a:r>
              <a:rPr lang="en-US" sz="1300" dirty="0" err="1"/>
              <a:t>seguridad</a:t>
            </a:r>
            <a:r>
              <a:rPr lang="en-US" sz="1300" dirty="0"/>
              <a:t> y el </a:t>
            </a:r>
            <a:r>
              <a:rPr lang="en-US" sz="1300" dirty="0" err="1"/>
              <a:t>cumplimiento</a:t>
            </a:r>
            <a:r>
              <a:rPr lang="en-US" sz="1300" dirty="0"/>
              <a:t>”: El </a:t>
            </a:r>
            <a:r>
              <a:rPr lang="en-US" sz="1300" dirty="0" err="1"/>
              <a:t>escritorio</a:t>
            </a:r>
            <a:r>
              <a:rPr lang="en-US" sz="1300" dirty="0"/>
              <a:t> </a:t>
            </a:r>
            <a:r>
              <a:rPr lang="en-US" sz="1300" dirty="0" err="1"/>
              <a:t>optimizado</a:t>
            </a:r>
            <a:r>
              <a:rPr lang="en-US" sz="1300" dirty="0"/>
              <a:t> </a:t>
            </a:r>
            <a:r>
              <a:rPr lang="en-US" sz="1300" dirty="0" err="1"/>
              <a:t>permite</a:t>
            </a:r>
            <a:r>
              <a:rPr lang="en-US" sz="1300" dirty="0"/>
              <a:t> </a:t>
            </a:r>
            <a:r>
              <a:rPr lang="en-US" sz="1300" dirty="0" err="1"/>
              <a:t>que</a:t>
            </a:r>
            <a:r>
              <a:rPr lang="en-US" sz="1300" dirty="0"/>
              <a:t> </a:t>
            </a:r>
            <a:r>
              <a:rPr lang="en-US" sz="1300" dirty="0" err="1"/>
              <a:t>puedan</a:t>
            </a:r>
            <a:r>
              <a:rPr lang="en-US" sz="1300" dirty="0"/>
              <a:t> </a:t>
            </a:r>
            <a:r>
              <a:rPr lang="en-US" sz="1300" dirty="0" err="1"/>
              <a:t>asegurar</a:t>
            </a:r>
            <a:r>
              <a:rPr lang="en-US" sz="1300" dirty="0"/>
              <a:t> </a:t>
            </a:r>
            <a:r>
              <a:rPr lang="en-US" sz="1300" dirty="0" err="1"/>
              <a:t>que</a:t>
            </a:r>
            <a:r>
              <a:rPr lang="en-US" sz="1300" dirty="0"/>
              <a:t> </a:t>
            </a:r>
            <a:r>
              <a:rPr lang="en-US" sz="1300" dirty="0" err="1"/>
              <a:t>dicho</a:t>
            </a:r>
            <a:r>
              <a:rPr lang="en-US" sz="1300" dirty="0"/>
              <a:t> </a:t>
            </a:r>
            <a:r>
              <a:rPr lang="en-US" sz="1300" dirty="0" err="1"/>
              <a:t>acceso</a:t>
            </a:r>
            <a:r>
              <a:rPr lang="en-US" sz="1300" dirty="0"/>
              <a:t> a los </a:t>
            </a:r>
            <a:r>
              <a:rPr lang="en-US" sz="1300" dirty="0" err="1"/>
              <a:t>datos</a:t>
            </a:r>
            <a:r>
              <a:rPr lang="en-US" sz="1300" dirty="0"/>
              <a:t> y a </a:t>
            </a:r>
            <a:r>
              <a:rPr lang="en-US" sz="1300" dirty="0" err="1"/>
              <a:t>las</a:t>
            </a:r>
            <a:r>
              <a:rPr lang="en-US" sz="1300" dirty="0"/>
              <a:t> </a:t>
            </a:r>
            <a:r>
              <a:rPr lang="en-US" sz="1300" dirty="0" err="1"/>
              <a:t>redes</a:t>
            </a:r>
            <a:r>
              <a:rPr lang="en-US" sz="1300" dirty="0"/>
              <a:t> </a:t>
            </a:r>
            <a:r>
              <a:rPr lang="en-US" sz="1300" dirty="0" err="1"/>
              <a:t>esté</a:t>
            </a:r>
            <a:r>
              <a:rPr lang="en-US" sz="1300" dirty="0"/>
              <a:t> </a:t>
            </a:r>
            <a:r>
              <a:rPr lang="en-US" sz="1300" dirty="0" err="1"/>
              <a:t>bien</a:t>
            </a:r>
            <a:r>
              <a:rPr lang="en-US" sz="1300" dirty="0"/>
              <a:t> </a:t>
            </a:r>
            <a:r>
              <a:rPr lang="en-US" sz="1300" dirty="0" err="1"/>
              <a:t>controlado</a:t>
            </a:r>
            <a:r>
              <a:rPr lang="en-US" sz="1300" dirty="0"/>
              <a:t> y </a:t>
            </a:r>
            <a:r>
              <a:rPr lang="en-US" sz="1300" dirty="0" err="1"/>
              <a:t>que</a:t>
            </a:r>
            <a:r>
              <a:rPr lang="en-US" sz="1300" dirty="0"/>
              <a:t> </a:t>
            </a:r>
            <a:r>
              <a:rPr lang="en-US" sz="1300" dirty="0" err="1"/>
              <a:t>las</a:t>
            </a:r>
            <a:r>
              <a:rPr lang="en-US" sz="1300" dirty="0"/>
              <a:t> </a:t>
            </a:r>
            <a:r>
              <a:rPr lang="en-US" sz="1300" dirty="0" err="1"/>
              <a:t>necesidades</a:t>
            </a:r>
            <a:r>
              <a:rPr lang="en-US" sz="1300" dirty="0"/>
              <a:t> de </a:t>
            </a:r>
            <a:r>
              <a:rPr lang="en-US" sz="1300" dirty="0" err="1"/>
              <a:t>cumplimiento</a:t>
            </a:r>
            <a:r>
              <a:rPr lang="en-US" sz="1300" dirty="0"/>
              <a:t> se </a:t>
            </a:r>
            <a:r>
              <a:rPr lang="en-US" sz="1300" dirty="0" err="1"/>
              <a:t>resuelvan</a:t>
            </a:r>
            <a:r>
              <a:rPr lang="en-US" sz="1300" dirty="0"/>
              <a:t> en forma </a:t>
            </a:r>
            <a:r>
              <a:rPr lang="en-US" sz="1300" dirty="0" err="1"/>
              <a:t>proactiva</a:t>
            </a:r>
            <a:r>
              <a:rPr lang="en-US" sz="1300" dirty="0"/>
              <a:t>. </a:t>
            </a:r>
          </a:p>
          <a:p>
            <a:pPr>
              <a:spcBef>
                <a:spcPts val="432"/>
              </a:spcBef>
              <a:buClr>
                <a:srgbClr val="000000"/>
              </a:buClr>
              <a:buFont typeface="Arial"/>
              <a:buChar char="•"/>
            </a:pPr>
            <a:r>
              <a:rPr lang="en-US" sz="1300" dirty="0"/>
              <a:t>“</a:t>
            </a:r>
            <a:r>
              <a:rPr lang="en-US" sz="1300" dirty="0" err="1"/>
              <a:t>Optimice</a:t>
            </a:r>
            <a:r>
              <a:rPr lang="en-US" sz="1300" dirty="0"/>
              <a:t> la </a:t>
            </a:r>
            <a:r>
              <a:rPr lang="en-US" sz="1300" dirty="0" err="1"/>
              <a:t>administración</a:t>
            </a:r>
            <a:r>
              <a:rPr lang="en-US" sz="1300" dirty="0"/>
              <a:t> de PC”: El </a:t>
            </a:r>
            <a:r>
              <a:rPr lang="en-US" sz="1300" dirty="0" err="1"/>
              <a:t>escritorio</a:t>
            </a:r>
            <a:r>
              <a:rPr lang="en-US" sz="1300" dirty="0"/>
              <a:t> </a:t>
            </a:r>
            <a:r>
              <a:rPr lang="en-US" sz="1300" dirty="0" err="1"/>
              <a:t>optimizado</a:t>
            </a:r>
            <a:r>
              <a:rPr lang="en-US" sz="1300" dirty="0"/>
              <a:t> </a:t>
            </a:r>
            <a:r>
              <a:rPr lang="en-US" sz="1300" dirty="0" err="1"/>
              <a:t>también</a:t>
            </a:r>
            <a:r>
              <a:rPr lang="en-US" sz="1300" dirty="0"/>
              <a:t> </a:t>
            </a:r>
            <a:r>
              <a:rPr lang="en-US" sz="1300" dirty="0" err="1"/>
              <a:t>permite</a:t>
            </a:r>
            <a:r>
              <a:rPr lang="en-US" sz="1300" dirty="0"/>
              <a:t> </a:t>
            </a:r>
            <a:r>
              <a:rPr lang="en-US" sz="1300" dirty="0" err="1"/>
              <a:t>que</a:t>
            </a:r>
            <a:r>
              <a:rPr lang="en-US" sz="1300" dirty="0"/>
              <a:t> el </a:t>
            </a:r>
            <a:r>
              <a:rPr lang="en-US" sz="1300" dirty="0" err="1"/>
              <a:t>tiempo</a:t>
            </a:r>
            <a:r>
              <a:rPr lang="en-US" sz="1300" dirty="0"/>
              <a:t> y el </a:t>
            </a:r>
            <a:r>
              <a:rPr lang="en-US" sz="1300" dirty="0" err="1"/>
              <a:t>costo</a:t>
            </a:r>
            <a:r>
              <a:rPr lang="en-US" sz="1300" dirty="0"/>
              <a:t> de la </a:t>
            </a:r>
            <a:r>
              <a:rPr lang="en-US" sz="1300" dirty="0" err="1"/>
              <a:t>administración</a:t>
            </a:r>
            <a:r>
              <a:rPr lang="en-US" sz="1300" dirty="0"/>
              <a:t> de PC se </a:t>
            </a:r>
            <a:r>
              <a:rPr lang="en-US" sz="1300" dirty="0" err="1"/>
              <a:t>reduzcan</a:t>
            </a:r>
            <a:r>
              <a:rPr lang="en-US" sz="1300" dirty="0"/>
              <a:t> </a:t>
            </a:r>
            <a:r>
              <a:rPr lang="en-US" sz="1300" dirty="0" err="1"/>
              <a:t>significativamente</a:t>
            </a:r>
            <a:r>
              <a:rPr lang="en-US" sz="1300" dirty="0"/>
              <a:t>, lo </a:t>
            </a:r>
            <a:r>
              <a:rPr lang="en-US" sz="1300" dirty="0" err="1"/>
              <a:t>que</a:t>
            </a:r>
            <a:r>
              <a:rPr lang="en-US" sz="1300" dirty="0"/>
              <a:t> </a:t>
            </a:r>
            <a:r>
              <a:rPr lang="en-US" sz="1300" dirty="0" err="1"/>
              <a:t>garantiza</a:t>
            </a:r>
            <a:r>
              <a:rPr lang="en-US" sz="1300" dirty="0"/>
              <a:t> </a:t>
            </a:r>
            <a:r>
              <a:rPr lang="en-US" sz="1300" dirty="0" err="1"/>
              <a:t>una</a:t>
            </a:r>
            <a:r>
              <a:rPr lang="en-US" sz="1300" dirty="0"/>
              <a:t> </a:t>
            </a:r>
            <a:r>
              <a:rPr lang="en-US" sz="1300" dirty="0" err="1"/>
              <a:t>mejor</a:t>
            </a:r>
            <a:r>
              <a:rPr lang="en-US" sz="1300" dirty="0"/>
              <a:t> </a:t>
            </a:r>
            <a:r>
              <a:rPr lang="en-US" sz="1300" dirty="0" err="1"/>
              <a:t>capacidad</a:t>
            </a:r>
            <a:r>
              <a:rPr lang="en-US" sz="1300" dirty="0"/>
              <a:t> de </a:t>
            </a:r>
            <a:r>
              <a:rPr lang="en-US" sz="1300" dirty="0" err="1"/>
              <a:t>respuesta</a:t>
            </a:r>
            <a:r>
              <a:rPr lang="en-US" sz="1300" dirty="0"/>
              <a:t> y el </a:t>
            </a:r>
            <a:r>
              <a:rPr lang="en-US" sz="1300" dirty="0" err="1"/>
              <a:t>máximo</a:t>
            </a:r>
            <a:r>
              <a:rPr lang="en-US" sz="1300" dirty="0"/>
              <a:t> </a:t>
            </a:r>
            <a:r>
              <a:rPr lang="en-US" sz="1300" dirty="0" err="1"/>
              <a:t>tiempo</a:t>
            </a:r>
            <a:r>
              <a:rPr lang="en-US" sz="1300" dirty="0"/>
              <a:t> </a:t>
            </a:r>
            <a:r>
              <a:rPr lang="en-US" sz="1300" dirty="0" err="1"/>
              <a:t>productivo</a:t>
            </a:r>
            <a:r>
              <a:rPr lang="en-US" sz="1300" dirty="0"/>
              <a:t> del </a:t>
            </a:r>
            <a:r>
              <a:rPr lang="en-US" sz="1300" dirty="0" err="1"/>
              <a:t>sistema</a:t>
            </a:r>
            <a:r>
              <a:rPr lang="en-US" sz="1300" dirty="0"/>
              <a:t> </a:t>
            </a:r>
            <a:r>
              <a:rPr lang="en-US" sz="1300" dirty="0" err="1"/>
              <a:t>para</a:t>
            </a:r>
            <a:r>
              <a:rPr lang="en-US" sz="1300" dirty="0"/>
              <a:t> los </a:t>
            </a:r>
            <a:r>
              <a:rPr lang="en-US" sz="1300" dirty="0" err="1"/>
              <a:t>usuarios</a:t>
            </a:r>
            <a:r>
              <a:rPr lang="en-US" sz="1300" dirty="0"/>
              <a:t> finales.</a:t>
            </a:r>
          </a:p>
          <a:p>
            <a:pPr>
              <a:spcBef>
                <a:spcPts val="432"/>
              </a:spcBef>
              <a:buNone/>
            </a:pPr>
            <a:endParaRPr lang="en-US" sz="1300" dirty="0" smtClean="0"/>
          </a:p>
          <a:p>
            <a:pPr marL="0" marR="0" indent="0" defTabSz="914400">
              <a:lnSpc>
                <a:spcPct val="100000"/>
              </a:lnSpc>
              <a:spcBef>
                <a:spcPts val="432"/>
              </a:spcBef>
              <a:buNone/>
            </a:pPr>
            <a:r>
              <a:rPr lang="en-US" sz="1300" dirty="0"/>
              <a:t>En </a:t>
            </a:r>
            <a:r>
              <a:rPr lang="en-US" sz="1300" dirty="0" err="1"/>
              <a:t>definitiva</a:t>
            </a:r>
            <a:r>
              <a:rPr lang="en-US" sz="1300" dirty="0"/>
              <a:t>, un </a:t>
            </a:r>
            <a:r>
              <a:rPr lang="en-US" sz="1300" dirty="0" err="1"/>
              <a:t>escritorio</a:t>
            </a:r>
            <a:r>
              <a:rPr lang="en-US" sz="1300" dirty="0"/>
              <a:t> </a:t>
            </a:r>
            <a:r>
              <a:rPr lang="en-US" sz="1300" dirty="0" err="1"/>
              <a:t>optimizado</a:t>
            </a:r>
            <a:r>
              <a:rPr lang="en-US" sz="1300" dirty="0"/>
              <a:t> </a:t>
            </a:r>
            <a:r>
              <a:rPr lang="en-US" sz="1300" dirty="0" err="1"/>
              <a:t>permite</a:t>
            </a:r>
            <a:r>
              <a:rPr lang="en-US" sz="1300" dirty="0"/>
              <a:t> </a:t>
            </a:r>
            <a:r>
              <a:rPr lang="en-US" sz="1300" dirty="0" err="1"/>
              <a:t>que</a:t>
            </a:r>
            <a:r>
              <a:rPr lang="en-US" sz="1300" dirty="0"/>
              <a:t> la </a:t>
            </a:r>
            <a:r>
              <a:rPr lang="en-US" sz="1300" dirty="0" err="1"/>
              <a:t>infraestructura</a:t>
            </a:r>
            <a:r>
              <a:rPr lang="en-US" sz="1300" dirty="0"/>
              <a:t> de </a:t>
            </a:r>
            <a:r>
              <a:rPr lang="en-US" sz="1300" dirty="0" err="1"/>
              <a:t>escritorio</a:t>
            </a:r>
            <a:r>
              <a:rPr lang="en-US" sz="1300" dirty="0"/>
              <a:t>, antes un </a:t>
            </a:r>
            <a:r>
              <a:rPr lang="en-US" sz="1300" dirty="0" err="1"/>
              <a:t>centro</a:t>
            </a:r>
            <a:r>
              <a:rPr lang="en-US" sz="1300" dirty="0"/>
              <a:t> de </a:t>
            </a:r>
            <a:r>
              <a:rPr lang="en-US" sz="1300" dirty="0" err="1"/>
              <a:t>costos</a:t>
            </a:r>
            <a:r>
              <a:rPr lang="en-US" sz="1300" dirty="0"/>
              <a:t>, se </a:t>
            </a:r>
            <a:r>
              <a:rPr lang="en-US" sz="1300" dirty="0" err="1"/>
              <a:t>convierta</a:t>
            </a:r>
            <a:r>
              <a:rPr lang="en-US" sz="1300" dirty="0"/>
              <a:t> en un </a:t>
            </a:r>
            <a:r>
              <a:rPr lang="en-US" sz="1300" dirty="0" err="1"/>
              <a:t>activo</a:t>
            </a:r>
            <a:r>
              <a:rPr lang="en-US" sz="1300" dirty="0"/>
              <a:t> </a:t>
            </a:r>
            <a:r>
              <a:rPr lang="en-US" sz="1300" dirty="0" err="1"/>
              <a:t>estratégico</a:t>
            </a:r>
            <a:r>
              <a:rPr lang="en-US" sz="1300" dirty="0"/>
              <a:t>. </a:t>
            </a:r>
            <a:r>
              <a:rPr lang="en-US" sz="1300" dirty="0" err="1"/>
              <a:t>Esto</a:t>
            </a:r>
            <a:r>
              <a:rPr lang="en-US" sz="1300" dirty="0"/>
              <a:t> se </a:t>
            </a:r>
            <a:r>
              <a:rPr lang="en-US" sz="1300" dirty="0" err="1"/>
              <a:t>logra</a:t>
            </a:r>
            <a:r>
              <a:rPr lang="en-US" sz="1300" dirty="0"/>
              <a:t> a </a:t>
            </a:r>
            <a:r>
              <a:rPr lang="en-US" sz="1300" dirty="0" err="1"/>
              <a:t>través</a:t>
            </a:r>
            <a:r>
              <a:rPr lang="en-US" sz="1300" dirty="0"/>
              <a:t> de </a:t>
            </a:r>
            <a:r>
              <a:rPr lang="en-US" sz="1300" dirty="0" err="1"/>
              <a:t>soluciones</a:t>
            </a:r>
            <a:r>
              <a:rPr lang="en-US" sz="1300" dirty="0"/>
              <a:t> de </a:t>
            </a:r>
            <a:r>
              <a:rPr lang="en-US" sz="1300" dirty="0" err="1"/>
              <a:t>escritorio</a:t>
            </a:r>
            <a:r>
              <a:rPr lang="en-US" sz="1300" dirty="0"/>
              <a:t> </a:t>
            </a:r>
            <a:r>
              <a:rPr lang="en-US" sz="1300" dirty="0" err="1"/>
              <a:t>rápidas</a:t>
            </a:r>
            <a:r>
              <a:rPr lang="en-US" sz="1300" dirty="0"/>
              <a:t>, </a:t>
            </a:r>
            <a:r>
              <a:rPr lang="en-US" sz="1300" dirty="0" err="1"/>
              <a:t>confiables</a:t>
            </a:r>
            <a:r>
              <a:rPr lang="en-US" sz="1300" dirty="0"/>
              <a:t> y </a:t>
            </a:r>
            <a:r>
              <a:rPr lang="en-US" sz="1300" dirty="0" err="1"/>
              <a:t>muy</a:t>
            </a:r>
            <a:r>
              <a:rPr lang="en-US" sz="1300" dirty="0"/>
              <a:t> </a:t>
            </a:r>
            <a:r>
              <a:rPr lang="en-US" sz="1300" dirty="0" err="1"/>
              <a:t>seguras</a:t>
            </a:r>
            <a:r>
              <a:rPr lang="en-US" sz="1300" dirty="0"/>
              <a:t> </a:t>
            </a:r>
            <a:r>
              <a:rPr lang="en-US" sz="1300" dirty="0" err="1"/>
              <a:t>que</a:t>
            </a:r>
            <a:r>
              <a:rPr lang="en-US" sz="1300" dirty="0"/>
              <a:t> </a:t>
            </a:r>
            <a:r>
              <a:rPr lang="en-US" sz="1300" dirty="0" err="1"/>
              <a:t>tienen</a:t>
            </a:r>
            <a:r>
              <a:rPr lang="en-US" sz="1300" dirty="0"/>
              <a:t> </a:t>
            </a:r>
            <a:r>
              <a:rPr lang="en-US" sz="1300" dirty="0" err="1"/>
              <a:t>como</a:t>
            </a:r>
            <a:r>
              <a:rPr lang="en-US" sz="1300" dirty="0"/>
              <a:t> </a:t>
            </a:r>
            <a:r>
              <a:rPr lang="en-US" sz="1300" dirty="0" err="1"/>
              <a:t>resultado</a:t>
            </a:r>
            <a:r>
              <a:rPr lang="en-US" sz="1300" dirty="0"/>
              <a:t> un TCO </a:t>
            </a:r>
            <a:r>
              <a:rPr lang="en-US" sz="1300" dirty="0" err="1"/>
              <a:t>más</a:t>
            </a:r>
            <a:r>
              <a:rPr lang="en-US" sz="1300" dirty="0"/>
              <a:t> </a:t>
            </a:r>
            <a:r>
              <a:rPr lang="en-US" sz="1300" dirty="0" err="1"/>
              <a:t>bajo</a:t>
            </a:r>
            <a:r>
              <a:rPr lang="en-US" sz="1300" dirty="0"/>
              <a:t>, </a:t>
            </a:r>
            <a:r>
              <a:rPr lang="en-US" sz="1300" dirty="0" err="1"/>
              <a:t>una</a:t>
            </a:r>
            <a:r>
              <a:rPr lang="en-US" sz="1300" dirty="0"/>
              <a:t> </a:t>
            </a:r>
            <a:r>
              <a:rPr lang="en-US" sz="1300" dirty="0" err="1"/>
              <a:t>mejor</a:t>
            </a:r>
            <a:r>
              <a:rPr lang="en-US" sz="1300" dirty="0"/>
              <a:t> </a:t>
            </a:r>
            <a:r>
              <a:rPr lang="en-US" sz="1300" dirty="0" err="1"/>
              <a:t>seguridad</a:t>
            </a:r>
            <a:r>
              <a:rPr lang="en-US" sz="1300" dirty="0"/>
              <a:t> y </a:t>
            </a:r>
            <a:r>
              <a:rPr lang="en-US" sz="1300" dirty="0" err="1"/>
              <a:t>disponibilidad</a:t>
            </a:r>
            <a:r>
              <a:rPr lang="en-US" sz="1300" dirty="0"/>
              <a:t>, y </a:t>
            </a:r>
            <a:r>
              <a:rPr lang="en-US" sz="1300" dirty="0" err="1"/>
              <a:t>una</a:t>
            </a:r>
            <a:r>
              <a:rPr lang="en-US" sz="1300" dirty="0"/>
              <a:t> mayor </a:t>
            </a:r>
            <a:r>
              <a:rPr lang="en-US" sz="1300" dirty="0" err="1"/>
              <a:t>agilidad</a:t>
            </a:r>
            <a:r>
              <a:rPr lang="en-US" sz="1300" dirty="0"/>
              <a:t> </a:t>
            </a:r>
            <a:r>
              <a:rPr lang="en-US" sz="1300" dirty="0" err="1"/>
              <a:t>organizacional</a:t>
            </a:r>
            <a:r>
              <a:rPr lang="en-US" sz="1300" dirty="0"/>
              <a:t>. </a:t>
            </a:r>
          </a:p>
          <a:p>
            <a:pPr algn="l">
              <a:spcBef>
                <a:spcPts val="432"/>
              </a:spcBef>
              <a:spcAft>
                <a:spcPts val="0"/>
              </a:spcAft>
              <a:buFont typeface="Arial"/>
              <a:buChar char="•"/>
            </a:pPr>
            <a:endParaRPr lang="en-US" sz="1200" dirty="0" smtClean="0">
              <a:latin typeface="Segoe"/>
              <a:ea typeface="+mn-ea"/>
              <a:cs typeface="+mn-cs"/>
            </a:endParaRPr>
          </a:p>
          <a:p>
            <a:pPr algn="l">
              <a:spcBef>
                <a:spcPts val="0"/>
              </a:spcBef>
              <a:spcAft>
                <a:spcPts val="0"/>
              </a:spcAft>
              <a:buNone/>
            </a:pPr>
            <a:endParaRPr lang="en-US" dirty="0" smtClean="0"/>
          </a:p>
          <a:p>
            <a:pPr>
              <a:spcBef>
                <a:spcPts val="102"/>
              </a:spcBef>
              <a:buNone/>
            </a:pPr>
            <a:r>
              <a:rPr lang="en-US" sz="1400" i="1" dirty="0"/>
              <a:t>(Nota </a:t>
            </a:r>
            <a:r>
              <a:rPr lang="en-US" sz="1400" i="1" dirty="0" err="1"/>
              <a:t>para</a:t>
            </a:r>
            <a:r>
              <a:rPr lang="en-US" sz="1400" i="1" dirty="0"/>
              <a:t> el </a:t>
            </a:r>
            <a:r>
              <a:rPr lang="en-US" sz="1400" i="1" dirty="0" err="1"/>
              <a:t>presentador</a:t>
            </a:r>
            <a:r>
              <a:rPr lang="en-US" sz="1400" i="1" dirty="0"/>
              <a:t>: </a:t>
            </a:r>
            <a:r>
              <a:rPr lang="en-US" sz="1400" i="1" dirty="0" err="1"/>
              <a:t>Repase</a:t>
            </a:r>
            <a:r>
              <a:rPr lang="en-US" sz="1400" i="1" dirty="0"/>
              <a:t> </a:t>
            </a:r>
            <a:r>
              <a:rPr lang="en-US" sz="1400" i="1" dirty="0" err="1"/>
              <a:t>brevemente</a:t>
            </a:r>
            <a:r>
              <a:rPr lang="en-US" sz="1400" i="1" dirty="0"/>
              <a:t> </a:t>
            </a:r>
            <a:r>
              <a:rPr lang="en-US" sz="1400" i="1" dirty="0" err="1"/>
              <a:t>las</a:t>
            </a:r>
            <a:r>
              <a:rPr lang="en-US" sz="1400" i="1" dirty="0"/>
              <a:t> </a:t>
            </a:r>
            <a:r>
              <a:rPr lang="en-US" sz="1400" i="1" dirty="0" err="1"/>
              <a:t>viñetas</a:t>
            </a:r>
            <a:r>
              <a:rPr lang="en-US" sz="1400" i="1" dirty="0"/>
              <a:t> en </a:t>
            </a:r>
            <a:r>
              <a:rPr lang="en-US" sz="1400" i="1" dirty="0" err="1"/>
              <a:t>cada</a:t>
            </a:r>
            <a:r>
              <a:rPr lang="en-US" sz="1400" i="1" dirty="0"/>
              <a:t> </a:t>
            </a:r>
            <a:r>
              <a:rPr lang="en-US" sz="1400" i="1" dirty="0" err="1"/>
              <a:t>columna</a:t>
            </a:r>
            <a:r>
              <a:rPr lang="en-US" sz="1400" i="1" dirty="0"/>
              <a:t>. </a:t>
            </a:r>
            <a:r>
              <a:rPr lang="en-US" sz="1400" i="1" dirty="0" err="1"/>
              <a:t>Estos</a:t>
            </a:r>
            <a:r>
              <a:rPr lang="en-US" sz="1400" i="1" dirty="0"/>
              <a:t> </a:t>
            </a:r>
            <a:r>
              <a:rPr lang="en-US" sz="1400" i="1" dirty="0" err="1"/>
              <a:t>puntos</a:t>
            </a:r>
            <a:r>
              <a:rPr lang="en-US" sz="1400" i="1" dirty="0"/>
              <a:t> se </a:t>
            </a:r>
            <a:r>
              <a:rPr lang="en-US" sz="1400" i="1" dirty="0" err="1"/>
              <a:t>reforzarán</a:t>
            </a:r>
            <a:r>
              <a:rPr lang="en-US" sz="1400" i="1" dirty="0"/>
              <a:t> en la </a:t>
            </a:r>
            <a:r>
              <a:rPr lang="en-US" sz="1400" i="1" dirty="0" err="1"/>
              <a:t>sección</a:t>
            </a:r>
            <a:r>
              <a:rPr lang="en-US" sz="1400" i="1" dirty="0"/>
              <a:t> de </a:t>
            </a:r>
            <a:r>
              <a:rPr lang="en-US" sz="1400" i="1" dirty="0" err="1"/>
              <a:t>mejores</a:t>
            </a:r>
            <a:r>
              <a:rPr lang="en-US" sz="1400" i="1" dirty="0"/>
              <a:t> </a:t>
            </a:r>
            <a:r>
              <a:rPr lang="en-US" sz="1400" i="1" dirty="0" err="1"/>
              <a:t>prácticas</a:t>
            </a:r>
            <a:r>
              <a:rPr lang="en-US" sz="1400" i="1" dirty="0"/>
              <a:t> de la </a:t>
            </a:r>
            <a:r>
              <a:rPr lang="en-US" sz="1400" i="1" dirty="0" err="1"/>
              <a:t>presentación</a:t>
            </a:r>
            <a:r>
              <a:rPr lang="en-US" sz="1400" i="1" dirty="0"/>
              <a:t>).</a:t>
            </a:r>
          </a:p>
          <a:p>
            <a:pPr algn="l">
              <a:spcBef>
                <a:spcPts val="102"/>
              </a:spcBef>
              <a:spcAft>
                <a:spcPts val="0"/>
              </a:spcAft>
              <a:buNone/>
            </a:pPr>
            <a:endParaRPr lang="en-US" dirty="0" smtClean="0"/>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defTabSz="932688">
              <a:lnSpc>
                <a:spcPct val="100000"/>
              </a:lnSpc>
              <a:buNone/>
            </a:pPr>
            <a:fld id="{50DE6646-E7DD-4F5B-9E92-9AE3365AA85F}" type="slidenum">
              <a:rPr lang="en-US" sz="1200" b="0" i="0">
                <a:latin typeface="Segoe"/>
                <a:ea typeface="+mn-ea"/>
                <a:cs typeface="+mn-cs"/>
              </a:rPr>
              <a:pPr algn="r" defTabSz="932688">
                <a:lnSpc>
                  <a:spcPct val="100000"/>
                </a:lnSpc>
                <a:buNone/>
              </a:pPr>
              <a:t>4</a:t>
            </a:fld>
            <a:endParaRPr lang="en-US" sz="1200" b="0" i="0">
              <a:latin typeface="Segoe"/>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lgn="r" defTabSz="932688">
              <a:lnSpc>
                <a:spcPct val="100000"/>
              </a:lnSpc>
              <a:spcBef>
                <a:spcPts val="0"/>
              </a:spcBef>
              <a:spcAft>
                <a:spcPts val="0"/>
              </a:spcAft>
              <a:buNone/>
            </a:pPr>
            <a:fld id="{9A6065F8-D018-454B-8334-5870521FB3A8}" type="datetime8">
              <a:rPr lang="en-US" sz="1200" b="0" i="0">
                <a:latin typeface="Segoe"/>
                <a:ea typeface="+mn-ea"/>
                <a:cs typeface="+mn-cs"/>
              </a:rPr>
              <a:pPr algn="r" defTabSz="932688">
                <a:lnSpc>
                  <a:spcPct val="100000"/>
                </a:lnSpc>
                <a:spcBef>
                  <a:spcPts val="0"/>
                </a:spcBef>
                <a:spcAft>
                  <a:spcPts val="0"/>
                </a:spcAft>
                <a:buNone/>
              </a:pPr>
              <a:t>10/21/2008 1:59 PM</a:t>
            </a:fld>
            <a:endParaRPr lang="en-US" sz="1200" b="0" i="0">
              <a:latin typeface="Segoe"/>
              <a:ea typeface="+mn-ea"/>
              <a:cs typeface="+mn-cs"/>
            </a:endParaRPr>
          </a:p>
        </p:txBody>
      </p:sp>
      <p:sp>
        <p:nvSpPr>
          <p:cNvPr id="5" name="Footer Placeholder 4"/>
          <p:cNvSpPr>
            <a:spLocks noGrp="1"/>
          </p:cNvSpPr>
          <p:nvPr>
            <p:ph type="ftr" sz="quarter" idx="11"/>
          </p:nvPr>
        </p:nvSpPr>
        <p:spPr/>
        <p:txBody>
          <a:bodyPr/>
          <a:lstStyle/>
          <a:p>
            <a:pPr algn="l" defTabSz="932688">
              <a:lnSpc>
                <a:spcPct val="100000"/>
              </a:lnSpc>
              <a:spcBef>
                <a:spcPts val="0"/>
              </a:spcBef>
              <a:spcAft>
                <a:spcPts val="0"/>
              </a:spcAft>
              <a:buNone/>
            </a:pPr>
            <a:r>
              <a:rPr lang="en-US" sz="800" b="0" i="0">
                <a:latin typeface="Segoe"/>
                <a:ea typeface="+mn-ea"/>
                <a:cs typeface="Arial"/>
              </a:rPr>
              <a:t>© 2006 Microsoft Corporation. Todos los derechos reservados.</a:t>
            </a:r>
          </a:p>
          <a:p>
            <a:pPr algn="l" defTabSz="932688">
              <a:lnSpc>
                <a:spcPct val="100000"/>
              </a:lnSpc>
              <a:spcBef>
                <a:spcPts val="0"/>
              </a:spcBef>
              <a:spcAft>
                <a:spcPts val="0"/>
              </a:spcAft>
              <a:buNone/>
            </a:pPr>
            <a:r>
              <a:rPr lang="en-US" sz="800" b="0" i="0">
                <a:latin typeface="Segoe"/>
                <a:ea typeface="+mn-ea"/>
                <a:cs typeface="Arial"/>
              </a:rPr>
              <a:t>Esta presentación tiene únicamente fines informativos. Microsoft no extiende ningún tipo de garantía, explícita ni implícita, en este resumen.</a:t>
            </a:r>
          </a:p>
        </p:txBody>
      </p:sp>
      <p:sp>
        <p:nvSpPr>
          <p:cNvPr id="6" name="Slide Number Placeholder 5"/>
          <p:cNvSpPr>
            <a:spLocks noGrp="1"/>
          </p:cNvSpPr>
          <p:nvPr>
            <p:ph type="sldNum" sz="quarter" idx="12"/>
          </p:nvPr>
        </p:nvSpPr>
        <p:spPr/>
        <p:txBody>
          <a:bodyPr/>
          <a:lstStyle/>
          <a:p>
            <a:pPr algn="r" defTabSz="932688">
              <a:lnSpc>
                <a:spcPct val="100000"/>
              </a:lnSpc>
              <a:spcBef>
                <a:spcPts val="0"/>
              </a:spcBef>
              <a:spcAft>
                <a:spcPts val="0"/>
              </a:spcAft>
              <a:buNone/>
            </a:pPr>
            <a:fld id="{B60EFF1F-0377-4936-BA39-375D2B5B94E9}" type="slidenum">
              <a:rPr lang="en-US" sz="1200" b="0" i="0">
                <a:latin typeface="Segoe"/>
                <a:ea typeface="+mn-ea"/>
                <a:cs typeface="+mn-cs"/>
              </a:rPr>
              <a:pPr algn="r" defTabSz="932688">
                <a:lnSpc>
                  <a:spcPct val="100000"/>
                </a:lnSpc>
                <a:spcBef>
                  <a:spcPts val="0"/>
                </a:spcBef>
                <a:spcAft>
                  <a:spcPts val="0"/>
                </a:spcAft>
                <a:buNone/>
              </a:pPr>
              <a:t>40</a:t>
            </a:fld>
            <a:endParaRPr lang="en-US" sz="1200" b="0" i="0">
              <a:latin typeface="Segoe"/>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xfrm>
            <a:off x="701040" y="4415790"/>
            <a:ext cx="5608320" cy="4419509"/>
          </a:xfrm>
          <a:noFill/>
        </p:spPr>
        <p:txBody>
          <a:bodyPr wrap="square" numCol="1" anchor="t" anchorCtr="0" compatLnSpc="1">
            <a:prstTxWarp prst="textNoShape">
              <a:avLst/>
            </a:prstTxWarp>
            <a:normAutofit fontScale="92500" lnSpcReduction="10000"/>
          </a:bodyPr>
          <a:lstStyle/>
          <a:p>
            <a:pPr algn="l">
              <a:lnSpc>
                <a:spcPct val="80000"/>
              </a:lnSpc>
              <a:spcBef>
                <a:spcPts val="288"/>
              </a:spcBef>
              <a:spcAft>
                <a:spcPts val="0"/>
              </a:spcAft>
              <a:buNone/>
            </a:pPr>
            <a:r>
              <a:rPr lang="en-US" sz="800" b="1" i="0">
                <a:solidFill>
                  <a:srgbClr val="000000"/>
                </a:solidFill>
                <a:latin typeface="Segoe"/>
                <a:ea typeface="+mn-ea"/>
                <a:cs typeface="+mn-cs"/>
              </a:rPr>
              <a:t>Resumen: </a:t>
            </a:r>
          </a:p>
          <a:p>
            <a:pPr algn="l">
              <a:lnSpc>
                <a:spcPct val="85000"/>
              </a:lnSpc>
              <a:spcBef>
                <a:spcPts val="102"/>
              </a:spcBef>
              <a:spcAft>
                <a:spcPts val="0"/>
              </a:spcAft>
              <a:buNone/>
            </a:pPr>
            <a:r>
              <a:rPr lang="en-US" sz="800" b="0" i="0">
                <a:solidFill>
                  <a:srgbClr val="000000"/>
                </a:solidFill>
                <a:latin typeface="Segoe"/>
                <a:ea typeface="+mn-ea"/>
                <a:cs typeface="+mn-cs"/>
              </a:rPr>
              <a:t>Reducir la cantidad de imágenes de escritorio representa un paso clave para la simplificación de la infraestructura de escritorio. Las empresas que pueden mantener un escritorio estandarizado logran </a:t>
            </a:r>
            <a:r>
              <a:rPr lang="en-US" sz="800" b="0" i="0" u="sng">
                <a:solidFill>
                  <a:srgbClr val="000000"/>
                </a:solidFill>
                <a:latin typeface="Segoe"/>
                <a:ea typeface="+mn-ea"/>
                <a:cs typeface="+mn-cs"/>
              </a:rPr>
              <a:t>en promedio un ahorro anual de $110 por PC</a:t>
            </a:r>
            <a:r>
              <a:rPr lang="en-US" sz="800" b="0" i="0">
                <a:solidFill>
                  <a:srgbClr val="000000"/>
                </a:solidFill>
                <a:latin typeface="Segoe"/>
                <a:ea typeface="+mn-ea"/>
                <a:cs typeface="+mn-cs"/>
              </a:rPr>
              <a:t>; lograr una imagen única en toda la empresa daría como resultado ahorros aún mayores y una TI más efectiva.</a:t>
            </a:r>
          </a:p>
          <a:p>
            <a:pPr algn="l">
              <a:lnSpc>
                <a:spcPct val="85000"/>
              </a:lnSpc>
              <a:spcBef>
                <a:spcPts val="102"/>
              </a:spcBef>
              <a:spcAft>
                <a:spcPts val="0"/>
              </a:spcAft>
              <a:buNone/>
            </a:pPr>
            <a:endParaRPr lang="en-US" sz="800" dirty="0" smtClean="0"/>
          </a:p>
          <a:p>
            <a:pPr algn="l">
              <a:lnSpc>
                <a:spcPct val="80000"/>
              </a:lnSpc>
              <a:spcBef>
                <a:spcPts val="288"/>
              </a:spcBef>
              <a:spcAft>
                <a:spcPts val="0"/>
              </a:spcAft>
              <a:buNone/>
            </a:pPr>
            <a:r>
              <a:rPr lang="en-US" sz="800" b="1" i="0">
                <a:solidFill>
                  <a:srgbClr val="000000"/>
                </a:solidFill>
                <a:latin typeface="Segoe"/>
                <a:ea typeface="+mn-ea"/>
                <a:cs typeface="+mn-cs"/>
              </a:rPr>
              <a:t>Detalles:</a:t>
            </a:r>
          </a:p>
          <a:p>
            <a:pPr algn="l">
              <a:lnSpc>
                <a:spcPct val="80000"/>
              </a:lnSpc>
              <a:spcBef>
                <a:spcPts val="288"/>
              </a:spcBef>
              <a:spcAft>
                <a:spcPts val="0"/>
              </a:spcAft>
              <a:buClr>
                <a:srgbClr val="000000"/>
              </a:buClr>
              <a:buFontTx/>
              <a:buChar char="•"/>
            </a:pPr>
            <a:r>
              <a:rPr lang="en-US" sz="800" b="0" i="0">
                <a:solidFill>
                  <a:srgbClr val="000000"/>
                </a:solidFill>
                <a:latin typeface="Segoe"/>
                <a:ea typeface="+mn-ea"/>
                <a:cs typeface="+mn-cs"/>
              </a:rPr>
              <a:t> Los costos de mano de obra de TI pueden reducirse con cada una de las imágenes que TI no debe mantener (por ejemplo: aplicar revisiones, pruebas de regresión para la estabilidad).</a:t>
            </a:r>
          </a:p>
          <a:p>
            <a:pPr algn="l">
              <a:lnSpc>
                <a:spcPct val="80000"/>
              </a:lnSpc>
              <a:spcBef>
                <a:spcPts val="288"/>
              </a:spcBef>
              <a:spcAft>
                <a:spcPts val="0"/>
              </a:spcAft>
              <a:buClr>
                <a:srgbClr val="000000"/>
              </a:buClr>
              <a:buFontTx/>
              <a:buChar char="•"/>
            </a:pPr>
            <a:r>
              <a:rPr lang="en-US" sz="800" b="0" i="0">
                <a:solidFill>
                  <a:srgbClr val="000000"/>
                </a:solidFill>
                <a:latin typeface="Segoe"/>
                <a:ea typeface="+mn-ea"/>
                <a:cs typeface="+mn-cs"/>
              </a:rPr>
              <a:t> La implementación de aplicaciones se realiza más rápidamente debido a que hay menos imágenes sobre las cuales se debe evaluar una aplicación antes de implementarse.</a:t>
            </a:r>
          </a:p>
          <a:p>
            <a:pPr algn="l">
              <a:lnSpc>
                <a:spcPct val="80000"/>
              </a:lnSpc>
              <a:spcBef>
                <a:spcPts val="288"/>
              </a:spcBef>
              <a:spcAft>
                <a:spcPts val="0"/>
              </a:spcAft>
              <a:buClr>
                <a:srgbClr val="000000"/>
              </a:buClr>
              <a:buFontTx/>
              <a:buChar char="•"/>
            </a:pPr>
            <a:r>
              <a:rPr lang="en-US" sz="800" b="0" i="0">
                <a:solidFill>
                  <a:srgbClr val="000000"/>
                </a:solidFill>
                <a:latin typeface="Segoe"/>
                <a:ea typeface="+mn-ea"/>
                <a:cs typeface="+mn-cs"/>
              </a:rPr>
              <a:t> Contar con menos imágenes significa que el centro de ayuda y los administradores de TI tendrán que lidiar con menos configuraciones cuando los usuarios tengan problemas. </a:t>
            </a:r>
          </a:p>
          <a:p>
            <a:pPr algn="l">
              <a:lnSpc>
                <a:spcPct val="80000"/>
              </a:lnSpc>
              <a:spcBef>
                <a:spcPts val="288"/>
              </a:spcBef>
              <a:spcAft>
                <a:spcPts val="0"/>
              </a:spcAft>
              <a:buClr>
                <a:srgbClr val="000000"/>
              </a:buClr>
              <a:buFontTx/>
              <a:buChar char="•"/>
            </a:pPr>
            <a:r>
              <a:rPr lang="en-US" sz="800" b="0" i="0">
                <a:solidFill>
                  <a:srgbClr val="000000"/>
                </a:solidFill>
                <a:latin typeface="Segoe"/>
                <a:ea typeface="+mn-ea"/>
                <a:cs typeface="+mn-cs"/>
              </a:rPr>
              <a:t> Reducir las imágenes del sistema operativo (SO) incrementa estos beneficios, debido a que la cantidad de imágenes multiplica las necesidades de capacitación y soporte de SO cuando existen diversos sistemas operativos.</a:t>
            </a:r>
          </a:p>
          <a:p>
            <a:pPr algn="l">
              <a:lnSpc>
                <a:spcPct val="80000"/>
              </a:lnSpc>
              <a:spcBef>
                <a:spcPts val="288"/>
              </a:spcBef>
              <a:spcAft>
                <a:spcPts val="0"/>
              </a:spcAft>
              <a:buNone/>
            </a:pPr>
            <a:endParaRPr lang="en-US" sz="800" dirty="0" smtClean="0"/>
          </a:p>
          <a:p>
            <a:pPr algn="l">
              <a:lnSpc>
                <a:spcPct val="85000"/>
              </a:lnSpc>
              <a:spcBef>
                <a:spcPts val="102"/>
              </a:spcBef>
              <a:spcAft>
                <a:spcPts val="0"/>
              </a:spcAft>
              <a:buNone/>
            </a:pPr>
            <a:r>
              <a:rPr lang="en-US" sz="800" b="0" i="0">
                <a:solidFill>
                  <a:srgbClr val="000000"/>
                </a:solidFill>
                <a:latin typeface="Segoe"/>
                <a:ea typeface="+mn-ea"/>
                <a:cs typeface="+mn-cs"/>
              </a:rPr>
              <a:t>La optimización de las empresas apunta a construir una “imagen delgada” formada por las aplicaciones realmente esenciales que todos deben tener. Todas las demás aplicaciones se distribuyen automáticamente según perfiles de usuario que se mantienen en forma centralizada. </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u="sng">
                <a:solidFill>
                  <a:srgbClr val="000000"/>
                </a:solidFill>
                <a:latin typeface="Segoe"/>
                <a:ea typeface="+mn-ea"/>
                <a:cs typeface="+mn-cs"/>
              </a:rPr>
              <a:t>Windows Vista </a:t>
            </a:r>
            <a:r>
              <a:rPr lang="en-US" sz="800" b="0" i="0">
                <a:solidFill>
                  <a:srgbClr val="000000"/>
                </a:solidFill>
                <a:latin typeface="Segoe"/>
                <a:ea typeface="+mn-ea"/>
                <a:cs typeface="+mn-cs"/>
              </a:rPr>
              <a:t>utiliza una nueva arquitectura de administración de imágenes que no depende del hardware. En lugar de mantener una imagen independiente para cada factor relacionado con la PC y cada diseño de hardware, Windows Vista Enterprise puede permitir que una imagen única se implemente en toda la gama de PC. </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u="sng">
                <a:solidFill>
                  <a:srgbClr val="000000"/>
                </a:solidFill>
                <a:latin typeface="Segoe"/>
                <a:ea typeface="+mn-ea"/>
                <a:cs typeface="+mn-cs"/>
              </a:rPr>
              <a:t>Windows Vista Enterprise </a:t>
            </a:r>
            <a:r>
              <a:rPr lang="en-US" sz="800" b="0" i="0">
                <a:solidFill>
                  <a:srgbClr val="000000"/>
                </a:solidFill>
                <a:latin typeface="Segoe"/>
                <a:ea typeface="+mn-ea"/>
                <a:cs typeface="+mn-cs"/>
              </a:rPr>
              <a:t>simplifica las imágenes un poco más. La interfaz de usuario multilingüe (MUI) utiliza códigos neutrales con respecto a los idiomas que permiten que una imagen única de escritorio proporcione cualquiera de los 35 idiomas de interfaz de usuario de Windows.</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a:solidFill>
                  <a:srgbClr val="000000"/>
                </a:solidFill>
                <a:latin typeface="Segoe"/>
                <a:ea typeface="+mn-ea"/>
                <a:cs typeface="+mn-cs"/>
              </a:rPr>
              <a:t>También elimina la necesidad de mantener escritorios de versiones más antiguas. Las aplicaciones de línea de negocios (LOB) que aún no se hayan actualizado para ejecutarse en Windows Vista pueden operar en un entorno virtual en la PC cliente. En la actualidad, Windows Vista Enterprise proporciona hasta cuatro licencias para ediciones anteriores de Windows sin costo adicional. Esto elimina la necesidad de mantener imágenes independientes para los sistemas operativos existentes. </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u="sng">
                <a:solidFill>
                  <a:srgbClr val="000000"/>
                </a:solidFill>
                <a:latin typeface="Segoe"/>
                <a:ea typeface="+mn-ea"/>
                <a:cs typeface="+mn-cs"/>
              </a:rPr>
              <a:t>Microsoft Solution Accelerator for Microsoft Deployment 2007 </a:t>
            </a:r>
            <a:r>
              <a:rPr lang="en-US" sz="800" b="0" i="0">
                <a:solidFill>
                  <a:srgbClr val="000000"/>
                </a:solidFill>
                <a:latin typeface="Segoe"/>
                <a:ea typeface="+mn-ea"/>
                <a:cs typeface="+mn-cs"/>
              </a:rPr>
              <a:t>proporciona una guía completa para planificar, crear, evaluar e implementar imágenes de manera eficiente con Windows Vista Enterprise y el sistema Microsoft Office 2007.</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u="sng">
                <a:solidFill>
                  <a:srgbClr val="000000"/>
                </a:solidFill>
                <a:latin typeface="Segoe"/>
                <a:ea typeface="+mn-ea"/>
                <a:cs typeface="+mn-cs"/>
              </a:rPr>
              <a:t>Microsoft Application Virtualization</a:t>
            </a:r>
            <a:r>
              <a:rPr lang="en-US" sz="800" b="0" i="0">
                <a:solidFill>
                  <a:srgbClr val="000000"/>
                </a:solidFill>
                <a:latin typeface="Segoe"/>
                <a:ea typeface="+mn-ea"/>
                <a:cs typeface="+mn-cs"/>
              </a:rPr>
              <a:t>, que se encuentra disponible en el paquete de optimización de escritorio de Microsoft, reduce el tamaño y la complejidad de las imágenes de escritorio, al reemplazar todas las aplicaciones virtualizadas simplemente con su propio cliente menor.</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u="sng">
                <a:solidFill>
                  <a:srgbClr val="000000"/>
                </a:solidFill>
                <a:latin typeface="Segoe"/>
                <a:ea typeface="+mn-ea"/>
                <a:cs typeface="+mn-cs"/>
              </a:rPr>
              <a:t>Windows Server 2008</a:t>
            </a:r>
            <a:r>
              <a:rPr lang="en-US" sz="800" b="0" i="0">
                <a:solidFill>
                  <a:srgbClr val="000000"/>
                </a:solidFill>
                <a:latin typeface="Segoe"/>
                <a:ea typeface="+mn-ea"/>
                <a:cs typeface="+mn-cs"/>
              </a:rPr>
              <a:t> Los servicios de implementación de Windows (WDS) pueden facilitar la implementación de sistemas operativos Windows basados en imágenes.</a:t>
            </a:r>
          </a:p>
          <a:p>
            <a:pPr algn="l">
              <a:lnSpc>
                <a:spcPct val="85000"/>
              </a:lnSpc>
              <a:spcBef>
                <a:spcPts val="102"/>
              </a:spcBef>
              <a:spcAft>
                <a:spcPts val="0"/>
              </a:spcAft>
              <a:buNone/>
            </a:pPr>
            <a:endParaRPr lang="en-US" sz="800" dirty="0" smtClean="0"/>
          </a:p>
          <a:p>
            <a:pPr algn="l">
              <a:lnSpc>
                <a:spcPct val="85000"/>
              </a:lnSpc>
              <a:spcBef>
                <a:spcPts val="102"/>
              </a:spcBef>
              <a:spcAft>
                <a:spcPts val="0"/>
              </a:spcAft>
              <a:buNone/>
            </a:pPr>
            <a:r>
              <a:rPr lang="en-US" sz="800" b="0" i="0">
                <a:solidFill>
                  <a:srgbClr val="000000"/>
                </a:solidFill>
                <a:latin typeface="Segoe"/>
                <a:ea typeface="+mn-ea"/>
                <a:cs typeface="+mn-cs"/>
              </a:rPr>
              <a:t>Al igual que Windows Vista Enterprise, el sistema Office 2007 también está diseñado para minimizar la cantidad de imágenes requeridas. Además incluye una variedad de herramientas para facilitar la migración y personalización de imágenes.</a:t>
            </a:r>
          </a:p>
          <a:p>
            <a:pPr algn="l">
              <a:lnSpc>
                <a:spcPct val="80000"/>
              </a:lnSpc>
              <a:spcBef>
                <a:spcPts val="288"/>
              </a:spcBef>
              <a:spcAft>
                <a:spcPts val="0"/>
              </a:spcAft>
              <a:buNone/>
            </a:pPr>
            <a:endParaRPr lang="en-US" sz="800" dirty="0" smtClean="0"/>
          </a:p>
        </p:txBody>
      </p:sp>
      <p:sp>
        <p:nvSpPr>
          <p:cNvPr id="4" name="Rectangle 3"/>
          <p:cNvSpPr/>
          <p:nvPr/>
        </p:nvSpPr>
        <p:spPr>
          <a:xfrm>
            <a:off x="6655816" y="9019401"/>
            <a:ext cx="354584" cy="276999"/>
          </a:xfrm>
          <a:prstGeom prst="rect">
            <a:avLst/>
          </a:prstGeom>
        </p:spPr>
        <p:txBody>
          <a:bodyPr wrap="none">
            <a:spAutoFit/>
          </a:bodyPr>
          <a:lstStyle/>
          <a:p>
            <a:pPr algn="r" defTabSz="935038">
              <a:defRPr/>
            </a:pPr>
            <a:fld id="{B60EFF1F-0377-4936-BA39-375D2B5B94E9}" type="slidenum">
              <a:rPr lang="en-US" sz="1200" smtClean="0"/>
              <a:pPr algn="r" defTabSz="935038">
                <a:defRPr/>
              </a:pPr>
              <a:t>58</a:t>
            </a:fld>
            <a:endParaRPr lang="zh-CN" alt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10/21/2008 1:59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a:spLocks noChangeArrowheads="1"/>
          </p:cNvSpPr>
          <p:nvPr/>
        </p:nvSpPr>
        <p:spPr bwMode="auto">
          <a:xfrm>
            <a:off x="0" y="0"/>
            <a:ext cx="9144000" cy="681038"/>
          </a:xfrm>
          <a:prstGeom prst="rect">
            <a:avLst/>
          </a:prstGeom>
          <a:gradFill rotWithShape="1">
            <a:gsLst>
              <a:gs pos="0">
                <a:srgbClr val="DDDDDD">
                  <a:alpha val="94000"/>
                </a:srgbClr>
              </a:gs>
              <a:gs pos="100000">
                <a:srgbClr val="DDDDDD">
                  <a:gamma/>
                  <a:shade val="72941"/>
                  <a:invGamma/>
                  <a:alpha val="10001"/>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nSpc>
                <a:spcPct val="90000"/>
              </a:lnSpc>
              <a:buClr>
                <a:schemeClr val="tx2"/>
              </a:buClr>
              <a:buSzPct val="85000"/>
              <a:buFont typeface="Wingdings 2" pitchFamily="18" charset="2"/>
              <a:buChar char="•"/>
              <a:defRPr/>
            </a:pPr>
            <a:endParaRPr lang="en-US"/>
          </a:p>
        </p:txBody>
      </p:sp>
      <p:sp>
        <p:nvSpPr>
          <p:cNvPr id="5" name="Rectangle 22"/>
          <p:cNvSpPr>
            <a:spLocks noChangeArrowheads="1"/>
          </p:cNvSpPr>
          <p:nvPr/>
        </p:nvSpPr>
        <p:spPr bwMode="auto">
          <a:xfrm>
            <a:off x="0" y="687388"/>
            <a:ext cx="9144000" cy="130175"/>
          </a:xfrm>
          <a:prstGeom prst="rect">
            <a:avLst/>
          </a:prstGeom>
          <a:gradFill rotWithShape="1">
            <a:gsLst>
              <a:gs pos="0">
                <a:srgbClr val="111111"/>
              </a:gs>
              <a:gs pos="100000">
                <a:srgbClr val="111111">
                  <a:gamma/>
                  <a:tint val="0"/>
                  <a:invGamma/>
                  <a:alpha val="0"/>
                </a:srgb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nSpc>
                <a:spcPct val="90000"/>
              </a:lnSpc>
              <a:buClr>
                <a:schemeClr val="tx2"/>
              </a:buClr>
              <a:buSzPct val="85000"/>
              <a:buFont typeface="Wingdings 2" pitchFamily="18" charset="2"/>
              <a:buChar char="•"/>
              <a:defRPr/>
            </a:pPr>
            <a:endParaRPr lang="en-US"/>
          </a:p>
        </p:txBody>
      </p:sp>
      <p:pic>
        <p:nvPicPr>
          <p:cNvPr id="6" name="Picture 24" descr="people-sil-1"/>
          <p:cNvPicPr>
            <a:picLocks noChangeAspect="1" noChangeArrowheads="1"/>
          </p:cNvPicPr>
          <p:nvPr/>
        </p:nvPicPr>
        <p:blipFill>
          <a:blip r:embed="rId2"/>
          <a:srcRect b="4019"/>
          <a:stretch>
            <a:fillRect/>
          </a:stretch>
        </p:blipFill>
        <p:spPr bwMode="auto">
          <a:xfrm>
            <a:off x="301625" y="1133475"/>
            <a:ext cx="7270750" cy="5724525"/>
          </a:xfrm>
          <a:prstGeom prst="rect">
            <a:avLst/>
          </a:prstGeom>
          <a:noFill/>
          <a:ln w="9525">
            <a:noFill/>
            <a:miter lim="800000"/>
            <a:headEnd/>
            <a:tailEnd/>
          </a:ln>
        </p:spPr>
      </p:pic>
      <p:pic>
        <p:nvPicPr>
          <p:cNvPr id="7" name="Picture 28" descr="ms-logo_bL_r"/>
          <p:cNvPicPr>
            <a:picLocks noChangeAspect="1" noChangeArrowheads="1"/>
          </p:cNvPicPr>
          <p:nvPr/>
        </p:nvPicPr>
        <p:blipFill>
          <a:blip r:embed="rId3"/>
          <a:srcRect/>
          <a:stretch>
            <a:fillRect/>
          </a:stretch>
        </p:blipFill>
        <p:spPr bwMode="auto">
          <a:xfrm>
            <a:off x="7310438" y="312738"/>
            <a:ext cx="1466850" cy="239712"/>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4"/>
          <a:srcRect t="3555" r="90067" b="48959"/>
          <a:stretch>
            <a:fillRect/>
          </a:stretch>
        </p:blipFill>
        <p:spPr bwMode="auto">
          <a:xfrm>
            <a:off x="7518400" y="481013"/>
            <a:ext cx="1625600" cy="6376987"/>
          </a:xfrm>
          <a:prstGeom prst="rect">
            <a:avLst/>
          </a:prstGeom>
          <a:noFill/>
          <a:ln w="9525">
            <a:noFill/>
            <a:miter lim="800000"/>
            <a:headEnd/>
            <a:tailEnd/>
          </a:ln>
        </p:spPr>
      </p:pic>
      <p:sp>
        <p:nvSpPr>
          <p:cNvPr id="18434" name="Rectangle 2"/>
          <p:cNvSpPr>
            <a:spLocks noGrp="1" noChangeArrowheads="1"/>
          </p:cNvSpPr>
          <p:nvPr>
            <p:ph type="ctrTitle"/>
          </p:nvPr>
        </p:nvSpPr>
        <p:spPr>
          <a:xfrm>
            <a:off x="363538" y="1417638"/>
            <a:ext cx="8077200" cy="695325"/>
          </a:xfrm>
          <a:ln algn="ctr"/>
          <a:effectLst>
            <a:outerShdw dist="17961" dir="2700000" algn="ctr" rotWithShape="0">
              <a:schemeClr val="bg2">
                <a:alpha val="74001"/>
              </a:schemeClr>
            </a:outerShdw>
          </a:effectLst>
        </p:spPr>
        <p:txBody>
          <a:bodyPr anchor="ctr"/>
          <a:lstStyle>
            <a:lvl1pPr>
              <a:defRPr>
                <a:effectLst>
                  <a:outerShdw blurRad="38100" dist="38100" dir="2700000" algn="tl">
                    <a:srgbClr val="000000"/>
                  </a:outerShdw>
                </a:effectLst>
              </a:defRPr>
            </a:lvl1pPr>
          </a:lstStyle>
          <a:p>
            <a:r>
              <a:rPr lang="en-US" dirty="0"/>
              <a:t>Click to edit Master title style</a:t>
            </a:r>
          </a:p>
        </p:txBody>
      </p:sp>
      <p:sp>
        <p:nvSpPr>
          <p:cNvPr id="18435" name="Rectangle 3"/>
          <p:cNvSpPr>
            <a:spLocks noGrp="1" noChangeArrowheads="1"/>
          </p:cNvSpPr>
          <p:nvPr>
            <p:ph type="subTitle" idx="1"/>
          </p:nvPr>
        </p:nvSpPr>
        <p:spPr>
          <a:xfrm>
            <a:off x="685800" y="4356100"/>
            <a:ext cx="8077200" cy="530225"/>
          </a:xfrm>
        </p:spPr>
        <p:txBody>
          <a:bodyPr/>
          <a:lstStyle>
            <a:lvl1pPr marL="0" indent="0">
              <a:spcBef>
                <a:spcPct val="0"/>
              </a:spcBef>
              <a:buFont typeface="Wingdings 2" pitchFamily="18" charset="2"/>
              <a:buNone/>
              <a:defRPr>
                <a:effectLst>
                  <a:outerShdw blurRad="38100" dist="38100" dir="2700000" algn="tl">
                    <a:srgbClr val="000000"/>
                  </a:outerShdw>
                </a:effectLst>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6" name="Rectangle 18"/>
          <p:cNvSpPr>
            <a:spLocks noGrp="1" noChangeArrowheads="1"/>
          </p:cNvSpPr>
          <p:nvPr>
            <p:ph type="sldNum" sz="quarter" idx="4"/>
          </p:nvPr>
        </p:nvSpPr>
        <p:spPr bwMode="auto">
          <a:xfrm>
            <a:off x="8362889" y="6527910"/>
            <a:ext cx="781111"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rtl="0" fontAlgn="base">
              <a:lnSpc>
                <a:spcPct val="90000"/>
              </a:lnSpc>
              <a:spcBef>
                <a:spcPct val="0"/>
              </a:spcBef>
              <a:spcAft>
                <a:spcPct val="0"/>
              </a:spcAft>
              <a:buClr>
                <a:schemeClr val="tx2"/>
              </a:buClr>
              <a:buSzPct val="85000"/>
              <a:buFont typeface="Wingdings 2" pitchFamily="18" charset="2"/>
              <a:buNone/>
              <a:defRPr lang="en-US" sz="1050" b="0" kern="1200" smtClean="0">
                <a:ln>
                  <a:solidFill>
                    <a:schemeClr val="bg2">
                      <a:lumMod val="50000"/>
                      <a:lumOff val="50000"/>
                      <a:alpha val="3000"/>
                    </a:schemeClr>
                  </a:solidFill>
                </a:ln>
                <a:solidFill>
                  <a:schemeClr val="tx1"/>
                </a:solidFill>
                <a:effectLst>
                  <a:outerShdw blurRad="38100" dist="38100" dir="2700000" algn="tl">
                    <a:srgbClr val="000000">
                      <a:alpha val="43137"/>
                    </a:srgbClr>
                  </a:outerShdw>
                </a:effectLst>
                <a:latin typeface="+mn-lt"/>
                <a:ea typeface="+mn-ea"/>
                <a:cs typeface="+mn-cs"/>
              </a:defRPr>
            </a:lvl1pPr>
          </a:lstStyle>
          <a:p>
            <a:pPr>
              <a:defRPr/>
            </a:pPr>
            <a:fld id="{0EA2E07B-00C1-458D-807C-5DE870C5A269}"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800">
                <a:solidFill>
                  <a:schemeClr val="bg2"/>
                </a:solidFill>
                <a:latin typeface="Segoe" pitchFamily="34" charset="0"/>
              </a:defRPr>
            </a:lvl1pPr>
          </a:lstStyle>
          <a:p>
            <a:pPr rtl="0" fontAlgn="base">
              <a:spcBef>
                <a:spcPct val="0"/>
              </a:spcBef>
              <a:spcAft>
                <a:spcPct val="0"/>
              </a:spcAft>
            </a:pPr>
            <a:fld id="{7DEF32B4-1830-49DE-AE9B-0FCC92E8E6A6}" type="slidenum">
              <a:rPr lang="en-US" kern="1200" smtClean="0">
                <a:solidFill>
                  <a:srgbClr val="000000"/>
                </a:solidFill>
                <a:ea typeface="+mn-ea"/>
                <a:cs typeface="+mn-cs"/>
              </a:rPr>
              <a:pPr rtl="0" fontAlgn="base">
                <a:spcBef>
                  <a:spcPct val="0"/>
                </a:spcBef>
                <a:spcAft>
                  <a:spcPct val="0"/>
                </a:spcAft>
              </a:pPr>
              <a:t>‹#›</a:t>
            </a:fld>
            <a:endParaRPr lang="en-US" kern="1200" dirty="0">
              <a:solidFill>
                <a:srgbClr val="000000"/>
              </a:solidFill>
              <a:ea typeface="+mn-ea"/>
              <a:cs typeface="+mn-cs"/>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tx1">
                <a:lumMod val="50000"/>
                <a:alpha val="4000"/>
              </a:schemeClr>
            </a:solidFill>
          </a:ln>
          <a:effectLst/>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800">
                <a:solidFill>
                  <a:schemeClr val="bg2"/>
                </a:solidFill>
                <a:latin typeface="Segoe" pitchFamily="34" charset="0"/>
              </a:defRPr>
            </a:lvl1pPr>
          </a:lstStyle>
          <a:p>
            <a:pPr rtl="0" fontAlgn="base">
              <a:spcBef>
                <a:spcPct val="0"/>
              </a:spcBef>
              <a:spcAft>
                <a:spcPct val="0"/>
              </a:spcAft>
            </a:pPr>
            <a:fld id="{7DEF32B4-1830-49DE-AE9B-0FCC92E8E6A6}" type="slidenum">
              <a:rPr lang="en-US" kern="1200" smtClean="0">
                <a:solidFill>
                  <a:srgbClr val="000000"/>
                </a:solidFill>
                <a:ea typeface="+mn-ea"/>
                <a:cs typeface="+mn-cs"/>
              </a:rPr>
              <a:pPr rtl="0" fontAlgn="base">
                <a:spcBef>
                  <a:spcPct val="0"/>
                </a:spcBef>
                <a:spcAft>
                  <a:spcPct val="0"/>
                </a:spcAft>
              </a:pPr>
              <a:t>‹#›</a:t>
            </a:fld>
            <a:endParaRPr lang="en-US" kern="1200">
              <a:solidFill>
                <a:srgbClr val="000000"/>
              </a:solidFill>
              <a:ea typeface="+mn-ea"/>
              <a:cs typeface="+mn-cs"/>
            </a:endParaRPr>
          </a:p>
        </p:txBody>
      </p:sp>
      <p:sp>
        <p:nvSpPr>
          <p:cNvPr id="6" name="Title 1"/>
          <p:cNvSpPr>
            <a:spLocks noGrp="1"/>
          </p:cNvSpPr>
          <p:nvPr>
            <p:ph type="title"/>
          </p:nvPr>
        </p:nvSpPr>
        <p:spPr>
          <a:xfrm>
            <a:off x="123825" y="142875"/>
            <a:ext cx="8877300" cy="507831"/>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5763" y="1422400"/>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422400"/>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123825" y="142875"/>
            <a:ext cx="8877300" cy="507831"/>
          </a:xfrm>
          <a:prstGeom prst="rect">
            <a:avLst/>
          </a:prstGeom>
        </p:spPr>
        <p:txBody>
          <a:bodyPr/>
          <a:lstStyle/>
          <a:p>
            <a:r>
              <a:rPr lang="en-US" smtClean="0"/>
              <a:t>Click to edit Master title style</a:t>
            </a:r>
            <a:endParaRPr lang="en-US"/>
          </a:p>
        </p:txBody>
      </p:sp>
      <p:sp>
        <p:nvSpPr>
          <p:cNvPr id="7" name="Rectangle 1027"/>
          <p:cNvSpPr>
            <a:spLocks noChangeArrowheads="1"/>
          </p:cNvSpPr>
          <p:nvPr userDrawn="1"/>
        </p:nvSpPr>
        <p:spPr bwMode="auto">
          <a:xfrm>
            <a:off x="0" y="600075"/>
            <a:ext cx="9144001" cy="54864"/>
          </a:xfrm>
          <a:prstGeom prst="rect">
            <a:avLst/>
          </a:prstGeom>
          <a:gradFill rotWithShape="1">
            <a:gsLst>
              <a:gs pos="0">
                <a:srgbClr val="DDDDDD">
                  <a:alpha val="9000"/>
                </a:srgbClr>
              </a:gs>
              <a:gs pos="100000">
                <a:srgbClr val="DDDDDD">
                  <a:alpha val="28000"/>
                </a:srgbClr>
              </a:gs>
            </a:gsLst>
            <a:lin ang="0" scaled="1"/>
          </a:gradFill>
          <a:ln w="9525">
            <a:noFill/>
            <a:miter lim="800000"/>
            <a:headEnd/>
            <a:tailEnd/>
          </a:ln>
        </p:spPr>
        <p:txBody>
          <a:bodyPr wrap="square" lIns="0" tIns="0" rIns="0" bIns="0" anchor="ctr">
            <a:spAutoFit/>
          </a:bodyPr>
          <a:lstStyle/>
          <a:p>
            <a:pPr algn="l" rtl="0" fontAlgn="base">
              <a:spcBef>
                <a:spcPct val="0"/>
              </a:spcBef>
              <a:spcAft>
                <a:spcPct val="0"/>
              </a:spcAft>
              <a:defRPr/>
            </a:pPr>
            <a:endParaRPr lang="en-US" kern="1200">
              <a:solidFill>
                <a:srgbClr val="000000"/>
              </a:solidFill>
              <a:latin typeface="Arial" pitchFamily="34" charset="0"/>
              <a:ea typeface="+mn-ea"/>
              <a:cs typeface="+mn-cs"/>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23825" y="142875"/>
            <a:ext cx="8877300" cy="507831"/>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800">
                <a:solidFill>
                  <a:schemeClr val="bg2"/>
                </a:solidFill>
                <a:latin typeface="Segoe" pitchFamily="34" charset="0"/>
              </a:defRPr>
            </a:lvl1pPr>
          </a:lstStyle>
          <a:p>
            <a:pPr rtl="0" fontAlgn="base">
              <a:spcBef>
                <a:spcPct val="0"/>
              </a:spcBef>
              <a:spcAft>
                <a:spcPct val="0"/>
              </a:spcAft>
            </a:pPr>
            <a:fld id="{7DEF32B4-1830-49DE-AE9B-0FCC92E8E6A6}" type="slidenum">
              <a:rPr lang="en-US" kern="1200" smtClean="0">
                <a:solidFill>
                  <a:srgbClr val="000000"/>
                </a:solidFill>
                <a:ea typeface="+mn-ea"/>
                <a:cs typeface="+mn-cs"/>
              </a:rPr>
              <a:pPr rtl="0" fontAlgn="base">
                <a:spcBef>
                  <a:spcPct val="0"/>
                </a:spcBef>
                <a:spcAft>
                  <a:spcPct val="0"/>
                </a:spcAft>
              </a:pPr>
              <a:t>‹#›</a:t>
            </a:fld>
            <a:endParaRPr lang="en-US" kern="1200">
              <a:solidFill>
                <a:srgbClr val="000000"/>
              </a:solidFill>
              <a:ea typeface="+mn-ea"/>
              <a:cs typeface="+mn-cs"/>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6" name="Rectangle 18"/>
          <p:cNvSpPr>
            <a:spLocks noGrp="1" noChangeArrowheads="1"/>
          </p:cNvSpPr>
          <p:nvPr>
            <p:ph type="sldNum" sz="quarter" idx="4"/>
          </p:nvPr>
        </p:nvSpPr>
        <p:spPr bwMode="auto">
          <a:xfrm>
            <a:off x="8362889" y="6527910"/>
            <a:ext cx="781111"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rtl="0" fontAlgn="base">
              <a:lnSpc>
                <a:spcPct val="90000"/>
              </a:lnSpc>
              <a:spcBef>
                <a:spcPct val="0"/>
              </a:spcBef>
              <a:spcAft>
                <a:spcPct val="0"/>
              </a:spcAft>
              <a:buClr>
                <a:schemeClr val="tx2"/>
              </a:buClr>
              <a:buSzPct val="85000"/>
              <a:buFont typeface="Wingdings 2" pitchFamily="18" charset="2"/>
              <a:buNone/>
              <a:defRPr lang="en-US" sz="1050" b="0" kern="1200" smtClean="0">
                <a:ln>
                  <a:solidFill>
                    <a:schemeClr val="bg2">
                      <a:lumMod val="50000"/>
                      <a:lumOff val="50000"/>
                      <a:alpha val="3000"/>
                    </a:schemeClr>
                  </a:solidFill>
                </a:ln>
                <a:solidFill>
                  <a:schemeClr val="tx1"/>
                </a:solidFill>
                <a:effectLst>
                  <a:outerShdw blurRad="38100" dist="38100" dir="2700000" algn="tl">
                    <a:srgbClr val="000000">
                      <a:alpha val="43137"/>
                    </a:srgbClr>
                  </a:outerShdw>
                </a:effectLst>
                <a:latin typeface="+mn-lt"/>
                <a:ea typeface="+mn-ea"/>
                <a:cs typeface="+mn-cs"/>
              </a:defRPr>
            </a:lvl1pPr>
          </a:lstStyle>
          <a:p>
            <a:pPr>
              <a:defRPr/>
            </a:pPr>
            <a:fld id="{0EA2E07B-00C1-458D-807C-5DE870C5A269}" type="slidenum">
              <a:rPr lang="en-US" smtClean="0"/>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3400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6" name="Rectangle 18"/>
          <p:cNvSpPr>
            <a:spLocks noGrp="1" noChangeArrowheads="1"/>
          </p:cNvSpPr>
          <p:nvPr>
            <p:ph type="sldNum" sz="quarter" idx="4"/>
          </p:nvPr>
        </p:nvSpPr>
        <p:spPr bwMode="auto">
          <a:xfrm>
            <a:off x="8362889" y="6527910"/>
            <a:ext cx="781111"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rtl="0" fontAlgn="base">
              <a:lnSpc>
                <a:spcPct val="90000"/>
              </a:lnSpc>
              <a:spcBef>
                <a:spcPct val="0"/>
              </a:spcBef>
              <a:spcAft>
                <a:spcPct val="0"/>
              </a:spcAft>
              <a:buClr>
                <a:schemeClr val="tx2"/>
              </a:buClr>
              <a:buSzPct val="85000"/>
              <a:buFont typeface="Wingdings 2" pitchFamily="18" charset="2"/>
              <a:buNone/>
              <a:defRPr lang="en-US" sz="1050" b="0" kern="1200" smtClean="0">
                <a:ln>
                  <a:solidFill>
                    <a:schemeClr val="bg2">
                      <a:lumMod val="50000"/>
                      <a:lumOff val="50000"/>
                      <a:alpha val="3000"/>
                    </a:schemeClr>
                  </a:solidFill>
                </a:ln>
                <a:solidFill>
                  <a:schemeClr val="tx1"/>
                </a:solidFill>
                <a:effectLst>
                  <a:outerShdw blurRad="38100" dist="38100" dir="2700000" algn="tl">
                    <a:srgbClr val="000000">
                      <a:alpha val="43137"/>
                    </a:srgbClr>
                  </a:outerShdw>
                </a:effectLst>
                <a:latin typeface="+mn-lt"/>
                <a:ea typeface="+mn-ea"/>
                <a:cs typeface="+mn-cs"/>
              </a:defRPr>
            </a:lvl1pPr>
          </a:lstStyle>
          <a:p>
            <a:pPr>
              <a:defRPr/>
            </a:pPr>
            <a:fld id="{0EA2E07B-00C1-458D-807C-5DE870C5A269}" type="slidenum">
              <a:rPr lang="en-US" smtClean="0"/>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6713" y="1416050"/>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6050"/>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7" name="Rectangle 18"/>
          <p:cNvSpPr>
            <a:spLocks noGrp="1" noChangeArrowheads="1"/>
          </p:cNvSpPr>
          <p:nvPr>
            <p:ph type="sldNum" sz="quarter" idx="4"/>
          </p:nvPr>
        </p:nvSpPr>
        <p:spPr bwMode="auto">
          <a:xfrm>
            <a:off x="153927" y="6515100"/>
            <a:ext cx="781111" cy="200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ct val="90000"/>
              </a:lnSpc>
              <a:buClr>
                <a:schemeClr val="tx2"/>
              </a:buClr>
              <a:buSzPct val="85000"/>
              <a:buFont typeface="Wingdings 2" pitchFamily="18" charset="2"/>
              <a:buChar char="•"/>
              <a:defRPr sz="1050" b="0">
                <a:effectLst>
                  <a:outerShdw blurRad="38100" dist="38100" dir="2700000" algn="tl">
                    <a:srgbClr val="000000">
                      <a:alpha val="43137"/>
                    </a:srgbClr>
                  </a:outerShdw>
                </a:effectLst>
                <a:latin typeface="+mn-lt"/>
              </a:defRPr>
            </a:lvl1pPr>
          </a:lstStyle>
          <a:p>
            <a:pPr algn="ctr">
              <a:buFont typeface="Wingdings 2" pitchFamily="18" charset="2"/>
              <a:buNone/>
              <a:defRPr/>
            </a:pPr>
            <a:fld id="{0EA2E07B-00C1-458D-807C-5DE870C5A269}" type="slidenum">
              <a:rPr lang="en-US" smtClean="0"/>
              <a:pPr algn="ctr">
                <a:buFont typeface="Wingdings 2" pitchFamily="18" charset="2"/>
                <a:buNone/>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3537" y="366713"/>
            <a:ext cx="8421687" cy="105092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9" name="Rectangle 18"/>
          <p:cNvSpPr>
            <a:spLocks noGrp="1" noChangeArrowheads="1"/>
          </p:cNvSpPr>
          <p:nvPr>
            <p:ph type="sldNum" sz="quarter" idx="11"/>
          </p:nvPr>
        </p:nvSpPr>
        <p:spPr bwMode="auto">
          <a:xfrm>
            <a:off x="153927" y="6515100"/>
            <a:ext cx="781111" cy="200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ct val="90000"/>
              </a:lnSpc>
              <a:buClr>
                <a:schemeClr val="tx2"/>
              </a:buClr>
              <a:buSzPct val="85000"/>
              <a:buFont typeface="Wingdings 2" pitchFamily="18" charset="2"/>
              <a:buChar char="•"/>
              <a:defRPr sz="1050" b="0">
                <a:effectLst>
                  <a:outerShdw blurRad="38100" dist="38100" dir="2700000" algn="tl">
                    <a:srgbClr val="000000">
                      <a:alpha val="43137"/>
                    </a:srgbClr>
                  </a:outerShdw>
                </a:effectLst>
                <a:latin typeface="+mn-lt"/>
              </a:defRPr>
            </a:lvl1pPr>
          </a:lstStyle>
          <a:p>
            <a:pPr algn="ctr">
              <a:buFont typeface="Wingdings 2" pitchFamily="18" charset="2"/>
              <a:buNone/>
              <a:defRPr/>
            </a:pPr>
            <a:fld id="{0EA2E07B-00C1-458D-807C-5DE870C5A269}" type="slidenum">
              <a:rPr lang="en-US" smtClean="0"/>
              <a:pPr algn="ctr">
                <a:buFont typeface="Wingdings 2" pitchFamily="18" charset="2"/>
                <a:buNone/>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5" name="Rectangle 18"/>
          <p:cNvSpPr>
            <a:spLocks noGrp="1" noChangeArrowheads="1"/>
          </p:cNvSpPr>
          <p:nvPr>
            <p:ph type="sldNum" sz="quarter" idx="4"/>
          </p:nvPr>
        </p:nvSpPr>
        <p:spPr bwMode="auto">
          <a:xfrm>
            <a:off x="8362889" y="6527910"/>
            <a:ext cx="781111"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rtl="0" fontAlgn="base">
              <a:lnSpc>
                <a:spcPct val="90000"/>
              </a:lnSpc>
              <a:spcBef>
                <a:spcPct val="0"/>
              </a:spcBef>
              <a:spcAft>
                <a:spcPct val="0"/>
              </a:spcAft>
              <a:buClr>
                <a:schemeClr val="tx2"/>
              </a:buClr>
              <a:buSzPct val="85000"/>
              <a:buFont typeface="Wingdings 2" pitchFamily="18" charset="2"/>
              <a:buNone/>
              <a:defRPr lang="en-US" sz="1050" b="0" kern="1200" smtClean="0">
                <a:ln>
                  <a:solidFill>
                    <a:schemeClr val="bg2">
                      <a:lumMod val="50000"/>
                      <a:lumOff val="50000"/>
                      <a:alpha val="3000"/>
                    </a:schemeClr>
                  </a:solidFill>
                </a:ln>
                <a:solidFill>
                  <a:schemeClr val="tx1"/>
                </a:solidFill>
                <a:effectLst>
                  <a:outerShdw blurRad="38100" dist="38100" dir="2700000" algn="tl">
                    <a:srgbClr val="000000">
                      <a:alpha val="43137"/>
                    </a:srgbClr>
                  </a:outerShdw>
                </a:effectLst>
                <a:latin typeface="+mn-lt"/>
                <a:ea typeface="+mn-ea"/>
                <a:cs typeface="+mn-cs"/>
              </a:defRPr>
            </a:lvl1pPr>
          </a:lstStyle>
          <a:p>
            <a:pPr>
              <a:defRPr/>
            </a:pPr>
            <a:fld id="{0EA2E07B-00C1-458D-807C-5DE870C5A269}" type="slidenum">
              <a:rPr lang="en-US" smtClean="0"/>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4" name="Rectangle 18"/>
          <p:cNvSpPr>
            <a:spLocks noGrp="1" noChangeArrowheads="1"/>
          </p:cNvSpPr>
          <p:nvPr>
            <p:ph type="sldNum" sz="quarter" idx="4"/>
          </p:nvPr>
        </p:nvSpPr>
        <p:spPr bwMode="auto">
          <a:xfrm>
            <a:off x="8362889" y="6527910"/>
            <a:ext cx="781111"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rtl="0" fontAlgn="base">
              <a:lnSpc>
                <a:spcPct val="90000"/>
              </a:lnSpc>
              <a:spcBef>
                <a:spcPct val="0"/>
              </a:spcBef>
              <a:spcAft>
                <a:spcPct val="0"/>
              </a:spcAft>
              <a:buClr>
                <a:schemeClr val="tx2"/>
              </a:buClr>
              <a:buSzPct val="85000"/>
              <a:buFont typeface="Wingdings 2" pitchFamily="18" charset="2"/>
              <a:buNone/>
              <a:defRPr lang="en-US" sz="1050" b="0" kern="1200" smtClean="0">
                <a:ln>
                  <a:solidFill>
                    <a:schemeClr val="bg2">
                      <a:lumMod val="50000"/>
                      <a:lumOff val="50000"/>
                      <a:alpha val="3000"/>
                    </a:schemeClr>
                  </a:solidFill>
                </a:ln>
                <a:solidFill>
                  <a:schemeClr val="tx1"/>
                </a:solidFill>
                <a:effectLst>
                  <a:outerShdw blurRad="38100" dist="38100" dir="2700000" algn="tl">
                    <a:srgbClr val="000000">
                      <a:alpha val="43137"/>
                    </a:srgbClr>
                  </a:outerShdw>
                </a:effectLst>
                <a:latin typeface="+mn-lt"/>
                <a:ea typeface="+mn-ea"/>
                <a:cs typeface="+mn-cs"/>
              </a:defRPr>
            </a:lvl1pPr>
          </a:lstStyle>
          <a:p>
            <a:pPr>
              <a:defRPr/>
            </a:pPr>
            <a:fld id="{0EA2E07B-00C1-458D-807C-5DE870C5A269}" type="slidenum">
              <a:rPr lang="en-US" smtClean="0"/>
              <a:pPr>
                <a:defRPr/>
              </a:pPr>
              <a:t>‹#›</a:t>
            </a:fld>
            <a:endParaRPr lang="en-US" dirty="0"/>
          </a:p>
        </p:txBody>
      </p:sp>
      <p:sp>
        <p:nvSpPr>
          <p:cNvPr id="5" name="Rectangle 4"/>
          <p:cNvSpPr/>
          <p:nvPr userDrawn="1"/>
        </p:nvSpPr>
        <p:spPr bwMode="auto">
          <a:xfrm>
            <a:off x="0" y="0"/>
            <a:ext cx="9144000" cy="6400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7" name="Rectangle 18"/>
          <p:cNvSpPr>
            <a:spLocks noGrp="1" noChangeArrowheads="1"/>
          </p:cNvSpPr>
          <p:nvPr>
            <p:ph type="sldNum" sz="quarter" idx="4"/>
          </p:nvPr>
        </p:nvSpPr>
        <p:spPr bwMode="auto">
          <a:xfrm>
            <a:off x="153927" y="6515100"/>
            <a:ext cx="781111" cy="200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ct val="90000"/>
              </a:lnSpc>
              <a:buClr>
                <a:schemeClr val="tx2"/>
              </a:buClr>
              <a:buSzPct val="85000"/>
              <a:buFont typeface="Wingdings 2" pitchFamily="18" charset="2"/>
              <a:buChar char="•"/>
              <a:defRPr sz="1050" b="0">
                <a:effectLst>
                  <a:outerShdw blurRad="38100" dist="38100" dir="2700000" algn="tl">
                    <a:srgbClr val="000000">
                      <a:alpha val="43137"/>
                    </a:srgbClr>
                  </a:outerShdw>
                </a:effectLst>
                <a:latin typeface="+mn-lt"/>
              </a:defRPr>
            </a:lvl1pPr>
          </a:lstStyle>
          <a:p>
            <a:pPr algn="ctr">
              <a:buFont typeface="Wingdings 2" pitchFamily="18" charset="2"/>
              <a:buNone/>
              <a:defRPr/>
            </a:pPr>
            <a:fld id="{0EA2E07B-00C1-458D-807C-5DE870C5A269}" type="slidenum">
              <a:rPr lang="en-US" smtClean="0"/>
              <a:pPr algn="ctr">
                <a:buFont typeface="Wingdings 2" pitchFamily="18" charset="2"/>
                <a:buNone/>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ftr" sz="quarter" idx="10"/>
          </p:nvPr>
        </p:nvSpPr>
        <p:spPr>
          <a:ln/>
        </p:spPr>
        <p:txBody>
          <a:bodyPr/>
          <a:lstStyle>
            <a:lvl1pPr>
              <a:defRPr/>
            </a:lvl1pPr>
          </a:lstStyle>
          <a:p>
            <a:pPr>
              <a:defRPr/>
            </a:pPr>
            <a:r>
              <a:rPr lang="en-US"/>
              <a:t>Microsoft Confidential.</a:t>
            </a:r>
          </a:p>
        </p:txBody>
      </p:sp>
      <p:sp>
        <p:nvSpPr>
          <p:cNvPr id="7" name="Rectangle 18"/>
          <p:cNvSpPr>
            <a:spLocks noGrp="1" noChangeArrowheads="1"/>
          </p:cNvSpPr>
          <p:nvPr>
            <p:ph type="sldNum" sz="quarter" idx="4"/>
          </p:nvPr>
        </p:nvSpPr>
        <p:spPr bwMode="auto">
          <a:xfrm>
            <a:off x="153927" y="6515100"/>
            <a:ext cx="781111" cy="2000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nSpc>
                <a:spcPct val="90000"/>
              </a:lnSpc>
              <a:buClr>
                <a:schemeClr val="tx2"/>
              </a:buClr>
              <a:buSzPct val="85000"/>
              <a:buFont typeface="Wingdings 2" pitchFamily="18" charset="2"/>
              <a:buChar char="•"/>
              <a:defRPr sz="1050" b="0">
                <a:effectLst>
                  <a:outerShdw blurRad="38100" dist="38100" dir="2700000" algn="tl">
                    <a:srgbClr val="000000">
                      <a:alpha val="43137"/>
                    </a:srgbClr>
                  </a:outerShdw>
                </a:effectLst>
                <a:latin typeface="+mn-lt"/>
              </a:defRPr>
            </a:lvl1pPr>
          </a:lstStyle>
          <a:p>
            <a:pPr algn="ctr">
              <a:buFont typeface="Wingdings 2" pitchFamily="18" charset="2"/>
              <a:buNone/>
              <a:defRPr/>
            </a:pPr>
            <a:fld id="{0EA2E07B-00C1-458D-807C-5DE870C5A269}" type="slidenum">
              <a:rPr lang="en-US" smtClean="0"/>
              <a:pPr algn="ctr">
                <a:buFont typeface="Wingdings 2" pitchFamily="18" charset="2"/>
                <a:buNone/>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7.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9.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Title Slide</a:t>
            </a:r>
          </a:p>
        </p:txBody>
      </p:sp>
      <p:sp>
        <p:nvSpPr>
          <p:cNvPr id="1032" name="Rectangle 8"/>
          <p:cNvSpPr>
            <a:spLocks noGrp="1" noChangeArrowheads="1"/>
          </p:cNvSpPr>
          <p:nvPr>
            <p:ph type="body" idx="1"/>
          </p:nvPr>
        </p:nvSpPr>
        <p:spPr bwMode="auto">
          <a:xfrm>
            <a:off x="363538" y="1303338"/>
            <a:ext cx="8410575" cy="2214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1" name="Rectangle 17"/>
          <p:cNvSpPr>
            <a:spLocks noGrp="1" noChangeArrowheads="1"/>
          </p:cNvSpPr>
          <p:nvPr>
            <p:ph type="ftr" sz="quarter" idx="3"/>
          </p:nvPr>
        </p:nvSpPr>
        <p:spPr bwMode="auto">
          <a:xfrm>
            <a:off x="981075" y="6523038"/>
            <a:ext cx="28956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90000"/>
              </a:lnSpc>
              <a:buClr>
                <a:schemeClr val="tx2"/>
              </a:buClr>
              <a:buSzPct val="85000"/>
              <a:buFont typeface="Wingdings 2" pitchFamily="18" charset="2"/>
              <a:buChar char="•"/>
              <a:defRPr sz="1000" b="0">
                <a:latin typeface="+mn-lt"/>
              </a:defRPr>
            </a:lvl1pPr>
          </a:lstStyle>
          <a:p>
            <a:pPr>
              <a:defRPr/>
            </a:pPr>
            <a:r>
              <a:rPr lang="en-US"/>
              <a:t>Microsoft Confidential.</a:t>
            </a:r>
          </a:p>
        </p:txBody>
      </p:sp>
      <p:sp>
        <p:nvSpPr>
          <p:cNvPr id="1042" name="Rectangle 18"/>
          <p:cNvSpPr>
            <a:spLocks noGrp="1" noChangeArrowheads="1"/>
          </p:cNvSpPr>
          <p:nvPr>
            <p:ph type="sldNum" sz="quarter" idx="4"/>
          </p:nvPr>
        </p:nvSpPr>
        <p:spPr bwMode="auto">
          <a:xfrm>
            <a:off x="8423565" y="6527910"/>
            <a:ext cx="720436" cy="330090"/>
          </a:xfrm>
          <a:prstGeom prst="rect">
            <a:avLst/>
          </a:prstGeom>
          <a:noFill/>
          <a:ln w="9525">
            <a:noFill/>
            <a:miter lim="800000"/>
            <a:headEnd/>
            <a:tailEnd/>
          </a:ln>
          <a:effectLst/>
        </p:spPr>
        <p:txBody>
          <a:bodyPr vert="horz" wrap="square" lIns="91440" tIns="91440" rIns="182880" bIns="91440" numCol="1" anchor="ctr" anchorCtr="0" compatLnSpc="1">
            <a:prstTxWarp prst="textNoShape">
              <a:avLst/>
            </a:prstTxWarp>
            <a:spAutoFit/>
          </a:bodyPr>
          <a:lstStyle>
            <a:lvl1pPr algn="r">
              <a:lnSpc>
                <a:spcPct val="90000"/>
              </a:lnSpc>
              <a:buClr>
                <a:schemeClr val="tx2"/>
              </a:buClr>
              <a:buSzPct val="85000"/>
              <a:buFont typeface="Wingdings 2" pitchFamily="18" charset="2"/>
              <a:buChar char="•"/>
              <a:defRPr sz="1050" b="0">
                <a:ln>
                  <a:solidFill>
                    <a:schemeClr val="bg2">
                      <a:lumMod val="50000"/>
                      <a:lumOff val="50000"/>
                      <a:alpha val="3000"/>
                    </a:schemeClr>
                  </a:solidFill>
                </a:ln>
                <a:effectLst>
                  <a:outerShdw blurRad="38100" dist="38100" dir="2700000" algn="tl">
                    <a:srgbClr val="000000">
                      <a:alpha val="43137"/>
                    </a:srgbClr>
                  </a:outerShdw>
                </a:effectLst>
                <a:latin typeface="+mn-lt"/>
              </a:defRPr>
            </a:lvl1pPr>
          </a:lstStyle>
          <a:p>
            <a:pPr>
              <a:buFont typeface="Wingdings 2" pitchFamily="18" charset="2"/>
              <a:buNone/>
              <a:defRPr/>
            </a:pPr>
            <a:fld id="{0EA2E07B-00C1-458D-807C-5DE870C5A269}" type="slidenum">
              <a:rPr lang="en-US" smtClean="0"/>
              <a:pPr>
                <a:buFont typeface="Wingdings 2" pitchFamily="18" charset="2"/>
                <a:buNone/>
                <a:defRPr/>
              </a:pPr>
              <a:t>‹#›</a:t>
            </a:fld>
            <a:endParaRPr lang="en-US" dirty="0"/>
          </a:p>
        </p:txBody>
      </p:sp>
      <p:sp>
        <p:nvSpPr>
          <p:cNvPr id="1043" name="Rectangle 19"/>
          <p:cNvSpPr>
            <a:spLocks noChangeArrowheads="1"/>
          </p:cNvSpPr>
          <p:nvPr/>
        </p:nvSpPr>
        <p:spPr bwMode="auto">
          <a:xfrm>
            <a:off x="0" y="0"/>
            <a:ext cx="9144000" cy="234950"/>
          </a:xfrm>
          <a:prstGeom prst="rect">
            <a:avLst/>
          </a:prstGeom>
          <a:gradFill rotWithShape="1">
            <a:gsLst>
              <a:gs pos="0">
                <a:srgbClr val="F8F8F8">
                  <a:alpha val="10001"/>
                </a:srgbClr>
              </a:gs>
              <a:gs pos="100000">
                <a:srgbClr val="F8F8F8">
                  <a:gamma/>
                  <a:shade val="89020"/>
                  <a:invGamma/>
                </a:srgbClr>
              </a:gs>
            </a:gsLst>
            <a:lin ang="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nSpc>
                <a:spcPct val="90000"/>
              </a:lnSpc>
              <a:buClr>
                <a:schemeClr val="tx2"/>
              </a:buClr>
              <a:buSzPct val="85000"/>
              <a:buFont typeface="Wingdings 2" pitchFamily="18" charset="2"/>
              <a:buChar char="•"/>
              <a:defRPr/>
            </a:pPr>
            <a:endParaRPr lang="en-US"/>
          </a:p>
        </p:txBody>
      </p:sp>
      <p:sp>
        <p:nvSpPr>
          <p:cNvPr id="1045" name="Rectangle 21"/>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algn="ctr">
            <a:noFill/>
            <a:miter lim="800000"/>
            <a:headEnd/>
            <a:tailEnd/>
          </a:ln>
          <a:effectLst/>
        </p:spPr>
        <p:txBody>
          <a:bodyPr vert="horz" wrap="square" lIns="0" tIns="0" rIns="0" bIns="0" numCol="1" anchor="ctr" anchorCtr="0" compatLnSpc="1">
            <a:prstTxWarp prst="textNoShape">
              <a:avLst/>
            </a:prstTxWarp>
            <a:spAutoFit/>
          </a:bodyPr>
          <a:lstStyle/>
          <a:p>
            <a:pPr>
              <a:lnSpc>
                <a:spcPct val="90000"/>
              </a:lnSpc>
              <a:buClr>
                <a:schemeClr val="tx2"/>
              </a:buClr>
              <a:buSzPct val="85000"/>
              <a:buFont typeface="Wingdings 2" pitchFamily="18" charset="2"/>
              <a:buChar char="•"/>
              <a:defRPr/>
            </a:pPr>
            <a:endParaRPr lang="en-US"/>
          </a:p>
        </p:txBody>
      </p:sp>
      <p:pic>
        <p:nvPicPr>
          <p:cNvPr id="2" name="Picture 22" descr="people-sil-2"/>
          <p:cNvPicPr>
            <a:picLocks noChangeAspect="1" noChangeArrowheads="1"/>
          </p:cNvPicPr>
          <p:nvPr/>
        </p:nvPicPr>
        <p:blipFill>
          <a:blip r:embed="rId12"/>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1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Lst>
  <p:transition>
    <p:fade/>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defRPr>
      </a:lvl1pPr>
      <a:lvl2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2pPr>
      <a:lvl3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3pPr>
      <a:lvl4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4pPr>
      <a:lvl5pPr algn="l"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5pPr>
      <a:lvl6pPr marL="4572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6pPr>
      <a:lvl7pPr marL="9144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7pPr>
      <a:lvl8pPr marL="13716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8pPr>
      <a:lvl9pPr marL="1828800" algn="l" rtl="0" fontAlgn="base">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85000"/>
        <a:buFont typeface="Wingdings 2" pitchFamily="18" charset="2"/>
        <a:buBlip>
          <a:blip r:embed="rId13"/>
        </a:buBlip>
        <a:defRPr sz="3200">
          <a:solidFill>
            <a:schemeClr val="tx1"/>
          </a:solidFill>
          <a:effectLst>
            <a:outerShdw blurRad="38100" dist="38100" dir="2700000" algn="tl">
              <a:srgbClr val="000000">
                <a:alpha val="43137"/>
              </a:srgbClr>
            </a:outerShdw>
          </a:effectLst>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85000"/>
        <a:buFont typeface="Wingdings 2" pitchFamily="18" charset="2"/>
        <a:buBlip>
          <a:blip r:embed="rId13"/>
        </a:buBlip>
        <a:defRPr sz="2800">
          <a:solidFill>
            <a:schemeClr val="tx1"/>
          </a:solidFill>
          <a:effectLst>
            <a:outerShdw blurRad="38100" dist="38100" dir="2700000" algn="tl">
              <a:srgbClr val="000000">
                <a:alpha val="43137"/>
              </a:srgbClr>
            </a:outerShdw>
          </a:effectLst>
          <a:latin typeface="+mn-lt"/>
        </a:defRPr>
      </a:lvl2pPr>
      <a:lvl3pPr marL="1498600" indent="-468313" algn="l" rtl="0" eaLnBrk="0" fontAlgn="base" hangingPunct="0">
        <a:lnSpc>
          <a:spcPct val="90000"/>
        </a:lnSpc>
        <a:spcBef>
          <a:spcPct val="30000"/>
        </a:spcBef>
        <a:spcAft>
          <a:spcPct val="0"/>
        </a:spcAft>
        <a:buClr>
          <a:schemeClr val="tx2"/>
        </a:buClr>
        <a:buSzPct val="85000"/>
        <a:buFont typeface="Wingdings 2" pitchFamily="18" charset="2"/>
        <a:buBlip>
          <a:blip r:embed="rId13"/>
        </a:buBlip>
        <a:defRPr sz="2400">
          <a:solidFill>
            <a:schemeClr val="tx1"/>
          </a:solidFill>
          <a:effectLst>
            <a:outerShdw blurRad="38100" dist="38100" dir="2700000" algn="tl">
              <a:srgbClr val="000000">
                <a:alpha val="43137"/>
              </a:srgbClr>
            </a:outerShdw>
          </a:effectLst>
          <a:latin typeface="+mn-lt"/>
        </a:defRPr>
      </a:lvl3pPr>
      <a:lvl4pPr marL="1930400" indent="-430213" algn="l" rtl="0" eaLnBrk="0" fontAlgn="base" hangingPunct="0">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4pPr>
      <a:lvl5pPr marL="2298700" indent="-366713" algn="l" rtl="0" eaLnBrk="0" fontAlgn="base" hangingPunct="0">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5pPr>
      <a:lvl6pPr marL="2755900" indent="-366713" algn="l" rtl="0" fontAlgn="base">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6pPr>
      <a:lvl7pPr marL="3213100" indent="-366713" algn="l" rtl="0" fontAlgn="base">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7pPr>
      <a:lvl8pPr marL="3670300" indent="-366713" algn="l" rtl="0" fontAlgn="base">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8pPr>
      <a:lvl9pPr marL="4127500" indent="-366713" algn="l" rtl="0" fontAlgn="base">
        <a:lnSpc>
          <a:spcPct val="90000"/>
        </a:lnSpc>
        <a:spcBef>
          <a:spcPct val="30000"/>
        </a:spcBef>
        <a:spcAft>
          <a:spcPct val="0"/>
        </a:spcAft>
        <a:buClr>
          <a:schemeClr val="tx2"/>
        </a:buClr>
        <a:buSzPct val="85000"/>
        <a:buFont typeface="Wingdings 2" pitchFamily="18" charset="2"/>
        <a:buBlip>
          <a:blip r:embed="rId13"/>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92163" name="Text Placeholder 92162"/>
          <p:cNvSpPr>
            <a:spLocks noGrp="1" noChangeArrowheads="1"/>
          </p:cNvSpPr>
          <p:nvPr>
            <p:ph type="body" idx="1"/>
          </p:nvPr>
        </p:nvSpPr>
        <p:spPr bwMode="auto">
          <a:xfrm>
            <a:off x="133350" y="1238250"/>
            <a:ext cx="8877300" cy="175432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2162" name="Title Placeholder 92161"/>
          <p:cNvSpPr>
            <a:spLocks noGrp="1" noChangeArrowheads="1"/>
          </p:cNvSpPr>
          <p:nvPr>
            <p:ph type="title"/>
          </p:nvPr>
        </p:nvSpPr>
        <p:spPr bwMode="auto">
          <a:xfrm>
            <a:off x="123825" y="257175"/>
            <a:ext cx="8877300" cy="507831"/>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Title Slide</a:t>
            </a:r>
          </a:p>
        </p:txBody>
      </p:sp>
      <p:pic>
        <p:nvPicPr>
          <p:cNvPr id="13" name="Picture 12" descr="1.png"/>
          <p:cNvPicPr>
            <a:picLocks noChangeAspect="1"/>
          </p:cNvPicPr>
          <p:nvPr/>
        </p:nvPicPr>
        <p:blipFill>
          <a:blip r:embed="rId12">
            <a:duotone>
              <a:schemeClr val="bg2">
                <a:shade val="45000"/>
                <a:satMod val="135000"/>
              </a:schemeClr>
              <a:prstClr val="white"/>
            </a:duotone>
            <a:lum bright="-5000"/>
          </a:blip>
          <a:srcRect/>
          <a:stretch>
            <a:fillRect/>
          </a:stretch>
        </p:blipFill>
        <p:spPr>
          <a:xfrm>
            <a:off x="0" y="6591299"/>
            <a:ext cx="9144000" cy="276225"/>
          </a:xfrm>
          <a:prstGeom prst="rect">
            <a:avLst/>
          </a:prstGeom>
        </p:spPr>
      </p:pic>
      <p:pic>
        <p:nvPicPr>
          <p:cNvPr id="14" name="Picture 13" descr="people ready.png"/>
          <p:cNvPicPr>
            <a:picLocks noChangeAspect="1"/>
          </p:cNvPicPr>
          <p:nvPr/>
        </p:nvPicPr>
        <p:blipFill>
          <a:blip r:embed="rId13"/>
          <a:stretch>
            <a:fillRect/>
          </a:stretch>
        </p:blipFill>
        <p:spPr>
          <a:xfrm>
            <a:off x="7641575" y="6457949"/>
            <a:ext cx="1308501" cy="437599"/>
          </a:xfrm>
          <a:prstGeom prst="rect">
            <a:avLst/>
          </a:prstGeom>
        </p:spPr>
      </p:pic>
      <p:sp>
        <p:nvSpPr>
          <p:cNvPr id="15" name="Slide Number Placeholder 23"/>
          <p:cNvSpPr txBox="1">
            <a:spLocks/>
          </p:cNvSpPr>
          <p:nvPr/>
        </p:nvSpPr>
        <p:spPr>
          <a:xfrm>
            <a:off x="19050" y="6629400"/>
            <a:ext cx="1047750" cy="180975"/>
          </a:xfrm>
          <a:prstGeom prst="rect">
            <a:avLst/>
          </a:prstGeom>
        </p:spPr>
        <p:txBody>
          <a:bodyPr vert="horz" lIns="91440" tIns="45720" rIns="91440" bIns="45720" rtlCol="0" anchor="ctr"/>
          <a:lstStyle>
            <a:lvl1pPr algn="l">
              <a:defRPr sz="1000">
                <a:solidFill>
                  <a:schemeClr val="bg2"/>
                </a:solidFill>
                <a:latin typeface="Segoe" pitchFamily="34" charset="0"/>
              </a:defRPr>
            </a:lvl1pPr>
          </a:lstStyle>
          <a:p>
            <a:pPr algn="l">
              <a:spcBef>
                <a:spcPts val="0"/>
              </a:spcBef>
              <a:spcAft>
                <a:spcPts val="0"/>
              </a:spcAft>
              <a:buNone/>
            </a:pPr>
            <a:fld id="{7DEF32B4-1830-49DE-AE9B-0FCC92E8E6A6}" type="slidenum">
              <a:rPr lang="en-US" b="0" i="0">
                <a:solidFill>
                  <a:srgbClr val="FFFFFF"/>
                </a:solidFill>
                <a:latin typeface="Segoe Semibold"/>
                <a:ea typeface="+mn-ea"/>
                <a:cs typeface="+mn-cs"/>
              </a:rPr>
              <a:pPr algn="l">
                <a:spcBef>
                  <a:spcPts val="0"/>
                </a:spcBef>
                <a:spcAft>
                  <a:spcPts val="0"/>
                </a:spcAft>
                <a:buNone/>
              </a:pPr>
              <a:t>‹#›</a:t>
            </a:fld>
            <a:endParaRPr lang="en-US" b="0" i="0">
              <a:solidFill>
                <a:srgbClr val="FFFFFF"/>
              </a:solidFill>
              <a:latin typeface="Segoe Semibold"/>
              <a:ea typeface="+mn-ea"/>
              <a:cs typeface="+mn-cs"/>
            </a:endParaRPr>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Lst>
  <p:transition>
    <p:fade/>
  </p:transition>
  <p:timing>
    <p:tnLst>
      <p:par>
        <p:cTn id="1" dur="indefinite" restart="never" nodeType="tmRoot"/>
      </p:par>
    </p:tnLst>
  </p:timing>
  <p:hf hdr="0" ftr="0" dt="0"/>
  <p:txStyles>
    <p:titleStyle>
      <a:lvl1pPr marL="342900" indent="-342900" algn="l" defTabSz="-13873163" rtl="0" eaLnBrk="1" fontAlgn="base" hangingPunct="1">
        <a:lnSpc>
          <a:spcPct val="90000"/>
        </a:lnSpc>
        <a:spcBef>
          <a:spcPct val="0"/>
        </a:spcBef>
        <a:spcAft>
          <a:spcPct val="0"/>
        </a:spcAft>
        <a:defRPr sz="3000" b="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defRPr>
      </a:lvl1pPr>
      <a:lvl2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2pPr>
      <a:lvl3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3pPr>
      <a:lvl4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4pPr>
      <a:lvl5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5pPr>
      <a:lvl6pPr marL="8001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6pPr>
      <a:lvl7pPr marL="12573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7pPr>
      <a:lvl8pPr marL="17145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8pPr>
      <a:lvl9pPr marL="21717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9pPr>
    </p:titleStyle>
    <p:bodyStyle>
      <a:lvl1pPr marL="457200" indent="-457200" algn="l" defTabSz="-13873163" rtl="0" eaLnBrk="1" fontAlgn="base" hangingPunct="1">
        <a:lnSpc>
          <a:spcPct val="90000"/>
        </a:lnSpc>
        <a:spcBef>
          <a:spcPct val="30000"/>
        </a:spcBef>
        <a:spcAft>
          <a:spcPct val="0"/>
        </a:spcAft>
        <a:buClr>
          <a:schemeClr val="tx2"/>
        </a:buClr>
        <a:buSzPct val="100000"/>
        <a:buFontTx/>
        <a:buBlip>
          <a:blip r:embed="rId14"/>
        </a:buBlip>
        <a:defRPr sz="2400">
          <a:solidFill>
            <a:schemeClr val="tx1"/>
          </a:solidFill>
          <a:effectLst/>
          <a:latin typeface="+mn-lt"/>
          <a:ea typeface="+mn-ea"/>
          <a:cs typeface="+mn-cs"/>
        </a:defRPr>
      </a:lvl1pPr>
      <a:lvl2pPr marL="914400" indent="-285750" algn="l" defTabSz="-13873163" rtl="0" eaLnBrk="1" fontAlgn="base" hangingPunct="1">
        <a:lnSpc>
          <a:spcPct val="90000"/>
        </a:lnSpc>
        <a:spcBef>
          <a:spcPct val="30000"/>
        </a:spcBef>
        <a:spcAft>
          <a:spcPct val="0"/>
        </a:spcAft>
        <a:buClr>
          <a:schemeClr val="tx1"/>
        </a:buClr>
        <a:buSzPct val="100000"/>
        <a:buFont typeface="Tahoma" pitchFamily="34" charset="0"/>
        <a:buChar char="»"/>
        <a:defRPr sz="2000">
          <a:solidFill>
            <a:schemeClr val="tx1"/>
          </a:solidFill>
          <a:effectLst/>
          <a:latin typeface="+mn-lt"/>
        </a:defRPr>
      </a:lvl2pPr>
      <a:lvl3pPr marL="11430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1800">
          <a:solidFill>
            <a:schemeClr val="tx1"/>
          </a:solidFill>
          <a:effectLst/>
          <a:latin typeface="+mn-lt"/>
        </a:defRPr>
      </a:lvl3pPr>
      <a:lvl4pPr marL="16002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1600">
          <a:solidFill>
            <a:schemeClr val="tx1"/>
          </a:solidFill>
          <a:effectLst/>
          <a:latin typeface="+mn-lt"/>
        </a:defRPr>
      </a:lvl4pPr>
      <a:lvl5pPr marL="20574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1600">
          <a:solidFill>
            <a:schemeClr val="tx1"/>
          </a:solidFill>
          <a:effectLst/>
          <a:latin typeface="+mn-lt"/>
        </a:defRPr>
      </a:lvl5pPr>
      <a:lvl6pPr marL="25146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50.jpe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9.png"/><Relationship Id="rId21" Type="http://schemas.openxmlformats.org/officeDocument/2006/relationships/image" Target="../media/image75.png"/><Relationship Id="rId7" Type="http://schemas.openxmlformats.org/officeDocument/2006/relationships/image" Target="../media/image62.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16.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5.png"/><Relationship Id="rId5" Type="http://schemas.openxmlformats.org/officeDocument/2006/relationships/image" Target="../media/image30.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60.png"/><Relationship Id="rId9" Type="http://schemas.openxmlformats.org/officeDocument/2006/relationships/image" Target="../media/image63.png"/><Relationship Id="rId14" Type="http://schemas.openxmlformats.org/officeDocument/2006/relationships/image" Target="../media/image6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hyperlink" Target="http://www.basf-it-services.com/" TargetMode="Externa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83.gi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2.png"/><Relationship Id="rId7"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 Id="rId9" Type="http://schemas.openxmlformats.org/officeDocument/2006/relationships/image" Target="../media/image89.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90.gif"/><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18" Type="http://schemas.openxmlformats.org/officeDocument/2006/relationships/image" Target="../media/image57.png"/><Relationship Id="rId3" Type="http://schemas.openxmlformats.org/officeDocument/2006/relationships/image" Target="../media/image91.png"/><Relationship Id="rId7" Type="http://schemas.openxmlformats.org/officeDocument/2006/relationships/image" Target="../media/image16.pn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notesSlide" Target="../notesSlides/notesSlide33.xml"/><Relationship Id="rId16" Type="http://schemas.openxmlformats.org/officeDocument/2006/relationships/image" Target="../media/image100.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95.png"/><Relationship Id="rId5" Type="http://schemas.openxmlformats.org/officeDocument/2006/relationships/image" Target="../media/image14.png"/><Relationship Id="rId15" Type="http://schemas.openxmlformats.org/officeDocument/2006/relationships/image" Target="../media/image99.png"/><Relationship Id="rId10" Type="http://schemas.openxmlformats.org/officeDocument/2006/relationships/image" Target="../media/image94.png"/><Relationship Id="rId19" Type="http://schemas.openxmlformats.org/officeDocument/2006/relationships/image" Target="../media/image55.png"/><Relationship Id="rId4" Type="http://schemas.openxmlformats.org/officeDocument/2006/relationships/image" Target="../media/image13.png"/><Relationship Id="rId9" Type="http://schemas.openxmlformats.org/officeDocument/2006/relationships/image" Target="../media/image93.png"/><Relationship Id="rId14" Type="http://schemas.openxmlformats.org/officeDocument/2006/relationships/image" Target="../media/image98.png"/></Relationships>
</file>

<file path=ppt/slides/_rels/slide3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hyperlink" Target="http://www.microsoft.com/IO"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0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12.png"/><Relationship Id="rId3" Type="http://schemas.openxmlformats.org/officeDocument/2006/relationships/image" Target="../media/image2.png"/><Relationship Id="rId7" Type="http://schemas.openxmlformats.org/officeDocument/2006/relationships/image" Target="../media/image110.png"/><Relationship Id="rId12" Type="http://schemas.openxmlformats.org/officeDocument/2006/relationships/image" Target="../media/image99.png"/><Relationship Id="rId17" Type="http://schemas.openxmlformats.org/officeDocument/2006/relationships/image" Target="../media/image115.png"/><Relationship Id="rId2" Type="http://schemas.openxmlformats.org/officeDocument/2006/relationships/notesSlide" Target="../notesSlides/notesSlide37.xml"/><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image" Target="../media/image98.png"/><Relationship Id="rId5" Type="http://schemas.openxmlformats.org/officeDocument/2006/relationships/image" Target="../media/image96.png"/><Relationship Id="rId15" Type="http://schemas.openxmlformats.org/officeDocument/2006/relationships/image" Target="../media/image113.png"/><Relationship Id="rId10" Type="http://schemas.openxmlformats.org/officeDocument/2006/relationships/image" Target="../media/image97.png"/><Relationship Id="rId4" Type="http://schemas.openxmlformats.org/officeDocument/2006/relationships/image" Target="../media/image108.png"/><Relationship Id="rId9" Type="http://schemas.openxmlformats.org/officeDocument/2006/relationships/image" Target="../media/image111.png"/><Relationship Id="rId14" Type="http://schemas.openxmlformats.org/officeDocument/2006/relationships/image" Target="../media/image101.png"/></Relationships>
</file>

<file path=ppt/slides/_rels/slide3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8.png"/><Relationship Id="rId12" Type="http://schemas.openxmlformats.org/officeDocument/2006/relationships/image" Target="../media/image11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119.png"/><Relationship Id="rId5" Type="http://schemas.openxmlformats.org/officeDocument/2006/relationships/image" Target="../media/image117.png"/><Relationship Id="rId10" Type="http://schemas.openxmlformats.org/officeDocument/2006/relationships/image" Target="../media/image110.png"/><Relationship Id="rId4" Type="http://schemas.openxmlformats.org/officeDocument/2006/relationships/image" Target="../media/image116.png"/><Relationship Id="rId9" Type="http://schemas.openxmlformats.org/officeDocument/2006/relationships/image" Target="../media/image108.png"/><Relationship Id="rId14" Type="http://schemas.openxmlformats.org/officeDocument/2006/relationships/image" Target="../media/image121.png"/></Relationships>
</file>

<file path=ppt/slides/_rels/slide39.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2.png"/><Relationship Id="rId7" Type="http://schemas.openxmlformats.org/officeDocument/2006/relationships/image" Target="../media/image108.png"/><Relationship Id="rId12" Type="http://schemas.openxmlformats.org/officeDocument/2006/relationships/image" Target="../media/image128.png"/><Relationship Id="rId2" Type="http://schemas.openxmlformats.org/officeDocument/2006/relationships/notesSlide" Target="../notesSlides/notesSlide39.xml"/><Relationship Id="rId16"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127.png"/><Relationship Id="rId5" Type="http://schemas.openxmlformats.org/officeDocument/2006/relationships/image" Target="../media/image123.png"/><Relationship Id="rId15" Type="http://schemas.openxmlformats.org/officeDocument/2006/relationships/image" Target="../media/image130.jpeg"/><Relationship Id="rId10" Type="http://schemas.openxmlformats.org/officeDocument/2006/relationships/image" Target="../media/image126.png"/><Relationship Id="rId4" Type="http://schemas.openxmlformats.org/officeDocument/2006/relationships/image" Target="../media/image122.png"/><Relationship Id="rId9" Type="http://schemas.openxmlformats.org/officeDocument/2006/relationships/image" Target="../media/image125.png"/><Relationship Id="rId1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9.png"/><Relationship Id="rId3" Type="http://schemas.openxmlformats.org/officeDocument/2006/relationships/image" Target="../media/image2.png"/><Relationship Id="rId7" Type="http://schemas.openxmlformats.org/officeDocument/2006/relationships/image" Target="../media/image95.png"/><Relationship Id="rId12" Type="http://schemas.openxmlformats.org/officeDocument/2006/relationships/image" Target="../media/image138.png"/><Relationship Id="rId2" Type="http://schemas.openxmlformats.org/officeDocument/2006/relationships/notesSlide" Target="../notesSlides/notesSlide40.xml"/><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media/image101.png"/><Relationship Id="rId5" Type="http://schemas.openxmlformats.org/officeDocument/2006/relationships/image" Target="../media/image133.png"/><Relationship Id="rId15" Type="http://schemas.openxmlformats.org/officeDocument/2006/relationships/image" Target="../media/image141.png"/><Relationship Id="rId10" Type="http://schemas.openxmlformats.org/officeDocument/2006/relationships/image" Target="../media/image137.png"/><Relationship Id="rId4" Type="http://schemas.openxmlformats.org/officeDocument/2006/relationships/image" Target="../media/image132.png"/><Relationship Id="rId9" Type="http://schemas.openxmlformats.org/officeDocument/2006/relationships/image" Target="../media/image136.png"/><Relationship Id="rId14" Type="http://schemas.openxmlformats.org/officeDocument/2006/relationships/image" Target="../media/image140.png"/></Relationships>
</file>

<file path=ppt/slides/_rels/slide41.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0.png"/><Relationship Id="rId3" Type="http://schemas.openxmlformats.org/officeDocument/2006/relationships/image" Target="../media/image2.png"/><Relationship Id="rId7" Type="http://schemas.openxmlformats.org/officeDocument/2006/relationships/image" Target="../media/image146.png"/><Relationship Id="rId12" Type="http://schemas.openxmlformats.org/officeDocument/2006/relationships/image" Target="../media/image149.png"/><Relationship Id="rId2" Type="http://schemas.openxmlformats.org/officeDocument/2006/relationships/notesSlide" Target="../notesSlides/notesSlide41.xml"/><Relationship Id="rId16"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45.png"/><Relationship Id="rId11" Type="http://schemas.openxmlformats.org/officeDocument/2006/relationships/image" Target="../media/image127.png"/><Relationship Id="rId5" Type="http://schemas.openxmlformats.org/officeDocument/2006/relationships/image" Target="../media/image144.png"/><Relationship Id="rId15" Type="http://schemas.openxmlformats.org/officeDocument/2006/relationships/image" Target="../media/image152.png"/><Relationship Id="rId10" Type="http://schemas.openxmlformats.org/officeDocument/2006/relationships/image" Target="../media/image148.png"/><Relationship Id="rId4" Type="http://schemas.openxmlformats.org/officeDocument/2006/relationships/image" Target="../media/image143.png"/><Relationship Id="rId9" Type="http://schemas.openxmlformats.org/officeDocument/2006/relationships/image" Target="../media/image95.png"/><Relationship Id="rId14" Type="http://schemas.openxmlformats.org/officeDocument/2006/relationships/image" Target="../media/image1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downloads/details.aspx?familyid=ED8F8C4A-5E48-46BA-89B6-17D9F8894AB5&amp;displaylang=en"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microsoft.com/downloads/details.aspx?familyid=ED8F8C4A-5E48-46BA-89B6-17D9F8894AB5&amp;displaylang=en"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roianalyst.alinean.com/microsoft/iotool/launch.html" TargetMode="External"/><Relationship Id="rId5" Type="http://schemas.openxmlformats.org/officeDocument/2006/relationships/hyperlink" Target="http://technet.microsoft.com/library/bb821285.aspx" TargetMode="External"/><Relationship Id="rId4" Type="http://schemas.openxmlformats.org/officeDocument/2006/relationships/hyperlink" Target="http://technet.microsoft.com/window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microsoft.com/downloads/details.aspx?familyid=03057E09-64F6-4AFF-89C4-D842020A427Eanddisplaylang=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technet.microsoft.com/windows" TargetMode="External"/><Relationship Id="rId4" Type="http://schemas.openxmlformats.org/officeDocument/2006/relationships/hyperlink" Target="http://www.microsoft.com/windows/products/windowsvista/enterprise/default.msp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technet.microsoft.com/library/bb821257.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technet.microsoft.com/en-us/library/bb891786(TechNet.10).aspx" TargetMode="External"/><Relationship Id="rId5" Type="http://schemas.openxmlformats.org/officeDocument/2006/relationships/hyperlink" Target="http://technet.microsoft.com/en-us/library/bb821257(TechNet.10).aspx" TargetMode="External"/><Relationship Id="rId4" Type="http://schemas.openxmlformats.org/officeDocument/2006/relationships/hyperlink" Target="http://technet.microsoft.com/window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technet.microsoft.com/library/bb821285.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technet.microsoft.com/window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technet.microsoft.com/window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technet.microsoft.com/window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hyperlink" Target="http://technet.microsoft.com/window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technet.microsoft.com/library/bb821287.asp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microsoft.com/windows/products/windowsvista/enterprise/scenarios.m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technet.microsoft.com/library/bb821256.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technet.microsoft.com/windows" TargetMode="External"/><Relationship Id="rId4" Type="http://schemas.openxmlformats.org/officeDocument/2006/relationships/hyperlink" Target="http://technet.microsoft.com/library/bb821257.aspx"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technet.microsoft.com/library/bb821283.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technet.microsoft.com/windows" TargetMode="External"/><Relationship Id="rId4" Type="http://schemas.openxmlformats.org/officeDocument/2006/relationships/hyperlink" Target="http://technet.microsoft.com/library/bb821285.aspx"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technet.microsoft.com/window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technet.microsoft.com/library/bb821282.aspx"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technet.microsoft.com/library/bb821258.asp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technet.microsoft.com/window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technet.microsoft.com/library/bb821287.asp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technet.microsoft.com/windows"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technet.microsoft.com/library/bb821282.aspx"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technet.microsoft.com/windows"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D lowres.jpg"/>
          <p:cNvPicPr>
            <a:picLocks noChangeAspect="1"/>
          </p:cNvPicPr>
          <p:nvPr/>
        </p:nvPicPr>
        <p:blipFill>
          <a:blip r:embed="rId3" cstate="print"/>
          <a:srcRect l="1263"/>
          <a:stretch>
            <a:fillRect/>
          </a:stretch>
        </p:blipFill>
        <p:spPr>
          <a:xfrm>
            <a:off x="0" y="-1"/>
            <a:ext cx="9144000" cy="6583893"/>
          </a:xfrm>
          <a:prstGeom prst="rect">
            <a:avLst/>
          </a:prstGeom>
          <a:noFill/>
          <a:ln>
            <a:noFill/>
          </a:ln>
        </p:spPr>
      </p:pic>
      <p:sp>
        <p:nvSpPr>
          <p:cNvPr id="13" name="Rectangle 12"/>
          <p:cNvSpPr/>
          <p:nvPr/>
        </p:nvSpPr>
        <p:spPr bwMode="auto">
          <a:xfrm>
            <a:off x="0" y="5181600"/>
            <a:ext cx="9144000" cy="1676401"/>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rtl="0" fontAlgn="base">
              <a:spcBef>
                <a:spcPct val="0"/>
              </a:spcBef>
              <a:spcAft>
                <a:spcPct val="0"/>
              </a:spcAft>
            </a:pPr>
            <a:endParaRPr lang="en-US" kern="1200" dirty="0">
              <a:solidFill>
                <a:srgbClr val="FFFFFF"/>
              </a:solidFill>
              <a:latin typeface="Arial" pitchFamily="34" charset="0"/>
              <a:ea typeface="+mn-ea"/>
              <a:cs typeface="+mn-cs"/>
            </a:endParaRPr>
          </a:p>
        </p:txBody>
      </p:sp>
      <p:sp>
        <p:nvSpPr>
          <p:cNvPr id="15" name="Rectangle 10"/>
          <p:cNvSpPr>
            <a:spLocks noChangeArrowheads="1"/>
          </p:cNvSpPr>
          <p:nvPr/>
        </p:nvSpPr>
        <p:spPr bwMode="auto">
          <a:xfrm>
            <a:off x="363537" y="5181624"/>
            <a:ext cx="4446000" cy="553998"/>
          </a:xfrm>
          <a:prstGeom prst="rect">
            <a:avLst/>
          </a:prstGeom>
          <a:noFill/>
          <a:ln w="9525">
            <a:noFill/>
            <a:miter lim="800000"/>
            <a:headEnd/>
            <a:tailEnd/>
          </a:ln>
        </p:spPr>
        <p:txBody>
          <a:bodyPr wrap="none">
            <a:spAutoFit/>
          </a:bodyPr>
          <a:lstStyle/>
          <a:p>
            <a:pPr marL="347472" indent="-347472" algn="l" defTabSz="-13871448">
              <a:spcBef>
                <a:spcPts val="0"/>
              </a:spcBef>
              <a:spcAft>
                <a:spcPts val="0"/>
              </a:spcAft>
              <a:buNone/>
            </a:pPr>
            <a:r>
              <a:rPr lang="en-US" sz="3000" b="1" i="0" dirty="0">
                <a:solidFill>
                  <a:srgbClr val="FFFFFF"/>
                </a:solidFill>
                <a:latin typeface="Segoe"/>
                <a:ea typeface="+mn-ea"/>
                <a:cs typeface="+mn-cs"/>
              </a:rPr>
              <a:t>&lt;&lt;</a:t>
            </a:r>
            <a:r>
              <a:rPr lang="en-US" sz="3000" b="1" i="0" dirty="0" err="1">
                <a:solidFill>
                  <a:srgbClr val="FFFFFF"/>
                </a:solidFill>
                <a:latin typeface="Segoe"/>
                <a:ea typeface="+mn-ea"/>
                <a:cs typeface="+mn-cs"/>
              </a:rPr>
              <a:t>Nombre</a:t>
            </a:r>
            <a:r>
              <a:rPr lang="en-US" sz="3000" b="1" i="0" dirty="0">
                <a:solidFill>
                  <a:srgbClr val="FFFFFF"/>
                </a:solidFill>
                <a:latin typeface="Segoe"/>
                <a:ea typeface="+mn-ea"/>
                <a:cs typeface="+mn-cs"/>
              </a:rPr>
              <a:t> del </a:t>
            </a:r>
            <a:r>
              <a:rPr lang="en-US" sz="3000" b="1" i="0" dirty="0" err="1">
                <a:solidFill>
                  <a:srgbClr val="FFFFFF"/>
                </a:solidFill>
                <a:latin typeface="Segoe"/>
                <a:ea typeface="+mn-ea"/>
                <a:cs typeface="+mn-cs"/>
              </a:rPr>
              <a:t>cliente</a:t>
            </a:r>
            <a:r>
              <a:rPr lang="en-US" sz="3000" b="1" i="0" dirty="0">
                <a:solidFill>
                  <a:srgbClr val="FFFFFF"/>
                </a:solidFill>
                <a:latin typeface="Segoe"/>
                <a:ea typeface="+mn-ea"/>
                <a:cs typeface="+mn-cs"/>
              </a:rPr>
              <a:t>&gt;&gt;</a:t>
            </a:r>
          </a:p>
        </p:txBody>
      </p:sp>
      <p:sp>
        <p:nvSpPr>
          <p:cNvPr id="20" name="Rectangle 14"/>
          <p:cNvSpPr>
            <a:spLocks noChangeArrowheads="1"/>
          </p:cNvSpPr>
          <p:nvPr/>
        </p:nvSpPr>
        <p:spPr bwMode="auto">
          <a:xfrm>
            <a:off x="7277099" y="5287807"/>
            <a:ext cx="1724025" cy="341632"/>
          </a:xfrm>
          <a:prstGeom prst="rect">
            <a:avLst/>
          </a:prstGeom>
          <a:noFill/>
          <a:ln w="9525">
            <a:noFill/>
            <a:miter lim="800000"/>
            <a:headEnd/>
            <a:tailEnd/>
          </a:ln>
        </p:spPr>
        <p:txBody>
          <a:bodyPr wrap="square">
            <a:spAutoFit/>
          </a:bodyPr>
          <a:lstStyle/>
          <a:p>
            <a:pPr marL="347472" indent="-347472" algn="r" defTabSz="-13871448">
              <a:lnSpc>
                <a:spcPct val="90000"/>
              </a:lnSpc>
              <a:spcBef>
                <a:spcPts val="0"/>
              </a:spcBef>
              <a:spcAft>
                <a:spcPts val="0"/>
              </a:spcAft>
              <a:buNone/>
            </a:pPr>
            <a:r>
              <a:rPr lang="en-US" b="1" dirty="0">
                <a:ln>
                  <a:solidFill>
                    <a:srgbClr val="FFFFFF">
                      <a:lumMod val="50000"/>
                      <a:alpha val="5000"/>
                    </a:srgbClr>
                  </a:solidFill>
                </a:ln>
                <a:solidFill>
                  <a:srgbClr val="FFFFFF">
                    <a:lumMod val="85000"/>
                  </a:srgbClr>
                </a:solidFill>
                <a:effectLst>
                  <a:outerShdw blurRad="50800" dist="38100" dir="5400000" algn="t" rotWithShape="0">
                    <a:prstClr val="black">
                      <a:alpha val="40000"/>
                    </a:prstClr>
                  </a:outerShdw>
                </a:effectLst>
              </a:rPr>
              <a:t>&lt;&lt;</a:t>
            </a:r>
            <a:r>
              <a:rPr lang="en-US" b="1" dirty="0" err="1">
                <a:ln>
                  <a:solidFill>
                    <a:srgbClr val="FFFFFF">
                      <a:lumMod val="50000"/>
                      <a:alpha val="5000"/>
                    </a:srgbClr>
                  </a:solidFill>
                </a:ln>
                <a:solidFill>
                  <a:srgbClr val="FFFFFF">
                    <a:lumMod val="85000"/>
                  </a:srgbClr>
                </a:solidFill>
                <a:effectLst>
                  <a:outerShdw blurRad="50800" dist="38100" dir="5400000" algn="t" rotWithShape="0">
                    <a:prstClr val="black">
                      <a:alpha val="40000"/>
                    </a:prstClr>
                  </a:outerShdw>
                </a:effectLst>
              </a:rPr>
              <a:t>fecha</a:t>
            </a:r>
            <a:r>
              <a:rPr lang="en-US" b="1" dirty="0">
                <a:ln>
                  <a:solidFill>
                    <a:srgbClr val="FFFFFF">
                      <a:lumMod val="50000"/>
                      <a:alpha val="5000"/>
                    </a:srgbClr>
                  </a:solidFill>
                </a:ln>
                <a:solidFill>
                  <a:srgbClr val="FFFFFF">
                    <a:lumMod val="85000"/>
                  </a:srgbClr>
                </a:solidFill>
                <a:effectLst>
                  <a:outerShdw blurRad="50800" dist="38100" dir="5400000" algn="t" rotWithShape="0">
                    <a:prstClr val="black">
                      <a:alpha val="40000"/>
                    </a:prstClr>
                  </a:outerShdw>
                </a:effectLst>
              </a:rPr>
              <a:t>&gt;&gt;</a:t>
            </a:r>
          </a:p>
        </p:txBody>
      </p:sp>
      <p:pic>
        <p:nvPicPr>
          <p:cNvPr id="10" name="Picture 9" descr="1.png"/>
          <p:cNvPicPr>
            <a:picLocks noChangeAspect="1"/>
          </p:cNvPicPr>
          <p:nvPr/>
        </p:nvPicPr>
        <p:blipFill>
          <a:blip r:embed="rId4">
            <a:duotone>
              <a:schemeClr val="bg2">
                <a:shade val="45000"/>
                <a:satMod val="135000"/>
              </a:schemeClr>
              <a:prstClr val="white"/>
            </a:duotone>
            <a:lum bright="-5000"/>
          </a:blip>
          <a:srcRect r="2041" b="14726"/>
          <a:stretch>
            <a:fillRect/>
          </a:stretch>
        </p:blipFill>
        <p:spPr>
          <a:xfrm>
            <a:off x="0" y="6553750"/>
            <a:ext cx="9144000" cy="276225"/>
          </a:xfrm>
          <a:prstGeom prst="rect">
            <a:avLst/>
          </a:prstGeom>
        </p:spPr>
      </p:pic>
      <p:sp>
        <p:nvSpPr>
          <p:cNvPr id="16" name="Title 15"/>
          <p:cNvSpPr>
            <a:spLocks noGrp="1"/>
          </p:cNvSpPr>
          <p:nvPr>
            <p:ph type="ctrTitle"/>
          </p:nvPr>
        </p:nvSpPr>
        <p:spPr>
          <a:xfrm>
            <a:off x="363537" y="5684072"/>
            <a:ext cx="9089951" cy="815608"/>
          </a:xfrm>
        </p:spPr>
        <p:txBody>
          <a:bodyPr/>
          <a:lstStyle/>
          <a:p>
            <a:pPr algn="l">
              <a:lnSpc>
                <a:spcPct val="100000"/>
              </a:lnSpc>
              <a:spcBef>
                <a:spcPts val="0"/>
              </a:spcBef>
              <a:spcAft>
                <a:spcPts val="0"/>
              </a:spcAft>
              <a:buNone/>
            </a:pPr>
            <a:r>
              <a:rPr lang="en-US" b="1" kern="1200" dirty="0">
                <a:solidFill>
                  <a:schemeClr val="tx1"/>
                </a:solidFill>
                <a:effectLst>
                  <a:outerShdw blurRad="50800" dist="38100" algn="tr" rotWithShape="0">
                    <a:prstClr val="black">
                      <a:alpha val="40000"/>
                    </a:prstClr>
                  </a:outerShdw>
                </a:effectLst>
                <a:latin typeface="Segoe"/>
                <a:ea typeface="+mn-ea"/>
                <a:cs typeface="+mn-cs"/>
              </a:rPr>
              <a:t>El </a:t>
            </a:r>
            <a:r>
              <a:rPr lang="en-US" b="1" kern="1200" dirty="0" err="1">
                <a:solidFill>
                  <a:schemeClr val="tx1"/>
                </a:solidFill>
                <a:effectLst>
                  <a:outerShdw blurRad="50800" dist="38100" algn="tr" rotWithShape="0">
                    <a:prstClr val="black">
                      <a:alpha val="40000"/>
                    </a:prstClr>
                  </a:outerShdw>
                </a:effectLst>
                <a:latin typeface="Segoe"/>
                <a:ea typeface="+mn-ea"/>
                <a:cs typeface="+mn-cs"/>
              </a:rPr>
              <a:t>camino</a:t>
            </a:r>
            <a:r>
              <a:rPr lang="en-US" b="1" kern="1200" dirty="0">
                <a:solidFill>
                  <a:schemeClr val="tx1"/>
                </a:solidFill>
                <a:effectLst>
                  <a:outerShdw blurRad="50800" dist="38100" algn="tr" rotWithShape="0">
                    <a:prstClr val="black">
                      <a:alpha val="40000"/>
                    </a:prstClr>
                  </a:outerShdw>
                </a:effectLst>
                <a:latin typeface="Segoe"/>
                <a:ea typeface="+mn-ea"/>
                <a:cs typeface="+mn-cs"/>
              </a:rPr>
              <a:t> </a:t>
            </a:r>
            <a:r>
              <a:rPr lang="en-US" b="1" kern="1200" dirty="0" err="1">
                <a:solidFill>
                  <a:schemeClr val="tx1"/>
                </a:solidFill>
                <a:effectLst>
                  <a:outerShdw blurRad="50800" dist="38100" algn="tr" rotWithShape="0">
                    <a:prstClr val="black">
                      <a:alpha val="40000"/>
                    </a:prstClr>
                  </a:outerShdw>
                </a:effectLst>
                <a:latin typeface="Segoe"/>
                <a:ea typeface="+mn-ea"/>
                <a:cs typeface="+mn-cs"/>
              </a:rPr>
              <a:t>hacia</a:t>
            </a:r>
            <a:r>
              <a:rPr lang="en-US" b="1" kern="1200" dirty="0">
                <a:solidFill>
                  <a:schemeClr val="tx1"/>
                </a:solidFill>
                <a:effectLst>
                  <a:outerShdw blurRad="50800" dist="38100" algn="tr" rotWithShape="0">
                    <a:prstClr val="black">
                      <a:alpha val="40000"/>
                    </a:prstClr>
                  </a:outerShdw>
                </a:effectLst>
                <a:latin typeface="Segoe"/>
                <a:ea typeface="+mn-ea"/>
                <a:cs typeface="+mn-cs"/>
              </a:rPr>
              <a:t> la </a:t>
            </a:r>
            <a:r>
              <a:rPr lang="en-US" b="1" kern="1200" dirty="0" err="1">
                <a:solidFill>
                  <a:schemeClr val="tx1"/>
                </a:solidFill>
                <a:effectLst>
                  <a:outerShdw blurRad="50800" dist="38100" algn="tr" rotWithShape="0">
                    <a:prstClr val="black">
                      <a:alpha val="40000"/>
                    </a:prstClr>
                  </a:outerShdw>
                </a:effectLst>
                <a:latin typeface="Segoe"/>
                <a:ea typeface="+mn-ea"/>
                <a:cs typeface="+mn-cs"/>
              </a:rPr>
              <a:t>optimización</a:t>
            </a:r>
            <a:r>
              <a:rPr lang="en-US" b="1" kern="1200" dirty="0">
                <a:solidFill>
                  <a:schemeClr val="tx1"/>
                </a:solidFill>
                <a:effectLst>
                  <a:outerShdw blurRad="50800" dist="38100" algn="tr" rotWithShape="0">
                    <a:prstClr val="black">
                      <a:alpha val="40000"/>
                    </a:prstClr>
                  </a:outerShdw>
                </a:effectLst>
                <a:latin typeface="Segoe"/>
                <a:ea typeface="+mn-ea"/>
                <a:cs typeface="+mn-cs"/>
              </a:rPr>
              <a:t> de </a:t>
            </a:r>
            <a:r>
              <a:rPr lang="en-US" b="1" kern="1200" dirty="0" err="1">
                <a:solidFill>
                  <a:schemeClr val="tx1"/>
                </a:solidFill>
                <a:effectLst>
                  <a:outerShdw blurRad="50800" dist="38100" algn="tr" rotWithShape="0">
                    <a:prstClr val="black">
                      <a:alpha val="40000"/>
                    </a:prstClr>
                  </a:outerShdw>
                </a:effectLst>
                <a:latin typeface="Segoe"/>
                <a:ea typeface="+mn-ea"/>
                <a:cs typeface="+mn-cs"/>
              </a:rPr>
              <a:t>escritorio</a:t>
            </a:r>
            <a:r>
              <a:rPr lang="en-US" sz="2400" b="1" i="0" dirty="0">
                <a:solidFill>
                  <a:srgbClr val="FFFFFF"/>
                </a:solidFill>
                <a:latin typeface="Segoe"/>
                <a:ea typeface="+mn-ea"/>
                <a:cs typeface="+mn-cs"/>
              </a:rPr>
              <a:t/>
            </a:r>
            <a:br>
              <a:rPr lang="en-US" sz="2400" b="1" i="0" dirty="0">
                <a:solidFill>
                  <a:srgbClr val="FFFFFF"/>
                </a:solidFill>
                <a:latin typeface="Segoe"/>
                <a:ea typeface="+mn-ea"/>
                <a:cs typeface="+mn-cs"/>
              </a:rPr>
            </a:b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Cinco</a:t>
            </a:r>
            <a:r>
              <a:rPr lang="en-US" sz="1900" kern="1200" dirty="0" smtClean="0">
                <a:solidFill>
                  <a:schemeClr val="tx1"/>
                </a:solidFill>
                <a:effectLst>
                  <a:outerShdw blurRad="50800" dist="38100" algn="tr" rotWithShape="0">
                    <a:prstClr val="black">
                      <a:alpha val="40000"/>
                    </a:prstClr>
                  </a:outerShdw>
                </a:effectLst>
                <a:latin typeface="Segoe"/>
                <a:ea typeface="+mn-ea"/>
                <a:cs typeface="+mn-cs"/>
              </a:rPr>
              <a:t> </a:t>
            </a: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mejores</a:t>
            </a:r>
            <a:r>
              <a:rPr lang="en-US" sz="1900" kern="1200" dirty="0" smtClean="0">
                <a:solidFill>
                  <a:schemeClr val="tx1"/>
                </a:solidFill>
                <a:effectLst>
                  <a:outerShdw blurRad="50800" dist="38100" algn="tr" rotWithShape="0">
                    <a:prstClr val="black">
                      <a:alpha val="40000"/>
                    </a:prstClr>
                  </a:outerShdw>
                </a:effectLst>
                <a:latin typeface="Segoe"/>
                <a:ea typeface="+mn-ea"/>
                <a:cs typeface="+mn-cs"/>
              </a:rPr>
              <a:t> </a:t>
            </a: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prácticas</a:t>
            </a:r>
            <a:r>
              <a:rPr lang="en-US" sz="1900" kern="1200" dirty="0" smtClean="0">
                <a:solidFill>
                  <a:schemeClr val="tx1"/>
                </a:solidFill>
                <a:effectLst>
                  <a:outerShdw blurRad="50800" dist="38100" algn="tr" rotWithShape="0">
                    <a:prstClr val="black">
                      <a:alpha val="40000"/>
                    </a:prstClr>
                  </a:outerShdw>
                </a:effectLst>
                <a:latin typeface="Segoe"/>
                <a:ea typeface="+mn-ea"/>
                <a:cs typeface="+mn-cs"/>
              </a:rPr>
              <a:t> </a:t>
            </a: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para</a:t>
            </a:r>
            <a:r>
              <a:rPr lang="en-US" sz="1900" kern="1200" dirty="0" smtClean="0">
                <a:solidFill>
                  <a:schemeClr val="tx1"/>
                </a:solidFill>
                <a:effectLst>
                  <a:outerShdw blurRad="50800" dist="38100" algn="tr" rotWithShape="0">
                    <a:prstClr val="black">
                      <a:alpha val="40000"/>
                    </a:prstClr>
                  </a:outerShdw>
                </a:effectLst>
                <a:latin typeface="Segoe"/>
                <a:ea typeface="+mn-ea"/>
                <a:cs typeface="+mn-cs"/>
              </a:rPr>
              <a:t> </a:t>
            </a: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optimizar</a:t>
            </a:r>
            <a:r>
              <a:rPr lang="en-US" sz="1900" kern="1200" dirty="0" smtClean="0">
                <a:solidFill>
                  <a:schemeClr val="tx1"/>
                </a:solidFill>
                <a:effectLst>
                  <a:outerShdw blurRad="50800" dist="38100" algn="tr" rotWithShape="0">
                    <a:prstClr val="black">
                      <a:alpha val="40000"/>
                    </a:prstClr>
                  </a:outerShdw>
                </a:effectLst>
                <a:latin typeface="Segoe"/>
                <a:ea typeface="+mn-ea"/>
                <a:cs typeface="+mn-cs"/>
              </a:rPr>
              <a:t> la </a:t>
            </a: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infraestructura</a:t>
            </a:r>
            <a:r>
              <a:rPr lang="en-US" sz="1900" kern="1200" dirty="0" smtClean="0">
                <a:solidFill>
                  <a:schemeClr val="tx1"/>
                </a:solidFill>
                <a:effectLst>
                  <a:outerShdw blurRad="50800" dist="38100" algn="tr" rotWithShape="0">
                    <a:prstClr val="black">
                      <a:alpha val="40000"/>
                    </a:prstClr>
                  </a:outerShdw>
                </a:effectLst>
                <a:latin typeface="Segoe"/>
                <a:ea typeface="+mn-ea"/>
                <a:cs typeface="+mn-cs"/>
              </a:rPr>
              <a:t> de </a:t>
            </a:r>
            <a:r>
              <a:rPr lang="en-US" sz="1900" kern="1200" dirty="0" err="1" smtClean="0">
                <a:solidFill>
                  <a:schemeClr val="tx1"/>
                </a:solidFill>
                <a:effectLst>
                  <a:outerShdw blurRad="50800" dist="38100" algn="tr" rotWithShape="0">
                    <a:prstClr val="black">
                      <a:alpha val="40000"/>
                    </a:prstClr>
                  </a:outerShdw>
                </a:effectLst>
                <a:latin typeface="Segoe"/>
                <a:ea typeface="+mn-ea"/>
                <a:cs typeface="+mn-cs"/>
              </a:rPr>
              <a:t>escritorio</a:t>
            </a:r>
            <a:endParaRPr lang="en-US" sz="1900" kern="1200" dirty="0" smtClean="0">
              <a:solidFill>
                <a:schemeClr val="tx1"/>
              </a:solidFill>
              <a:effectLst>
                <a:outerShdw blurRad="50800" dist="38100" algn="tr" rotWithShape="0">
                  <a:prstClr val="black">
                    <a:alpha val="40000"/>
                  </a:prstClr>
                </a:outerShdw>
              </a:effectLst>
              <a:latin typeface="Segoe"/>
              <a:ea typeface="+mn-ea"/>
              <a:cs typeface="+mn-cs"/>
            </a:endParaRPr>
          </a:p>
        </p:txBody>
      </p:sp>
      <p:pic>
        <p:nvPicPr>
          <p:cNvPr id="1027" name="Picture 3" descr="F:\Desktop Opt Customer Deck FINAL\ppx-p1.png"/>
          <p:cNvPicPr>
            <a:picLocks noChangeAspect="1" noChangeArrowheads="1"/>
          </p:cNvPicPr>
          <p:nvPr/>
        </p:nvPicPr>
        <p:blipFill>
          <a:blip r:embed="rId5"/>
          <a:srcRect/>
          <a:stretch>
            <a:fillRect/>
          </a:stretch>
        </p:blipFill>
        <p:spPr bwMode="auto">
          <a:xfrm>
            <a:off x="7626870" y="6456980"/>
            <a:ext cx="1274400" cy="440417"/>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306388" y="927040"/>
            <a:ext cx="4289425" cy="799200"/>
          </a:xfrm>
          <a:prstGeom prst="rect">
            <a:avLst/>
          </a:prstGeom>
          <a:gradFill>
            <a:gsLst>
              <a:gs pos="0">
                <a:srgbClr val="CC0000">
                  <a:alpha val="72000"/>
                </a:srgbClr>
              </a:gs>
              <a:gs pos="64000">
                <a:srgbClr val="FF6600">
                  <a:alpha val="41000"/>
                </a:srgbClr>
              </a:gs>
              <a:gs pos="100000">
                <a:srgbClr val="FF9966"/>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91440" rIns="91440" bIns="91440" numCol="1" rtlCol="0" anchor="t" anchorCtr="0" compatLnSpc="1">
            <a:prstTxWarp prst="textNoShape">
              <a:avLst/>
            </a:prstTxWarp>
            <a:spAutoFit/>
          </a:bodyPr>
          <a:lstStyle/>
          <a:p>
            <a:pPr>
              <a:buNone/>
            </a:pPr>
            <a:r>
              <a:rPr lang="en-US" b="1" dirty="0" err="1">
                <a:ln>
                  <a:solidFill>
                    <a:schemeClr val="tx1">
                      <a:lumMod val="50000"/>
                      <a:alpha val="5000"/>
                    </a:schemeClr>
                  </a:solidFill>
                </a:ln>
                <a:effectLst>
                  <a:outerShdw blurRad="50800" dist="38100" dir="5400000" algn="t" rotWithShape="0">
                    <a:prstClr val="black">
                      <a:alpha val="40000"/>
                    </a:prstClr>
                  </a:outerShdw>
                </a:effectLst>
              </a:rPr>
              <a:t>Menos</a:t>
            </a:r>
            <a:r>
              <a:rPr lang="en-US" b="1" dirty="0">
                <a:ln>
                  <a:solidFill>
                    <a:schemeClr val="tx1">
                      <a:lumMod val="50000"/>
                      <a:alpha val="5000"/>
                    </a:schemeClr>
                  </a:solidFill>
                </a:ln>
                <a:effectLst>
                  <a:outerShdw blurRad="50800" dist="38100" dir="5400000" algn="t" rotWithShape="0">
                    <a:prstClr val="black">
                      <a:alpha val="40000"/>
                    </a:prstClr>
                  </a:outerShdw>
                </a:effectLst>
              </a:rPr>
              <a:t> </a:t>
            </a:r>
            <a:r>
              <a:rPr lang="en-US" b="1" dirty="0" err="1">
                <a:ln>
                  <a:solidFill>
                    <a:schemeClr val="tx1">
                      <a:lumMod val="50000"/>
                      <a:alpha val="5000"/>
                    </a:schemeClr>
                  </a:solidFill>
                </a:ln>
                <a:effectLst>
                  <a:outerShdw blurRad="50800" dist="38100" dir="5400000" algn="t" rotWithShape="0">
                    <a:prstClr val="black">
                      <a:alpha val="40000"/>
                    </a:prstClr>
                  </a:outerShdw>
                </a:effectLst>
              </a:rPr>
              <a:t>problemas</a:t>
            </a:r>
            <a:r>
              <a:rPr lang="en-US" b="1" dirty="0">
                <a:ln>
                  <a:solidFill>
                    <a:schemeClr val="tx1">
                      <a:lumMod val="50000"/>
                      <a:alpha val="5000"/>
                    </a:schemeClr>
                  </a:solidFill>
                </a:ln>
                <a:effectLst>
                  <a:outerShdw blurRad="50800" dist="38100" dir="5400000" algn="t" rotWithShape="0">
                    <a:prstClr val="black">
                      <a:alpha val="40000"/>
                    </a:prstClr>
                  </a:outerShdw>
                </a:effectLst>
              </a:rPr>
              <a:t> de </a:t>
            </a:r>
            <a:r>
              <a:rPr lang="en-US" b="1" dirty="0" smtClean="0">
                <a:ln>
                  <a:solidFill>
                    <a:schemeClr val="tx1">
                      <a:lumMod val="50000"/>
                      <a:alpha val="5000"/>
                    </a:schemeClr>
                  </a:solidFill>
                </a:ln>
                <a:effectLst>
                  <a:outerShdw blurRad="50800" dist="38100" dir="5400000" algn="t" rotWithShape="0">
                    <a:prstClr val="black">
                      <a:alpha val="40000"/>
                    </a:prstClr>
                  </a:outerShdw>
                </a:effectLst>
              </a:rPr>
              <a:t>PC y </a:t>
            </a:r>
            <a:r>
              <a:rPr lang="en-US" b="1" dirty="0" err="1" smtClean="0">
                <a:ln>
                  <a:solidFill>
                    <a:schemeClr val="tx1">
                      <a:lumMod val="50000"/>
                      <a:alpha val="5000"/>
                    </a:schemeClr>
                  </a:solidFill>
                </a:ln>
                <a:effectLst>
                  <a:outerShdw blurRad="50800" dist="38100" dir="5400000" algn="t" rotWithShape="0">
                    <a:prstClr val="black">
                      <a:alpha val="40000"/>
                    </a:prstClr>
                  </a:outerShdw>
                </a:effectLst>
              </a:rPr>
              <a:t>resolución</a:t>
            </a:r>
            <a:r>
              <a:rPr lang="en-US" b="1" dirty="0" smtClean="0">
                <a:ln>
                  <a:solidFill>
                    <a:schemeClr val="tx1">
                      <a:lumMod val="50000"/>
                      <a:alpha val="5000"/>
                    </a:schemeClr>
                  </a:solidFill>
                </a:ln>
                <a:effectLst>
                  <a:outerShdw blurRad="50800" dist="38100" dir="5400000" algn="t" rotWithShape="0">
                    <a:prstClr val="black">
                      <a:alpha val="40000"/>
                    </a:prstClr>
                  </a:outerShdw>
                </a:effectLst>
              </a:rPr>
              <a:t> de </a:t>
            </a:r>
            <a:r>
              <a:rPr lang="en-US" b="1" dirty="0" err="1" smtClean="0">
                <a:ln>
                  <a:solidFill>
                    <a:schemeClr val="tx1">
                      <a:lumMod val="50000"/>
                      <a:alpha val="5000"/>
                    </a:schemeClr>
                  </a:solidFill>
                </a:ln>
                <a:effectLst>
                  <a:outerShdw blurRad="50800" dist="38100" dir="5400000" algn="t" rotWithShape="0">
                    <a:prstClr val="black">
                      <a:alpha val="40000"/>
                    </a:prstClr>
                  </a:outerShdw>
                </a:effectLst>
              </a:rPr>
              <a:t>problemas</a:t>
            </a:r>
            <a:r>
              <a:rPr lang="en-US" b="1" dirty="0" smtClean="0">
                <a:ln>
                  <a:solidFill>
                    <a:schemeClr val="tx1">
                      <a:lumMod val="50000"/>
                      <a:alpha val="5000"/>
                    </a:schemeClr>
                  </a:solidFill>
                </a:ln>
                <a:effectLst>
                  <a:outerShdw blurRad="50800" dist="38100" dir="5400000" algn="t" rotWithShape="0">
                    <a:prstClr val="black">
                      <a:alpha val="40000"/>
                    </a:prstClr>
                  </a:outerShdw>
                </a:effectLst>
              </a:rPr>
              <a:t> en forma </a:t>
            </a:r>
            <a:r>
              <a:rPr lang="en-US" b="1" dirty="0" err="1" smtClean="0">
                <a:ln>
                  <a:solidFill>
                    <a:schemeClr val="tx1">
                      <a:lumMod val="50000"/>
                      <a:alpha val="5000"/>
                    </a:schemeClr>
                  </a:solidFill>
                </a:ln>
                <a:effectLst>
                  <a:outerShdw blurRad="50800" dist="38100" dir="5400000" algn="t" rotWithShape="0">
                    <a:prstClr val="black">
                      <a:alpha val="40000"/>
                    </a:prstClr>
                  </a:outerShdw>
                </a:effectLst>
              </a:rPr>
              <a:t>remota</a:t>
            </a:r>
            <a:endParaRPr lang="en-US" b="1" dirty="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2" name="Title 1"/>
          <p:cNvSpPr>
            <a:spLocks noGrp="1"/>
          </p:cNvSpPr>
          <p:nvPr>
            <p:ph type="title"/>
          </p:nvPr>
        </p:nvSpPr>
        <p:spPr>
          <a:xfrm>
            <a:off x="306388" y="366713"/>
            <a:ext cx="8413750" cy="480131"/>
          </a:xfrm>
        </p:spPr>
        <p:txBody>
          <a:bodyPr/>
          <a:lstStyle/>
          <a:p>
            <a:pPr>
              <a:buNone/>
            </a:pPr>
            <a:r>
              <a:rPr lang="en-US" dirty="0" err="1"/>
              <a:t>Optimización</a:t>
            </a:r>
            <a:r>
              <a:rPr lang="en-US" dirty="0"/>
              <a:t> de </a:t>
            </a:r>
            <a:r>
              <a:rPr lang="en-US" dirty="0" err="1"/>
              <a:t>escritorio</a:t>
            </a:r>
            <a:r>
              <a:rPr lang="en-US" dirty="0"/>
              <a:t>: </a:t>
            </a:r>
            <a:r>
              <a:rPr lang="en-US" dirty="0" err="1"/>
              <a:t>Beneficios</a:t>
            </a:r>
            <a:r>
              <a:rPr lang="en-US" dirty="0"/>
              <a:t> </a:t>
            </a:r>
            <a:r>
              <a:rPr lang="en-US" dirty="0" err="1"/>
              <a:t>comerciales</a:t>
            </a:r>
            <a:endParaRPr lang="en-US" dirty="0"/>
          </a:p>
        </p:txBody>
      </p:sp>
      <p:sp>
        <p:nvSpPr>
          <p:cNvPr id="69" name="&quot;GLASS&quot;; White to Transparent Linear; Shadow; 1pt stroke;"/>
          <p:cNvSpPr/>
          <p:nvPr/>
        </p:nvSpPr>
        <p:spPr bwMode="auto">
          <a:xfrm>
            <a:off x="330900" y="4582590"/>
            <a:ext cx="8732520" cy="985852"/>
          </a:xfrm>
          <a:prstGeom prst="homePlate">
            <a:avLst>
              <a:gd name="adj" fmla="val 26568"/>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lvl="1" indent="-285750" defTabSz="1023808" fontAlgn="auto">
              <a:spcBef>
                <a:spcPts val="200"/>
              </a:spcBef>
              <a:spcAft>
                <a:spcPts val="200"/>
              </a:spcAft>
              <a:buSzPct val="100000"/>
              <a:buFont typeface="Segoe" pitchFamily="34" charset="0"/>
              <a:buChar char="−"/>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70" name="Rectangle 69"/>
          <p:cNvSpPr/>
          <p:nvPr/>
        </p:nvSpPr>
        <p:spPr>
          <a:xfrm>
            <a:off x="330955" y="4647823"/>
            <a:ext cx="2705100" cy="812530"/>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Ver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las</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señales</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alerta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recuperarse</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rápidamente</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problemas</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PC sin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perder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tiempo</a:t>
            </a:r>
            <a:endPar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71" name="Rectangle 70"/>
          <p:cNvSpPr/>
          <p:nvPr/>
        </p:nvSpPr>
        <p:spPr>
          <a:xfrm>
            <a:off x="3036055" y="4647823"/>
            <a:ext cx="2851746"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La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resolución</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problemas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PC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exige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tiempo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soporte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puede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no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estar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disponible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en forma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inmediata</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72" name="Rectangle 71"/>
          <p:cNvSpPr/>
          <p:nvPr/>
        </p:nvSpPr>
        <p:spPr>
          <a:xfrm>
            <a:off x="5978372" y="4642744"/>
            <a:ext cx="2743200" cy="892552"/>
          </a:xfrm>
          <a:prstGeom prst="rect">
            <a:avLst/>
          </a:prstGeom>
        </p:spPr>
        <p:txBody>
          <a:bodyPr wrap="square" anchor="t">
            <a:spAutoFit/>
          </a:bodyPr>
          <a:lstStyle/>
          <a:p>
            <a:pPr algn="ctr" fontAlgn="auto">
              <a:lnSpc>
                <a:spcPct val="8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Permite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que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TI supervise, observe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controle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PC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manera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remota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evitar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o resolver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rápidamente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mayoría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los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problemas</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54" name="&quot;GLASS&quot;; White to Transparent Linear; Shadow; 1pt stroke;"/>
          <p:cNvSpPr/>
          <p:nvPr/>
        </p:nvSpPr>
        <p:spPr bwMode="auto">
          <a:xfrm>
            <a:off x="330899" y="3602860"/>
            <a:ext cx="8732520" cy="876312"/>
          </a:xfrm>
          <a:prstGeom prst="homePlate">
            <a:avLst>
              <a:gd name="adj" fmla="val 29131"/>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lvl="1" indent="-285750" defTabSz="1023808" fontAlgn="auto">
              <a:spcBef>
                <a:spcPts val="200"/>
              </a:spcBef>
              <a:spcAft>
                <a:spcPts val="200"/>
              </a:spcAft>
              <a:buSzPct val="100000"/>
              <a:buFont typeface="Segoe" pitchFamily="34" charset="0"/>
              <a:buChar char="−"/>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59" name="Rectangle 58"/>
          <p:cNvSpPr/>
          <p:nvPr/>
        </p:nvSpPr>
        <p:spPr>
          <a:xfrm>
            <a:off x="367411" y="3653201"/>
            <a:ext cx="2668644" cy="812530"/>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Sistemas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encuentren</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siempre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disponibles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para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mantener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las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empresas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funcionando</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62" name="Rectangle 61"/>
          <p:cNvSpPr/>
          <p:nvPr/>
        </p:nvSpPr>
        <p:spPr>
          <a:xfrm>
            <a:off x="3158323" y="3653201"/>
            <a:ext cx="2607210" cy="812530"/>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Evitar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problemas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mediante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mantenimiento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proactivo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representa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un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desafío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para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cual</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nadie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tiene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tiempo</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63" name="Rectangle 62"/>
          <p:cNvSpPr/>
          <p:nvPr/>
        </p:nvSpPr>
        <p:spPr>
          <a:xfrm>
            <a:off x="5985688" y="3750151"/>
            <a:ext cx="2743200"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Permite</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administración</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remota</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PC y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maximiza</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confiabilidad</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del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sistema</a:t>
            </a:r>
            <a:endPar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cxnSp>
        <p:nvCxnSpPr>
          <p:cNvPr id="64" name="Straight Connector 63"/>
          <p:cNvCxnSpPr/>
          <p:nvPr/>
        </p:nvCxnSpPr>
        <p:spPr bwMode="auto">
          <a:xfrm rot="5400000">
            <a:off x="1875968"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cxnSp>
        <p:nvCxnSpPr>
          <p:cNvPr id="65" name="Straight Connector 64"/>
          <p:cNvCxnSpPr/>
          <p:nvPr/>
        </p:nvCxnSpPr>
        <p:spPr bwMode="auto">
          <a:xfrm rot="5400000">
            <a:off x="4723943"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sp>
        <p:nvSpPr>
          <p:cNvPr id="66" name="&quot;GLASS&quot;; White to Transparent Linear; Shadow; 1pt stroke;"/>
          <p:cNvSpPr/>
          <p:nvPr/>
        </p:nvSpPr>
        <p:spPr bwMode="auto">
          <a:xfrm>
            <a:off x="3063005" y="3095856"/>
            <a:ext cx="2819400" cy="355482"/>
          </a:xfrm>
          <a:prstGeom prst="round2SameRect">
            <a:avLst>
              <a:gd name="adj1" fmla="val 0"/>
              <a:gd name="adj2" fmla="val 0"/>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Pero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67" name="&quot;GLASS&quot;; White to Transparent Linear; Shadow; 1pt stroke;"/>
          <p:cNvSpPr/>
          <p:nvPr/>
        </p:nvSpPr>
        <p:spPr bwMode="auto">
          <a:xfrm>
            <a:off x="5899831" y="3095857"/>
            <a:ext cx="2913270"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Optimización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de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escritorio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68" name="&quot;GLASS&quot;; White to Transparent Linear; Shadow; 1pt stroke;"/>
          <p:cNvSpPr/>
          <p:nvPr/>
        </p:nvSpPr>
        <p:spPr bwMode="auto">
          <a:xfrm flipH="1">
            <a:off x="330899" y="3095625"/>
            <a:ext cx="2714681"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Sus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empleados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necesitan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73" name="Slide Number Placeholder 23"/>
          <p:cNvSpPr>
            <a:spLocks noGrp="1"/>
          </p:cNvSpPr>
          <p:nvPr>
            <p:ph type="sldNum" sz="quarter" idx="4"/>
          </p:nvPr>
        </p:nvSpPr>
        <p:spPr>
          <a:xfrm>
            <a:off x="8362889" y="652791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10</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5" name="Group 89"/>
          <p:cNvGrpSpPr/>
          <p:nvPr/>
        </p:nvGrpSpPr>
        <p:grpSpPr>
          <a:xfrm>
            <a:off x="4849779" y="1287463"/>
            <a:ext cx="3951515" cy="2139655"/>
            <a:chOff x="4849779" y="955970"/>
            <a:chExt cx="3951515" cy="2139655"/>
          </a:xfrm>
        </p:grpSpPr>
        <p:sp>
          <p:nvSpPr>
            <p:cNvPr id="76" name="Bent-Up Arrow 75"/>
            <p:cNvSpPr/>
            <p:nvPr/>
          </p:nvSpPr>
          <p:spPr bwMode="auto">
            <a:xfrm>
              <a:off x="6032501" y="1962152"/>
              <a:ext cx="1978218" cy="627356"/>
            </a:xfrm>
            <a:prstGeom prst="bentUpArrow">
              <a:avLst>
                <a:gd name="adj1" fmla="val 38488"/>
                <a:gd name="adj2" fmla="val 39196"/>
                <a:gd name="adj3" fmla="val 29908"/>
              </a:avLst>
            </a:prstGeom>
            <a:gradFill flip="none" rotWithShape="1">
              <a:gsLst>
                <a:gs pos="100000">
                  <a:schemeClr val="accent4">
                    <a:lumMod val="60000"/>
                    <a:lumOff val="40000"/>
                  </a:schemeClr>
                </a:gs>
                <a:gs pos="51000">
                  <a:schemeClr val="accent4">
                    <a:lumMod val="60000"/>
                    <a:lumOff val="40000"/>
                    <a:alpha val="65000"/>
                  </a:schemeClr>
                </a:gs>
                <a:gs pos="0">
                  <a:schemeClr val="accent4">
                    <a:lumMod val="60000"/>
                    <a:lumOff val="40000"/>
                    <a:alpha val="78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75" name="Oval 74"/>
            <p:cNvSpPr/>
            <p:nvPr/>
          </p:nvSpPr>
          <p:spPr bwMode="auto">
            <a:xfrm>
              <a:off x="5207042" y="1464500"/>
              <a:ext cx="1383347" cy="1631125"/>
            </a:xfrm>
            <a:prstGeom prst="ellipse">
              <a:avLst/>
            </a:prstGeom>
            <a:gradFill rotWithShape="0">
              <a:gsLst>
                <a:gs pos="0">
                  <a:schemeClr val="folHlink"/>
                </a:gs>
                <a:gs pos="100000">
                  <a:schemeClr val="folHlink">
                    <a:gamma/>
                    <a:tint val="50980"/>
                    <a:invGamma/>
                  </a:schemeClr>
                </a:gs>
              </a:gsLst>
              <a:lin ang="5400000" scaled="1"/>
            </a:gradFill>
            <a:ln w="44450" cap="flat" cmpd="sng" algn="ctr">
              <a:solidFill>
                <a:schemeClr val="folHlink"/>
              </a:solidFill>
              <a:prstDash val="solid"/>
              <a:round/>
              <a:headEnd type="none" w="med" len="med"/>
              <a:tailEnd type="none" w="med" len="med"/>
            </a:ln>
            <a:effectLst/>
            <a:scene3d>
              <a:camera prst="isometricOffAxis1Top">
                <a:rot lat="18075715" lon="18600000" rev="3458552"/>
              </a:camera>
              <a:lightRig rig="threePt" dir="t"/>
            </a:scene3d>
            <a:sp3d>
              <a:bevelT w="114300" prst="artDeco"/>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mtClean="0"/>
            </a:p>
          </p:txBody>
        </p:sp>
        <p:pic>
          <p:nvPicPr>
            <p:cNvPr id="39" name="Picture 3" descr="C:\Documents and Settings\james\Desktop\New Icons\OKShield-256x256.png"/>
            <p:cNvPicPr>
              <a:picLocks noChangeAspect="1" noChangeArrowheads="1"/>
            </p:cNvPicPr>
            <p:nvPr/>
          </p:nvPicPr>
          <p:blipFill>
            <a:blip r:embed="rId3" cstate="print"/>
            <a:srcRect/>
            <a:stretch>
              <a:fillRect/>
            </a:stretch>
          </p:blipFill>
          <p:spPr bwMode="auto">
            <a:xfrm>
              <a:off x="6992265" y="2226830"/>
              <a:ext cx="508144" cy="508144"/>
            </a:xfrm>
            <a:prstGeom prst="rect">
              <a:avLst/>
            </a:prstGeom>
            <a:noFill/>
          </p:spPr>
        </p:pic>
        <p:sp>
          <p:nvSpPr>
            <p:cNvPr id="78" name="Bent-Up Arrow 77"/>
            <p:cNvSpPr/>
            <p:nvPr/>
          </p:nvSpPr>
          <p:spPr bwMode="auto">
            <a:xfrm flipH="1" flipV="1">
              <a:off x="5977129" y="1256007"/>
              <a:ext cx="1630170" cy="468018"/>
            </a:xfrm>
            <a:prstGeom prst="bentUpArrow">
              <a:avLst>
                <a:gd name="adj1" fmla="val 50000"/>
                <a:gd name="adj2" fmla="val 50000"/>
                <a:gd name="adj3" fmla="val 33989"/>
              </a:avLst>
            </a:prstGeom>
            <a:gradFill flip="none" rotWithShape="1">
              <a:gsLst>
                <a:gs pos="0">
                  <a:srgbClr val="C00000">
                    <a:alpha val="85000"/>
                  </a:srgbClr>
                </a:gs>
                <a:gs pos="50000">
                  <a:srgbClr val="C00000">
                    <a:alpha val="64000"/>
                  </a:srgbClr>
                </a:gs>
                <a:gs pos="72000">
                  <a:srgbClr val="C00000"/>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pic>
          <p:nvPicPr>
            <p:cNvPr id="79" name="Picture 3" descr="C:\Documents and Settings\james\Desktop\New Icons\OKShield-256x256.png"/>
            <p:cNvPicPr>
              <a:picLocks noChangeAspect="1" noChangeArrowheads="1"/>
            </p:cNvPicPr>
            <p:nvPr/>
          </p:nvPicPr>
          <p:blipFill>
            <a:blip r:embed="rId4" cstate="print"/>
            <a:stretch>
              <a:fillRect/>
            </a:stretch>
          </p:blipFill>
          <p:spPr bwMode="auto">
            <a:xfrm>
              <a:off x="6558155" y="1164070"/>
              <a:ext cx="442914" cy="442914"/>
            </a:xfrm>
            <a:prstGeom prst="rect">
              <a:avLst/>
            </a:prstGeom>
            <a:noFill/>
          </p:spPr>
        </p:pic>
        <p:pic>
          <p:nvPicPr>
            <p:cNvPr id="44" name="Picture 2" descr="E:\Syngai\Microsoft Clip Organizer\Tech Icons\Vista PC1.png"/>
            <p:cNvPicPr>
              <a:picLocks noChangeAspect="1" noChangeArrowheads="1"/>
            </p:cNvPicPr>
            <p:nvPr/>
          </p:nvPicPr>
          <p:blipFill>
            <a:blip r:embed="rId5"/>
            <a:stretch>
              <a:fillRect/>
            </a:stretch>
          </p:blipFill>
          <p:spPr bwMode="auto">
            <a:xfrm>
              <a:off x="5423240" y="1560604"/>
              <a:ext cx="996804" cy="996804"/>
            </a:xfrm>
            <a:prstGeom prst="rect">
              <a:avLst/>
            </a:prstGeom>
            <a:noFill/>
          </p:spPr>
        </p:pic>
        <p:sp>
          <p:nvSpPr>
            <p:cNvPr id="81" name="TextBox 80"/>
            <p:cNvSpPr txBox="1"/>
            <p:nvPr/>
          </p:nvSpPr>
          <p:spPr>
            <a:xfrm>
              <a:off x="5498451" y="1744435"/>
              <a:ext cx="666750" cy="369332"/>
            </a:xfrm>
            <a:prstGeom prst="rect">
              <a:avLst/>
            </a:prstGeom>
            <a:noFill/>
          </p:spPr>
          <p:txBody>
            <a:bodyPr wrap="square" lIns="45720" rIns="45720" rtlCol="0">
              <a:spAutoFit/>
            </a:bodyPr>
            <a:lstStyle/>
            <a:p>
              <a:pPr algn="ctr">
                <a:lnSpc>
                  <a:spcPct val="90000"/>
                </a:lnSpc>
                <a:buNone/>
              </a:pPr>
              <a:r>
                <a:rPr lang="en-US" altLang="zh-CN" sz="1000" b="1" i="0" dirty="0">
                  <a:solidFill>
                    <a:srgbClr val="FFFFFF"/>
                  </a:solidFill>
                  <a:effectLst>
                    <a:outerShdw blurRad="38100" dist="38100" dir="2700000" algn="tl">
                      <a:srgbClr val="000000">
                        <a:alpha val="43137"/>
                      </a:srgbClr>
                    </a:outerShdw>
                  </a:effectLst>
                  <a:latin typeface="Segoe"/>
                  <a:ea typeface="Calibri"/>
                  <a:cs typeface="Times New Roman"/>
                </a:rPr>
                <a:t>Centro de </a:t>
              </a:r>
              <a:r>
                <a:rPr lang="en-US" altLang="zh-CN" sz="1000" b="1" i="0" dirty="0" err="1">
                  <a:solidFill>
                    <a:srgbClr val="FFFFFF"/>
                  </a:solidFill>
                  <a:effectLst>
                    <a:outerShdw blurRad="38100" dist="38100" dir="2700000" algn="tl">
                      <a:srgbClr val="000000">
                        <a:alpha val="43137"/>
                      </a:srgbClr>
                    </a:outerShdw>
                  </a:effectLst>
                  <a:latin typeface="Segoe"/>
                  <a:ea typeface="Calibri"/>
                  <a:cs typeface="Times New Roman"/>
                </a:rPr>
                <a:t>ayuda</a:t>
              </a:r>
              <a:endParaRPr lang="en-US" altLang="zh-CN" sz="1000" b="1" i="0" dirty="0">
                <a:solidFill>
                  <a:srgbClr val="FFFFFF"/>
                </a:solidFill>
                <a:effectLst>
                  <a:outerShdw blurRad="38100" dist="38100" dir="2700000" algn="tl">
                    <a:srgbClr val="000000">
                      <a:alpha val="43137"/>
                    </a:srgbClr>
                  </a:outerShdw>
                </a:effectLst>
                <a:latin typeface="Segoe"/>
                <a:ea typeface="Calibri"/>
                <a:cs typeface="Times New Roman"/>
              </a:endParaRPr>
            </a:p>
          </p:txBody>
        </p:sp>
        <p:grpSp>
          <p:nvGrpSpPr>
            <p:cNvPr id="6" name="Group 82"/>
            <p:cNvGrpSpPr/>
            <p:nvPr/>
          </p:nvGrpSpPr>
          <p:grpSpPr>
            <a:xfrm>
              <a:off x="7264631" y="955970"/>
              <a:ext cx="1203432" cy="1203434"/>
              <a:chOff x="7493037" y="565445"/>
              <a:chExt cx="1203432" cy="1203434"/>
            </a:xfrm>
          </p:grpSpPr>
          <p:pic>
            <p:nvPicPr>
              <p:cNvPr id="40" name="Picture 2" descr="E:\Syngai\Microsoft Clip Organizer\Tech Icons\Vista PC1.png"/>
              <p:cNvPicPr>
                <a:picLocks noChangeAspect="1" noChangeArrowheads="1"/>
              </p:cNvPicPr>
              <p:nvPr/>
            </p:nvPicPr>
            <p:blipFill>
              <a:blip r:embed="rId6"/>
              <a:srcRect/>
              <a:stretch>
                <a:fillRect/>
              </a:stretch>
            </p:blipFill>
            <p:spPr bwMode="auto">
              <a:xfrm flipH="1">
                <a:off x="7493037" y="565445"/>
                <a:ext cx="1203432" cy="1203434"/>
              </a:xfrm>
              <a:prstGeom prst="rect">
                <a:avLst/>
              </a:prstGeom>
              <a:noFill/>
            </p:spPr>
          </p:pic>
          <p:sp>
            <p:nvSpPr>
              <p:cNvPr id="82" name="TextBox 81"/>
              <p:cNvSpPr txBox="1"/>
              <p:nvPr/>
            </p:nvSpPr>
            <p:spPr>
              <a:xfrm>
                <a:off x="7791450" y="914400"/>
                <a:ext cx="666750" cy="276999"/>
              </a:xfrm>
              <a:prstGeom prst="rect">
                <a:avLst/>
              </a:prstGeom>
              <a:noFill/>
              <a:scene3d>
                <a:camera prst="perspectiveContrastingRightFacing">
                  <a:rot lat="199222" lon="20123462" rev="511646"/>
                </a:camera>
                <a:lightRig rig="threePt" dir="t"/>
              </a:scene3d>
            </p:spPr>
            <p:txBody>
              <a:bodyPr wrap="square" lIns="45720" rIns="45720" rtlCol="0">
                <a:spAutoFit/>
              </a:bodyPr>
              <a:lstStyle/>
              <a:p>
                <a:pPr algn="ctr">
                  <a:buNone/>
                </a:pPr>
                <a:r>
                  <a:rPr lang="en-US" altLang="zh-CN" sz="1200" b="1" i="0">
                    <a:solidFill>
                      <a:srgbClr val="FFFFFF"/>
                    </a:solidFill>
                    <a:effectLst>
                      <a:outerShdw blurRad="38100" dist="38100" dir="2700000" algn="tl">
                        <a:srgbClr val="000000">
                          <a:alpha val="43137"/>
                        </a:srgbClr>
                      </a:outerShdw>
                    </a:effectLst>
                    <a:latin typeface="Segoe"/>
                    <a:ea typeface="Calibri"/>
                    <a:cs typeface="Times New Roman"/>
                  </a:rPr>
                  <a:t>Usuario</a:t>
                </a:r>
              </a:p>
            </p:txBody>
          </p:sp>
        </p:grpSp>
        <p:pic>
          <p:nvPicPr>
            <p:cNvPr id="3075" name="Picture 3" descr="D:\kit\Microsoft Clip Organizer\Latest Microsoft Clipart\Microsoft Clip Organizer\People Icons\boss-256x256.png"/>
            <p:cNvPicPr>
              <a:picLocks noChangeAspect="1" noChangeArrowheads="1"/>
            </p:cNvPicPr>
            <p:nvPr/>
          </p:nvPicPr>
          <p:blipFill>
            <a:blip r:embed="rId7"/>
            <a:stretch>
              <a:fillRect/>
            </a:stretch>
          </p:blipFill>
          <p:spPr bwMode="auto">
            <a:xfrm flipH="1">
              <a:off x="4849779" y="1885950"/>
              <a:ext cx="800100" cy="800100"/>
            </a:xfrm>
            <a:prstGeom prst="rect">
              <a:avLst/>
            </a:prstGeom>
            <a:noFill/>
          </p:spPr>
        </p:pic>
        <p:pic>
          <p:nvPicPr>
            <p:cNvPr id="74" name="Picture 3" descr="D:\kit\Microsoft Clip Organizer\Latest Microsoft Clipart\Microsoft Clip Organizer\People Icons\boss-256x256.png"/>
            <p:cNvPicPr>
              <a:picLocks noChangeAspect="1" noChangeArrowheads="1"/>
            </p:cNvPicPr>
            <p:nvPr/>
          </p:nvPicPr>
          <p:blipFill>
            <a:blip r:embed="rId8" cstate="print"/>
            <a:stretch>
              <a:fillRect/>
            </a:stretch>
          </p:blipFill>
          <p:spPr bwMode="auto">
            <a:xfrm>
              <a:off x="8077394" y="1276350"/>
              <a:ext cx="723900" cy="723900"/>
            </a:xfrm>
            <a:prstGeom prst="rect">
              <a:avLst/>
            </a:prstGeom>
            <a:noFill/>
          </p:spPr>
        </p:pic>
        <p:pic>
          <p:nvPicPr>
            <p:cNvPr id="89" name="Picture 88" descr="Toolbox-256x256.png"/>
            <p:cNvPicPr>
              <a:picLocks noChangeAspect="1"/>
            </p:cNvPicPr>
            <p:nvPr/>
          </p:nvPicPr>
          <p:blipFill>
            <a:blip r:embed="rId9" cstate="print"/>
            <a:stretch>
              <a:fillRect/>
            </a:stretch>
          </p:blipFill>
          <p:spPr>
            <a:xfrm>
              <a:off x="5877313" y="2136217"/>
              <a:ext cx="402190" cy="402190"/>
            </a:xfrm>
            <a:prstGeom prst="rect">
              <a:avLst/>
            </a:prstGeom>
          </p:spPr>
        </p:pic>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err="1"/>
              <a:t>Enfoque</a:t>
            </a:r>
            <a:r>
              <a:rPr lang="en-US" dirty="0"/>
              <a:t> </a:t>
            </a:r>
            <a:r>
              <a:rPr lang="en-US" dirty="0" err="1"/>
              <a:t>orientado</a:t>
            </a:r>
            <a:r>
              <a:rPr lang="en-US" dirty="0"/>
              <a:t> a la </a:t>
            </a:r>
            <a:r>
              <a:rPr lang="en-US" dirty="0" err="1"/>
              <a:t>decisión</a:t>
            </a:r>
            <a:r>
              <a:rPr lang="en-US" dirty="0"/>
              <a:t> </a:t>
            </a:r>
            <a:r>
              <a:rPr lang="en-US" dirty="0" err="1"/>
              <a:t>comercial</a:t>
            </a:r>
            <a:endParaRPr lang="en-US" dirty="0"/>
          </a:p>
        </p:txBody>
      </p:sp>
      <p:sp>
        <p:nvSpPr>
          <p:cNvPr id="5" name="Text Placeholder 4"/>
          <p:cNvSpPr>
            <a:spLocks noGrp="1"/>
          </p:cNvSpPr>
          <p:nvPr>
            <p:ph type="body" idx="1"/>
          </p:nvPr>
        </p:nvSpPr>
        <p:spPr>
          <a:xfrm>
            <a:off x="363538" y="1639863"/>
            <a:ext cx="8410575" cy="3979551"/>
          </a:xfrm>
        </p:spPr>
        <p:txBody>
          <a:bodyPr/>
          <a:lstStyle/>
          <a:p>
            <a:pPr>
              <a:lnSpc>
                <a:spcPct val="150000"/>
              </a:lnSpc>
              <a:spcAft>
                <a:spcPts val="600"/>
              </a:spcAft>
            </a:pPr>
            <a:r>
              <a:rPr lang="en-US" sz="2400" dirty="0" err="1"/>
              <a:t>Evaluación</a:t>
            </a:r>
            <a:r>
              <a:rPr lang="en-US" sz="2400" dirty="0"/>
              <a:t> de </a:t>
            </a:r>
            <a:r>
              <a:rPr lang="en-US" sz="2400" dirty="0" err="1"/>
              <a:t>las</a:t>
            </a:r>
            <a:r>
              <a:rPr lang="en-US" sz="2400" dirty="0"/>
              <a:t> </a:t>
            </a:r>
            <a:r>
              <a:rPr lang="en-US" sz="2400" dirty="0" err="1"/>
              <a:t>capacidades</a:t>
            </a:r>
            <a:r>
              <a:rPr lang="en-US" sz="2400" dirty="0"/>
              <a:t> </a:t>
            </a:r>
            <a:r>
              <a:rPr lang="en-US" sz="2400" dirty="0" err="1"/>
              <a:t>actuales</a:t>
            </a:r>
            <a:endParaRPr lang="en-US" sz="2400" dirty="0"/>
          </a:p>
          <a:p>
            <a:pPr>
              <a:lnSpc>
                <a:spcPct val="150000"/>
              </a:lnSpc>
              <a:spcAft>
                <a:spcPts val="600"/>
              </a:spcAft>
            </a:pPr>
            <a:r>
              <a:rPr lang="en-US" sz="2400" dirty="0" err="1"/>
              <a:t>Establecimiento</a:t>
            </a:r>
            <a:r>
              <a:rPr lang="en-US" sz="2400" dirty="0"/>
              <a:t> de </a:t>
            </a:r>
            <a:r>
              <a:rPr lang="en-US" sz="2400" dirty="0" err="1"/>
              <a:t>prioridades</a:t>
            </a:r>
            <a:r>
              <a:rPr lang="en-US" sz="2400" dirty="0"/>
              <a:t> de los </a:t>
            </a:r>
            <a:r>
              <a:rPr lang="en-US" sz="2400" dirty="0" err="1"/>
              <a:t>requisitos</a:t>
            </a:r>
            <a:r>
              <a:rPr lang="en-US" sz="2400" dirty="0"/>
              <a:t> de </a:t>
            </a:r>
            <a:r>
              <a:rPr lang="en-US" sz="2400" dirty="0" err="1"/>
              <a:t>mejora</a:t>
            </a:r>
            <a:endParaRPr lang="en-US" sz="2400" dirty="0"/>
          </a:p>
          <a:p>
            <a:pPr>
              <a:lnSpc>
                <a:spcPct val="150000"/>
              </a:lnSpc>
              <a:spcAft>
                <a:spcPts val="600"/>
              </a:spcAft>
            </a:pPr>
            <a:r>
              <a:rPr lang="en-US" sz="2400" dirty="0" err="1"/>
              <a:t>Evaluación</a:t>
            </a:r>
            <a:r>
              <a:rPr lang="en-US" sz="2400" dirty="0"/>
              <a:t> del </a:t>
            </a:r>
            <a:r>
              <a:rPr lang="en-US" sz="2400" dirty="0" err="1"/>
              <a:t>margen</a:t>
            </a:r>
            <a:r>
              <a:rPr lang="en-US" sz="2400" dirty="0"/>
              <a:t> de </a:t>
            </a:r>
            <a:r>
              <a:rPr lang="en-US" sz="2400" dirty="0" err="1"/>
              <a:t>tiempo</a:t>
            </a:r>
            <a:r>
              <a:rPr lang="en-US" sz="2400" dirty="0"/>
              <a:t> y el ROI</a:t>
            </a:r>
          </a:p>
          <a:p>
            <a:pPr>
              <a:lnSpc>
                <a:spcPct val="150000"/>
              </a:lnSpc>
              <a:spcAft>
                <a:spcPts val="600"/>
              </a:spcAft>
            </a:pPr>
            <a:r>
              <a:rPr lang="en-US" sz="2400" dirty="0" err="1"/>
              <a:t>Compromiso</a:t>
            </a:r>
            <a:r>
              <a:rPr lang="en-US" sz="2400" dirty="0"/>
              <a:t> de TI en </a:t>
            </a:r>
            <a:r>
              <a:rPr lang="en-US" sz="2400" dirty="0" err="1"/>
              <a:t>una</a:t>
            </a:r>
            <a:r>
              <a:rPr lang="en-US" sz="2400" dirty="0"/>
              <a:t> </a:t>
            </a:r>
            <a:r>
              <a:rPr lang="en-US" sz="2400" dirty="0" err="1"/>
              <a:t>prueba</a:t>
            </a:r>
            <a:r>
              <a:rPr lang="en-US" sz="2400" dirty="0"/>
              <a:t> de </a:t>
            </a:r>
            <a:r>
              <a:rPr lang="en-US" sz="2400" dirty="0" err="1"/>
              <a:t>concepto</a:t>
            </a:r>
            <a:r>
              <a:rPr lang="en-US" sz="2400" dirty="0"/>
              <a:t> con los </a:t>
            </a:r>
            <a:r>
              <a:rPr lang="en-US" sz="2400" dirty="0" err="1"/>
              <a:t>socios</a:t>
            </a:r>
            <a:r>
              <a:rPr lang="en-US" sz="2400" dirty="0"/>
              <a:t> de Microsoft</a:t>
            </a:r>
          </a:p>
        </p:txBody>
      </p:sp>
      <p:sp>
        <p:nvSpPr>
          <p:cNvPr id="4" name="Slide Number Placeholder 23"/>
          <p:cNvSpPr>
            <a:spLocks noGrp="1"/>
          </p:cNvSpPr>
          <p:nvPr>
            <p:ph type="sldNum" sz="quarter" idx="4"/>
          </p:nvPr>
        </p:nvSpPr>
        <p:spPr>
          <a:xfrm>
            <a:off x="8362889" y="652791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11</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2259802" y="1685361"/>
            <a:ext cx="6281812" cy="1774845"/>
          </a:xfrm>
        </p:spPr>
        <p:txBody>
          <a:bodyPr/>
          <a:lstStyle/>
          <a:p>
            <a:pPr marL="457200" indent="-223838">
              <a:lnSpc>
                <a:spcPct val="100000"/>
              </a:lnSpc>
              <a:spcBef>
                <a:spcPts val="400"/>
              </a:spcBef>
              <a:spcAft>
                <a:spcPts val="400"/>
              </a:spcAft>
              <a:defRPr/>
            </a:pPr>
            <a:r>
              <a:rPr lang="en-US" sz="1600" kern="1200" dirty="0" err="1">
                <a:ln>
                  <a:solidFill>
                    <a:schemeClr val="tx1">
                      <a:lumMod val="50000"/>
                      <a:alpha val="4000"/>
                    </a:schemeClr>
                  </a:solidFill>
                </a:ln>
                <a:solidFill>
                  <a:srgbClr val="FFFFFF"/>
                </a:solidFill>
                <a:sym typeface="Wingdings" pitchFamily="2" charset="2"/>
              </a:rPr>
              <a:t>Ejecución</a:t>
            </a:r>
            <a:r>
              <a:rPr lang="en-US" sz="1600" kern="1200" dirty="0">
                <a:ln>
                  <a:solidFill>
                    <a:schemeClr val="tx1">
                      <a:lumMod val="50000"/>
                      <a:alpha val="4000"/>
                    </a:schemeClr>
                  </a:solidFill>
                </a:ln>
                <a:solidFill>
                  <a:srgbClr val="FFFFFF"/>
                </a:solidFill>
                <a:sym typeface="Wingdings" pitchFamily="2" charset="2"/>
              </a:rPr>
              <a:t> de </a:t>
            </a:r>
            <a:r>
              <a:rPr lang="en-US" sz="1600" kern="1200" dirty="0" err="1">
                <a:ln>
                  <a:solidFill>
                    <a:schemeClr val="tx1">
                      <a:lumMod val="50000"/>
                      <a:alpha val="4000"/>
                    </a:schemeClr>
                  </a:solidFill>
                </a:ln>
                <a:solidFill>
                  <a:srgbClr val="FFFFFF"/>
                </a:solidFill>
                <a:sym typeface="Wingdings" pitchFamily="2" charset="2"/>
              </a:rPr>
              <a:t>aplicaciones</a:t>
            </a:r>
            <a:r>
              <a:rPr lang="en-US" sz="1600" kern="1200" dirty="0">
                <a:ln>
                  <a:solidFill>
                    <a:schemeClr val="tx1">
                      <a:lumMod val="50000"/>
                      <a:alpha val="4000"/>
                    </a:schemeClr>
                  </a:solidFill>
                </a:ln>
                <a:solidFill>
                  <a:srgbClr val="FFFFFF"/>
                </a:solidFill>
                <a:sym typeface="Wingdings" pitchFamily="2" charset="2"/>
              </a:rPr>
              <a:t> en la PC local </a:t>
            </a:r>
            <a:r>
              <a:rPr lang="en-US" sz="1600" kern="1200" dirty="0" err="1">
                <a:ln>
                  <a:solidFill>
                    <a:schemeClr val="tx1">
                      <a:lumMod val="50000"/>
                      <a:alpha val="4000"/>
                    </a:schemeClr>
                  </a:solidFill>
                </a:ln>
                <a:solidFill>
                  <a:srgbClr val="FFFFFF"/>
                </a:solidFill>
                <a:sym typeface="Wingdings" pitchFamily="2" charset="2"/>
              </a:rPr>
              <a:t>para</a:t>
            </a:r>
            <a:r>
              <a:rPr lang="en-US" sz="1600" kern="1200" dirty="0">
                <a:ln>
                  <a:solidFill>
                    <a:schemeClr val="tx1">
                      <a:lumMod val="50000"/>
                      <a:alpha val="4000"/>
                    </a:schemeClr>
                  </a:solidFill>
                </a:ln>
                <a:solidFill>
                  <a:srgbClr val="FFFFFF"/>
                </a:solidFill>
                <a:sym typeface="Wingdings" pitchFamily="2" charset="2"/>
              </a:rPr>
              <a:t> un </a:t>
            </a:r>
            <a:r>
              <a:rPr lang="en-US" sz="1600" kern="1200" dirty="0" err="1">
                <a:ln>
                  <a:solidFill>
                    <a:schemeClr val="tx1">
                      <a:lumMod val="50000"/>
                      <a:alpha val="4000"/>
                    </a:schemeClr>
                  </a:solidFill>
                </a:ln>
                <a:solidFill>
                  <a:srgbClr val="FFFFFF"/>
                </a:solidFill>
                <a:sym typeface="Wingdings" pitchFamily="2" charset="2"/>
              </a:rPr>
              <a:t>mejor</a:t>
            </a:r>
            <a:r>
              <a:rPr lang="en-US" sz="1600" kern="1200" dirty="0">
                <a:ln>
                  <a:solidFill>
                    <a:schemeClr val="tx1">
                      <a:lumMod val="50000"/>
                      <a:alpha val="4000"/>
                    </a:schemeClr>
                  </a:solidFill>
                </a:ln>
                <a:solidFill>
                  <a:srgbClr val="FFFFFF"/>
                </a:solidFill>
                <a:sym typeface="Wingdings" pitchFamily="2" charset="2"/>
              </a:rPr>
              <a:t> </a:t>
            </a:r>
            <a:r>
              <a:rPr lang="en-US" sz="1600" kern="1200" dirty="0" err="1" smtClean="0">
                <a:ln>
                  <a:solidFill>
                    <a:schemeClr val="tx1">
                      <a:lumMod val="50000"/>
                      <a:alpha val="4000"/>
                    </a:schemeClr>
                  </a:solidFill>
                </a:ln>
                <a:solidFill>
                  <a:srgbClr val="FFFFFF"/>
                </a:solidFill>
                <a:sym typeface="Wingdings" pitchFamily="2" charset="2"/>
              </a:rPr>
              <a:t>rendimiento</a:t>
            </a:r>
            <a:endParaRPr lang="en-US" sz="1600" kern="1200" dirty="0">
              <a:ln>
                <a:solidFill>
                  <a:schemeClr val="tx1">
                    <a:lumMod val="50000"/>
                    <a:alpha val="4000"/>
                  </a:schemeClr>
                </a:solidFill>
              </a:ln>
              <a:solidFill>
                <a:srgbClr val="FFFFFF"/>
              </a:solidFill>
              <a:sym typeface="Wingdings" pitchFamily="2" charset="2"/>
            </a:endParaRPr>
          </a:p>
          <a:p>
            <a:pPr marL="457200" indent="-223838">
              <a:lnSpc>
                <a:spcPct val="100000"/>
              </a:lnSpc>
              <a:spcBef>
                <a:spcPts val="400"/>
              </a:spcBef>
              <a:spcAft>
                <a:spcPts val="400"/>
              </a:spcAft>
              <a:defRPr/>
            </a:pPr>
            <a:r>
              <a:rPr lang="en-US" sz="1600" kern="1200" dirty="0" err="1">
                <a:ln>
                  <a:solidFill>
                    <a:schemeClr val="tx1">
                      <a:lumMod val="50000"/>
                      <a:alpha val="4000"/>
                    </a:schemeClr>
                  </a:solidFill>
                </a:ln>
                <a:solidFill>
                  <a:srgbClr val="FFFFFF"/>
                </a:solidFill>
                <a:sym typeface="Wingdings" pitchFamily="2" charset="2"/>
              </a:rPr>
              <a:t>Acceso</a:t>
            </a:r>
            <a:r>
              <a:rPr lang="en-US" sz="1600" kern="1200" dirty="0">
                <a:ln>
                  <a:solidFill>
                    <a:schemeClr val="tx1">
                      <a:lumMod val="50000"/>
                      <a:alpha val="4000"/>
                    </a:schemeClr>
                  </a:solidFill>
                </a:ln>
                <a:solidFill>
                  <a:srgbClr val="FFFFFF"/>
                </a:solidFill>
                <a:sym typeface="Wingdings" pitchFamily="2" charset="2"/>
              </a:rPr>
              <a:t> a </a:t>
            </a:r>
            <a:r>
              <a:rPr lang="en-US" sz="1600" kern="1200" dirty="0" err="1">
                <a:ln>
                  <a:solidFill>
                    <a:schemeClr val="tx1">
                      <a:lumMod val="50000"/>
                      <a:alpha val="4000"/>
                    </a:schemeClr>
                  </a:solidFill>
                </a:ln>
                <a:solidFill>
                  <a:srgbClr val="FFFFFF"/>
                </a:solidFill>
                <a:sym typeface="Wingdings" pitchFamily="2" charset="2"/>
              </a:rPr>
              <a:t>aplicaciones</a:t>
            </a:r>
            <a:r>
              <a:rPr lang="en-US" sz="1600" kern="1200" dirty="0">
                <a:ln>
                  <a:solidFill>
                    <a:schemeClr val="tx1">
                      <a:lumMod val="50000"/>
                      <a:alpha val="4000"/>
                    </a:schemeClr>
                  </a:solidFill>
                </a:ln>
                <a:solidFill>
                  <a:srgbClr val="FFFFFF"/>
                </a:solidFill>
                <a:sym typeface="Wingdings" pitchFamily="2" charset="2"/>
              </a:rPr>
              <a:t> de </a:t>
            </a:r>
            <a:r>
              <a:rPr lang="en-US" sz="1600" kern="1200" dirty="0" err="1">
                <a:ln>
                  <a:solidFill>
                    <a:schemeClr val="tx1">
                      <a:lumMod val="50000"/>
                      <a:alpha val="4000"/>
                    </a:schemeClr>
                  </a:solidFill>
                </a:ln>
                <a:solidFill>
                  <a:srgbClr val="FFFFFF"/>
                </a:solidFill>
                <a:sym typeface="Wingdings" pitchFamily="2" charset="2"/>
              </a:rPr>
              <a:t>línea</a:t>
            </a:r>
            <a:r>
              <a:rPr lang="en-US" sz="1600" kern="1200" dirty="0">
                <a:ln>
                  <a:solidFill>
                    <a:schemeClr val="tx1">
                      <a:lumMod val="50000"/>
                      <a:alpha val="4000"/>
                    </a:schemeClr>
                  </a:solidFill>
                </a:ln>
                <a:solidFill>
                  <a:srgbClr val="FFFFFF"/>
                </a:solidFill>
                <a:sym typeface="Wingdings" pitchFamily="2" charset="2"/>
              </a:rPr>
              <a:t> de </a:t>
            </a:r>
            <a:r>
              <a:rPr lang="en-US" sz="1600" kern="1200" dirty="0" err="1">
                <a:ln>
                  <a:solidFill>
                    <a:schemeClr val="tx1">
                      <a:lumMod val="50000"/>
                      <a:alpha val="4000"/>
                    </a:schemeClr>
                  </a:solidFill>
                </a:ln>
                <a:solidFill>
                  <a:srgbClr val="FFFFFF"/>
                </a:solidFill>
                <a:sym typeface="Wingdings" pitchFamily="2" charset="2"/>
              </a:rPr>
              <a:t>negocios</a:t>
            </a:r>
            <a:r>
              <a:rPr lang="en-US" sz="1600" kern="1200" dirty="0">
                <a:ln>
                  <a:solidFill>
                    <a:schemeClr val="tx1">
                      <a:lumMod val="50000"/>
                      <a:alpha val="4000"/>
                    </a:schemeClr>
                  </a:solidFill>
                </a:ln>
                <a:solidFill>
                  <a:srgbClr val="FFFFFF"/>
                </a:solidFill>
                <a:sym typeface="Wingdings" pitchFamily="2" charset="2"/>
              </a:rPr>
              <a:t> </a:t>
            </a:r>
            <a:r>
              <a:rPr lang="en-US" sz="1600" kern="1200" dirty="0" err="1">
                <a:ln>
                  <a:solidFill>
                    <a:schemeClr val="tx1">
                      <a:lumMod val="50000"/>
                      <a:alpha val="4000"/>
                    </a:schemeClr>
                  </a:solidFill>
                </a:ln>
                <a:solidFill>
                  <a:srgbClr val="FFFFFF"/>
                </a:solidFill>
                <a:sym typeface="Wingdings" pitchFamily="2" charset="2"/>
              </a:rPr>
              <a:t>que</a:t>
            </a:r>
            <a:r>
              <a:rPr lang="en-US" sz="1600" kern="1200" dirty="0">
                <a:ln>
                  <a:solidFill>
                    <a:schemeClr val="tx1">
                      <a:lumMod val="50000"/>
                      <a:alpha val="4000"/>
                    </a:schemeClr>
                  </a:solidFill>
                </a:ln>
                <a:solidFill>
                  <a:srgbClr val="FFFFFF"/>
                </a:solidFill>
                <a:sym typeface="Wingdings" pitchFamily="2" charset="2"/>
              </a:rPr>
              <a:t> se </a:t>
            </a:r>
            <a:r>
              <a:rPr lang="en-US" sz="1600" kern="1200" dirty="0" err="1">
                <a:ln>
                  <a:solidFill>
                    <a:schemeClr val="tx1">
                      <a:lumMod val="50000"/>
                      <a:alpha val="4000"/>
                    </a:schemeClr>
                  </a:solidFill>
                </a:ln>
                <a:solidFill>
                  <a:srgbClr val="FFFFFF"/>
                </a:solidFill>
                <a:sym typeface="Wingdings" pitchFamily="2" charset="2"/>
              </a:rPr>
              <a:t>ejecutan</a:t>
            </a:r>
            <a:r>
              <a:rPr lang="en-US" sz="1600" kern="1200" dirty="0">
                <a:ln>
                  <a:solidFill>
                    <a:schemeClr val="tx1">
                      <a:lumMod val="50000"/>
                      <a:alpha val="4000"/>
                    </a:schemeClr>
                  </a:solidFill>
                </a:ln>
                <a:solidFill>
                  <a:srgbClr val="FFFFFF"/>
                </a:solidFill>
                <a:sym typeface="Wingdings" pitchFamily="2" charset="2"/>
              </a:rPr>
              <a:t> en un </a:t>
            </a:r>
            <a:r>
              <a:rPr lang="en-US" sz="1600" kern="1200" dirty="0" err="1">
                <a:ln>
                  <a:solidFill>
                    <a:schemeClr val="tx1">
                      <a:lumMod val="50000"/>
                      <a:alpha val="4000"/>
                    </a:schemeClr>
                  </a:solidFill>
                </a:ln>
                <a:solidFill>
                  <a:srgbClr val="FFFFFF"/>
                </a:solidFill>
                <a:sym typeface="Wingdings" pitchFamily="2" charset="2"/>
              </a:rPr>
              <a:t>servidor</a:t>
            </a:r>
            <a:r>
              <a:rPr lang="en-US" sz="1600" kern="1200" dirty="0">
                <a:ln>
                  <a:solidFill>
                    <a:schemeClr val="tx1">
                      <a:lumMod val="50000"/>
                      <a:alpha val="4000"/>
                    </a:schemeClr>
                  </a:solidFill>
                </a:ln>
                <a:solidFill>
                  <a:srgbClr val="FFFFFF"/>
                </a:solidFill>
                <a:sym typeface="Wingdings" pitchFamily="2" charset="2"/>
              </a:rPr>
              <a:t> central</a:t>
            </a:r>
          </a:p>
          <a:p>
            <a:pPr marL="457200" indent="-223838">
              <a:lnSpc>
                <a:spcPct val="100000"/>
              </a:lnSpc>
              <a:spcBef>
                <a:spcPts val="400"/>
              </a:spcBef>
              <a:spcAft>
                <a:spcPts val="400"/>
              </a:spcAft>
              <a:defRPr/>
            </a:pPr>
            <a:r>
              <a:rPr lang="en-US" sz="1600" kern="1200" dirty="0" err="1">
                <a:ln>
                  <a:solidFill>
                    <a:schemeClr val="tx1">
                      <a:lumMod val="50000"/>
                      <a:alpha val="4000"/>
                    </a:schemeClr>
                  </a:solidFill>
                </a:ln>
                <a:solidFill>
                  <a:srgbClr val="FFFFFF"/>
                </a:solidFill>
                <a:sym typeface="Wingdings" pitchFamily="2" charset="2"/>
              </a:rPr>
              <a:t>Garantía</a:t>
            </a:r>
            <a:r>
              <a:rPr lang="en-US" sz="1600" kern="1200" dirty="0">
                <a:ln>
                  <a:solidFill>
                    <a:schemeClr val="tx1">
                      <a:lumMod val="50000"/>
                      <a:alpha val="4000"/>
                    </a:schemeClr>
                  </a:solidFill>
                </a:ln>
                <a:solidFill>
                  <a:srgbClr val="FFFFFF"/>
                </a:solidFill>
                <a:sym typeface="Wingdings" pitchFamily="2" charset="2"/>
              </a:rPr>
              <a:t> de </a:t>
            </a:r>
            <a:r>
              <a:rPr lang="en-US" sz="1600" kern="1200" dirty="0" err="1">
                <a:ln>
                  <a:solidFill>
                    <a:schemeClr val="tx1">
                      <a:lumMod val="50000"/>
                      <a:alpha val="4000"/>
                    </a:schemeClr>
                  </a:solidFill>
                </a:ln>
                <a:solidFill>
                  <a:srgbClr val="FFFFFF"/>
                </a:solidFill>
                <a:sym typeface="Wingdings" pitchFamily="2" charset="2"/>
              </a:rPr>
              <a:t>trabajo</a:t>
            </a:r>
            <a:r>
              <a:rPr lang="en-US" sz="1600" kern="1200" dirty="0">
                <a:ln>
                  <a:solidFill>
                    <a:schemeClr val="tx1">
                      <a:lumMod val="50000"/>
                      <a:alpha val="4000"/>
                    </a:schemeClr>
                  </a:solidFill>
                </a:ln>
                <a:solidFill>
                  <a:srgbClr val="FFFFFF"/>
                </a:solidFill>
                <a:sym typeface="Wingdings" pitchFamily="2" charset="2"/>
              </a:rPr>
              <a:t> </a:t>
            </a:r>
            <a:r>
              <a:rPr lang="en-US" sz="1600" kern="1200" dirty="0" err="1">
                <a:ln>
                  <a:solidFill>
                    <a:schemeClr val="tx1">
                      <a:lumMod val="50000"/>
                      <a:alpha val="4000"/>
                    </a:schemeClr>
                  </a:solidFill>
                </a:ln>
                <a:solidFill>
                  <a:srgbClr val="FFFFFF"/>
                </a:solidFill>
                <a:sym typeface="Wingdings" pitchFamily="2" charset="2"/>
              </a:rPr>
              <a:t>ininterrumpido</a:t>
            </a:r>
            <a:r>
              <a:rPr lang="en-US" sz="1600" kern="1200" dirty="0">
                <a:ln>
                  <a:solidFill>
                    <a:schemeClr val="tx1">
                      <a:lumMod val="50000"/>
                      <a:alpha val="4000"/>
                    </a:schemeClr>
                  </a:solidFill>
                </a:ln>
                <a:solidFill>
                  <a:srgbClr val="FFFFFF"/>
                </a:solidFill>
                <a:sym typeface="Wingdings" pitchFamily="2" charset="2"/>
              </a:rPr>
              <a:t> gracias a los “</a:t>
            </a:r>
            <a:r>
              <a:rPr lang="en-US" sz="1600" kern="1200" dirty="0" err="1">
                <a:ln>
                  <a:solidFill>
                    <a:schemeClr val="tx1">
                      <a:lumMod val="50000"/>
                      <a:alpha val="4000"/>
                    </a:schemeClr>
                  </a:solidFill>
                </a:ln>
                <a:solidFill>
                  <a:srgbClr val="FFFFFF"/>
                </a:solidFill>
                <a:sym typeface="Wingdings" pitchFamily="2" charset="2"/>
              </a:rPr>
              <a:t>terminales</a:t>
            </a:r>
            <a:r>
              <a:rPr lang="en-US" sz="1600" kern="1200" dirty="0">
                <a:ln>
                  <a:solidFill>
                    <a:schemeClr val="tx1">
                      <a:lumMod val="50000"/>
                      <a:alpha val="4000"/>
                    </a:schemeClr>
                  </a:solidFill>
                </a:ln>
                <a:solidFill>
                  <a:srgbClr val="FFFFFF"/>
                </a:solidFill>
                <a:sym typeface="Wingdings" pitchFamily="2" charset="2"/>
              </a:rPr>
              <a:t> </a:t>
            </a:r>
            <a:r>
              <a:rPr lang="en-US" sz="1600" kern="1200" dirty="0" err="1">
                <a:ln>
                  <a:solidFill>
                    <a:schemeClr val="tx1">
                      <a:lumMod val="50000"/>
                      <a:alpha val="4000"/>
                    </a:schemeClr>
                  </a:solidFill>
                </a:ln>
                <a:solidFill>
                  <a:srgbClr val="FFFFFF"/>
                </a:solidFill>
                <a:sym typeface="Wingdings" pitchFamily="2" charset="2"/>
              </a:rPr>
              <a:t>compartidos</a:t>
            </a:r>
            <a:r>
              <a:rPr lang="en-US" sz="1600" kern="1200" dirty="0">
                <a:ln>
                  <a:solidFill>
                    <a:schemeClr val="tx1">
                      <a:lumMod val="50000"/>
                      <a:alpha val="4000"/>
                    </a:schemeClr>
                  </a:solidFill>
                </a:ln>
                <a:solidFill>
                  <a:srgbClr val="FFFFFF"/>
                </a:solidFill>
                <a:sym typeface="Wingdings" pitchFamily="2" charset="2"/>
              </a:rPr>
              <a:t>”</a:t>
            </a:r>
          </a:p>
        </p:txBody>
      </p:sp>
      <p:pic>
        <p:nvPicPr>
          <p:cNvPr id="7" name="Picture 6"/>
          <p:cNvPicPr>
            <a:picLocks noChangeAspect="1" noChangeArrowheads="1"/>
          </p:cNvPicPr>
          <p:nvPr/>
        </p:nvPicPr>
        <p:blipFill>
          <a:blip r:embed="rId3" cstate="email"/>
          <a:srcRect/>
          <a:stretch>
            <a:fillRect/>
          </a:stretch>
        </p:blipFill>
        <p:spPr bwMode="auto">
          <a:xfrm>
            <a:off x="836932" y="1656579"/>
            <a:ext cx="1368857" cy="1735198"/>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sp>
        <p:nvSpPr>
          <p:cNvPr id="4" name="Title 3"/>
          <p:cNvSpPr>
            <a:spLocks noGrp="1"/>
          </p:cNvSpPr>
          <p:nvPr>
            <p:ph type="title"/>
          </p:nvPr>
        </p:nvSpPr>
        <p:spPr>
          <a:xfrm>
            <a:off x="363537" y="267287"/>
            <a:ext cx="8780463" cy="102027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buNone/>
              <a:defRPr/>
            </a:pPr>
            <a:r>
              <a:rPr lang="en-US" sz="2500" spc="-60" dirty="0" err="1" smtClean="0"/>
              <a:t>Escenarios</a:t>
            </a:r>
            <a:r>
              <a:rPr lang="en-US" sz="2500" spc="-60" dirty="0" smtClean="0"/>
              <a:t> de </a:t>
            </a:r>
            <a:r>
              <a:rPr lang="en-US" sz="2500" spc="-60" dirty="0" err="1" smtClean="0"/>
              <a:t>usuarios</a:t>
            </a:r>
            <a:r>
              <a:rPr lang="en-US" sz="2500" spc="-60" dirty="0" smtClean="0"/>
              <a:t> </a:t>
            </a:r>
            <a:r>
              <a:rPr lang="en-US" sz="2500" spc="-60" dirty="0" err="1" smtClean="0"/>
              <a:t>flexibles</a:t>
            </a:r>
            <a:r>
              <a:rPr lang="en-US" sz="2500" spc="-60" dirty="0" smtClean="0"/>
              <a:t> </a:t>
            </a:r>
            <a:r>
              <a:rPr lang="en-US" sz="2500" spc="-60" dirty="0" err="1" smtClean="0"/>
              <a:t>beneficiados</a:t>
            </a:r>
            <a:r>
              <a:rPr lang="en-US" sz="2500" spc="-60" dirty="0" smtClean="0"/>
              <a:t> </a:t>
            </a:r>
            <a:r>
              <a:rPr lang="en-US" sz="2500" spc="-60" dirty="0" err="1" smtClean="0"/>
              <a:t>por</a:t>
            </a:r>
            <a:r>
              <a:rPr lang="en-US" sz="2500" spc="-60" dirty="0" smtClean="0"/>
              <a:t> la </a:t>
            </a:r>
            <a:r>
              <a:rPr lang="en-US" sz="2500" spc="-60" dirty="0" err="1" smtClean="0"/>
              <a:t>optimización</a:t>
            </a:r>
            <a:r>
              <a:rPr lang="en-US" sz="2500" spc="-60" dirty="0" smtClean="0"/>
              <a:t> de </a:t>
            </a:r>
            <a:r>
              <a:rPr lang="en-US" sz="2500" spc="-60" dirty="0" err="1" smtClean="0"/>
              <a:t>escritorio</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a:r>
            <a:br>
              <a:rPr lang="en-US" sz="2800" b="0" i="0" dirty="0">
                <a:solidFill>
                  <a:srgbClr val="FFB601"/>
                </a:solidFill>
                <a:effectLst>
                  <a:outerShdw blurRad="38100" dist="38100" dir="2700000" algn="tl">
                    <a:srgbClr val="000000">
                      <a:alpha val="43137"/>
                    </a:srgbClr>
                  </a:outerShdw>
                </a:effectLst>
                <a:latin typeface="Segoe Semibold"/>
                <a:ea typeface="+mj-ea"/>
                <a:cs typeface="+mj-cs"/>
              </a:rPr>
            </a:br>
            <a:r>
              <a:rPr lang="en-US" sz="1700" dirty="0" err="1" smtClean="0"/>
              <a:t>Cumplimiento</a:t>
            </a:r>
            <a:r>
              <a:rPr lang="en-US" sz="1700" dirty="0" smtClean="0"/>
              <a:t> y </a:t>
            </a:r>
            <a:r>
              <a:rPr lang="en-US" sz="1700" dirty="0" err="1" smtClean="0"/>
              <a:t>administración</a:t>
            </a:r>
            <a:r>
              <a:rPr lang="en-US" sz="1700" dirty="0" smtClean="0"/>
              <a:t> de PC </a:t>
            </a:r>
            <a:r>
              <a:rPr lang="en-US" sz="1700" dirty="0" err="1" smtClean="0"/>
              <a:t>simplificados</a:t>
            </a:r>
            <a:r>
              <a:rPr lang="en-US" sz="1700" dirty="0" smtClean="0"/>
              <a:t> </a:t>
            </a:r>
            <a:r>
              <a:rPr lang="en-US" sz="1700" dirty="0" err="1" smtClean="0"/>
              <a:t>para</a:t>
            </a:r>
            <a:r>
              <a:rPr lang="en-US" sz="1700" dirty="0" smtClean="0"/>
              <a:t> la </a:t>
            </a:r>
            <a:r>
              <a:rPr lang="en-US" sz="1700" dirty="0" err="1" smtClean="0"/>
              <a:t>productividad</a:t>
            </a:r>
            <a:r>
              <a:rPr lang="en-US" sz="1700" dirty="0" smtClean="0"/>
              <a:t> en el </a:t>
            </a:r>
            <a:r>
              <a:rPr lang="en-US" sz="1700" dirty="0" err="1" smtClean="0"/>
              <a:t>lugar</a:t>
            </a:r>
            <a:endParaRPr lang="en-US" sz="1700" dirty="0" smtClean="0"/>
          </a:p>
        </p:txBody>
      </p:sp>
      <p:sp>
        <p:nvSpPr>
          <p:cNvPr id="15" name="Text Placeholder 12"/>
          <p:cNvSpPr txBox="1">
            <a:spLocks/>
          </p:cNvSpPr>
          <p:nvPr/>
        </p:nvSpPr>
        <p:spPr bwMode="auto">
          <a:xfrm>
            <a:off x="697588" y="3844039"/>
            <a:ext cx="6313436" cy="19441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4488" indent="-344488" eaLnBrk="0" hangingPunct="0">
              <a:buClr>
                <a:schemeClr val="tx2"/>
              </a:buClr>
              <a:buSzPct val="100000"/>
              <a:buNone/>
              <a:defRPr/>
            </a:pPr>
            <a:r>
              <a:rPr lang="en-US" sz="1700" b="1" dirty="0" err="1">
                <a:ln>
                  <a:solidFill>
                    <a:schemeClr val="bg2">
                      <a:alpha val="3000"/>
                    </a:schemeClr>
                  </a:solidFill>
                </a:ln>
                <a:solidFill>
                  <a:srgbClr val="FFC000"/>
                </a:solidFill>
                <a:effectLst>
                  <a:outerShdw blurRad="38100" dist="38100" dir="2700000" algn="tl">
                    <a:srgbClr val="000000">
                      <a:alpha val="43137"/>
                    </a:srgbClr>
                  </a:outerShdw>
                </a:effectLst>
                <a:latin typeface="+mn-lt"/>
              </a:rPr>
              <a:t>Escenario</a:t>
            </a:r>
            <a:r>
              <a:rPr lang="en-US" sz="1700" b="1" dirty="0">
                <a:ln>
                  <a:solidFill>
                    <a:schemeClr val="bg2">
                      <a:alpha val="3000"/>
                    </a:schemeClr>
                  </a:solidFill>
                </a:ln>
                <a:solidFill>
                  <a:srgbClr val="FFC000"/>
                </a:solidFill>
                <a:effectLst>
                  <a:outerShdw blurRad="38100" dist="38100" dir="2700000" algn="tl">
                    <a:srgbClr val="000000">
                      <a:alpha val="43137"/>
                    </a:srgbClr>
                  </a:outerShdw>
                </a:effectLst>
                <a:latin typeface="+mn-lt"/>
              </a:rPr>
              <a:t> de </a:t>
            </a:r>
            <a:r>
              <a:rPr lang="en-US" sz="1700" b="1" dirty="0" err="1">
                <a:ln>
                  <a:solidFill>
                    <a:schemeClr val="bg2">
                      <a:alpha val="3000"/>
                    </a:schemeClr>
                  </a:solidFill>
                </a:ln>
                <a:solidFill>
                  <a:srgbClr val="FFC000"/>
                </a:solidFill>
                <a:effectLst>
                  <a:outerShdw blurRad="38100" dist="38100" dir="2700000" algn="tl">
                    <a:srgbClr val="000000">
                      <a:alpha val="43137"/>
                    </a:srgbClr>
                  </a:outerShdw>
                </a:effectLst>
                <a:latin typeface="+mn-lt"/>
              </a:rPr>
              <a:t>trabajadores</a:t>
            </a:r>
            <a:r>
              <a:rPr lang="en-US" sz="1700" b="1" dirty="0">
                <a:ln>
                  <a:solidFill>
                    <a:schemeClr val="bg2">
                      <a:alpha val="3000"/>
                    </a:schemeClr>
                  </a:solidFill>
                </a:ln>
                <a:solidFill>
                  <a:srgbClr val="FFC000"/>
                </a:solidFill>
                <a:effectLst>
                  <a:outerShdw blurRad="38100" dist="38100" dir="2700000" algn="tl">
                    <a:srgbClr val="000000">
                      <a:alpha val="43137"/>
                    </a:srgbClr>
                  </a:outerShdw>
                </a:effectLst>
                <a:latin typeface="+mn-lt"/>
              </a:rPr>
              <a:t> con </a:t>
            </a:r>
            <a:r>
              <a:rPr lang="en-US" sz="1700" b="1" dirty="0" err="1">
                <a:ln>
                  <a:solidFill>
                    <a:schemeClr val="bg2">
                      <a:alpha val="3000"/>
                    </a:schemeClr>
                  </a:solidFill>
                </a:ln>
                <a:solidFill>
                  <a:srgbClr val="FFC000"/>
                </a:solidFill>
                <a:effectLst>
                  <a:outerShdw blurRad="38100" dist="38100" dir="2700000" algn="tl">
                    <a:srgbClr val="000000">
                      <a:alpha val="43137"/>
                    </a:srgbClr>
                  </a:outerShdw>
                </a:effectLst>
                <a:latin typeface="+mn-lt"/>
              </a:rPr>
              <a:t>tareas</a:t>
            </a:r>
            <a:r>
              <a:rPr lang="en-US" sz="1700" b="1" dirty="0">
                <a:ln>
                  <a:solidFill>
                    <a:schemeClr val="bg2">
                      <a:alpha val="3000"/>
                    </a:schemeClr>
                  </a:solidFill>
                </a:ln>
                <a:solidFill>
                  <a:srgbClr val="FFC000"/>
                </a:solidFill>
                <a:effectLst>
                  <a:outerShdw blurRad="38100" dist="38100" dir="2700000" algn="tl">
                    <a:srgbClr val="000000">
                      <a:alpha val="43137"/>
                    </a:srgbClr>
                  </a:outerShdw>
                </a:effectLst>
                <a:latin typeface="+mn-lt"/>
              </a:rPr>
              <a:t> </a:t>
            </a:r>
            <a:r>
              <a:rPr lang="en-US" sz="1700" b="1" dirty="0" err="1">
                <a:ln>
                  <a:solidFill>
                    <a:schemeClr val="bg2">
                      <a:alpha val="3000"/>
                    </a:schemeClr>
                  </a:solidFill>
                </a:ln>
                <a:solidFill>
                  <a:srgbClr val="FFC000"/>
                </a:solidFill>
                <a:effectLst>
                  <a:outerShdw blurRad="38100" dist="38100" dir="2700000" algn="tl">
                    <a:srgbClr val="000000">
                      <a:alpha val="43137"/>
                    </a:srgbClr>
                  </a:outerShdw>
                </a:effectLst>
                <a:latin typeface="+mn-lt"/>
              </a:rPr>
              <a:t>específicas</a:t>
            </a:r>
            <a:endParaRPr lang="en-US" sz="1700" b="1" dirty="0">
              <a:ln>
                <a:solidFill>
                  <a:schemeClr val="bg2">
                    <a:alpha val="3000"/>
                  </a:schemeClr>
                </a:solidFill>
              </a:ln>
              <a:solidFill>
                <a:srgbClr val="FFC000"/>
              </a:solidFill>
              <a:effectLst>
                <a:outerShdw blurRad="38100" dist="38100" dir="2700000" algn="tl">
                  <a:srgbClr val="000000">
                    <a:alpha val="43137"/>
                  </a:srgbClr>
                </a:outerShdw>
              </a:effectLst>
              <a:latin typeface="+mn-lt"/>
            </a:endParaRPr>
          </a:p>
          <a:p>
            <a:pPr marL="457200" indent="-223838" eaLnBrk="0" hangingPunct="0">
              <a:spcBef>
                <a:spcPts val="400"/>
              </a:spcBef>
              <a:spcAft>
                <a:spcPts val="400"/>
              </a:spcAft>
              <a:buClr>
                <a:schemeClr val="tx2"/>
              </a:buClr>
              <a:buSzPct val="85000"/>
              <a:buBlip>
                <a:blip r:embed="rId4"/>
              </a:buBlip>
              <a:defRPr/>
            </a:pP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Acceso</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aplicaciones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y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datos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desde</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cualquier</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escritorio</a:t>
            </a:r>
            <a:endPar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57200" indent="-223838" eaLnBrk="0" hangingPunct="0">
              <a:spcBef>
                <a:spcPts val="400"/>
              </a:spcBef>
              <a:spcAft>
                <a:spcPts val="400"/>
              </a:spcAft>
              <a:buClr>
                <a:schemeClr val="tx2"/>
              </a:buClr>
              <a:buSzPct val="85000"/>
              <a:buBlip>
                <a:blip r:embed="rId4"/>
              </a:buBlip>
              <a:defRPr/>
            </a:pP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Datos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mejor</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protegidos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en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servidores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centrales</a:t>
            </a:r>
            <a:endPar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57200" indent="-223838" eaLnBrk="0" hangingPunct="0">
              <a:spcBef>
                <a:spcPts val="400"/>
              </a:spcBef>
              <a:spcAft>
                <a:spcPts val="400"/>
              </a:spcAft>
              <a:buClr>
                <a:schemeClr val="tx2"/>
              </a:buClr>
              <a:buSzPct val="85000"/>
              <a:buBlip>
                <a:blip r:embed="rId4"/>
              </a:buBlip>
              <a:defRPr/>
            </a:pP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Nuevos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usos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para</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las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PC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antiguas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para</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extender la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inversión</a:t>
            </a:r>
            <a:endPar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57200" indent="-223838" eaLnBrk="0" hangingPunct="0">
              <a:spcBef>
                <a:spcPts val="400"/>
              </a:spcBef>
              <a:spcAft>
                <a:spcPts val="400"/>
              </a:spcAft>
              <a:buClr>
                <a:schemeClr val="tx2"/>
              </a:buClr>
              <a:buSzPct val="85000"/>
              <a:buBlip>
                <a:blip r:embed="rId4"/>
              </a:buBlip>
              <a:defRPr/>
            </a:pP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Mejor</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control de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las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configuraciones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los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ajustes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las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aplicaciones</a:t>
            </a:r>
            <a:r>
              <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y el </a:t>
            </a:r>
            <a:r>
              <a:rPr lang="en-US" sz="1600"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acceso</a:t>
            </a:r>
            <a:endParaRPr lang="en-US" sz="1600"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p:txBody>
      </p:sp>
      <p:pic>
        <p:nvPicPr>
          <p:cNvPr id="16" name="Picture 4"/>
          <p:cNvPicPr>
            <a:picLocks noChangeAspect="1" noChangeArrowheads="1"/>
          </p:cNvPicPr>
          <p:nvPr/>
        </p:nvPicPr>
        <p:blipFill>
          <a:blip r:embed="rId5" cstate="email"/>
          <a:srcRect/>
          <a:stretch>
            <a:fillRect/>
          </a:stretch>
        </p:blipFill>
        <p:spPr bwMode="auto">
          <a:xfrm>
            <a:off x="7090611" y="4150094"/>
            <a:ext cx="1514008" cy="1955592"/>
          </a:xfrm>
          <a:prstGeom prst="roundRect">
            <a:avLst>
              <a:gd name="adj" fmla="val 5797"/>
            </a:avLst>
          </a:prstGeom>
          <a:noFill/>
          <a:ln w="9525" algn="ctr">
            <a:solidFill>
              <a:schemeClr val="accent3">
                <a:alpha val="50000"/>
              </a:schemeClr>
            </a:solidFill>
            <a:round/>
            <a:headEnd/>
            <a:tailEnd/>
          </a:ln>
          <a:effectLst>
            <a:glow rad="63500">
              <a:schemeClr val="accent2">
                <a:satMod val="175000"/>
                <a:alpha val="40000"/>
              </a:schemeClr>
            </a:glow>
            <a:outerShdw blurRad="152400" algn="ctr" rotWithShape="0">
              <a:schemeClr val="accent3">
                <a:alpha val="70000"/>
              </a:schemeClr>
            </a:outerShdw>
          </a:effectLst>
        </p:spPr>
      </p:pic>
      <p:sp>
        <p:nvSpPr>
          <p:cNvPr id="20" name="Text Placeholder 12"/>
          <p:cNvSpPr txBox="1">
            <a:spLocks/>
          </p:cNvSpPr>
          <p:nvPr/>
        </p:nvSpPr>
        <p:spPr bwMode="auto">
          <a:xfrm>
            <a:off x="704219" y="1259445"/>
            <a:ext cx="6281812" cy="353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4488" indent="-344488" eaLnBrk="0" hangingPunct="0">
              <a:buClr>
                <a:schemeClr val="tx2"/>
              </a:buClr>
              <a:buSzPct val="100000"/>
              <a:defRPr/>
            </a:pPr>
            <a:r>
              <a:rPr lang="en-US" sz="1700" b="1" dirty="0" err="1"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Escenario</a:t>
            </a:r>
            <a:r>
              <a:rPr lang="en-US" sz="1700" b="1" dirty="0"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 de </a:t>
            </a:r>
            <a:r>
              <a:rPr lang="en-US" sz="1700" b="1" dirty="0" err="1"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trabajadores</a:t>
            </a:r>
            <a:r>
              <a:rPr lang="en-US" sz="1700" b="1" dirty="0"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 de </a:t>
            </a:r>
            <a:r>
              <a:rPr lang="en-US" sz="1700" b="1" dirty="0" err="1"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oficina</a:t>
            </a:r>
            <a:r>
              <a:rPr lang="en-US" sz="1700" b="1" dirty="0"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 </a:t>
            </a:r>
            <a:r>
              <a:rPr lang="en-US" sz="1700" b="1" dirty="0" err="1" smtClean="0">
                <a:ln>
                  <a:solidFill>
                    <a:schemeClr val="bg2">
                      <a:alpha val="3000"/>
                    </a:schemeClr>
                  </a:solidFill>
                </a:ln>
                <a:solidFill>
                  <a:srgbClr val="FFC000"/>
                </a:solidFill>
                <a:effectLst>
                  <a:outerShdw blurRad="38100" dist="38100" dir="2700000" algn="tl">
                    <a:srgbClr val="000000">
                      <a:alpha val="43137"/>
                    </a:srgbClr>
                  </a:outerShdw>
                </a:effectLst>
                <a:latin typeface="+mn-lt"/>
              </a:rPr>
              <a:t>capacitados</a:t>
            </a:r>
            <a:endParaRPr lang="en-US" sz="1700" b="1" dirty="0" smtClean="0">
              <a:ln>
                <a:solidFill>
                  <a:schemeClr val="bg2">
                    <a:alpha val="3000"/>
                  </a:schemeClr>
                </a:solidFill>
              </a:ln>
              <a:solidFill>
                <a:srgbClr val="FFC000"/>
              </a:solidFill>
              <a:effectLst>
                <a:outerShdw blurRad="38100" dist="38100" dir="2700000" algn="tl">
                  <a:srgbClr val="000000">
                    <a:alpha val="43137"/>
                  </a:srgbClr>
                </a:outerShdw>
              </a:effectLst>
              <a:latin typeface="+mn-lt"/>
            </a:endParaRPr>
          </a:p>
        </p:txBody>
      </p:sp>
      <p:sp>
        <p:nvSpPr>
          <p:cNvPr id="10" name="Slide Number Placeholder 9"/>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12</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37" y="295423"/>
            <a:ext cx="8780463" cy="1020279"/>
          </a:xfr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l">
              <a:lnSpc>
                <a:spcPct val="90000"/>
              </a:lnSpc>
              <a:spcBef>
                <a:spcPts val="0"/>
              </a:spcBef>
              <a:spcAft>
                <a:spcPts val="0"/>
              </a:spcAft>
              <a:buNone/>
            </a:pPr>
            <a:r>
              <a:rPr lang="en-US" sz="2500" spc="-60" dirty="0" err="1">
                <a:ln>
                  <a:solidFill>
                    <a:srgbClr val="000000">
                      <a:alpha val="2000"/>
                    </a:srgbClr>
                  </a:solidFill>
                </a:ln>
                <a:solidFill>
                  <a:srgbClr val="FFB601"/>
                </a:solidFill>
              </a:rPr>
              <a:t>Escenarios</a:t>
            </a:r>
            <a:r>
              <a:rPr lang="en-US" sz="2500" spc="-60" dirty="0">
                <a:ln>
                  <a:solidFill>
                    <a:srgbClr val="000000">
                      <a:alpha val="2000"/>
                    </a:srgbClr>
                  </a:solidFill>
                </a:ln>
                <a:solidFill>
                  <a:srgbClr val="FFB601"/>
                </a:solidFill>
              </a:rPr>
              <a:t> de </a:t>
            </a:r>
            <a:r>
              <a:rPr lang="en-US" sz="2500" spc="-60" dirty="0" err="1">
                <a:ln>
                  <a:solidFill>
                    <a:srgbClr val="000000">
                      <a:alpha val="2000"/>
                    </a:srgbClr>
                  </a:solidFill>
                </a:ln>
                <a:solidFill>
                  <a:srgbClr val="FFB601"/>
                </a:solidFill>
              </a:rPr>
              <a:t>usuarios</a:t>
            </a:r>
            <a:r>
              <a:rPr lang="en-US" sz="2500" spc="-60" dirty="0">
                <a:ln>
                  <a:solidFill>
                    <a:srgbClr val="000000">
                      <a:alpha val="2000"/>
                    </a:srgbClr>
                  </a:solidFill>
                </a:ln>
                <a:solidFill>
                  <a:srgbClr val="FFB601"/>
                </a:solidFill>
              </a:rPr>
              <a:t> </a:t>
            </a:r>
            <a:r>
              <a:rPr lang="en-US" sz="2500" spc="-60" dirty="0" err="1">
                <a:ln>
                  <a:solidFill>
                    <a:srgbClr val="000000">
                      <a:alpha val="2000"/>
                    </a:srgbClr>
                  </a:solidFill>
                </a:ln>
                <a:solidFill>
                  <a:srgbClr val="FFB601"/>
                </a:solidFill>
              </a:rPr>
              <a:t>flexibles</a:t>
            </a:r>
            <a:r>
              <a:rPr lang="en-US" sz="2500" spc="-60" dirty="0">
                <a:ln>
                  <a:solidFill>
                    <a:srgbClr val="000000">
                      <a:alpha val="2000"/>
                    </a:srgbClr>
                  </a:solidFill>
                </a:ln>
                <a:solidFill>
                  <a:srgbClr val="FFB601"/>
                </a:solidFill>
              </a:rPr>
              <a:t> </a:t>
            </a:r>
            <a:r>
              <a:rPr lang="en-US" sz="2500" spc="-60" dirty="0" err="1">
                <a:ln>
                  <a:solidFill>
                    <a:srgbClr val="000000">
                      <a:alpha val="2000"/>
                    </a:srgbClr>
                  </a:solidFill>
                </a:ln>
                <a:solidFill>
                  <a:srgbClr val="FFB601"/>
                </a:solidFill>
              </a:rPr>
              <a:t>beneficiados</a:t>
            </a:r>
            <a:r>
              <a:rPr lang="en-US" sz="2500" spc="-60" dirty="0">
                <a:ln>
                  <a:solidFill>
                    <a:srgbClr val="000000">
                      <a:alpha val="2000"/>
                    </a:srgbClr>
                  </a:solidFill>
                </a:ln>
                <a:solidFill>
                  <a:srgbClr val="FFB601"/>
                </a:solidFill>
              </a:rPr>
              <a:t> </a:t>
            </a:r>
            <a:r>
              <a:rPr lang="en-US" sz="2500" spc="-60" dirty="0" err="1">
                <a:ln>
                  <a:solidFill>
                    <a:srgbClr val="000000">
                      <a:alpha val="2000"/>
                    </a:srgbClr>
                  </a:solidFill>
                </a:ln>
                <a:solidFill>
                  <a:srgbClr val="FFB601"/>
                </a:solidFill>
              </a:rPr>
              <a:t>por</a:t>
            </a:r>
            <a:r>
              <a:rPr lang="en-US" sz="2500" spc="-60" dirty="0">
                <a:ln>
                  <a:solidFill>
                    <a:srgbClr val="000000">
                      <a:alpha val="2000"/>
                    </a:srgbClr>
                  </a:solidFill>
                </a:ln>
                <a:solidFill>
                  <a:srgbClr val="FFB601"/>
                </a:solidFill>
              </a:rPr>
              <a:t> la </a:t>
            </a:r>
            <a:r>
              <a:rPr lang="en-US" sz="2500" spc="-60" dirty="0" err="1">
                <a:ln>
                  <a:solidFill>
                    <a:srgbClr val="000000">
                      <a:alpha val="2000"/>
                    </a:srgbClr>
                  </a:solidFill>
                </a:ln>
                <a:solidFill>
                  <a:srgbClr val="FFB601"/>
                </a:solidFill>
              </a:rPr>
              <a:t>optimización</a:t>
            </a:r>
            <a:r>
              <a:rPr lang="en-US" sz="2500" spc="-60" dirty="0">
                <a:ln>
                  <a:solidFill>
                    <a:srgbClr val="000000">
                      <a:alpha val="2000"/>
                    </a:srgbClr>
                  </a:solidFill>
                </a:ln>
                <a:solidFill>
                  <a:srgbClr val="FFB601"/>
                </a:solidFill>
              </a:rPr>
              <a:t> de </a:t>
            </a:r>
            <a:r>
              <a:rPr lang="en-US" sz="2500" spc="-60" dirty="0" err="1">
                <a:ln>
                  <a:solidFill>
                    <a:srgbClr val="000000">
                      <a:alpha val="2000"/>
                    </a:srgbClr>
                  </a:solidFill>
                </a:ln>
                <a:solidFill>
                  <a:srgbClr val="FFB601"/>
                </a:solidFill>
              </a:rPr>
              <a:t>escritorio</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a:r>
            <a:br>
              <a:rPr lang="en-US" sz="2800" b="0" i="0" dirty="0">
                <a:solidFill>
                  <a:srgbClr val="FFB601"/>
                </a:solidFill>
                <a:effectLst>
                  <a:outerShdw blurRad="38100" dist="38100" dir="2700000" algn="tl">
                    <a:srgbClr val="000000">
                      <a:alpha val="43137"/>
                    </a:srgbClr>
                  </a:outerShdw>
                </a:effectLst>
                <a:latin typeface="Segoe Semibold"/>
                <a:ea typeface="+mj-ea"/>
                <a:cs typeface="+mj-cs"/>
              </a:rPr>
            </a:br>
            <a:r>
              <a:rPr lang="en-US" sz="1700" dirty="0" err="1">
                <a:ln>
                  <a:solidFill>
                    <a:srgbClr val="000000">
                      <a:alpha val="2000"/>
                    </a:srgbClr>
                  </a:solidFill>
                </a:ln>
                <a:solidFill>
                  <a:srgbClr val="FFB601"/>
                </a:solidFill>
              </a:rPr>
              <a:t>Acceso</a:t>
            </a:r>
            <a:r>
              <a:rPr lang="en-US" sz="1700" dirty="0">
                <a:ln>
                  <a:solidFill>
                    <a:srgbClr val="000000">
                      <a:alpha val="2000"/>
                    </a:srgbClr>
                  </a:solidFill>
                </a:ln>
                <a:solidFill>
                  <a:srgbClr val="FFB601"/>
                </a:solidFill>
              </a:rPr>
              <a:t> a la </a:t>
            </a:r>
            <a:r>
              <a:rPr lang="en-US" sz="1700" dirty="0" err="1" smtClean="0">
                <a:ln>
                  <a:solidFill>
                    <a:srgbClr val="000000">
                      <a:alpha val="2000"/>
                    </a:srgbClr>
                  </a:solidFill>
                </a:ln>
                <a:solidFill>
                  <a:srgbClr val="FFB601"/>
                </a:solidFill>
              </a:rPr>
              <a:t>información</a:t>
            </a:r>
            <a:r>
              <a:rPr lang="en-US" sz="1700" dirty="0" smtClean="0">
                <a:ln>
                  <a:solidFill>
                    <a:srgbClr val="000000">
                      <a:alpha val="2000"/>
                    </a:srgbClr>
                  </a:solidFill>
                </a:ln>
                <a:solidFill>
                  <a:srgbClr val="FFB601"/>
                </a:solidFill>
              </a:rPr>
              <a:t> de </a:t>
            </a:r>
            <a:r>
              <a:rPr lang="en-US" sz="1700" dirty="0" err="1">
                <a:ln>
                  <a:solidFill>
                    <a:srgbClr val="000000">
                      <a:alpha val="2000"/>
                    </a:srgbClr>
                  </a:solidFill>
                </a:ln>
                <a:solidFill>
                  <a:srgbClr val="FFB601"/>
                </a:solidFill>
              </a:rPr>
              <a:t>manera</a:t>
            </a:r>
            <a:r>
              <a:rPr lang="en-US" sz="1700" dirty="0">
                <a:ln>
                  <a:solidFill>
                    <a:srgbClr val="000000">
                      <a:alpha val="2000"/>
                    </a:srgbClr>
                  </a:solidFill>
                </a:ln>
                <a:solidFill>
                  <a:srgbClr val="FFB601"/>
                </a:solidFill>
              </a:rPr>
              <a:t> </a:t>
            </a:r>
            <a:r>
              <a:rPr lang="en-US" sz="1700" dirty="0" err="1">
                <a:ln>
                  <a:solidFill>
                    <a:srgbClr val="000000">
                      <a:alpha val="2000"/>
                    </a:srgbClr>
                  </a:solidFill>
                </a:ln>
                <a:solidFill>
                  <a:srgbClr val="FFB601"/>
                </a:solidFill>
              </a:rPr>
              <a:t>más</a:t>
            </a:r>
            <a:r>
              <a:rPr lang="en-US" sz="1700" dirty="0">
                <a:ln>
                  <a:solidFill>
                    <a:srgbClr val="000000">
                      <a:alpha val="2000"/>
                    </a:srgbClr>
                  </a:solidFill>
                </a:ln>
                <a:solidFill>
                  <a:srgbClr val="FFB601"/>
                </a:solidFill>
              </a:rPr>
              <a:t> </a:t>
            </a:r>
            <a:r>
              <a:rPr lang="en-US" sz="1700" dirty="0" err="1">
                <a:ln>
                  <a:solidFill>
                    <a:srgbClr val="000000">
                      <a:alpha val="2000"/>
                    </a:srgbClr>
                  </a:solidFill>
                </a:ln>
                <a:solidFill>
                  <a:srgbClr val="FFB601"/>
                </a:solidFill>
              </a:rPr>
              <a:t>segura</a:t>
            </a:r>
            <a:r>
              <a:rPr lang="en-US" sz="1700" dirty="0">
                <a:ln>
                  <a:solidFill>
                    <a:srgbClr val="000000">
                      <a:alpha val="2000"/>
                    </a:srgbClr>
                  </a:solidFill>
                </a:ln>
                <a:solidFill>
                  <a:srgbClr val="FFB601"/>
                </a:solidFill>
              </a:rPr>
              <a:t> </a:t>
            </a:r>
            <a:r>
              <a:rPr lang="en-US" sz="1700" dirty="0" err="1">
                <a:ln>
                  <a:solidFill>
                    <a:srgbClr val="000000">
                      <a:alpha val="2000"/>
                    </a:srgbClr>
                  </a:solidFill>
                </a:ln>
                <a:solidFill>
                  <a:srgbClr val="FFB601"/>
                </a:solidFill>
              </a:rPr>
              <a:t>desde</a:t>
            </a:r>
            <a:r>
              <a:rPr lang="en-US" sz="1700" dirty="0">
                <a:ln>
                  <a:solidFill>
                    <a:srgbClr val="000000">
                      <a:alpha val="2000"/>
                    </a:srgbClr>
                  </a:solidFill>
                </a:ln>
                <a:solidFill>
                  <a:srgbClr val="FFB601"/>
                </a:solidFill>
              </a:rPr>
              <a:t> </a:t>
            </a:r>
            <a:r>
              <a:rPr lang="en-US" sz="1700" dirty="0" err="1">
                <a:ln>
                  <a:solidFill>
                    <a:srgbClr val="000000">
                      <a:alpha val="2000"/>
                    </a:srgbClr>
                  </a:solidFill>
                </a:ln>
                <a:solidFill>
                  <a:srgbClr val="FFB601"/>
                </a:solidFill>
              </a:rPr>
              <a:t>cualquier</a:t>
            </a:r>
            <a:r>
              <a:rPr lang="en-US" sz="1700" dirty="0">
                <a:ln>
                  <a:solidFill>
                    <a:srgbClr val="000000">
                      <a:alpha val="2000"/>
                    </a:srgbClr>
                  </a:solidFill>
                </a:ln>
                <a:solidFill>
                  <a:srgbClr val="FFB601"/>
                </a:solidFill>
              </a:rPr>
              <a:t> </a:t>
            </a:r>
            <a:r>
              <a:rPr lang="en-US" sz="1700" b="0" i="0" dirty="0" err="1">
                <a:solidFill>
                  <a:srgbClr val="FFB601"/>
                </a:solidFill>
                <a:effectLst>
                  <a:outerShdw blurRad="38100" dist="38100" dir="2700000" algn="tl">
                    <a:srgbClr val="000000">
                      <a:alpha val="43137"/>
                    </a:srgbClr>
                  </a:outerShdw>
                </a:effectLst>
                <a:latin typeface="Segoe Semibold"/>
                <a:ea typeface="+mj-ea"/>
                <a:cs typeface="+mj-cs"/>
              </a:rPr>
              <a:t>lugar</a:t>
            </a:r>
            <a:endParaRPr lang="en-US" sz="1700" b="0" i="0" dirty="0">
              <a:solidFill>
                <a:srgbClr val="FFB601"/>
              </a:solidFill>
              <a:effectLst>
                <a:outerShdw blurRad="38100" dist="38100" dir="2700000" algn="tl">
                  <a:srgbClr val="000000">
                    <a:alpha val="43137"/>
                  </a:srgbClr>
                </a:outerShdw>
              </a:effectLst>
              <a:latin typeface="Segoe Semibold"/>
              <a:ea typeface="+mj-ea"/>
              <a:cs typeface="+mj-cs"/>
            </a:endParaRPr>
          </a:p>
        </p:txBody>
      </p:sp>
      <p:sp>
        <p:nvSpPr>
          <p:cNvPr id="13" name="Text Placeholder 12"/>
          <p:cNvSpPr>
            <a:spLocks noGrp="1"/>
          </p:cNvSpPr>
          <p:nvPr>
            <p:ph type="body" idx="1"/>
          </p:nvPr>
        </p:nvSpPr>
        <p:spPr>
          <a:xfrm>
            <a:off x="363538" y="1249680"/>
            <a:ext cx="6913562" cy="2358594"/>
          </a:xfrm>
        </p:spPr>
        <p:txBody>
          <a:bodyPr/>
          <a:lstStyle/>
          <a:p>
            <a:pPr marL="344488" indent="-344488">
              <a:spcBef>
                <a:spcPct val="0"/>
              </a:spcBef>
              <a:buSzPct val="100000"/>
              <a:buNone/>
            </a:pPr>
            <a:r>
              <a:rPr lang="en-US" sz="1700" b="1" kern="1200" dirty="0" err="1" smtClean="0">
                <a:ln>
                  <a:solidFill>
                    <a:schemeClr val="bg2">
                      <a:lumMod val="50000"/>
                      <a:lumOff val="50000"/>
                      <a:alpha val="3000"/>
                    </a:schemeClr>
                  </a:solidFill>
                </a:ln>
                <a:solidFill>
                  <a:srgbClr val="FFC000"/>
                </a:solidFill>
              </a:rPr>
              <a:t>Escenario</a:t>
            </a:r>
            <a:r>
              <a:rPr lang="en-US" sz="1700" b="1" kern="1200" dirty="0" smtClean="0">
                <a:ln>
                  <a:solidFill>
                    <a:schemeClr val="bg2">
                      <a:lumMod val="50000"/>
                      <a:lumOff val="50000"/>
                      <a:alpha val="3000"/>
                    </a:schemeClr>
                  </a:solidFill>
                </a:ln>
                <a:solidFill>
                  <a:srgbClr val="FFC000"/>
                </a:solidFill>
              </a:rPr>
              <a:t> de </a:t>
            </a:r>
            <a:r>
              <a:rPr lang="en-US" sz="1700" b="1" kern="1200" dirty="0" err="1" smtClean="0">
                <a:ln>
                  <a:solidFill>
                    <a:schemeClr val="bg2">
                      <a:lumMod val="50000"/>
                      <a:lumOff val="50000"/>
                      <a:alpha val="3000"/>
                    </a:schemeClr>
                  </a:solidFill>
                </a:ln>
                <a:solidFill>
                  <a:srgbClr val="FFC000"/>
                </a:solidFill>
              </a:rPr>
              <a:t>trabajadores</a:t>
            </a:r>
            <a:r>
              <a:rPr lang="en-US" sz="1700" b="1" kern="1200" dirty="0" smtClean="0">
                <a:ln>
                  <a:solidFill>
                    <a:schemeClr val="bg2">
                      <a:lumMod val="50000"/>
                      <a:lumOff val="50000"/>
                      <a:alpha val="3000"/>
                    </a:schemeClr>
                  </a:solidFill>
                </a:ln>
                <a:solidFill>
                  <a:srgbClr val="FFC000"/>
                </a:solidFill>
              </a:rPr>
              <a:t> </a:t>
            </a:r>
            <a:r>
              <a:rPr lang="en-US" sz="1700" b="1" kern="1200" dirty="0" err="1" smtClean="0">
                <a:ln>
                  <a:solidFill>
                    <a:schemeClr val="bg2">
                      <a:lumMod val="50000"/>
                      <a:lumOff val="50000"/>
                      <a:alpha val="3000"/>
                    </a:schemeClr>
                  </a:solidFill>
                </a:ln>
                <a:solidFill>
                  <a:srgbClr val="FFC000"/>
                </a:solidFill>
              </a:rPr>
              <a:t>capacitados</a:t>
            </a:r>
            <a:r>
              <a:rPr lang="en-US" sz="1700" b="1" kern="1200" dirty="0" smtClean="0">
                <a:ln>
                  <a:solidFill>
                    <a:schemeClr val="bg2">
                      <a:lumMod val="50000"/>
                      <a:lumOff val="50000"/>
                      <a:alpha val="3000"/>
                    </a:schemeClr>
                  </a:solidFill>
                </a:ln>
                <a:solidFill>
                  <a:srgbClr val="FFC000"/>
                </a:solidFill>
              </a:rPr>
              <a:t> </a:t>
            </a:r>
            <a:r>
              <a:rPr lang="en-US" sz="1700" b="1" kern="1200" dirty="0" err="1" smtClean="0">
                <a:ln>
                  <a:solidFill>
                    <a:schemeClr val="bg2">
                      <a:lumMod val="50000"/>
                      <a:lumOff val="50000"/>
                      <a:alpha val="3000"/>
                    </a:schemeClr>
                  </a:solidFill>
                </a:ln>
                <a:solidFill>
                  <a:srgbClr val="FFC000"/>
                </a:solidFill>
              </a:rPr>
              <a:t>móviles</a:t>
            </a:r>
            <a:endParaRPr lang="en-US" sz="1700" b="1" kern="1200" dirty="0" smtClean="0">
              <a:ln>
                <a:solidFill>
                  <a:schemeClr val="bg2">
                    <a:lumMod val="50000"/>
                    <a:lumOff val="50000"/>
                    <a:alpha val="3000"/>
                  </a:schemeClr>
                </a:solidFill>
              </a:ln>
              <a:solidFill>
                <a:srgbClr val="FFC000"/>
              </a:solidFill>
            </a:endParaRPr>
          </a:p>
          <a:p>
            <a:pPr marL="457200" indent="-223838">
              <a:spcBef>
                <a:spcPts val="400"/>
              </a:spcBef>
              <a:spcAft>
                <a:spcPts val="400"/>
              </a:spcAft>
              <a:defRPr/>
            </a:pPr>
            <a:r>
              <a:rPr lang="en-US" sz="1700" kern="1200" dirty="0" err="1">
                <a:ln>
                  <a:solidFill>
                    <a:schemeClr val="bg2">
                      <a:lumMod val="50000"/>
                      <a:lumOff val="50000"/>
                      <a:alpha val="3000"/>
                    </a:schemeClr>
                  </a:solidFill>
                </a:ln>
                <a:latin typeface="Segoe" pitchFamily="34" charset="0"/>
              </a:rPr>
              <a:t>Acceso</a:t>
            </a:r>
            <a:r>
              <a:rPr lang="en-US" sz="1700" kern="1200" dirty="0">
                <a:ln>
                  <a:solidFill>
                    <a:schemeClr val="bg2">
                      <a:lumMod val="50000"/>
                      <a:lumOff val="50000"/>
                      <a:alpha val="3000"/>
                    </a:schemeClr>
                  </a:solidFill>
                </a:ln>
                <a:latin typeface="Segoe" pitchFamily="34" charset="0"/>
              </a:rPr>
              <a:t> a </a:t>
            </a:r>
            <a:r>
              <a:rPr lang="en-US" sz="1700" kern="1200" dirty="0" err="1">
                <a:ln>
                  <a:solidFill>
                    <a:schemeClr val="bg2">
                      <a:lumMod val="50000"/>
                      <a:lumOff val="50000"/>
                      <a:alpha val="3000"/>
                    </a:schemeClr>
                  </a:solidFill>
                </a:ln>
                <a:latin typeface="Segoe" pitchFamily="34" charset="0"/>
              </a:rPr>
              <a:t>datos</a:t>
            </a:r>
            <a:r>
              <a:rPr lang="en-US" sz="1700" kern="1200" dirty="0">
                <a:ln>
                  <a:solidFill>
                    <a:schemeClr val="bg2">
                      <a:lumMod val="50000"/>
                      <a:lumOff val="50000"/>
                      <a:alpha val="3000"/>
                    </a:schemeClr>
                  </a:solidFill>
                </a:ln>
                <a:latin typeface="Segoe" pitchFamily="34" charset="0"/>
              </a:rPr>
              <a:t> y </a:t>
            </a:r>
            <a:r>
              <a:rPr lang="en-US" sz="1700" kern="1200" dirty="0" err="1">
                <a:ln>
                  <a:solidFill>
                    <a:schemeClr val="bg2">
                      <a:lumMod val="50000"/>
                      <a:lumOff val="50000"/>
                      <a:alpha val="3000"/>
                    </a:schemeClr>
                  </a:solidFill>
                </a:ln>
                <a:latin typeface="Segoe" pitchFamily="34" charset="0"/>
              </a:rPr>
              <a:t>aplicaciones</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desde</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cualquier</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lugar</a:t>
            </a:r>
            <a:endParaRPr lang="en-US" sz="1700" kern="1200" dirty="0">
              <a:ln>
                <a:solidFill>
                  <a:schemeClr val="bg2">
                    <a:lumMod val="50000"/>
                    <a:lumOff val="50000"/>
                    <a:alpha val="3000"/>
                  </a:schemeClr>
                </a:solidFill>
              </a:ln>
              <a:latin typeface="Segoe" pitchFamily="34" charset="0"/>
            </a:endParaRPr>
          </a:p>
          <a:p>
            <a:pPr marL="457200" indent="-223838">
              <a:spcBef>
                <a:spcPts val="400"/>
              </a:spcBef>
              <a:spcAft>
                <a:spcPts val="400"/>
              </a:spcAft>
              <a:defRPr/>
            </a:pPr>
            <a:r>
              <a:rPr lang="en-US" sz="1700" kern="1200" dirty="0" err="1">
                <a:ln>
                  <a:solidFill>
                    <a:schemeClr val="bg2">
                      <a:lumMod val="50000"/>
                      <a:lumOff val="50000"/>
                      <a:alpha val="3000"/>
                    </a:schemeClr>
                  </a:solidFill>
                </a:ln>
                <a:latin typeface="Segoe" pitchFamily="34" charset="0"/>
              </a:rPr>
              <a:t>Ayuda</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para</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proteger</a:t>
            </a:r>
            <a:r>
              <a:rPr lang="en-US" sz="1700" kern="1200" dirty="0">
                <a:ln>
                  <a:solidFill>
                    <a:schemeClr val="bg2">
                      <a:lumMod val="50000"/>
                      <a:lumOff val="50000"/>
                      <a:alpha val="3000"/>
                    </a:schemeClr>
                  </a:solidFill>
                </a:ln>
                <a:latin typeface="Segoe" pitchFamily="34" charset="0"/>
              </a:rPr>
              <a:t> los </a:t>
            </a:r>
            <a:r>
              <a:rPr lang="en-US" sz="1700" kern="1200" dirty="0" err="1">
                <a:ln>
                  <a:solidFill>
                    <a:schemeClr val="bg2">
                      <a:lumMod val="50000"/>
                      <a:lumOff val="50000"/>
                      <a:alpha val="3000"/>
                    </a:schemeClr>
                  </a:solidFill>
                </a:ln>
                <a:latin typeface="Segoe" pitchFamily="34" charset="0"/>
              </a:rPr>
              <a:t>datos</a:t>
            </a:r>
            <a:r>
              <a:rPr lang="en-US" sz="1700" kern="1200" dirty="0">
                <a:ln>
                  <a:solidFill>
                    <a:schemeClr val="bg2">
                      <a:lumMod val="50000"/>
                      <a:lumOff val="50000"/>
                      <a:alpha val="3000"/>
                    </a:schemeClr>
                  </a:solidFill>
                </a:ln>
                <a:latin typeface="Segoe" pitchFamily="34" charset="0"/>
              </a:rPr>
              <a:t> en </a:t>
            </a:r>
            <a:r>
              <a:rPr lang="en-US" sz="1700" kern="1200" dirty="0" err="1">
                <a:ln>
                  <a:solidFill>
                    <a:schemeClr val="bg2">
                      <a:lumMod val="50000"/>
                      <a:lumOff val="50000"/>
                      <a:alpha val="3000"/>
                    </a:schemeClr>
                  </a:solidFill>
                </a:ln>
                <a:latin typeface="Segoe" pitchFamily="34" charset="0"/>
              </a:rPr>
              <a:t>caso</a:t>
            </a:r>
            <a:r>
              <a:rPr lang="en-US" sz="1700" kern="1200" dirty="0">
                <a:ln>
                  <a:solidFill>
                    <a:schemeClr val="bg2">
                      <a:lumMod val="50000"/>
                      <a:lumOff val="50000"/>
                      <a:alpha val="3000"/>
                    </a:schemeClr>
                  </a:solidFill>
                </a:ln>
                <a:latin typeface="Segoe" pitchFamily="34" charset="0"/>
              </a:rPr>
              <a:t> de </a:t>
            </a:r>
            <a:r>
              <a:rPr lang="en-US" sz="1700" kern="1200" dirty="0" err="1">
                <a:ln>
                  <a:solidFill>
                    <a:schemeClr val="bg2">
                      <a:lumMod val="50000"/>
                      <a:lumOff val="50000"/>
                      <a:alpha val="3000"/>
                    </a:schemeClr>
                  </a:solidFill>
                </a:ln>
                <a:latin typeface="Segoe" pitchFamily="34" charset="0"/>
              </a:rPr>
              <a:t>pérdida</a:t>
            </a:r>
            <a:r>
              <a:rPr lang="en-US" sz="1700" kern="1200" dirty="0">
                <a:ln>
                  <a:solidFill>
                    <a:schemeClr val="bg2">
                      <a:lumMod val="50000"/>
                      <a:lumOff val="50000"/>
                      <a:alpha val="3000"/>
                    </a:schemeClr>
                  </a:solidFill>
                </a:ln>
                <a:latin typeface="Segoe" pitchFamily="34" charset="0"/>
              </a:rPr>
              <a:t> o </a:t>
            </a:r>
            <a:r>
              <a:rPr lang="en-US" sz="1700" kern="1200" dirty="0" err="1">
                <a:ln>
                  <a:solidFill>
                    <a:schemeClr val="bg2">
                      <a:lumMod val="50000"/>
                      <a:lumOff val="50000"/>
                      <a:alpha val="3000"/>
                    </a:schemeClr>
                  </a:solidFill>
                </a:ln>
                <a:latin typeface="Segoe" pitchFamily="34" charset="0"/>
              </a:rPr>
              <a:t>robo</a:t>
            </a:r>
            <a:r>
              <a:rPr lang="en-US" sz="1700" kern="1200" dirty="0">
                <a:ln>
                  <a:solidFill>
                    <a:schemeClr val="bg2">
                      <a:lumMod val="50000"/>
                      <a:lumOff val="50000"/>
                      <a:alpha val="3000"/>
                    </a:schemeClr>
                  </a:solidFill>
                </a:ln>
                <a:latin typeface="Segoe" pitchFamily="34" charset="0"/>
              </a:rPr>
              <a:t> de </a:t>
            </a:r>
            <a:r>
              <a:rPr lang="en-US" sz="1700" kern="1200" dirty="0" err="1">
                <a:ln>
                  <a:solidFill>
                    <a:schemeClr val="bg2">
                      <a:lumMod val="50000"/>
                      <a:lumOff val="50000"/>
                      <a:alpha val="3000"/>
                    </a:schemeClr>
                  </a:solidFill>
                </a:ln>
                <a:latin typeface="Segoe" pitchFamily="34" charset="0"/>
              </a:rPr>
              <a:t>computadoras</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portátiles</a:t>
            </a:r>
            <a:endParaRPr lang="en-US" sz="1700" kern="1200" dirty="0">
              <a:ln>
                <a:solidFill>
                  <a:schemeClr val="bg2">
                    <a:lumMod val="50000"/>
                    <a:lumOff val="50000"/>
                    <a:alpha val="3000"/>
                  </a:schemeClr>
                </a:solidFill>
              </a:ln>
              <a:latin typeface="Segoe" pitchFamily="34" charset="0"/>
            </a:endParaRPr>
          </a:p>
          <a:p>
            <a:pPr marL="457200" indent="-223838">
              <a:spcBef>
                <a:spcPts val="400"/>
              </a:spcBef>
              <a:spcAft>
                <a:spcPts val="400"/>
              </a:spcAft>
              <a:defRPr/>
            </a:pPr>
            <a:r>
              <a:rPr lang="en-US" sz="1700" kern="1200" dirty="0" err="1">
                <a:ln>
                  <a:solidFill>
                    <a:schemeClr val="bg2">
                      <a:lumMod val="50000"/>
                      <a:lumOff val="50000"/>
                      <a:alpha val="3000"/>
                    </a:schemeClr>
                  </a:solidFill>
                </a:ln>
                <a:latin typeface="Segoe" pitchFamily="34" charset="0"/>
              </a:rPr>
              <a:t>Reemplazo</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rápido</a:t>
            </a:r>
            <a:r>
              <a:rPr lang="en-US" sz="1700" kern="1200" dirty="0">
                <a:ln>
                  <a:solidFill>
                    <a:schemeClr val="bg2">
                      <a:lumMod val="50000"/>
                      <a:lumOff val="50000"/>
                      <a:alpha val="3000"/>
                    </a:schemeClr>
                  </a:solidFill>
                </a:ln>
                <a:latin typeface="Segoe" pitchFamily="34" charset="0"/>
              </a:rPr>
              <a:t> de </a:t>
            </a:r>
            <a:r>
              <a:rPr lang="en-US" sz="1700" kern="1200" dirty="0" err="1">
                <a:ln>
                  <a:solidFill>
                    <a:schemeClr val="bg2">
                      <a:lumMod val="50000"/>
                      <a:lumOff val="50000"/>
                      <a:alpha val="3000"/>
                    </a:schemeClr>
                  </a:solidFill>
                </a:ln>
                <a:latin typeface="Segoe" pitchFamily="34" charset="0"/>
              </a:rPr>
              <a:t>las</a:t>
            </a:r>
            <a:r>
              <a:rPr lang="en-US" sz="1700" kern="1200" dirty="0">
                <a:ln>
                  <a:solidFill>
                    <a:schemeClr val="bg2">
                      <a:lumMod val="50000"/>
                      <a:lumOff val="50000"/>
                      <a:alpha val="3000"/>
                    </a:schemeClr>
                  </a:solidFill>
                </a:ln>
                <a:latin typeface="Segoe" pitchFamily="34" charset="0"/>
              </a:rPr>
              <a:t> PC con </a:t>
            </a:r>
            <a:r>
              <a:rPr lang="en-US" sz="1700" kern="1200" dirty="0" err="1">
                <a:ln>
                  <a:solidFill>
                    <a:schemeClr val="bg2">
                      <a:lumMod val="50000"/>
                      <a:lumOff val="50000"/>
                      <a:alpha val="3000"/>
                    </a:schemeClr>
                  </a:solidFill>
                </a:ln>
                <a:latin typeface="Segoe" pitchFamily="34" charset="0"/>
              </a:rPr>
              <a:t>las</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mismas</a:t>
            </a:r>
            <a:r>
              <a:rPr lang="en-US" sz="1700" kern="1200" dirty="0">
                <a:ln>
                  <a:solidFill>
                    <a:schemeClr val="bg2">
                      <a:lumMod val="50000"/>
                      <a:lumOff val="50000"/>
                      <a:alpha val="3000"/>
                    </a:schemeClr>
                  </a:solidFill>
                </a:ln>
                <a:latin typeface="Segoe" pitchFamily="34" charset="0"/>
              </a:rPr>
              <a:t> </a:t>
            </a:r>
            <a:r>
              <a:rPr lang="en-US" sz="1700" kern="1200" dirty="0" err="1">
                <a:ln>
                  <a:solidFill>
                    <a:schemeClr val="bg2">
                      <a:lumMod val="50000"/>
                      <a:lumOff val="50000"/>
                      <a:alpha val="3000"/>
                    </a:schemeClr>
                  </a:solidFill>
                </a:ln>
                <a:latin typeface="Segoe" pitchFamily="34" charset="0"/>
              </a:rPr>
              <a:t>aplicaciones</a:t>
            </a:r>
            <a:r>
              <a:rPr lang="en-US" sz="1700" kern="1200" dirty="0">
                <a:ln>
                  <a:solidFill>
                    <a:schemeClr val="bg2">
                      <a:lumMod val="50000"/>
                      <a:lumOff val="50000"/>
                      <a:alpha val="3000"/>
                    </a:schemeClr>
                  </a:solidFill>
                </a:ln>
                <a:latin typeface="Segoe" pitchFamily="34" charset="0"/>
              </a:rPr>
              <a:t> y </a:t>
            </a:r>
            <a:r>
              <a:rPr lang="en-US" sz="1700" kern="1200" dirty="0" err="1">
                <a:ln>
                  <a:solidFill>
                    <a:schemeClr val="bg2">
                      <a:lumMod val="50000"/>
                      <a:lumOff val="50000"/>
                      <a:alpha val="3000"/>
                    </a:schemeClr>
                  </a:solidFill>
                </a:ln>
                <a:latin typeface="Segoe" pitchFamily="34" charset="0"/>
              </a:rPr>
              <a:t>datos</a:t>
            </a:r>
            <a:endParaRPr lang="en-US" sz="1700" kern="1200" dirty="0">
              <a:ln>
                <a:solidFill>
                  <a:schemeClr val="bg2">
                    <a:lumMod val="50000"/>
                    <a:lumOff val="50000"/>
                    <a:alpha val="3000"/>
                  </a:schemeClr>
                </a:solidFill>
              </a:ln>
              <a:latin typeface="Segoe" pitchFamily="34" charset="0"/>
            </a:endParaRPr>
          </a:p>
          <a:p>
            <a:pPr marL="457200" indent="-219456" algn="l">
              <a:lnSpc>
                <a:spcPct val="90000"/>
              </a:lnSpc>
              <a:spcBef>
                <a:spcPts val="400"/>
              </a:spcBef>
              <a:spcAft>
                <a:spcPts val="400"/>
              </a:spcAft>
              <a:buClr>
                <a:srgbClr val="FFB601"/>
              </a:buClr>
              <a:buSzPct val="85000"/>
              <a:buFont typeface="Wingdings 2"/>
            </a:pPr>
            <a:endParaRPr lang="en-US" sz="1600" dirty="0" smtClean="0"/>
          </a:p>
          <a:p>
            <a:pPr marL="237744" indent="-237744" algn="l">
              <a:lnSpc>
                <a:spcPct val="90000"/>
              </a:lnSpc>
              <a:spcBef>
                <a:spcPts val="0"/>
              </a:spcBef>
              <a:spcAft>
                <a:spcPts val="600"/>
              </a:spcAft>
              <a:buClr>
                <a:srgbClr val="FFB601"/>
              </a:buClr>
              <a:buSzPct val="100000"/>
              <a:buFont typeface="Arial"/>
            </a:pPr>
            <a:endParaRPr lang="en-US" sz="1600" dirty="0" smtClean="0">
              <a:latin typeface="Segoe"/>
            </a:endParaRPr>
          </a:p>
        </p:txBody>
      </p:sp>
      <p:pic>
        <p:nvPicPr>
          <p:cNvPr id="16" name="Picture 15" descr="MOBILEgeek copy.png"/>
          <p:cNvPicPr>
            <a:picLocks noChangeAspect="1"/>
          </p:cNvPicPr>
          <p:nvPr/>
        </p:nvPicPr>
        <p:blipFill>
          <a:blip r:embed="rId3" cstate="email"/>
          <a:srcRect/>
          <a:stretch>
            <a:fillRect/>
          </a:stretch>
        </p:blipFill>
        <p:spPr>
          <a:xfrm>
            <a:off x="7218947" y="1195442"/>
            <a:ext cx="1294718" cy="1657762"/>
          </a:xfrm>
          <a:prstGeom prst="roundRect">
            <a:avLst>
              <a:gd name="adj" fmla="val 5797"/>
            </a:avLst>
          </a:prstGeom>
          <a:noFill/>
          <a:ln w="9525" algn="ctr">
            <a:solidFill>
              <a:schemeClr val="accent4">
                <a:alpha val="50000"/>
              </a:schemeClr>
            </a:solidFill>
            <a:round/>
            <a:headEnd/>
            <a:tailEnd/>
          </a:ln>
          <a:effectLst>
            <a:glow rad="63500">
              <a:schemeClr val="accent1">
                <a:satMod val="175000"/>
                <a:alpha val="40000"/>
              </a:schemeClr>
            </a:glow>
            <a:outerShdw blurRad="152400" algn="ctr" rotWithShape="0">
              <a:schemeClr val="accent4">
                <a:alpha val="70000"/>
              </a:schemeClr>
            </a:outerShdw>
          </a:effectLst>
        </p:spPr>
      </p:pic>
      <p:pic>
        <p:nvPicPr>
          <p:cNvPr id="23" name="Picture 22" descr="MOBILEgeek copy.png"/>
          <p:cNvPicPr>
            <a:picLocks noChangeAspect="1"/>
          </p:cNvPicPr>
          <p:nvPr/>
        </p:nvPicPr>
        <p:blipFill>
          <a:blip r:embed="rId4" cstate="print"/>
          <a:stretch>
            <a:fillRect/>
          </a:stretch>
        </p:blipFill>
        <p:spPr>
          <a:xfrm>
            <a:off x="589442" y="3092643"/>
            <a:ext cx="1283238" cy="1606129"/>
          </a:xfrm>
          <a:prstGeom prst="roundRect">
            <a:avLst>
              <a:gd name="adj" fmla="val 11476"/>
            </a:avLst>
          </a:prstGeom>
          <a:noFill/>
          <a:ln w="9525" algn="ctr">
            <a:solidFill>
              <a:schemeClr val="accent2">
                <a:alpha val="50000"/>
              </a:schemeClr>
            </a:solidFill>
            <a:round/>
            <a:headEnd/>
            <a:tailEnd/>
          </a:ln>
          <a:effectLst>
            <a:glow rad="63500">
              <a:schemeClr val="accent5">
                <a:satMod val="175000"/>
                <a:alpha val="40000"/>
              </a:schemeClr>
            </a:glow>
            <a:outerShdw blurRad="152400" algn="ctr" rotWithShape="0">
              <a:schemeClr val="accent1">
                <a:alpha val="70000"/>
              </a:schemeClr>
            </a:outerShdw>
          </a:effectLst>
        </p:spPr>
      </p:pic>
      <p:pic>
        <p:nvPicPr>
          <p:cNvPr id="27" name="Picture 26" descr="MOBILEgeek copy.png"/>
          <p:cNvPicPr>
            <a:picLocks noChangeAspect="1"/>
          </p:cNvPicPr>
          <p:nvPr/>
        </p:nvPicPr>
        <p:blipFill>
          <a:blip r:embed="rId5" cstate="print"/>
          <a:stretch>
            <a:fillRect/>
          </a:stretch>
        </p:blipFill>
        <p:spPr>
          <a:xfrm>
            <a:off x="7248707" y="5094903"/>
            <a:ext cx="1241614" cy="1505477"/>
          </a:xfrm>
          <a:prstGeom prst="roundRect">
            <a:avLst>
              <a:gd name="adj" fmla="val 5797"/>
            </a:avLst>
          </a:prstGeom>
          <a:noFill/>
          <a:ln w="9525" algn="ctr">
            <a:solidFill>
              <a:schemeClr val="accent4">
                <a:alpha val="50000"/>
              </a:schemeClr>
            </a:solidFill>
            <a:round/>
            <a:headEnd/>
            <a:tailEnd/>
          </a:ln>
          <a:effectLst>
            <a:glow rad="63500">
              <a:schemeClr val="accent3">
                <a:satMod val="175000"/>
                <a:alpha val="40000"/>
              </a:schemeClr>
            </a:glow>
            <a:outerShdw blurRad="152400" algn="ctr" rotWithShape="0">
              <a:schemeClr val="accent1">
                <a:lumMod val="20000"/>
                <a:lumOff val="80000"/>
                <a:alpha val="70000"/>
              </a:schemeClr>
            </a:outerShdw>
          </a:effectLst>
        </p:spPr>
      </p:pic>
      <p:sp>
        <p:nvSpPr>
          <p:cNvPr id="19" name="Text Placeholder 12"/>
          <p:cNvSpPr txBox="1">
            <a:spLocks/>
          </p:cNvSpPr>
          <p:nvPr/>
        </p:nvSpPr>
        <p:spPr bwMode="auto">
          <a:xfrm>
            <a:off x="2099608" y="3017984"/>
            <a:ext cx="6918662" cy="23529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4488" indent="-344488" eaLnBrk="0" hangingPunct="0">
              <a:lnSpc>
                <a:spcPct val="90000"/>
              </a:lnSpc>
              <a:buClr>
                <a:schemeClr val="tx2"/>
              </a:buClr>
              <a:buSzPct val="100000"/>
              <a:defRPr/>
            </a:pP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Escenario</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de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trabajadores</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en el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extranjero</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o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contratados</a:t>
            </a:r>
            <a:endPar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endParaRPr>
          </a:p>
          <a:p>
            <a:pPr marL="457200" indent="-223838" eaLnBrk="0" hangingPunct="0">
              <a:lnSpc>
                <a:spcPct val="90000"/>
              </a:lnSpc>
              <a:spcBef>
                <a:spcPts val="400"/>
              </a:spcBef>
              <a:spcAft>
                <a:spcPts val="400"/>
              </a:spcAft>
              <a:buClr>
                <a:schemeClr val="tx2"/>
              </a:buClr>
              <a:buSzPct val="85000"/>
              <a:buBlip>
                <a:blip r:embed="rId6"/>
              </a:buBlip>
              <a:defRPr/>
            </a:pP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Acceso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virtual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remoto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al SO,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las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aplicaciones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y los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datos</a:t>
            </a:r>
            <a:endPar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57200" indent="-223838" eaLnBrk="0" hangingPunct="0">
              <a:lnSpc>
                <a:spcPct val="90000"/>
              </a:lnSpc>
              <a:spcBef>
                <a:spcPts val="400"/>
              </a:spcBef>
              <a:spcAft>
                <a:spcPts val="400"/>
              </a:spcAft>
              <a:buClr>
                <a:schemeClr val="tx2"/>
              </a:buClr>
              <a:buSzPct val="85000"/>
              <a:buBlip>
                <a:blip r:embed="rId6"/>
              </a:buBlip>
              <a:defRPr/>
            </a:pP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Ejecución</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poderosas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aplicaciones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en PC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más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antiguas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y con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menos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capacidad</a:t>
            </a:r>
            <a:endPar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57200" indent="-223838" eaLnBrk="0" hangingPunct="0">
              <a:lnSpc>
                <a:spcPct val="90000"/>
              </a:lnSpc>
              <a:spcBef>
                <a:spcPts val="400"/>
              </a:spcBef>
              <a:spcAft>
                <a:spcPts val="400"/>
              </a:spcAft>
              <a:buClr>
                <a:schemeClr val="tx2"/>
              </a:buClr>
              <a:buSzPct val="85000"/>
              <a:buBlip>
                <a:blip r:embed="rId6"/>
              </a:buBlip>
              <a:defRPr/>
            </a:pP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Mejor</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protección</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procesos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y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datos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en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servidores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controlados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o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provisión</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un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escritorio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corporativo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virtual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para</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las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PC del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contratista</a:t>
            </a:r>
            <a:endPar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237744" indent="-237744" algn="l">
              <a:lnSpc>
                <a:spcPct val="90000"/>
              </a:lnSpc>
              <a:spcAft>
                <a:spcPts val="600"/>
              </a:spcAft>
              <a:buClr>
                <a:srgbClr val="FFB601"/>
              </a:buClr>
              <a:buSzPct val="100000"/>
              <a:buFont typeface="Arial"/>
              <a:buChar char="•"/>
            </a:pPr>
            <a:endParaRPr lang="en-US" sz="1600" dirty="0" smtClean="0">
              <a:latin typeface="Segoe"/>
              <a:ea typeface="+mn-ea"/>
              <a:cs typeface="+mn-cs"/>
            </a:endParaRPr>
          </a:p>
        </p:txBody>
      </p:sp>
      <p:sp>
        <p:nvSpPr>
          <p:cNvPr id="20" name="Text Placeholder 12"/>
          <p:cNvSpPr txBox="1">
            <a:spLocks/>
          </p:cNvSpPr>
          <p:nvPr/>
        </p:nvSpPr>
        <p:spPr bwMode="auto">
          <a:xfrm>
            <a:off x="482544" y="4998058"/>
            <a:ext cx="6474068" cy="17712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4488" indent="-344488" eaLnBrk="0" hangingPunct="0">
              <a:lnSpc>
                <a:spcPct val="90000"/>
              </a:lnSpc>
              <a:buClr>
                <a:schemeClr val="tx2"/>
              </a:buClr>
              <a:buSzPct val="100000"/>
              <a:defRPr/>
            </a:pP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Escenario</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de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acceso</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desde</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cualquier</a:t>
            </a:r>
            <a:r>
              <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 </a:t>
            </a:r>
            <a:r>
              <a:rPr lang="en-US" sz="1700" b="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rPr>
              <a:t>lugar</a:t>
            </a:r>
            <a:endParaRPr lang="en-US" sz="1700" b="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latin typeface="+mn-lt"/>
            </a:endParaRPr>
          </a:p>
          <a:p>
            <a:pPr marL="457200" indent="-223838" eaLnBrk="0" hangingPunct="0">
              <a:lnSpc>
                <a:spcPct val="90000"/>
              </a:lnSpc>
              <a:spcBef>
                <a:spcPts val="400"/>
              </a:spcBef>
              <a:spcAft>
                <a:spcPts val="400"/>
              </a:spcAft>
              <a:buClr>
                <a:schemeClr val="tx2"/>
              </a:buClr>
              <a:buSzPct val="85000"/>
              <a:buBlip>
                <a:blip r:embed="rId6"/>
              </a:buBlip>
              <a:defRPr/>
            </a:pP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Acceso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 un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entorno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PC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personalizado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través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Internet</a:t>
            </a:r>
          </a:p>
          <a:p>
            <a:pPr marL="457200" indent="-223838" eaLnBrk="0" hangingPunct="0">
              <a:lnSpc>
                <a:spcPct val="90000"/>
              </a:lnSpc>
              <a:spcBef>
                <a:spcPts val="400"/>
              </a:spcBef>
              <a:spcAft>
                <a:spcPts val="400"/>
              </a:spcAft>
              <a:buClr>
                <a:schemeClr val="tx2"/>
              </a:buClr>
              <a:buSzPct val="85000"/>
              <a:buBlip>
                <a:blip r:embed="rId6"/>
              </a:buBlip>
              <a:defRPr/>
            </a:pP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Datos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corporativos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seguros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en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servidores</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centrales</a:t>
            </a:r>
            <a:endPar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57200" indent="-223838" eaLnBrk="0" hangingPunct="0">
              <a:lnSpc>
                <a:spcPct val="90000"/>
              </a:lnSpc>
              <a:spcBef>
                <a:spcPts val="400"/>
              </a:spcBef>
              <a:spcAft>
                <a:spcPts val="400"/>
              </a:spcAft>
              <a:buClr>
                <a:schemeClr val="tx2"/>
              </a:buClr>
              <a:buSzPct val="85000"/>
              <a:buBlip>
                <a:blip r:embed="rId6"/>
              </a:buBlip>
              <a:defRPr/>
            </a:pP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Garantía</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que</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el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entorno</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de TI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permanece</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bien</a:t>
            </a:r>
            <a:r>
              <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sz="17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rPr>
              <a:t>controlado</a:t>
            </a:r>
            <a:endParaRPr lang="en-US" sz="17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237744" indent="-237744" algn="l">
              <a:lnSpc>
                <a:spcPct val="90000"/>
              </a:lnSpc>
              <a:spcAft>
                <a:spcPts val="600"/>
              </a:spcAft>
              <a:buClr>
                <a:srgbClr val="FFB601"/>
              </a:buClr>
              <a:buSzPct val="100000"/>
              <a:buFont typeface="Arial"/>
              <a:buChar char="•"/>
            </a:pPr>
            <a:endParaRPr lang="en-US" sz="1400" dirty="0" smtClean="0">
              <a:latin typeface="Segoe"/>
              <a:ea typeface="+mn-ea"/>
              <a:cs typeface="+mn-cs"/>
            </a:endParaRPr>
          </a:p>
        </p:txBody>
      </p:sp>
      <p:sp>
        <p:nvSpPr>
          <p:cNvPr id="11" name="Slide Number Placeholder 10"/>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13</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v-jmacke\Documents\@Arnold Group\Desktop Opt FY09\WhitePaper\Logos\Forefront-CS_bL_r.png"/>
          <p:cNvPicPr>
            <a:picLocks noChangeAspect="1" noChangeArrowheads="1"/>
          </p:cNvPicPr>
          <p:nvPr/>
        </p:nvPicPr>
        <p:blipFill>
          <a:blip r:embed="rId3"/>
          <a:stretch>
            <a:fillRect/>
          </a:stretch>
        </p:blipFill>
        <p:spPr bwMode="auto">
          <a:xfrm>
            <a:off x="2136810" y="5002622"/>
            <a:ext cx="1592880" cy="616475"/>
          </a:xfrm>
          <a:prstGeom prst="rect">
            <a:avLst/>
          </a:prstGeom>
          <a:noFill/>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363538" y="1592898"/>
            <a:ext cx="8780462" cy="2907463"/>
          </a:xfrm>
        </p:spPr>
        <p:txBody>
          <a:bodyPr/>
          <a:lstStyle/>
          <a:p>
            <a:pPr indent="-342900"/>
            <a:r>
              <a:rPr lang="en-US" sz="2100" kern="1200" dirty="0">
                <a:ln>
                  <a:solidFill>
                    <a:schemeClr val="tx1">
                      <a:lumMod val="50000"/>
                      <a:alpha val="0"/>
                    </a:schemeClr>
                  </a:solidFill>
                </a:ln>
                <a:solidFill>
                  <a:schemeClr val="lt1"/>
                </a:solidFill>
                <a:latin typeface="Segoe" pitchFamily="34" charset="0"/>
              </a:rPr>
              <a:t>Un </a:t>
            </a:r>
            <a:r>
              <a:rPr lang="en-US" sz="2100" kern="1200" dirty="0" err="1">
                <a:ln>
                  <a:solidFill>
                    <a:schemeClr val="tx1">
                      <a:lumMod val="50000"/>
                      <a:alpha val="0"/>
                    </a:schemeClr>
                  </a:solidFill>
                </a:ln>
                <a:solidFill>
                  <a:schemeClr val="lt1"/>
                </a:solidFill>
                <a:latin typeface="Segoe" pitchFamily="34" charset="0"/>
              </a:rPr>
              <a:t>mapa</a:t>
            </a:r>
            <a:r>
              <a:rPr lang="en-US" sz="2100" kern="1200" dirty="0">
                <a:ln>
                  <a:solidFill>
                    <a:schemeClr val="tx1">
                      <a:lumMod val="50000"/>
                      <a:alpha val="0"/>
                    </a:schemeClr>
                  </a:solidFill>
                </a:ln>
                <a:solidFill>
                  <a:schemeClr val="lt1"/>
                </a:solidFill>
                <a:latin typeface="Segoe" pitchFamily="34" charset="0"/>
              </a:rPr>
              <a:t> de </a:t>
            </a:r>
            <a:r>
              <a:rPr lang="en-US" sz="2100" kern="1200" dirty="0" err="1">
                <a:ln>
                  <a:solidFill>
                    <a:schemeClr val="tx1">
                      <a:lumMod val="50000"/>
                      <a:alpha val="0"/>
                    </a:schemeClr>
                  </a:solidFill>
                </a:ln>
                <a:solidFill>
                  <a:schemeClr val="lt1"/>
                </a:solidFill>
                <a:latin typeface="Segoe" pitchFamily="34" charset="0"/>
              </a:rPr>
              <a:t>ruta</a:t>
            </a:r>
            <a:r>
              <a:rPr lang="en-US" sz="2100" kern="1200" dirty="0">
                <a:ln>
                  <a:solidFill>
                    <a:schemeClr val="tx1">
                      <a:lumMod val="50000"/>
                      <a:alpha val="0"/>
                    </a:schemeClr>
                  </a:solidFill>
                </a:ln>
                <a:solidFill>
                  <a:schemeClr val="lt1"/>
                </a:solidFill>
                <a:latin typeface="Segoe" pitchFamily="34" charset="0"/>
              </a:rPr>
              <a:t>: </a:t>
            </a:r>
            <a:r>
              <a:rPr lang="en-US" sz="2100" kern="1200" dirty="0" err="1">
                <a:ln>
                  <a:solidFill>
                    <a:schemeClr val="tx1">
                      <a:lumMod val="50000"/>
                      <a:alpha val="0"/>
                    </a:schemeClr>
                  </a:solidFill>
                </a:ln>
                <a:solidFill>
                  <a:schemeClr val="lt1"/>
                </a:solidFill>
                <a:latin typeface="Segoe" pitchFamily="34" charset="0"/>
              </a:rPr>
              <a:t>Optimización</a:t>
            </a:r>
            <a:r>
              <a:rPr lang="en-US" sz="2100" kern="1200" dirty="0">
                <a:ln>
                  <a:solidFill>
                    <a:schemeClr val="tx1">
                      <a:lumMod val="50000"/>
                      <a:alpha val="0"/>
                    </a:schemeClr>
                  </a:solidFill>
                </a:ln>
                <a:solidFill>
                  <a:schemeClr val="lt1"/>
                </a:solidFill>
                <a:latin typeface="Segoe" pitchFamily="34" charset="0"/>
              </a:rPr>
              <a:t> de la </a:t>
            </a:r>
            <a:r>
              <a:rPr lang="en-US" sz="2100" kern="1200" dirty="0" err="1">
                <a:ln>
                  <a:solidFill>
                    <a:schemeClr val="tx1">
                      <a:lumMod val="50000"/>
                      <a:alpha val="0"/>
                    </a:schemeClr>
                  </a:solidFill>
                </a:ln>
                <a:solidFill>
                  <a:schemeClr val="lt1"/>
                </a:solidFill>
                <a:latin typeface="Segoe" pitchFamily="34" charset="0"/>
              </a:rPr>
              <a:t>infraestructura</a:t>
            </a:r>
            <a:r>
              <a:rPr lang="en-US" sz="2100" kern="1200" dirty="0">
                <a:ln>
                  <a:solidFill>
                    <a:schemeClr val="tx1">
                      <a:lumMod val="50000"/>
                      <a:alpha val="0"/>
                    </a:schemeClr>
                  </a:solidFill>
                </a:ln>
                <a:solidFill>
                  <a:schemeClr val="lt1"/>
                </a:solidFill>
                <a:latin typeface="Segoe" pitchFamily="34" charset="0"/>
              </a:rPr>
              <a:t> principal (IO)</a:t>
            </a:r>
          </a:p>
          <a:p>
            <a:pPr marL="1073150" lvl="1" indent="-342900"/>
            <a:r>
              <a:rPr lang="en-US" sz="1800" kern="1200" dirty="0" err="1">
                <a:ln>
                  <a:solidFill>
                    <a:schemeClr val="tx1">
                      <a:lumMod val="50000"/>
                      <a:alpha val="0"/>
                    </a:schemeClr>
                  </a:solidFill>
                </a:ln>
                <a:solidFill>
                  <a:schemeClr val="lt1"/>
                </a:solidFill>
                <a:latin typeface="Segoe" pitchFamily="34" charset="0"/>
              </a:rPr>
              <a:t>Evaluación</a:t>
            </a:r>
            <a:r>
              <a:rPr lang="en-US" sz="1800" kern="1200" dirty="0">
                <a:ln>
                  <a:solidFill>
                    <a:schemeClr val="tx1">
                      <a:lumMod val="50000"/>
                      <a:alpha val="0"/>
                    </a:schemeClr>
                  </a:solidFill>
                </a:ln>
                <a:solidFill>
                  <a:schemeClr val="lt1"/>
                </a:solidFill>
                <a:latin typeface="Segoe" pitchFamily="34" charset="0"/>
              </a:rPr>
              <a:t> del </a:t>
            </a:r>
            <a:r>
              <a:rPr lang="en-US" sz="1800" kern="1200" dirty="0" err="1">
                <a:ln>
                  <a:solidFill>
                    <a:schemeClr val="tx1">
                      <a:lumMod val="50000"/>
                      <a:alpha val="0"/>
                    </a:schemeClr>
                  </a:solidFill>
                </a:ln>
                <a:solidFill>
                  <a:schemeClr val="lt1"/>
                </a:solidFill>
                <a:latin typeface="Segoe" pitchFamily="34" charset="0"/>
              </a:rPr>
              <a:t>estado</a:t>
            </a:r>
            <a:r>
              <a:rPr lang="en-US" sz="1800" kern="1200" dirty="0">
                <a:ln>
                  <a:solidFill>
                    <a:schemeClr val="tx1">
                      <a:lumMod val="50000"/>
                      <a:alpha val="0"/>
                    </a:schemeClr>
                  </a:solidFill>
                </a:ln>
                <a:solidFill>
                  <a:schemeClr val="lt1"/>
                </a:solidFill>
                <a:latin typeface="Segoe" pitchFamily="34" charset="0"/>
              </a:rPr>
              <a:t> actual</a:t>
            </a:r>
          </a:p>
          <a:p>
            <a:pPr marL="1073150" lvl="1" indent="-342900"/>
            <a:r>
              <a:rPr lang="en-US" sz="1800" kern="1200" dirty="0" err="1">
                <a:ln>
                  <a:solidFill>
                    <a:schemeClr val="tx1">
                      <a:lumMod val="50000"/>
                      <a:alpha val="0"/>
                    </a:schemeClr>
                  </a:solidFill>
                </a:ln>
                <a:solidFill>
                  <a:schemeClr val="lt1"/>
                </a:solidFill>
                <a:latin typeface="Segoe" pitchFamily="34" charset="0"/>
              </a:rPr>
              <a:t>Secuenciamiento</a:t>
            </a:r>
            <a:r>
              <a:rPr lang="en-US" sz="1800" kern="1200" dirty="0">
                <a:ln>
                  <a:solidFill>
                    <a:schemeClr val="tx1">
                      <a:lumMod val="50000"/>
                      <a:alpha val="0"/>
                    </a:schemeClr>
                  </a:solidFill>
                </a:ln>
                <a:solidFill>
                  <a:schemeClr val="lt1"/>
                </a:solidFill>
                <a:latin typeface="Segoe" pitchFamily="34" charset="0"/>
              </a:rPr>
              <a:t> </a:t>
            </a:r>
            <a:r>
              <a:rPr lang="en-US" sz="1800" kern="1200" dirty="0" err="1">
                <a:ln>
                  <a:solidFill>
                    <a:schemeClr val="tx1">
                      <a:lumMod val="50000"/>
                      <a:alpha val="0"/>
                    </a:schemeClr>
                  </a:solidFill>
                </a:ln>
                <a:solidFill>
                  <a:schemeClr val="lt1"/>
                </a:solidFill>
                <a:latin typeface="Segoe" pitchFamily="34" charset="0"/>
              </a:rPr>
              <a:t>recomendado</a:t>
            </a:r>
            <a:r>
              <a:rPr lang="en-US" sz="1800" kern="1200" dirty="0">
                <a:ln>
                  <a:solidFill>
                    <a:schemeClr val="tx1">
                      <a:lumMod val="50000"/>
                      <a:alpha val="0"/>
                    </a:schemeClr>
                  </a:solidFill>
                </a:ln>
                <a:solidFill>
                  <a:schemeClr val="lt1"/>
                </a:solidFill>
                <a:latin typeface="Segoe" pitchFamily="34" charset="0"/>
              </a:rPr>
              <a:t> de </a:t>
            </a:r>
            <a:r>
              <a:rPr lang="en-US" sz="1800" kern="1200" dirty="0" err="1">
                <a:ln>
                  <a:solidFill>
                    <a:schemeClr val="tx1">
                      <a:lumMod val="50000"/>
                      <a:alpha val="0"/>
                    </a:schemeClr>
                  </a:solidFill>
                </a:ln>
                <a:solidFill>
                  <a:schemeClr val="lt1"/>
                </a:solidFill>
                <a:latin typeface="Segoe" pitchFamily="34" charset="0"/>
              </a:rPr>
              <a:t>componentes</a:t>
            </a:r>
            <a:r>
              <a:rPr lang="en-US" sz="1800" kern="1200" dirty="0">
                <a:ln>
                  <a:solidFill>
                    <a:schemeClr val="tx1">
                      <a:lumMod val="50000"/>
                      <a:alpha val="0"/>
                    </a:schemeClr>
                  </a:solidFill>
                </a:ln>
                <a:solidFill>
                  <a:schemeClr val="lt1"/>
                </a:solidFill>
                <a:latin typeface="Segoe" pitchFamily="34" charset="0"/>
              </a:rPr>
              <a:t> </a:t>
            </a:r>
            <a:r>
              <a:rPr lang="en-US" sz="1800" kern="1200" dirty="0" err="1">
                <a:ln>
                  <a:solidFill>
                    <a:schemeClr val="tx1">
                      <a:lumMod val="50000"/>
                      <a:alpha val="0"/>
                    </a:schemeClr>
                  </a:solidFill>
                </a:ln>
                <a:solidFill>
                  <a:schemeClr val="lt1"/>
                </a:solidFill>
                <a:latin typeface="Segoe" pitchFamily="34" charset="0"/>
              </a:rPr>
              <a:t>básicos</a:t>
            </a:r>
            <a:r>
              <a:rPr lang="en-US" sz="1800" kern="1200" dirty="0">
                <a:ln>
                  <a:solidFill>
                    <a:schemeClr val="tx1">
                      <a:lumMod val="50000"/>
                      <a:alpha val="0"/>
                    </a:schemeClr>
                  </a:solidFill>
                </a:ln>
                <a:solidFill>
                  <a:schemeClr val="lt1"/>
                </a:solidFill>
                <a:latin typeface="Segoe" pitchFamily="34" charset="0"/>
              </a:rPr>
              <a:t> de </a:t>
            </a:r>
            <a:r>
              <a:rPr lang="en-US" sz="1800" kern="1200" dirty="0" err="1">
                <a:ln>
                  <a:solidFill>
                    <a:schemeClr val="tx1">
                      <a:lumMod val="50000"/>
                      <a:alpha val="0"/>
                    </a:schemeClr>
                  </a:solidFill>
                </a:ln>
                <a:solidFill>
                  <a:schemeClr val="lt1"/>
                </a:solidFill>
                <a:latin typeface="Segoe" pitchFamily="34" charset="0"/>
              </a:rPr>
              <a:t>tecnología</a:t>
            </a:r>
            <a:endParaRPr lang="en-US" sz="1800" kern="1200" dirty="0">
              <a:ln>
                <a:solidFill>
                  <a:schemeClr val="tx1">
                    <a:lumMod val="50000"/>
                    <a:alpha val="0"/>
                  </a:schemeClr>
                </a:solidFill>
              </a:ln>
              <a:solidFill>
                <a:schemeClr val="lt1"/>
              </a:solidFill>
              <a:latin typeface="Segoe" pitchFamily="34" charset="0"/>
            </a:endParaRPr>
          </a:p>
          <a:p>
            <a:pPr marL="1073150" lvl="1" indent="-342900"/>
            <a:r>
              <a:rPr lang="en-US" sz="1800" kern="1200" dirty="0" err="1">
                <a:ln>
                  <a:solidFill>
                    <a:schemeClr val="tx1">
                      <a:lumMod val="50000"/>
                      <a:alpha val="0"/>
                    </a:schemeClr>
                  </a:solidFill>
                </a:ln>
                <a:solidFill>
                  <a:schemeClr val="lt1"/>
                </a:solidFill>
                <a:latin typeface="Segoe" pitchFamily="34" charset="0"/>
              </a:rPr>
              <a:t>Orientación</a:t>
            </a:r>
            <a:r>
              <a:rPr lang="en-US" sz="1800" kern="1200" dirty="0">
                <a:ln>
                  <a:solidFill>
                    <a:schemeClr val="tx1">
                      <a:lumMod val="50000"/>
                      <a:alpha val="0"/>
                    </a:schemeClr>
                  </a:solidFill>
                </a:ln>
                <a:solidFill>
                  <a:schemeClr val="lt1"/>
                </a:solidFill>
                <a:latin typeface="Segoe" pitchFamily="34" charset="0"/>
              </a:rPr>
              <a:t> </a:t>
            </a:r>
            <a:r>
              <a:rPr lang="en-US" sz="1800" kern="1200" dirty="0" err="1">
                <a:ln>
                  <a:solidFill>
                    <a:schemeClr val="tx1">
                      <a:lumMod val="50000"/>
                      <a:alpha val="0"/>
                    </a:schemeClr>
                  </a:solidFill>
                </a:ln>
                <a:solidFill>
                  <a:schemeClr val="lt1"/>
                </a:solidFill>
                <a:latin typeface="Segoe" pitchFamily="34" charset="0"/>
              </a:rPr>
              <a:t>específica</a:t>
            </a:r>
            <a:r>
              <a:rPr lang="en-US" sz="1800" kern="1200" dirty="0">
                <a:ln>
                  <a:solidFill>
                    <a:schemeClr val="tx1">
                      <a:lumMod val="50000"/>
                      <a:alpha val="0"/>
                    </a:schemeClr>
                  </a:solidFill>
                </a:ln>
                <a:solidFill>
                  <a:schemeClr val="lt1"/>
                </a:solidFill>
                <a:latin typeface="Segoe" pitchFamily="34" charset="0"/>
              </a:rPr>
              <a:t> </a:t>
            </a:r>
            <a:r>
              <a:rPr lang="en-US" sz="1800" kern="1200" dirty="0" err="1">
                <a:ln>
                  <a:solidFill>
                    <a:schemeClr val="tx1">
                      <a:lumMod val="50000"/>
                      <a:alpha val="0"/>
                    </a:schemeClr>
                  </a:solidFill>
                </a:ln>
                <a:solidFill>
                  <a:schemeClr val="lt1"/>
                </a:solidFill>
                <a:latin typeface="Segoe" pitchFamily="34" charset="0"/>
              </a:rPr>
              <a:t>para</a:t>
            </a:r>
            <a:r>
              <a:rPr lang="en-US" sz="1800" kern="1200" dirty="0">
                <a:ln>
                  <a:solidFill>
                    <a:schemeClr val="tx1">
                      <a:lumMod val="50000"/>
                      <a:alpha val="0"/>
                    </a:schemeClr>
                  </a:solidFill>
                </a:ln>
                <a:solidFill>
                  <a:schemeClr val="lt1"/>
                </a:solidFill>
                <a:latin typeface="Segoe" pitchFamily="34" charset="0"/>
              </a:rPr>
              <a:t> la </a:t>
            </a:r>
            <a:r>
              <a:rPr lang="en-US" sz="1800" kern="1200" dirty="0" err="1">
                <a:ln>
                  <a:solidFill>
                    <a:schemeClr val="tx1">
                      <a:lumMod val="50000"/>
                      <a:alpha val="0"/>
                    </a:schemeClr>
                  </a:solidFill>
                </a:ln>
                <a:solidFill>
                  <a:schemeClr val="lt1"/>
                </a:solidFill>
                <a:latin typeface="Segoe" pitchFamily="34" charset="0"/>
              </a:rPr>
              <a:t>implementación</a:t>
            </a:r>
            <a:r>
              <a:rPr lang="en-US" sz="1800" kern="1200" dirty="0">
                <a:ln>
                  <a:solidFill>
                    <a:schemeClr val="tx1">
                      <a:lumMod val="50000"/>
                      <a:alpha val="0"/>
                    </a:schemeClr>
                  </a:solidFill>
                </a:ln>
                <a:solidFill>
                  <a:schemeClr val="lt1"/>
                </a:solidFill>
                <a:latin typeface="Segoe" pitchFamily="34" charset="0"/>
              </a:rPr>
              <a:t> de </a:t>
            </a:r>
            <a:r>
              <a:rPr lang="en-US" sz="1800" kern="1200" dirty="0" err="1">
                <a:ln>
                  <a:solidFill>
                    <a:schemeClr val="tx1">
                      <a:lumMod val="50000"/>
                      <a:alpha val="0"/>
                    </a:schemeClr>
                  </a:solidFill>
                </a:ln>
                <a:solidFill>
                  <a:schemeClr val="lt1"/>
                </a:solidFill>
                <a:latin typeface="Segoe" pitchFamily="34" charset="0"/>
              </a:rPr>
              <a:t>proyectos</a:t>
            </a:r>
            <a:r>
              <a:rPr lang="en-US" sz="1800" kern="1200" dirty="0">
                <a:ln>
                  <a:solidFill>
                    <a:schemeClr val="tx1">
                      <a:lumMod val="50000"/>
                      <a:alpha val="0"/>
                    </a:schemeClr>
                  </a:solidFill>
                </a:ln>
                <a:solidFill>
                  <a:schemeClr val="lt1"/>
                </a:solidFill>
                <a:latin typeface="Segoe" pitchFamily="34" charset="0"/>
              </a:rPr>
              <a:t> </a:t>
            </a:r>
            <a:r>
              <a:rPr lang="en-US" sz="1800" kern="1200" dirty="0" err="1">
                <a:ln>
                  <a:solidFill>
                    <a:schemeClr val="tx1">
                      <a:lumMod val="50000"/>
                      <a:alpha val="0"/>
                    </a:schemeClr>
                  </a:solidFill>
                </a:ln>
                <a:solidFill>
                  <a:schemeClr val="lt1"/>
                </a:solidFill>
                <a:latin typeface="Segoe" pitchFamily="34" charset="0"/>
              </a:rPr>
              <a:t>para</a:t>
            </a:r>
            <a:r>
              <a:rPr lang="en-US" sz="1800" kern="1200" dirty="0">
                <a:ln>
                  <a:solidFill>
                    <a:schemeClr val="tx1">
                      <a:lumMod val="50000"/>
                      <a:alpha val="0"/>
                    </a:schemeClr>
                  </a:solidFill>
                </a:ln>
                <a:solidFill>
                  <a:schemeClr val="lt1"/>
                </a:solidFill>
                <a:latin typeface="Segoe" pitchFamily="34" charset="0"/>
              </a:rPr>
              <a:t> </a:t>
            </a:r>
            <a:r>
              <a:rPr lang="en-US" sz="1800" kern="1200" dirty="0" err="1">
                <a:ln>
                  <a:solidFill>
                    <a:schemeClr val="tx1">
                      <a:lumMod val="50000"/>
                      <a:alpha val="0"/>
                    </a:schemeClr>
                  </a:solidFill>
                </a:ln>
                <a:solidFill>
                  <a:schemeClr val="lt1"/>
                </a:solidFill>
                <a:latin typeface="Segoe" pitchFamily="34" charset="0"/>
              </a:rPr>
              <a:t>profesionales</a:t>
            </a:r>
            <a:r>
              <a:rPr lang="en-US" sz="1800" kern="1200" dirty="0">
                <a:ln>
                  <a:solidFill>
                    <a:schemeClr val="tx1">
                      <a:lumMod val="50000"/>
                      <a:alpha val="0"/>
                    </a:schemeClr>
                  </a:solidFill>
                </a:ln>
                <a:solidFill>
                  <a:schemeClr val="lt1"/>
                </a:solidFill>
                <a:latin typeface="Segoe" pitchFamily="34" charset="0"/>
              </a:rPr>
              <a:t> de TI</a:t>
            </a:r>
          </a:p>
          <a:p>
            <a:pPr marL="1069848" lvl="1" indent="-347472" algn="l">
              <a:lnSpc>
                <a:spcPct val="90000"/>
              </a:lnSpc>
              <a:spcBef>
                <a:spcPts val="720"/>
              </a:spcBef>
              <a:spcAft>
                <a:spcPts val="0"/>
              </a:spcAft>
              <a:buClr>
                <a:srgbClr val="FFB601"/>
              </a:buClr>
              <a:buSzPct val="85000"/>
              <a:buFont typeface="Wingdings 2"/>
            </a:pPr>
            <a:endParaRPr lang="en-US" sz="2000" dirty="0" smtClean="0">
              <a:latin typeface="Segoe"/>
            </a:endParaRPr>
          </a:p>
          <a:p>
            <a:pPr marL="1024128" lvl="1" indent="-457200" algn="l">
              <a:lnSpc>
                <a:spcPct val="90000"/>
              </a:lnSpc>
              <a:spcBef>
                <a:spcPts val="252"/>
              </a:spcBef>
              <a:spcAft>
                <a:spcPts val="0"/>
              </a:spcAft>
              <a:buClr>
                <a:srgbClr val="FFB601"/>
              </a:buClr>
              <a:buSzPct val="85000"/>
              <a:buFont typeface="Wingdings 2"/>
            </a:pPr>
            <a:endParaRPr lang="en-US" sz="700" dirty="0" smtClean="0">
              <a:latin typeface="Segoe"/>
            </a:endParaRPr>
          </a:p>
          <a:p>
            <a:pPr marL="571500" lvl="1" indent="-342900"/>
            <a:r>
              <a:rPr lang="en-US" sz="2100" kern="1200" dirty="0">
                <a:ln>
                  <a:solidFill>
                    <a:schemeClr val="tx1">
                      <a:lumMod val="50000"/>
                      <a:alpha val="0"/>
                    </a:schemeClr>
                  </a:solidFill>
                </a:ln>
                <a:solidFill>
                  <a:schemeClr val="lt1"/>
                </a:solidFill>
                <a:latin typeface="Segoe" pitchFamily="34" charset="0"/>
                <a:ea typeface="+mn-ea"/>
                <a:cs typeface="+mn-cs"/>
              </a:rPr>
              <a:t>Un </a:t>
            </a:r>
            <a:r>
              <a:rPr lang="en-US" sz="2100" kern="1200" dirty="0" err="1">
                <a:ln>
                  <a:solidFill>
                    <a:schemeClr val="tx1">
                      <a:lumMod val="50000"/>
                      <a:alpha val="0"/>
                    </a:schemeClr>
                  </a:solidFill>
                </a:ln>
                <a:solidFill>
                  <a:schemeClr val="lt1"/>
                </a:solidFill>
                <a:latin typeface="Segoe" pitchFamily="34" charset="0"/>
                <a:ea typeface="+mn-ea"/>
                <a:cs typeface="+mn-cs"/>
              </a:rPr>
              <a:t>conjunto</a:t>
            </a:r>
            <a:r>
              <a:rPr lang="en-US" sz="2100" kern="1200" dirty="0">
                <a:ln>
                  <a:solidFill>
                    <a:schemeClr val="tx1">
                      <a:lumMod val="50000"/>
                      <a:alpha val="0"/>
                    </a:schemeClr>
                  </a:solidFill>
                </a:ln>
                <a:solidFill>
                  <a:schemeClr val="lt1"/>
                </a:solidFill>
                <a:latin typeface="Segoe" pitchFamily="34" charset="0"/>
                <a:ea typeface="+mn-ea"/>
                <a:cs typeface="+mn-cs"/>
              </a:rPr>
              <a:t> </a:t>
            </a:r>
            <a:r>
              <a:rPr lang="en-US" sz="2100" kern="1200" dirty="0" err="1">
                <a:ln>
                  <a:solidFill>
                    <a:schemeClr val="tx1">
                      <a:lumMod val="50000"/>
                      <a:alpha val="0"/>
                    </a:schemeClr>
                  </a:solidFill>
                </a:ln>
                <a:solidFill>
                  <a:schemeClr val="lt1"/>
                </a:solidFill>
                <a:latin typeface="Segoe" pitchFamily="34" charset="0"/>
                <a:ea typeface="+mn-ea"/>
                <a:cs typeface="+mn-cs"/>
              </a:rPr>
              <a:t>comprobado</a:t>
            </a:r>
            <a:r>
              <a:rPr lang="en-US" sz="2100" kern="1200" dirty="0">
                <a:ln>
                  <a:solidFill>
                    <a:schemeClr val="tx1">
                      <a:lumMod val="50000"/>
                      <a:alpha val="0"/>
                    </a:schemeClr>
                  </a:solidFill>
                </a:ln>
                <a:solidFill>
                  <a:schemeClr val="lt1"/>
                </a:solidFill>
                <a:latin typeface="Segoe" pitchFamily="34" charset="0"/>
                <a:ea typeface="+mn-ea"/>
                <a:cs typeface="+mn-cs"/>
              </a:rPr>
              <a:t> de </a:t>
            </a:r>
            <a:r>
              <a:rPr lang="en-US" sz="2100" kern="1200" dirty="0" err="1">
                <a:ln>
                  <a:solidFill>
                    <a:schemeClr val="tx1">
                      <a:lumMod val="50000"/>
                      <a:alpha val="0"/>
                    </a:schemeClr>
                  </a:solidFill>
                </a:ln>
                <a:solidFill>
                  <a:schemeClr val="lt1"/>
                </a:solidFill>
                <a:latin typeface="Segoe" pitchFamily="34" charset="0"/>
                <a:ea typeface="+mn-ea"/>
                <a:cs typeface="+mn-cs"/>
              </a:rPr>
              <a:t>productos</a:t>
            </a:r>
            <a:r>
              <a:rPr lang="en-US" sz="2100" kern="1200" dirty="0">
                <a:ln>
                  <a:solidFill>
                    <a:schemeClr val="tx1">
                      <a:lumMod val="50000"/>
                      <a:alpha val="0"/>
                    </a:schemeClr>
                  </a:solidFill>
                </a:ln>
                <a:solidFill>
                  <a:schemeClr val="lt1"/>
                </a:solidFill>
                <a:latin typeface="Segoe" pitchFamily="34" charset="0"/>
                <a:ea typeface="+mn-ea"/>
                <a:cs typeface="+mn-cs"/>
              </a:rPr>
              <a:t> y </a:t>
            </a:r>
            <a:r>
              <a:rPr lang="en-US" sz="2100" kern="1200" dirty="0" err="1">
                <a:ln>
                  <a:solidFill>
                    <a:schemeClr val="tx1">
                      <a:lumMod val="50000"/>
                      <a:alpha val="0"/>
                    </a:schemeClr>
                  </a:solidFill>
                </a:ln>
                <a:solidFill>
                  <a:schemeClr val="lt1"/>
                </a:solidFill>
                <a:latin typeface="Segoe" pitchFamily="34" charset="0"/>
                <a:ea typeface="+mn-ea"/>
                <a:cs typeface="+mn-cs"/>
              </a:rPr>
              <a:t>servicios</a:t>
            </a:r>
            <a:r>
              <a:rPr lang="en-US" sz="2100" kern="1200" dirty="0">
                <a:ln>
                  <a:solidFill>
                    <a:schemeClr val="tx1">
                      <a:lumMod val="50000"/>
                      <a:alpha val="0"/>
                    </a:schemeClr>
                  </a:solidFill>
                </a:ln>
                <a:solidFill>
                  <a:schemeClr val="lt1"/>
                </a:solidFill>
                <a:latin typeface="Segoe" pitchFamily="34" charset="0"/>
                <a:ea typeface="+mn-ea"/>
                <a:cs typeface="+mn-cs"/>
              </a:rPr>
              <a:t> </a:t>
            </a:r>
            <a:r>
              <a:rPr lang="en-US" sz="2100" kern="1200" dirty="0" err="1">
                <a:ln>
                  <a:solidFill>
                    <a:schemeClr val="tx1">
                      <a:lumMod val="50000"/>
                      <a:alpha val="0"/>
                    </a:schemeClr>
                  </a:solidFill>
                </a:ln>
                <a:solidFill>
                  <a:schemeClr val="lt1"/>
                </a:solidFill>
                <a:latin typeface="Segoe" pitchFamily="34" charset="0"/>
                <a:ea typeface="+mn-ea"/>
                <a:cs typeface="+mn-cs"/>
              </a:rPr>
              <a:t>integrados</a:t>
            </a:r>
            <a:endParaRPr lang="en-US" sz="2100" kern="1200" dirty="0">
              <a:ln>
                <a:solidFill>
                  <a:schemeClr val="tx1">
                    <a:lumMod val="50000"/>
                    <a:alpha val="0"/>
                  </a:schemeClr>
                </a:solidFill>
              </a:ln>
              <a:solidFill>
                <a:schemeClr val="lt1"/>
              </a:solidFill>
              <a:latin typeface="Segoe" pitchFamily="34" charset="0"/>
              <a:ea typeface="+mn-ea"/>
              <a:cs typeface="+mn-cs"/>
            </a:endParaRPr>
          </a:p>
          <a:p>
            <a:pPr marL="1024128" lvl="1" indent="-457200" algn="l">
              <a:lnSpc>
                <a:spcPct val="90000"/>
              </a:lnSpc>
              <a:spcBef>
                <a:spcPts val="0"/>
              </a:spcBef>
              <a:spcAft>
                <a:spcPts val="0"/>
              </a:spcAft>
              <a:buClr>
                <a:srgbClr val="FFB601"/>
              </a:buClr>
              <a:buSzPct val="85000"/>
              <a:buFont typeface="Wingdings 2"/>
            </a:pPr>
            <a:endParaRPr lang="en-US" dirty="0" smtClean="0"/>
          </a:p>
        </p:txBody>
      </p:sp>
      <p:sp>
        <p:nvSpPr>
          <p:cNvPr id="4" name="Title 3"/>
          <p:cNvSpPr>
            <a:spLocks noGrp="1"/>
          </p:cNvSpPr>
          <p:nvPr>
            <p:ph type="title"/>
          </p:nvPr>
        </p:nvSpPr>
        <p:spPr>
          <a:xfrm>
            <a:off x="363538" y="366713"/>
            <a:ext cx="8413750" cy="480131"/>
          </a:xfrm>
        </p:spPr>
        <p:txBody>
          <a:bodyPr/>
          <a:lstStyle/>
          <a:p>
            <a:pPr>
              <a:buNone/>
            </a:pPr>
            <a:r>
              <a:rPr lang="en-US" dirty="0" err="1"/>
              <a:t>Lograr</a:t>
            </a:r>
            <a:r>
              <a:rPr lang="en-US" dirty="0"/>
              <a:t> la </a:t>
            </a:r>
            <a:r>
              <a:rPr lang="en-US" dirty="0" err="1"/>
              <a:t>optimización</a:t>
            </a:r>
            <a:r>
              <a:rPr lang="en-US" dirty="0"/>
              <a:t> de </a:t>
            </a:r>
            <a:r>
              <a:rPr lang="en-US" dirty="0" err="1"/>
              <a:t>escritorio</a:t>
            </a:r>
            <a:r>
              <a:rPr lang="en-US" dirty="0"/>
              <a:t> </a:t>
            </a:r>
            <a:r>
              <a:rPr lang="en-US" dirty="0" err="1"/>
              <a:t>requiere</a:t>
            </a:r>
            <a:r>
              <a:rPr lang="en-US" dirty="0"/>
              <a:t>:</a:t>
            </a:r>
          </a:p>
        </p:txBody>
      </p:sp>
      <p:pic>
        <p:nvPicPr>
          <p:cNvPr id="1026" name="Picture 2" descr="E:\Syngai\Company Logos\Microsoft\Windows_Vista_Enterprise.png"/>
          <p:cNvPicPr>
            <a:picLocks noChangeAspect="1" noChangeArrowheads="1"/>
          </p:cNvPicPr>
          <p:nvPr/>
        </p:nvPicPr>
        <p:blipFill>
          <a:blip r:embed="rId4" cstate="print"/>
          <a:srcRect/>
          <a:stretch>
            <a:fillRect/>
          </a:stretch>
        </p:blipFill>
        <p:spPr bwMode="auto">
          <a:xfrm>
            <a:off x="1183830" y="4159260"/>
            <a:ext cx="2233559" cy="642547"/>
          </a:xfrm>
          <a:prstGeom prst="rect">
            <a:avLst/>
          </a:prstGeom>
          <a:noFill/>
        </p:spPr>
      </p:pic>
      <p:grpSp>
        <p:nvGrpSpPr>
          <p:cNvPr id="3" name="Group 15"/>
          <p:cNvGrpSpPr/>
          <p:nvPr/>
        </p:nvGrpSpPr>
        <p:grpSpPr>
          <a:xfrm>
            <a:off x="5880621" y="4213194"/>
            <a:ext cx="2671296" cy="401675"/>
            <a:chOff x="-1061593" y="2078990"/>
            <a:chExt cx="5405438" cy="812800"/>
          </a:xfrm>
        </p:grpSpPr>
        <p:pic>
          <p:nvPicPr>
            <p:cNvPr id="15" name="Picture 4" descr="E:\Syngai\Company Logos\Microsoft\Office Enterprise.png"/>
            <p:cNvPicPr>
              <a:picLocks noChangeAspect="1" noChangeArrowheads="1"/>
            </p:cNvPicPr>
            <p:nvPr/>
          </p:nvPicPr>
          <p:blipFill>
            <a:blip r:embed="rId5" cstate="print">
              <a:lum bright="100000"/>
            </a:blip>
            <a:srcRect/>
            <a:stretch>
              <a:fillRect/>
            </a:stretch>
          </p:blipFill>
          <p:spPr bwMode="auto">
            <a:xfrm>
              <a:off x="-1061593" y="2078990"/>
              <a:ext cx="5405438" cy="812800"/>
            </a:xfrm>
            <a:prstGeom prst="rect">
              <a:avLst/>
            </a:prstGeom>
            <a:noFill/>
            <a:effectLst>
              <a:outerShdw blurRad="63500" sx="102000" sy="102000" algn="ctr" rotWithShape="0">
                <a:prstClr val="black">
                  <a:alpha val="40000"/>
                </a:prstClr>
              </a:outerShdw>
            </a:effectLst>
          </p:spPr>
        </p:pic>
        <p:pic>
          <p:nvPicPr>
            <p:cNvPr id="1028" name="Picture 4" descr="E:\Syngai\Company Logos\Microsoft\Office Enterprise.png"/>
            <p:cNvPicPr>
              <a:picLocks noChangeAspect="1" noChangeArrowheads="1"/>
            </p:cNvPicPr>
            <p:nvPr/>
          </p:nvPicPr>
          <p:blipFill>
            <a:blip r:embed="rId5" cstate="print"/>
            <a:srcRect r="85605"/>
            <a:stretch>
              <a:fillRect/>
            </a:stretch>
          </p:blipFill>
          <p:spPr bwMode="auto">
            <a:xfrm>
              <a:off x="-1061593" y="2078990"/>
              <a:ext cx="778129" cy="812800"/>
            </a:xfrm>
            <a:prstGeom prst="rect">
              <a:avLst/>
            </a:prstGeom>
            <a:noFill/>
          </p:spPr>
        </p:pic>
      </p:grpSp>
      <p:sp>
        <p:nvSpPr>
          <p:cNvPr id="19" name="Slide Number Placeholder 18"/>
          <p:cNvSpPr>
            <a:spLocks noGrp="1"/>
          </p:cNvSpPr>
          <p:nvPr>
            <p:ph type="sldNum" sz="quarter" idx="4"/>
          </p:nvPr>
        </p:nvSpPr>
        <p:spPr>
          <a:xfrm>
            <a:off x="8150274" y="6423066"/>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14</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17" name="Picture 16" descr="Services_bL.png"/>
          <p:cNvPicPr/>
          <p:nvPr/>
        </p:nvPicPr>
        <p:blipFill>
          <a:blip r:embed="rId6"/>
          <a:stretch>
            <a:fillRect/>
          </a:stretch>
        </p:blipFill>
        <p:spPr>
          <a:xfrm>
            <a:off x="4649305" y="5179773"/>
            <a:ext cx="2528664" cy="533184"/>
          </a:xfrm>
          <a:prstGeom prst="rect">
            <a:avLst/>
          </a:prstGeom>
          <a:noFill/>
          <a:effectLst>
            <a:outerShdw blurRad="63500" sx="102000" sy="102000" algn="ctr" rotWithShape="0">
              <a:prstClr val="black">
                <a:alpha val="40000"/>
              </a:prstClr>
            </a:outerShdw>
          </a:effectLst>
        </p:spPr>
      </p:pic>
      <p:pic>
        <p:nvPicPr>
          <p:cNvPr id="76801" name="Picture 1" descr="C:\Users\v-jmacke\Documents\@Arnold Group\Desktop Opt FY09\WhitePaper\Logos\SysCnt_v_bL_r.png"/>
          <p:cNvPicPr>
            <a:picLocks noChangeAspect="1" noChangeArrowheads="1"/>
          </p:cNvPicPr>
          <p:nvPr/>
        </p:nvPicPr>
        <p:blipFill>
          <a:blip r:embed="rId7"/>
          <a:srcRect/>
          <a:stretch>
            <a:fillRect/>
          </a:stretch>
        </p:blipFill>
        <p:spPr bwMode="auto">
          <a:xfrm>
            <a:off x="3841740" y="4159260"/>
            <a:ext cx="1470018" cy="943497"/>
          </a:xfrm>
          <a:prstGeom prst="rect">
            <a:avLst/>
          </a:prstGeom>
          <a:noFill/>
          <a:effectLst>
            <a:outerShdw blurRad="63500" sx="102000" sy="102000" algn="ctr" rotWithShape="0">
              <a:prstClr val="black">
                <a:alpha val="40000"/>
              </a:prstClr>
            </a:outerShdw>
          </a:effectLst>
        </p:spPr>
      </p:pic>
      <p:pic>
        <p:nvPicPr>
          <p:cNvPr id="22" name="Picture 1" descr="C:\Users\v-jmacke\Documents\@Arnold Group\Desktop Opt FY09\WhitePaper\Logos\MDOP\MDOP_white.png"/>
          <p:cNvPicPr>
            <a:picLocks noChangeAspect="1" noChangeArrowheads="1"/>
          </p:cNvPicPr>
          <p:nvPr/>
        </p:nvPicPr>
        <p:blipFill>
          <a:blip r:embed="rId8"/>
          <a:srcRect/>
          <a:stretch>
            <a:fillRect/>
          </a:stretch>
        </p:blipFill>
        <p:spPr bwMode="auto">
          <a:xfrm>
            <a:off x="1487058" y="5885469"/>
            <a:ext cx="2791655" cy="467638"/>
          </a:xfrm>
          <a:prstGeom prst="rect">
            <a:avLst/>
          </a:prstGeom>
          <a:noFill/>
          <a:effectLst>
            <a:outerShdw blurRad="63500" sx="102000" sy="102000" algn="ctr" rotWithShape="0">
              <a:prstClr val="black">
                <a:alpha val="40000"/>
              </a:prstClr>
            </a:outerShdw>
          </a:effectLst>
        </p:spPr>
      </p:pic>
      <p:grpSp>
        <p:nvGrpSpPr>
          <p:cNvPr id="23" name="Group 22"/>
          <p:cNvGrpSpPr/>
          <p:nvPr/>
        </p:nvGrpSpPr>
        <p:grpSpPr>
          <a:xfrm>
            <a:off x="5298480" y="5979379"/>
            <a:ext cx="2354835" cy="374191"/>
            <a:chOff x="9315450" y="5128346"/>
            <a:chExt cx="4329054" cy="687900"/>
          </a:xfrm>
          <a:effectLst>
            <a:outerShdw blurRad="63500" sx="102000" sy="102000" algn="ctr" rotWithShape="0">
              <a:prstClr val="black">
                <a:alpha val="40000"/>
              </a:prstClr>
            </a:outerShdw>
          </a:effectLst>
        </p:grpSpPr>
        <p:pic>
          <p:nvPicPr>
            <p:cNvPr id="24" name="Picture 23" descr="SA_logo.gif"/>
            <p:cNvPicPr>
              <a:picLocks noChangeAspect="1"/>
            </p:cNvPicPr>
            <p:nvPr/>
          </p:nvPicPr>
          <p:blipFill>
            <a:blip r:embed="rId9" cstate="print">
              <a:lum bright="100000" contrast="100000"/>
            </a:blip>
            <a:stretch>
              <a:fillRect/>
            </a:stretch>
          </p:blipFill>
          <p:spPr>
            <a:xfrm>
              <a:off x="9315450" y="5128346"/>
              <a:ext cx="4329054" cy="687900"/>
            </a:xfrm>
            <a:prstGeom prst="rect">
              <a:avLst/>
            </a:prstGeom>
          </p:spPr>
        </p:pic>
        <p:cxnSp>
          <p:nvCxnSpPr>
            <p:cNvPr id="25" name="Straight Connector 24"/>
            <p:cNvCxnSpPr/>
            <p:nvPr/>
          </p:nvCxnSpPr>
          <p:spPr bwMode="auto">
            <a:xfrm flipV="1">
              <a:off x="9382124" y="5530535"/>
              <a:ext cx="4262380" cy="0"/>
            </a:xfrm>
            <a:prstGeom prst="line">
              <a:avLst/>
            </a:prstGeom>
            <a:noFill/>
            <a:ln w="6350" cap="flat" cmpd="sng" algn="ctr">
              <a:gradFill flip="none" rotWithShape="1">
                <a:gsLst>
                  <a:gs pos="0">
                    <a:srgbClr val="FFC000"/>
                  </a:gs>
                  <a:gs pos="0">
                    <a:srgbClr val="FFC000"/>
                  </a:gs>
                  <a:gs pos="98000">
                    <a:srgbClr val="FFC000">
                      <a:alpha val="0"/>
                    </a:srgbClr>
                  </a:gs>
                </a:gsLst>
                <a:lin ang="0" scaled="1"/>
                <a:tileRect/>
              </a:gradFill>
              <a:prstDash val="solid"/>
              <a:round/>
              <a:headEnd type="none" w="med" len="med"/>
              <a:tailEnd type="none" w="med" len="med"/>
            </a:ln>
            <a:effectLst/>
          </p:spPr>
        </p:cxn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Rectangle 98"/>
          <p:cNvSpPr>
            <a:spLocks noGrp="1" noChangeArrowheads="1"/>
          </p:cNvSpPr>
          <p:nvPr>
            <p:ph type="title"/>
          </p:nvPr>
        </p:nvSpPr>
        <p:spPr>
          <a:xfrm>
            <a:off x="363538" y="366713"/>
            <a:ext cx="8877300" cy="812530"/>
          </a:xfrm>
        </p:spPr>
        <p:txBody>
          <a:bodyPr/>
          <a:lstStyle/>
          <a:p>
            <a:pPr algn="l">
              <a:lnSpc>
                <a:spcPct val="90000"/>
              </a:lnSpc>
              <a:spcBef>
                <a:spcPts val="0"/>
              </a:spcBef>
              <a:spcAft>
                <a:spcPts val="0"/>
              </a:spcAft>
              <a:buNone/>
            </a:pPr>
            <a:r>
              <a:rPr lang="en-US" dirty="0" err="1" smtClean="0"/>
              <a:t>Optimización</a:t>
            </a:r>
            <a:r>
              <a:rPr lang="en-US" dirty="0" smtClean="0"/>
              <a:t> de la </a:t>
            </a:r>
            <a:r>
              <a:rPr lang="en-US" dirty="0" err="1" smtClean="0"/>
              <a:t>infraestructura</a:t>
            </a:r>
            <a:r>
              <a:rPr lang="en-US" dirty="0" smtClean="0"/>
              <a:t> principal </a:t>
            </a:r>
            <a:r>
              <a:rPr lang="en-US" dirty="0"/>
              <a:t/>
            </a:r>
            <a:br>
              <a:rPr lang="en-US" dirty="0"/>
            </a:br>
            <a:r>
              <a:rPr lang="en-US" sz="2400" i="1" dirty="0"/>
              <a:t>El </a:t>
            </a:r>
            <a:r>
              <a:rPr lang="en-US" sz="2400" i="1" dirty="0" err="1"/>
              <a:t>mapa</a:t>
            </a:r>
            <a:r>
              <a:rPr lang="en-US" sz="2400" i="1" dirty="0"/>
              <a:t> de </a:t>
            </a:r>
            <a:r>
              <a:rPr lang="en-US" sz="2400" i="1" dirty="0" err="1"/>
              <a:t>ruta</a:t>
            </a:r>
            <a:r>
              <a:rPr lang="en-US" sz="2400" i="1" dirty="0"/>
              <a:t> </a:t>
            </a:r>
            <a:r>
              <a:rPr lang="en-US" sz="2400" i="1" dirty="0" err="1"/>
              <a:t>hacia</a:t>
            </a:r>
            <a:r>
              <a:rPr lang="en-US" sz="2400" i="1" dirty="0"/>
              <a:t> la </a:t>
            </a:r>
            <a:r>
              <a:rPr lang="en-US" sz="2400" i="1" dirty="0" err="1"/>
              <a:t>optimización</a:t>
            </a:r>
            <a:r>
              <a:rPr lang="en-US" sz="2400" i="1" dirty="0"/>
              <a:t> de </a:t>
            </a:r>
            <a:r>
              <a:rPr lang="en-US" sz="2400" i="1" dirty="0" err="1"/>
              <a:t>escritorio</a:t>
            </a:r>
            <a:endParaRPr lang="en-US" sz="2400" i="1" dirty="0"/>
          </a:p>
        </p:txBody>
      </p:sp>
      <p:sp>
        <p:nvSpPr>
          <p:cNvPr id="50" name="Pentagon 49"/>
          <p:cNvSpPr/>
          <p:nvPr/>
        </p:nvSpPr>
        <p:spPr bwMode="auto">
          <a:xfrm rot="5400000">
            <a:off x="2977405" y="-989122"/>
            <a:ext cx="3336860" cy="8547390"/>
          </a:xfrm>
          <a:prstGeom prst="homePlate">
            <a:avLst>
              <a:gd name="adj" fmla="val 15309"/>
            </a:avLst>
          </a:prstGeom>
          <a:solidFill>
            <a:srgbClr val="114E81"/>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vert="vert270" tIns="182880" anchor="t"/>
          <a:lstStyle/>
          <a:p>
            <a:pPr marL="228600" indent="-228600" defTabSz="-13873163" eaLnBrk="0" hangingPunct="0">
              <a:lnSpc>
                <a:spcPct val="90000"/>
              </a:lnSpc>
              <a:spcBef>
                <a:spcPts val="200"/>
              </a:spcBef>
              <a:spcAft>
                <a:spcPts val="200"/>
              </a:spcAft>
              <a:buClr>
                <a:schemeClr val="tx2"/>
              </a:buClr>
              <a:buSzPct val="95000"/>
              <a:buBlip>
                <a:blip r:embed="rId3"/>
              </a:buBlip>
              <a:defRPr/>
            </a:pPr>
            <a:endParaRPr lang="en-US" dirty="0" smtClean="0">
              <a:ln>
                <a:solidFill>
                  <a:schemeClr val="tx1">
                    <a:lumMod val="50000"/>
                    <a:alpha val="5000"/>
                  </a:schemeClr>
                </a:solidFill>
              </a:ln>
              <a:effectLst>
                <a:outerShdw blurRad="38100" dist="38100" dir="2700000" algn="tl">
                  <a:srgbClr val="000000">
                    <a:alpha val="43137"/>
                  </a:srgbClr>
                </a:outerShdw>
              </a:effectLst>
            </a:endParaRPr>
          </a:p>
        </p:txBody>
      </p:sp>
      <p:sp>
        <p:nvSpPr>
          <p:cNvPr id="28" name="Rectangle 27"/>
          <p:cNvSpPr/>
          <p:nvPr/>
        </p:nvSpPr>
        <p:spPr bwMode="auto">
          <a:xfrm>
            <a:off x="304082" y="5098618"/>
            <a:ext cx="8680430" cy="1438855"/>
          </a:xfrm>
          <a:prstGeom prst="rect">
            <a:avLst/>
          </a:prstGeom>
          <a:solidFill>
            <a:schemeClr val="bg1"/>
          </a:solidFill>
          <a:ln>
            <a:headEnd type="none" w="med" len="med"/>
            <a:tailEnd type="none" w="med" len="med"/>
          </a:ln>
          <a:effectLst/>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wrap="square" tIns="91440" bIns="91440" anchor="ctr">
            <a:spAutoFit/>
          </a:bodyPr>
          <a:lstStyle/>
          <a:p>
            <a:pPr marL="228600" indent="-228600" defTabSz="-13873163" eaLnBrk="0" hangingPunct="0">
              <a:lnSpc>
                <a:spcPct val="90000"/>
              </a:lnSpc>
              <a:spcBef>
                <a:spcPts val="100"/>
              </a:spcBef>
              <a:spcAft>
                <a:spcPts val="100"/>
              </a:spcAft>
              <a:buClr>
                <a:schemeClr val="tx2"/>
              </a:buClr>
              <a:buSzPct val="95000"/>
              <a:buBlip>
                <a:blip r:embed="rId3"/>
              </a:buBlip>
              <a:defRPr/>
            </a:pPr>
            <a:r>
              <a:rPr lang="en-US" sz="1700" dirty="0" err="1">
                <a:ln>
                  <a:solidFill>
                    <a:schemeClr val="tx1">
                      <a:lumMod val="50000"/>
                      <a:alpha val="5000"/>
                    </a:schemeClr>
                  </a:solidFill>
                </a:ln>
                <a:effectLst>
                  <a:outerShdw blurRad="38100" dist="38100" dir="2700000" algn="tl">
                    <a:srgbClr val="000000">
                      <a:alpha val="43137"/>
                    </a:srgbClr>
                  </a:outerShdw>
                </a:effectLst>
              </a:rPr>
              <a:t>Evalúe</a:t>
            </a:r>
            <a:r>
              <a:rPr lang="en-US" sz="1700" dirty="0">
                <a:ln>
                  <a:solidFill>
                    <a:schemeClr val="tx1">
                      <a:lumMod val="50000"/>
                      <a:alpha val="5000"/>
                    </a:schemeClr>
                  </a:solidFill>
                </a:ln>
                <a:effectLst>
                  <a:outerShdw blurRad="38100" dist="38100" dir="2700000" algn="tl">
                    <a:srgbClr val="000000">
                      <a:alpha val="43137"/>
                    </a:srgbClr>
                  </a:outerShdw>
                </a:effectLst>
              </a:rPr>
              <a:t> la </a:t>
            </a:r>
            <a:r>
              <a:rPr lang="en-US" sz="1700" dirty="0" err="1">
                <a:ln>
                  <a:solidFill>
                    <a:schemeClr val="tx1">
                      <a:lumMod val="50000"/>
                      <a:alpha val="5000"/>
                    </a:schemeClr>
                  </a:solidFill>
                </a:ln>
                <a:effectLst>
                  <a:outerShdw blurRad="38100" dist="38100" dir="2700000" algn="tl">
                    <a:srgbClr val="000000">
                      <a:alpha val="43137"/>
                    </a:srgbClr>
                  </a:outerShdw>
                </a:effectLst>
              </a:rPr>
              <a:t>madurez</a:t>
            </a:r>
            <a:r>
              <a:rPr lang="en-US" sz="1700" dirty="0">
                <a:ln>
                  <a:solidFill>
                    <a:schemeClr val="tx1">
                      <a:lumMod val="50000"/>
                      <a:alpha val="5000"/>
                    </a:schemeClr>
                  </a:solidFill>
                </a:ln>
                <a:effectLst>
                  <a:outerShdw blurRad="38100" dist="38100" dir="2700000" algn="tl">
                    <a:srgbClr val="000000">
                      <a:alpha val="43137"/>
                    </a:srgbClr>
                  </a:outerShdw>
                </a:effectLst>
              </a:rPr>
              <a:t> de TI</a:t>
            </a:r>
          </a:p>
          <a:p>
            <a:pPr marL="228600" indent="-228600" defTabSz="-13873163" eaLnBrk="0" hangingPunct="0">
              <a:lnSpc>
                <a:spcPct val="90000"/>
              </a:lnSpc>
              <a:spcBef>
                <a:spcPts val="100"/>
              </a:spcBef>
              <a:spcAft>
                <a:spcPts val="100"/>
              </a:spcAft>
              <a:buClr>
                <a:schemeClr val="tx2"/>
              </a:buClr>
              <a:buSzPct val="95000"/>
              <a:buBlip>
                <a:blip r:embed="rId3"/>
              </a:buBlip>
              <a:defRPr/>
            </a:pPr>
            <a:r>
              <a:rPr lang="en-US" sz="1700" dirty="0" err="1">
                <a:ln>
                  <a:solidFill>
                    <a:schemeClr val="tx1">
                      <a:lumMod val="50000"/>
                      <a:alpha val="5000"/>
                    </a:schemeClr>
                  </a:solidFill>
                </a:ln>
                <a:effectLst>
                  <a:outerShdw blurRad="38100" dist="38100" dir="2700000" algn="tl">
                    <a:srgbClr val="000000">
                      <a:alpha val="43137"/>
                    </a:srgbClr>
                  </a:outerShdw>
                </a:effectLst>
              </a:rPr>
              <a:t>Identifique</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las</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fortalezas</a:t>
            </a:r>
            <a:r>
              <a:rPr lang="en-US" sz="1700" dirty="0">
                <a:ln>
                  <a:solidFill>
                    <a:schemeClr val="tx1">
                      <a:lumMod val="50000"/>
                      <a:alpha val="5000"/>
                    </a:schemeClr>
                  </a:solidFill>
                </a:ln>
                <a:effectLst>
                  <a:outerShdw blurRad="38100" dist="38100" dir="2700000" algn="tl">
                    <a:srgbClr val="000000">
                      <a:alpha val="43137"/>
                    </a:srgbClr>
                  </a:outerShdw>
                </a:effectLst>
              </a:rPr>
              <a:t> y </a:t>
            </a:r>
            <a:r>
              <a:rPr lang="en-US" sz="1700" dirty="0" err="1">
                <a:ln>
                  <a:solidFill>
                    <a:schemeClr val="tx1">
                      <a:lumMod val="50000"/>
                      <a:alpha val="5000"/>
                    </a:schemeClr>
                  </a:solidFill>
                </a:ln>
                <a:effectLst>
                  <a:outerShdw blurRad="38100" dist="38100" dir="2700000" algn="tl">
                    <a:srgbClr val="000000">
                      <a:alpha val="43137"/>
                    </a:srgbClr>
                  </a:outerShdw>
                </a:effectLst>
              </a:rPr>
              <a:t>las</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áreas</a:t>
            </a:r>
            <a:r>
              <a:rPr lang="en-US" sz="1700" dirty="0">
                <a:ln>
                  <a:solidFill>
                    <a:schemeClr val="tx1">
                      <a:lumMod val="50000"/>
                      <a:alpha val="5000"/>
                    </a:schemeClr>
                  </a:solidFill>
                </a:ln>
                <a:effectLst>
                  <a:outerShdw blurRad="38100" dist="38100" dir="2700000" algn="tl">
                    <a:srgbClr val="000000">
                      <a:alpha val="43137"/>
                    </a:srgbClr>
                  </a:outerShdw>
                </a:effectLst>
              </a:rPr>
              <a:t> en </a:t>
            </a:r>
            <a:r>
              <a:rPr lang="en-US" sz="1700" dirty="0" err="1">
                <a:ln>
                  <a:solidFill>
                    <a:schemeClr val="tx1">
                      <a:lumMod val="50000"/>
                      <a:alpha val="5000"/>
                    </a:schemeClr>
                  </a:solidFill>
                </a:ln>
                <a:effectLst>
                  <a:outerShdw blurRad="38100" dist="38100" dir="2700000" algn="tl">
                    <a:srgbClr val="000000">
                      <a:alpha val="43137"/>
                    </a:srgbClr>
                  </a:outerShdw>
                </a:effectLst>
              </a:rPr>
              <a:t>las</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que</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debe</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concentrarse</a:t>
            </a:r>
            <a:endParaRPr lang="en-US" sz="1700" dirty="0">
              <a:ln>
                <a:solidFill>
                  <a:schemeClr val="tx1">
                    <a:lumMod val="50000"/>
                    <a:alpha val="5000"/>
                  </a:schemeClr>
                </a:solidFill>
              </a:ln>
              <a:effectLst>
                <a:outerShdw blurRad="38100" dist="38100" dir="2700000" algn="tl">
                  <a:srgbClr val="000000">
                    <a:alpha val="43137"/>
                  </a:srgbClr>
                </a:outerShdw>
              </a:effectLst>
            </a:endParaRPr>
          </a:p>
          <a:p>
            <a:pPr marL="228600" indent="-228600" defTabSz="-13873163" eaLnBrk="0" hangingPunct="0">
              <a:lnSpc>
                <a:spcPct val="90000"/>
              </a:lnSpc>
              <a:spcBef>
                <a:spcPts val="100"/>
              </a:spcBef>
              <a:spcAft>
                <a:spcPts val="100"/>
              </a:spcAft>
              <a:buClr>
                <a:schemeClr val="tx2"/>
              </a:buClr>
              <a:buSzPct val="95000"/>
              <a:buBlip>
                <a:blip r:embed="rId3"/>
              </a:buBlip>
              <a:defRPr/>
            </a:pPr>
            <a:r>
              <a:rPr lang="en-US" sz="1700" dirty="0" err="1">
                <a:ln>
                  <a:solidFill>
                    <a:schemeClr val="tx1">
                      <a:lumMod val="50000"/>
                      <a:alpha val="5000"/>
                    </a:schemeClr>
                  </a:solidFill>
                </a:ln>
                <a:effectLst>
                  <a:outerShdw blurRad="38100" dist="38100" dir="2700000" algn="tl">
                    <a:srgbClr val="000000">
                      <a:alpha val="43137"/>
                    </a:srgbClr>
                  </a:outerShdw>
                </a:effectLst>
              </a:rPr>
              <a:t>Utilice</a:t>
            </a:r>
            <a:r>
              <a:rPr lang="en-US" sz="1700" dirty="0">
                <a:ln>
                  <a:solidFill>
                    <a:schemeClr val="tx1">
                      <a:lumMod val="50000"/>
                      <a:alpha val="5000"/>
                    </a:schemeClr>
                  </a:solidFill>
                </a:ln>
                <a:effectLst>
                  <a:outerShdw blurRad="38100" dist="38100" dir="2700000" algn="tl">
                    <a:srgbClr val="000000">
                      <a:alpha val="43137"/>
                    </a:srgbClr>
                  </a:outerShdw>
                </a:effectLst>
              </a:rPr>
              <a:t> la </a:t>
            </a:r>
            <a:r>
              <a:rPr lang="en-US" sz="1700" dirty="0" err="1">
                <a:ln>
                  <a:solidFill>
                    <a:schemeClr val="tx1">
                      <a:lumMod val="50000"/>
                      <a:alpha val="5000"/>
                    </a:schemeClr>
                  </a:solidFill>
                </a:ln>
                <a:effectLst>
                  <a:outerShdw blurRad="38100" dist="38100" dir="2700000" algn="tl">
                    <a:srgbClr val="000000">
                      <a:alpha val="43137"/>
                    </a:srgbClr>
                  </a:outerShdw>
                </a:effectLst>
              </a:rPr>
              <a:t>orientación</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para</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proyectos</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las</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herramientas</a:t>
            </a:r>
            <a:r>
              <a:rPr lang="en-US" sz="1700" dirty="0">
                <a:ln>
                  <a:solidFill>
                    <a:schemeClr val="tx1">
                      <a:lumMod val="50000"/>
                      <a:alpha val="5000"/>
                    </a:schemeClr>
                  </a:solidFill>
                </a:ln>
                <a:effectLst>
                  <a:outerShdw blurRad="38100" dist="38100" dir="2700000" algn="tl">
                    <a:srgbClr val="000000">
                      <a:alpha val="43137"/>
                    </a:srgbClr>
                  </a:outerShdw>
                </a:effectLst>
              </a:rPr>
              <a:t> y el </a:t>
            </a:r>
            <a:r>
              <a:rPr lang="en-US" sz="1700" dirty="0" err="1">
                <a:ln>
                  <a:solidFill>
                    <a:schemeClr val="tx1">
                      <a:lumMod val="50000"/>
                      <a:alpha val="5000"/>
                    </a:schemeClr>
                  </a:solidFill>
                </a:ln>
                <a:effectLst>
                  <a:outerShdw blurRad="38100" dist="38100" dir="2700000" algn="tl">
                    <a:srgbClr val="000000">
                      <a:alpha val="43137"/>
                    </a:srgbClr>
                  </a:outerShdw>
                </a:effectLst>
              </a:rPr>
              <a:t>soporte</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para</a:t>
            </a:r>
            <a:r>
              <a:rPr lang="en-US" sz="1700" dirty="0">
                <a:ln>
                  <a:solidFill>
                    <a:schemeClr val="tx1">
                      <a:lumMod val="50000"/>
                      <a:alpha val="5000"/>
                    </a:schemeClr>
                  </a:solidFill>
                </a:ln>
                <a:effectLst>
                  <a:outerShdw blurRad="38100" dist="38100" dir="2700000" algn="tl">
                    <a:srgbClr val="000000">
                      <a:alpha val="43137"/>
                    </a:srgbClr>
                  </a:outerShdw>
                </a:effectLst>
              </a:rPr>
              <a:t> la </a:t>
            </a:r>
            <a:r>
              <a:rPr lang="en-US" sz="1700" dirty="0" err="1">
                <a:ln>
                  <a:solidFill>
                    <a:schemeClr val="tx1">
                      <a:lumMod val="50000"/>
                      <a:alpha val="5000"/>
                    </a:schemeClr>
                  </a:solidFill>
                </a:ln>
                <a:effectLst>
                  <a:outerShdw blurRad="38100" dist="38100" dir="2700000" algn="tl">
                    <a:srgbClr val="000000">
                      <a:alpha val="43137"/>
                    </a:srgbClr>
                  </a:outerShdw>
                </a:effectLst>
              </a:rPr>
              <a:t>implementación</a:t>
            </a:r>
            <a:endParaRPr lang="en-US" sz="1700" dirty="0">
              <a:ln>
                <a:solidFill>
                  <a:schemeClr val="tx1">
                    <a:lumMod val="50000"/>
                    <a:alpha val="5000"/>
                  </a:schemeClr>
                </a:solidFill>
              </a:ln>
              <a:effectLst>
                <a:outerShdw blurRad="38100" dist="38100" dir="2700000" algn="tl">
                  <a:srgbClr val="000000">
                    <a:alpha val="43137"/>
                  </a:srgbClr>
                </a:outerShdw>
              </a:effectLst>
            </a:endParaRPr>
          </a:p>
          <a:p>
            <a:pPr marL="228600" indent="-228600" defTabSz="-13873163" eaLnBrk="0" hangingPunct="0">
              <a:lnSpc>
                <a:spcPct val="90000"/>
              </a:lnSpc>
              <a:spcBef>
                <a:spcPts val="100"/>
              </a:spcBef>
              <a:spcAft>
                <a:spcPts val="100"/>
              </a:spcAft>
              <a:buClr>
                <a:schemeClr val="tx2"/>
              </a:buClr>
              <a:buSzPct val="95000"/>
              <a:buBlip>
                <a:blip r:embed="rId3"/>
              </a:buBlip>
              <a:defRPr/>
            </a:pPr>
            <a:r>
              <a:rPr lang="en-US" sz="1700" dirty="0">
                <a:ln>
                  <a:solidFill>
                    <a:schemeClr val="tx1">
                      <a:lumMod val="50000"/>
                      <a:alpha val="5000"/>
                    </a:schemeClr>
                  </a:solidFill>
                </a:ln>
                <a:effectLst>
                  <a:outerShdw blurRad="38100" dist="38100" dir="2700000" algn="tl">
                    <a:srgbClr val="000000">
                      <a:alpha val="43137"/>
                    </a:srgbClr>
                  </a:outerShdw>
                </a:effectLst>
              </a:rPr>
              <a:t>Cree un </a:t>
            </a:r>
            <a:r>
              <a:rPr lang="en-US" sz="1700" dirty="0" err="1">
                <a:ln>
                  <a:solidFill>
                    <a:schemeClr val="tx1">
                      <a:lumMod val="50000"/>
                      <a:alpha val="5000"/>
                    </a:schemeClr>
                  </a:solidFill>
                </a:ln>
                <a:effectLst>
                  <a:outerShdw blurRad="38100" dist="38100" dir="2700000" algn="tl">
                    <a:srgbClr val="000000">
                      <a:alpha val="43137"/>
                    </a:srgbClr>
                  </a:outerShdw>
                </a:effectLst>
              </a:rPr>
              <a:t>mapa</a:t>
            </a:r>
            <a:r>
              <a:rPr lang="en-US" sz="1700" dirty="0">
                <a:ln>
                  <a:solidFill>
                    <a:schemeClr val="tx1">
                      <a:lumMod val="50000"/>
                      <a:alpha val="5000"/>
                    </a:schemeClr>
                  </a:solidFill>
                </a:ln>
                <a:effectLst>
                  <a:outerShdw blurRad="38100" dist="38100" dir="2700000" algn="tl">
                    <a:srgbClr val="000000">
                      <a:alpha val="43137"/>
                    </a:srgbClr>
                  </a:outerShdw>
                </a:effectLst>
              </a:rPr>
              <a:t> de </a:t>
            </a:r>
            <a:r>
              <a:rPr lang="en-US" sz="1700" dirty="0" err="1">
                <a:ln>
                  <a:solidFill>
                    <a:schemeClr val="tx1">
                      <a:lumMod val="50000"/>
                      <a:alpha val="5000"/>
                    </a:schemeClr>
                  </a:solidFill>
                </a:ln>
                <a:effectLst>
                  <a:outerShdw blurRad="38100" dist="38100" dir="2700000" algn="tl">
                    <a:srgbClr val="000000">
                      <a:alpha val="43137"/>
                    </a:srgbClr>
                  </a:outerShdw>
                </a:effectLst>
              </a:rPr>
              <a:t>ruta</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claro</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para</a:t>
            </a:r>
            <a:r>
              <a:rPr lang="en-US" sz="1700" dirty="0">
                <a:ln>
                  <a:solidFill>
                    <a:schemeClr val="tx1">
                      <a:lumMod val="50000"/>
                      <a:alpha val="5000"/>
                    </a:schemeClr>
                  </a:solidFill>
                </a:ln>
                <a:effectLst>
                  <a:outerShdw blurRad="38100" dist="38100" dir="2700000" algn="tl">
                    <a:srgbClr val="000000">
                      <a:alpha val="43137"/>
                    </a:srgbClr>
                  </a:outerShdw>
                </a:effectLst>
              </a:rPr>
              <a:t> los </a:t>
            </a:r>
            <a:r>
              <a:rPr lang="en-US" sz="1700" dirty="0" err="1">
                <a:ln>
                  <a:solidFill>
                    <a:schemeClr val="tx1">
                      <a:lumMod val="50000"/>
                      <a:alpha val="5000"/>
                    </a:schemeClr>
                  </a:solidFill>
                </a:ln>
                <a:effectLst>
                  <a:outerShdw blurRad="38100" dist="38100" dir="2700000" algn="tl">
                    <a:srgbClr val="000000">
                      <a:alpha val="43137"/>
                    </a:srgbClr>
                  </a:outerShdw>
                </a:effectLst>
              </a:rPr>
              <a:t>proyectos</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para</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lograr</a:t>
            </a:r>
            <a:r>
              <a:rPr lang="en-US" sz="1700" dirty="0">
                <a:ln>
                  <a:solidFill>
                    <a:schemeClr val="tx1">
                      <a:lumMod val="50000"/>
                      <a:alpha val="5000"/>
                    </a:schemeClr>
                  </a:solidFill>
                </a:ln>
                <a:effectLst>
                  <a:outerShdw blurRad="38100" dist="38100" dir="2700000" algn="tl">
                    <a:srgbClr val="000000">
                      <a:alpha val="43137"/>
                    </a:srgbClr>
                  </a:outerShdw>
                </a:effectLst>
              </a:rPr>
              <a:t> </a:t>
            </a:r>
            <a:r>
              <a:rPr lang="en-US" sz="1700" dirty="0" err="1">
                <a:ln>
                  <a:solidFill>
                    <a:schemeClr val="tx1">
                      <a:lumMod val="50000"/>
                      <a:alpha val="5000"/>
                    </a:schemeClr>
                  </a:solidFill>
                </a:ln>
                <a:effectLst>
                  <a:outerShdw blurRad="38100" dist="38100" dir="2700000" algn="tl">
                    <a:srgbClr val="000000">
                      <a:alpha val="43137"/>
                    </a:srgbClr>
                  </a:outerShdw>
                </a:effectLst>
              </a:rPr>
              <a:t>resultados</a:t>
            </a:r>
            <a:endParaRPr lang="en-US" sz="1700" dirty="0">
              <a:ln>
                <a:solidFill>
                  <a:schemeClr val="tx1">
                    <a:lumMod val="50000"/>
                    <a:alpha val="5000"/>
                  </a:schemeClr>
                </a:solidFill>
              </a:ln>
              <a:effectLst>
                <a:outerShdw blurRad="38100" dist="38100" dir="2700000" algn="tl">
                  <a:srgbClr val="000000">
                    <a:alpha val="43137"/>
                  </a:srgbClr>
                </a:outerShdw>
              </a:effectLst>
            </a:endParaRPr>
          </a:p>
        </p:txBody>
      </p:sp>
      <p:sp>
        <p:nvSpPr>
          <p:cNvPr id="30" name="Rectangle 29"/>
          <p:cNvSpPr/>
          <p:nvPr/>
        </p:nvSpPr>
        <p:spPr bwMode="auto">
          <a:xfrm>
            <a:off x="7075091" y="1906167"/>
            <a:ext cx="1613223" cy="2305754"/>
          </a:xfrm>
          <a:prstGeom prst="rect">
            <a:avLst/>
          </a:prstGeom>
          <a:gradFill rotWithShape="0">
            <a:gsLst>
              <a:gs pos="0">
                <a:srgbClr val="25BB42">
                  <a:gamma/>
                  <a:shade val="63529"/>
                  <a:invGamma/>
                </a:srgbClr>
              </a:gs>
              <a:gs pos="50000">
                <a:srgbClr val="25BB42"/>
              </a:gs>
              <a:gs pos="100000">
                <a:srgbClr val="25BB42">
                  <a:gamma/>
                  <a:shade val="63529"/>
                  <a:invGamma/>
                </a:srgbClr>
              </a:gs>
            </a:gsLst>
            <a:lin ang="2700000" scaled="1"/>
          </a:gradFill>
          <a:ln w="12700" cap="flat" cmpd="sng" algn="ctr">
            <a:solidFill>
              <a:srgbClr val="25BB42"/>
            </a:solidFill>
            <a:prstDash val="solid"/>
            <a:miter lim="800000"/>
            <a:headEnd type="none" w="sm" len="sm"/>
            <a:tailEnd type="none" w="sm" len="sm"/>
          </a:ln>
          <a:effectLst/>
          <a:scene3d>
            <a:camera prst="orthographicFront"/>
            <a:lightRig rig="threePt" dir="t"/>
          </a:scene3d>
          <a:sp3d>
            <a:bevelT/>
          </a:sp3d>
        </p:spPr>
        <p:txBody>
          <a:bodyPr vert="horz" wrap="square" lIns="91440" tIns="182880" rIns="91440" bIns="91440" numCol="1" anchor="t" anchorCtr="0" compatLnSpc="1">
            <a:prstTxWarp prst="textNoShape">
              <a:avLst/>
            </a:prstTxWarp>
          </a:bodyPr>
          <a:lstStyle/>
          <a:p>
            <a:pPr algn="ctr" defTabSz="-13873163" eaLnBrk="0" hangingPunct="0">
              <a:lnSpc>
                <a:spcPct val="90000"/>
              </a:lnSpc>
              <a:spcBef>
                <a:spcPts val="100"/>
              </a:spcBef>
              <a:spcAft>
                <a:spcPts val="100"/>
              </a:spcAft>
              <a:buClr>
                <a:schemeClr val="tx2"/>
              </a:buClr>
              <a:buSzPct val="95000"/>
              <a:buNone/>
              <a:defRPr/>
            </a:pPr>
            <a:r>
              <a:rPr lang="en-US" sz="1500" b="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Dinámico</a:t>
            </a:r>
            <a:endParaRPr lang="en-US" sz="1500" b="1" dirty="0">
              <a:ln>
                <a:solidFill>
                  <a:schemeClr val="tx1">
                    <a:lumMod val="50000"/>
                    <a:alpha val="5000"/>
                  </a:schemeClr>
                </a:solidFill>
              </a:ln>
              <a:solidFill>
                <a:schemeClr val="lt1"/>
              </a:solidFill>
              <a:effectLst>
                <a:outerShdw blurRad="38100" dist="38100" dir="2700000" algn="tl">
                  <a:srgbClr val="000000">
                    <a:alpha val="43137"/>
                  </a:srgbClr>
                </a:outerShdw>
              </a:effectLst>
            </a:endParaRPr>
          </a:p>
          <a:p>
            <a:pPr algn="l" defTabSz="-13871448">
              <a:lnSpc>
                <a:spcPct val="90000"/>
              </a:lnSpc>
              <a:spcBef>
                <a:spcPts val="200"/>
              </a:spcBef>
              <a:spcAft>
                <a:spcPts val="200"/>
              </a:spcAft>
              <a:buNone/>
            </a:pPr>
            <a:endParaRPr lang="en-US" sz="1200" dirty="0" smtClean="0"/>
          </a:p>
          <a:p>
            <a:pPr algn="ctr" defTabSz="-13873163" eaLnBrk="0" hangingPunct="0">
              <a:lnSpc>
                <a:spcPct val="90000"/>
              </a:lnSpc>
              <a:spcBef>
                <a:spcPts val="100"/>
              </a:spcBef>
              <a:spcAft>
                <a:spcPts val="100"/>
              </a:spcAft>
              <a:buClr>
                <a:schemeClr val="tx2"/>
              </a:buClr>
              <a:buSzPct val="95000"/>
              <a:buNone/>
              <a:defRPr/>
            </a:pPr>
            <a:r>
              <a:rPr lang="en-US" sz="1400" dirty="0" err="1">
                <a:ln>
                  <a:solidFill>
                    <a:schemeClr val="tx1">
                      <a:lumMod val="50000"/>
                      <a:alpha val="0"/>
                    </a:schemeClr>
                  </a:solidFill>
                </a:ln>
                <a:solidFill>
                  <a:schemeClr val="lt1"/>
                </a:solidFill>
                <a:effectLst>
                  <a:outerShdw blurRad="38100" dist="38100" dir="2700000" algn="tl">
                    <a:srgbClr val="000000">
                      <a:alpha val="43137"/>
                    </a:srgbClr>
                  </a:outerShdw>
                </a:effectLst>
              </a:rPr>
              <a:t>Administración</a:t>
            </a:r>
            <a: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t> </a:t>
            </a:r>
            <a:r>
              <a:rPr lang="en-US" sz="1400" dirty="0" err="1">
                <a:ln>
                  <a:solidFill>
                    <a:schemeClr val="tx1">
                      <a:lumMod val="50000"/>
                      <a:alpha val="0"/>
                    </a:schemeClr>
                  </a:solidFill>
                </a:ln>
                <a:solidFill>
                  <a:schemeClr val="lt1"/>
                </a:solidFill>
                <a:effectLst>
                  <a:outerShdw blurRad="38100" dist="38100" dir="2700000" algn="tl">
                    <a:srgbClr val="000000">
                      <a:alpha val="43137"/>
                    </a:srgbClr>
                  </a:outerShdw>
                </a:effectLst>
              </a:rPr>
              <a:t>completamente</a:t>
            </a:r>
            <a: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t> </a:t>
            </a:r>
            <a:b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br>
            <a:r>
              <a:rPr lang="en-US" sz="1400" dirty="0" err="1">
                <a:ln>
                  <a:solidFill>
                    <a:schemeClr val="tx1">
                      <a:lumMod val="50000"/>
                      <a:alpha val="0"/>
                    </a:schemeClr>
                  </a:solidFill>
                </a:ln>
                <a:solidFill>
                  <a:schemeClr val="lt1"/>
                </a:solidFill>
                <a:effectLst>
                  <a:outerShdw blurRad="38100" dist="38100" dir="2700000" algn="tl">
                    <a:srgbClr val="000000">
                      <a:alpha val="43137"/>
                    </a:srgbClr>
                  </a:outerShdw>
                </a:effectLst>
              </a:rPr>
              <a:t>automatizada</a:t>
            </a:r>
            <a: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t>, </a:t>
            </a:r>
            <a:b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br>
            <a:r>
              <a:rPr lang="en-US" sz="1400" dirty="0" err="1">
                <a:ln>
                  <a:solidFill>
                    <a:schemeClr val="tx1">
                      <a:lumMod val="50000"/>
                      <a:alpha val="0"/>
                    </a:schemeClr>
                  </a:solidFill>
                </a:ln>
                <a:solidFill>
                  <a:schemeClr val="lt1"/>
                </a:solidFill>
                <a:effectLst>
                  <a:outerShdw blurRad="38100" dist="38100" dir="2700000" algn="tl">
                    <a:srgbClr val="000000">
                      <a:alpha val="43137"/>
                    </a:srgbClr>
                  </a:outerShdw>
                </a:effectLst>
              </a:rPr>
              <a:t>uso</a:t>
            </a:r>
            <a: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t> </a:t>
            </a:r>
            <a:r>
              <a:rPr lang="en-US" sz="1400" dirty="0" err="1">
                <a:ln>
                  <a:solidFill>
                    <a:schemeClr val="tx1">
                      <a:lumMod val="50000"/>
                      <a:alpha val="0"/>
                    </a:schemeClr>
                  </a:solidFill>
                </a:ln>
                <a:solidFill>
                  <a:schemeClr val="lt1"/>
                </a:solidFill>
                <a:effectLst>
                  <a:outerShdw blurRad="38100" dist="38100" dir="2700000" algn="tl">
                    <a:srgbClr val="000000">
                      <a:alpha val="43137"/>
                    </a:srgbClr>
                  </a:outerShdw>
                </a:effectLst>
              </a:rPr>
              <a:t>dinámico</a:t>
            </a:r>
            <a: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t> </a:t>
            </a:r>
            <a:b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br>
            <a:r>
              <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rPr>
              <a:t>de </a:t>
            </a:r>
            <a:r>
              <a:rPr lang="en-US" sz="1400" dirty="0" err="1">
                <a:ln>
                  <a:solidFill>
                    <a:schemeClr val="tx1">
                      <a:lumMod val="50000"/>
                      <a:alpha val="0"/>
                    </a:schemeClr>
                  </a:solidFill>
                </a:ln>
                <a:solidFill>
                  <a:schemeClr val="lt1"/>
                </a:solidFill>
                <a:effectLst>
                  <a:outerShdw blurRad="38100" dist="38100" dir="2700000" algn="tl">
                    <a:srgbClr val="000000">
                      <a:alpha val="43137"/>
                    </a:srgbClr>
                  </a:outerShdw>
                </a:effectLst>
              </a:rPr>
              <a:t>recursos</a:t>
            </a:r>
            <a:endParaRPr lang="en-US" sz="1400" dirty="0">
              <a:ln>
                <a:solidFill>
                  <a:schemeClr val="tx1">
                    <a:lumMod val="50000"/>
                    <a:alpha val="0"/>
                  </a:schemeClr>
                </a:solidFill>
              </a:ln>
              <a:solidFill>
                <a:schemeClr val="lt1"/>
              </a:solidFill>
              <a:effectLst>
                <a:outerShdw blurRad="38100" dist="38100" dir="2700000" algn="tl">
                  <a:srgbClr val="000000">
                    <a:alpha val="43137"/>
                  </a:srgbClr>
                </a:outerShdw>
              </a:effectLst>
            </a:endParaRPr>
          </a:p>
          <a:p>
            <a:pPr algn="ctr" defTabSz="-13871448">
              <a:lnSpc>
                <a:spcPct val="90000"/>
              </a:lnSpc>
              <a:spcBef>
                <a:spcPts val="100"/>
              </a:spcBef>
              <a:spcAft>
                <a:spcPts val="100"/>
              </a:spcAft>
              <a:buNone/>
            </a:pPr>
            <a:endParaRPr lang="en-US" sz="1400" dirty="0" smtClean="0"/>
          </a:p>
        </p:txBody>
      </p:sp>
      <p:sp>
        <p:nvSpPr>
          <p:cNvPr id="44" name="Rectangle 43"/>
          <p:cNvSpPr/>
          <p:nvPr/>
        </p:nvSpPr>
        <p:spPr bwMode="auto">
          <a:xfrm>
            <a:off x="7308171" y="3638952"/>
            <a:ext cx="1287189" cy="507831"/>
          </a:xfrm>
          <a:prstGeom prst="rect">
            <a:avLst/>
          </a:prstGeom>
          <a:noFill/>
        </p:spPr>
        <p:txBody>
          <a:bodyPr wrap="square">
            <a:spAutoFit/>
          </a:bodyPr>
          <a:lstStyle/>
          <a:p>
            <a:pPr algn="ctr" defTabSz="-13873163" eaLnBrk="0" hangingPunct="0">
              <a:lnSpc>
                <a:spcPct val="90000"/>
              </a:lnSpc>
              <a:spcBef>
                <a:spcPts val="100"/>
              </a:spcBef>
              <a:spcAft>
                <a:spcPts val="100"/>
              </a:spcAft>
              <a:buClr>
                <a:schemeClr val="tx2"/>
              </a:buClr>
              <a:buSzPct val="95000"/>
              <a:buNone/>
              <a:defRPr/>
            </a:pPr>
            <a:r>
              <a:rPr lang="en-US" sz="1500" b="1" i="1" dirty="0" err="1">
                <a:ln>
                  <a:solidFill>
                    <a:schemeClr val="tx1">
                      <a:lumMod val="50000"/>
                      <a:alpha val="5000"/>
                    </a:schemeClr>
                  </a:solidFill>
                </a:ln>
                <a:solidFill>
                  <a:schemeClr val="lt1"/>
                </a:solidFill>
                <a:effectLst>
                  <a:outerShdw blurRad="38100" dist="38100" dir="2700000" algn="tl">
                    <a:srgbClr val="000000">
                      <a:alpha val="43137"/>
                    </a:srgbClr>
                  </a:outerShdw>
                </a:effectLst>
                <a:ea typeface="+mj-ea"/>
                <a:cs typeface="+mj-cs"/>
              </a:rPr>
              <a:t>Activo</a:t>
            </a:r>
            <a:r>
              <a:rPr lang="en-US" sz="1500" b="1" i="1" dirty="0">
                <a:ln>
                  <a:solidFill>
                    <a:schemeClr val="tx1">
                      <a:lumMod val="50000"/>
                      <a:alpha val="5000"/>
                    </a:schemeClr>
                  </a:solidFill>
                </a:ln>
                <a:solidFill>
                  <a:schemeClr val="lt1"/>
                </a:solidFill>
                <a:effectLst>
                  <a:outerShdw blurRad="38100" dist="38100" dir="2700000" algn="tl">
                    <a:srgbClr val="000000">
                      <a:alpha val="43137"/>
                    </a:srgbClr>
                  </a:outerShdw>
                </a:effectLst>
                <a:ea typeface="+mj-ea"/>
                <a:cs typeface="+mj-cs"/>
              </a:rPr>
              <a:t> </a:t>
            </a:r>
            <a:r>
              <a:rPr lang="en-US" sz="1500" b="1" i="1" dirty="0" err="1">
                <a:ln>
                  <a:solidFill>
                    <a:schemeClr val="tx1">
                      <a:lumMod val="50000"/>
                      <a:alpha val="5000"/>
                    </a:schemeClr>
                  </a:solidFill>
                </a:ln>
                <a:solidFill>
                  <a:schemeClr val="lt1"/>
                </a:solidFill>
                <a:effectLst>
                  <a:outerShdw blurRad="38100" dist="38100" dir="2700000" algn="tl">
                    <a:srgbClr val="000000">
                      <a:alpha val="43137"/>
                    </a:srgbClr>
                  </a:outerShdw>
                </a:effectLst>
                <a:ea typeface="+mj-ea"/>
                <a:cs typeface="+mj-cs"/>
              </a:rPr>
              <a:t>estratégico</a:t>
            </a:r>
            <a:endParaRPr lang="en-US" sz="1500" b="1" i="1" dirty="0">
              <a:ln>
                <a:solidFill>
                  <a:schemeClr val="tx1">
                    <a:lumMod val="50000"/>
                    <a:alpha val="5000"/>
                  </a:schemeClr>
                </a:solidFill>
              </a:ln>
              <a:solidFill>
                <a:schemeClr val="lt1"/>
              </a:solidFill>
              <a:effectLst>
                <a:outerShdw blurRad="38100" dist="38100" dir="2700000" algn="tl">
                  <a:srgbClr val="000000">
                    <a:alpha val="43137"/>
                  </a:srgbClr>
                </a:outerShdw>
              </a:effectLst>
              <a:ea typeface="+mj-ea"/>
              <a:cs typeface="+mj-cs"/>
            </a:endParaRPr>
          </a:p>
        </p:txBody>
      </p:sp>
      <p:sp>
        <p:nvSpPr>
          <p:cNvPr id="31" name="Rectangle 30"/>
          <p:cNvSpPr/>
          <p:nvPr/>
        </p:nvSpPr>
        <p:spPr bwMode="auto">
          <a:xfrm>
            <a:off x="4920834" y="1906594"/>
            <a:ext cx="1613223" cy="2309127"/>
          </a:xfrm>
          <a:prstGeom prst="rect">
            <a:avLst/>
          </a:prstGeom>
          <a:gradFill rotWithShape="0">
            <a:gsLst>
              <a:gs pos="0">
                <a:srgbClr val="ED7803">
                  <a:gamma/>
                  <a:shade val="54118"/>
                  <a:invGamma/>
                </a:srgbClr>
              </a:gs>
              <a:gs pos="50000">
                <a:srgbClr val="ED7803"/>
              </a:gs>
              <a:gs pos="100000">
                <a:srgbClr val="ED7803">
                  <a:gamma/>
                  <a:shade val="54118"/>
                  <a:invGamma/>
                </a:srgbClr>
              </a:gs>
            </a:gsLst>
            <a:lin ang="2700000" scaled="1"/>
          </a:gradFill>
          <a:ln w="12700" cap="flat" cmpd="sng" algn="ctr">
            <a:solidFill>
              <a:srgbClr val="ED7803"/>
            </a:solidFill>
            <a:prstDash val="solid"/>
            <a:miter lim="800000"/>
            <a:headEnd type="none" w="sm" len="sm"/>
            <a:tailEnd type="none" w="sm" len="sm"/>
          </a:ln>
          <a:effectLst/>
          <a:scene3d>
            <a:camera prst="orthographicFront"/>
            <a:lightRig rig="threePt" dir="t"/>
          </a:scene3d>
          <a:sp3d>
            <a:bevelT/>
          </a:sp3d>
        </p:spPr>
        <p:txBody>
          <a:bodyPr vert="horz" wrap="square" lIns="91440" tIns="182880" rIns="91440" bIns="91440" numCol="1" anchor="t" anchorCtr="0" compatLnSpc="1">
            <a:prstTxWarp prst="textNoShape">
              <a:avLst/>
            </a:prstTxWarp>
          </a:bodyPr>
          <a:lstStyle/>
          <a:p>
            <a:pPr algn="ctr" defTabSz="-13873163" eaLnBrk="0" hangingPunct="0">
              <a:lnSpc>
                <a:spcPct val="90000"/>
              </a:lnSpc>
              <a:spcBef>
                <a:spcPts val="100"/>
              </a:spcBef>
              <a:spcAft>
                <a:spcPts val="100"/>
              </a:spcAft>
              <a:buClr>
                <a:schemeClr val="tx2"/>
              </a:buClr>
              <a:buSzPct val="95000"/>
              <a:buNone/>
              <a:defRPr/>
            </a:pPr>
            <a:r>
              <a:rPr lang="en-US" sz="1500" b="1" dirty="0" err="1">
                <a:ln>
                  <a:solidFill>
                    <a:schemeClr val="tx1">
                      <a:lumMod val="50000"/>
                      <a:alpha val="5000"/>
                    </a:schemeClr>
                  </a:solidFill>
                </a:ln>
                <a:effectLst>
                  <a:outerShdw blurRad="38100" dist="38100" dir="2700000" algn="tl">
                    <a:srgbClr val="000000">
                      <a:alpha val="43137"/>
                    </a:srgbClr>
                  </a:outerShdw>
                </a:effectLst>
              </a:rPr>
              <a:t>Racionalizado</a:t>
            </a:r>
            <a:endParaRPr lang="en-US" sz="1500" b="1" dirty="0">
              <a:ln>
                <a:solidFill>
                  <a:schemeClr val="tx1">
                    <a:lumMod val="50000"/>
                    <a:alpha val="5000"/>
                  </a:schemeClr>
                </a:solidFill>
              </a:ln>
              <a:effectLst>
                <a:outerShdw blurRad="38100" dist="38100" dir="2700000" algn="tl">
                  <a:srgbClr val="000000">
                    <a:alpha val="43137"/>
                  </a:srgbClr>
                </a:outerShdw>
              </a:effectLst>
            </a:endParaRPr>
          </a:p>
          <a:p>
            <a:pPr algn="ctr" defTabSz="-13871448">
              <a:lnSpc>
                <a:spcPct val="90000"/>
              </a:lnSpc>
              <a:spcBef>
                <a:spcPts val="100"/>
              </a:spcBef>
              <a:spcAft>
                <a:spcPts val="100"/>
              </a:spcAft>
              <a:buNone/>
            </a:pPr>
            <a:endParaRPr lang="en-US" sz="1600" dirty="0" smtClean="0"/>
          </a:p>
          <a:p>
            <a:pPr algn="ctr" defTabSz="-13873163" eaLnBrk="0" hangingPunct="0">
              <a:lnSpc>
                <a:spcPct val="90000"/>
              </a:lnSpc>
              <a:spcBef>
                <a:spcPts val="100"/>
              </a:spcBef>
              <a:spcAft>
                <a:spcPts val="100"/>
              </a:spcAft>
              <a:buClr>
                <a:schemeClr val="tx2"/>
              </a:buClr>
              <a:buSzPct val="95000"/>
              <a:buNone/>
              <a:defRPr/>
            </a:pPr>
            <a:r>
              <a:rPr lang="en-US" sz="1400" dirty="0" err="1">
                <a:ln>
                  <a:solidFill>
                    <a:schemeClr val="tx1">
                      <a:lumMod val="50000"/>
                      <a:alpha val="0"/>
                    </a:schemeClr>
                  </a:solidFill>
                </a:ln>
                <a:effectLst>
                  <a:outerShdw blurRad="38100" dist="38100" dir="2700000" algn="tl">
                    <a:srgbClr val="000000">
                      <a:alpha val="43137"/>
                    </a:srgbClr>
                  </a:outerShdw>
                </a:effectLst>
              </a:rPr>
              <a:t>Infraestructura</a:t>
            </a:r>
            <a:r>
              <a:rPr lang="en-US" sz="1400" dirty="0">
                <a:ln>
                  <a:solidFill>
                    <a:schemeClr val="tx1">
                      <a:lumMod val="50000"/>
                      <a:alpha val="0"/>
                    </a:schemeClr>
                  </a:solidFill>
                </a:ln>
                <a:effectLst>
                  <a:outerShdw blurRad="38100" dist="38100" dir="2700000" algn="tl">
                    <a:srgbClr val="000000">
                      <a:alpha val="43137"/>
                    </a:srgbClr>
                  </a:outerShdw>
                </a:effectLst>
              </a:rPr>
              <a:t> de TI </a:t>
            </a:r>
            <a:br>
              <a:rPr lang="en-US" sz="1400" dirty="0">
                <a:ln>
                  <a:solidFill>
                    <a:schemeClr val="tx1">
                      <a:lumMod val="50000"/>
                      <a:alpha val="0"/>
                    </a:schemeClr>
                  </a:solidFill>
                </a:ln>
                <a:effectLst>
                  <a:outerShdw blurRad="38100" dist="38100" dir="2700000" algn="tl">
                    <a:srgbClr val="000000">
                      <a:alpha val="43137"/>
                    </a:srgbClr>
                  </a:outerShdw>
                </a:effectLst>
              </a:rPr>
            </a:br>
            <a:r>
              <a:rPr lang="en-US" sz="1400" dirty="0" err="1">
                <a:ln>
                  <a:solidFill>
                    <a:schemeClr val="tx1">
                      <a:lumMod val="50000"/>
                      <a:alpha val="0"/>
                    </a:schemeClr>
                  </a:solidFill>
                </a:ln>
                <a:effectLst>
                  <a:outerShdw blurRad="38100" dist="38100" dir="2700000" algn="tl">
                    <a:srgbClr val="000000">
                      <a:alpha val="43137"/>
                    </a:srgbClr>
                  </a:outerShdw>
                </a:effectLst>
              </a:rPr>
              <a:t>administrada</a:t>
            </a:r>
            <a:r>
              <a:rPr lang="en-US" sz="1400" dirty="0">
                <a:ln>
                  <a:solidFill>
                    <a:schemeClr val="tx1">
                      <a:lumMod val="50000"/>
                      <a:alpha val="0"/>
                    </a:schemeClr>
                  </a:solidFill>
                </a:ln>
                <a:effectLst>
                  <a:outerShdw blurRad="38100" dist="38100" dir="2700000" algn="tl">
                    <a:srgbClr val="000000">
                      <a:alpha val="43137"/>
                    </a:srgbClr>
                  </a:outerShdw>
                </a:effectLst>
              </a:rPr>
              <a:t> </a:t>
            </a:r>
            <a:br>
              <a:rPr lang="en-US" sz="1400" dirty="0">
                <a:ln>
                  <a:solidFill>
                    <a:schemeClr val="tx1">
                      <a:lumMod val="50000"/>
                      <a:alpha val="0"/>
                    </a:schemeClr>
                  </a:solidFill>
                </a:ln>
                <a:effectLst>
                  <a:outerShdw blurRad="38100" dist="38100" dir="2700000" algn="tl">
                    <a:srgbClr val="000000">
                      <a:alpha val="43137"/>
                    </a:srgbClr>
                  </a:outerShdw>
                </a:effectLst>
              </a:rPr>
            </a:br>
            <a:r>
              <a:rPr lang="en-US" sz="1400" dirty="0">
                <a:ln>
                  <a:solidFill>
                    <a:schemeClr val="tx1">
                      <a:lumMod val="50000"/>
                      <a:alpha val="0"/>
                    </a:schemeClr>
                  </a:solidFill>
                </a:ln>
                <a:effectLst>
                  <a:outerShdw blurRad="38100" dist="38100" dir="2700000" algn="tl">
                    <a:srgbClr val="000000">
                      <a:alpha val="43137"/>
                    </a:srgbClr>
                  </a:outerShdw>
                </a:effectLst>
              </a:rPr>
              <a:t>y </a:t>
            </a:r>
            <a:r>
              <a:rPr lang="en-US" sz="1400" dirty="0" err="1">
                <a:ln>
                  <a:solidFill>
                    <a:schemeClr val="tx1">
                      <a:lumMod val="50000"/>
                      <a:alpha val="0"/>
                    </a:schemeClr>
                  </a:solidFill>
                </a:ln>
                <a:effectLst>
                  <a:outerShdw blurRad="38100" dist="38100" dir="2700000" algn="tl">
                    <a:srgbClr val="000000">
                      <a:alpha val="43137"/>
                    </a:srgbClr>
                  </a:outerShdw>
                </a:effectLst>
              </a:rPr>
              <a:t>consolidada</a:t>
            </a:r>
            <a:endParaRPr lang="en-US" sz="1400" dirty="0">
              <a:ln>
                <a:solidFill>
                  <a:schemeClr val="tx1">
                    <a:lumMod val="50000"/>
                    <a:alpha val="0"/>
                  </a:schemeClr>
                </a:solidFill>
              </a:ln>
              <a:effectLst>
                <a:outerShdw blurRad="38100" dist="38100" dir="2700000" algn="tl">
                  <a:srgbClr val="000000">
                    <a:alpha val="43137"/>
                  </a:srgbClr>
                </a:outerShdw>
              </a:effectLst>
            </a:endParaRPr>
          </a:p>
          <a:p>
            <a:pPr algn="ctr" defTabSz="-13871448">
              <a:lnSpc>
                <a:spcPct val="90000"/>
              </a:lnSpc>
              <a:spcBef>
                <a:spcPts val="100"/>
              </a:spcBef>
              <a:spcAft>
                <a:spcPts val="100"/>
              </a:spcAft>
              <a:buNone/>
            </a:pPr>
            <a:endParaRPr lang="en-US" sz="1400" dirty="0" smtClean="0"/>
          </a:p>
          <a:p>
            <a:pPr algn="ctr" defTabSz="-13871448">
              <a:lnSpc>
                <a:spcPct val="90000"/>
              </a:lnSpc>
              <a:spcBef>
                <a:spcPts val="100"/>
              </a:spcBef>
              <a:spcAft>
                <a:spcPts val="100"/>
              </a:spcAft>
              <a:buNone/>
            </a:pPr>
            <a:endParaRPr lang="en-US" sz="1600" dirty="0" smtClean="0"/>
          </a:p>
        </p:txBody>
      </p:sp>
      <p:sp>
        <p:nvSpPr>
          <p:cNvPr id="27" name="Rectangle 26"/>
          <p:cNvSpPr/>
          <p:nvPr/>
        </p:nvSpPr>
        <p:spPr>
          <a:xfrm>
            <a:off x="5056621" y="3638952"/>
            <a:ext cx="1302399" cy="507831"/>
          </a:xfrm>
          <a:prstGeom prst="rect">
            <a:avLst/>
          </a:prstGeom>
        </p:spPr>
        <p:txBody>
          <a:bodyPr wrap="square">
            <a:spAutoFit/>
          </a:bodyPr>
          <a:lstStyle/>
          <a:p>
            <a:pPr algn="ctr" defTabSz="-13873163" eaLnBrk="0" hangingPunct="0">
              <a:lnSpc>
                <a:spcPct val="90000"/>
              </a:lnSpc>
              <a:spcBef>
                <a:spcPts val="100"/>
              </a:spcBef>
              <a:spcAft>
                <a:spcPts val="100"/>
              </a:spcAft>
              <a:buClr>
                <a:schemeClr val="tx2"/>
              </a:buClr>
              <a:buSzPct val="95000"/>
              <a:buNone/>
              <a:defRPr/>
            </a:pPr>
            <a:r>
              <a:rPr lang="en-US" sz="1500" b="1" i="1" dirty="0" err="1">
                <a:ln>
                  <a:solidFill>
                    <a:schemeClr val="tx1">
                      <a:lumMod val="50000"/>
                      <a:alpha val="5000"/>
                    </a:schemeClr>
                  </a:solidFill>
                </a:ln>
                <a:effectLst>
                  <a:outerShdw blurRad="38100" dist="38100" dir="2700000" algn="tl">
                    <a:srgbClr val="000000">
                      <a:alpha val="43137"/>
                    </a:srgbClr>
                  </a:outerShdw>
                </a:effectLst>
              </a:rPr>
              <a:t>Facilitador</a:t>
            </a:r>
            <a:r>
              <a:rPr lang="en-US" sz="1500" b="1" i="1" dirty="0">
                <a:ln>
                  <a:solidFill>
                    <a:schemeClr val="tx1">
                      <a:lumMod val="50000"/>
                      <a:alpha val="5000"/>
                    </a:schemeClr>
                  </a:solidFill>
                </a:ln>
                <a:effectLst>
                  <a:outerShdw blurRad="38100" dist="38100" dir="2700000" algn="tl">
                    <a:srgbClr val="000000">
                      <a:alpha val="43137"/>
                    </a:srgbClr>
                  </a:outerShdw>
                </a:effectLst>
              </a:rPr>
              <a:t> de </a:t>
            </a:r>
            <a:r>
              <a:rPr lang="en-US" sz="1500" b="1" i="1" dirty="0" err="1">
                <a:ln>
                  <a:solidFill>
                    <a:schemeClr val="tx1">
                      <a:lumMod val="50000"/>
                      <a:alpha val="5000"/>
                    </a:schemeClr>
                  </a:solidFill>
                </a:ln>
                <a:effectLst>
                  <a:outerShdw blurRad="38100" dist="38100" dir="2700000" algn="tl">
                    <a:srgbClr val="000000">
                      <a:alpha val="43137"/>
                    </a:srgbClr>
                  </a:outerShdw>
                </a:effectLst>
              </a:rPr>
              <a:t>negocios</a:t>
            </a:r>
            <a:endParaRPr lang="en-US" sz="1500" b="1" i="1" dirty="0">
              <a:ln>
                <a:solidFill>
                  <a:schemeClr val="tx1">
                    <a:lumMod val="50000"/>
                    <a:alpha val="5000"/>
                  </a:schemeClr>
                </a:solidFill>
              </a:ln>
              <a:effectLst>
                <a:outerShdw blurRad="38100" dist="38100" dir="2700000" algn="tl">
                  <a:srgbClr val="000000">
                    <a:alpha val="43137"/>
                  </a:srgbClr>
                </a:outerShdw>
              </a:effectLst>
            </a:endParaRPr>
          </a:p>
        </p:txBody>
      </p:sp>
      <p:sp>
        <p:nvSpPr>
          <p:cNvPr id="38" name="Rectangle 37"/>
          <p:cNvSpPr/>
          <p:nvPr/>
        </p:nvSpPr>
        <p:spPr bwMode="auto">
          <a:xfrm>
            <a:off x="2766577" y="1906594"/>
            <a:ext cx="1613223" cy="2309127"/>
          </a:xfrm>
          <a:prstGeom prst="rect">
            <a:avLst/>
          </a:prstGeom>
          <a:gradFill rotWithShape="0">
            <a:gsLst>
              <a:gs pos="0">
                <a:srgbClr val="1E89E2">
                  <a:gamma/>
                  <a:shade val="57255"/>
                  <a:invGamma/>
                </a:srgbClr>
              </a:gs>
              <a:gs pos="50000">
                <a:srgbClr val="1E89E2"/>
              </a:gs>
              <a:gs pos="100000">
                <a:srgbClr val="114E81"/>
              </a:gs>
            </a:gsLst>
            <a:lin ang="2700000" scaled="1"/>
          </a:gradFill>
          <a:ln w="12700" cap="flat" cmpd="sng" algn="ctr">
            <a:solidFill>
              <a:srgbClr val="1E89E2"/>
            </a:solidFill>
            <a:prstDash val="solid"/>
            <a:miter lim="800000"/>
            <a:headEnd type="none" w="sm" len="sm"/>
            <a:tailEnd type="none" w="sm" len="sm"/>
          </a:ln>
          <a:effectLst/>
          <a:scene3d>
            <a:camera prst="orthographicFront"/>
            <a:lightRig rig="threePt" dir="t"/>
          </a:scene3d>
          <a:sp3d>
            <a:bevelT/>
          </a:sp3d>
        </p:spPr>
        <p:txBody>
          <a:bodyPr vert="horz" wrap="square" lIns="91440" tIns="182880" rIns="91440" bIns="91440" numCol="1" anchor="t" anchorCtr="0" compatLnSpc="1">
            <a:prstTxWarp prst="textNoShape">
              <a:avLst/>
            </a:prstTxWarp>
          </a:bodyPr>
          <a:lstStyle/>
          <a:p>
            <a:pPr algn="ctr" defTabSz="-13873163" eaLnBrk="0" hangingPunct="0">
              <a:lnSpc>
                <a:spcPct val="90000"/>
              </a:lnSpc>
              <a:spcBef>
                <a:spcPts val="100"/>
              </a:spcBef>
              <a:spcAft>
                <a:spcPts val="100"/>
              </a:spcAft>
              <a:buClr>
                <a:schemeClr val="tx2"/>
              </a:buClr>
              <a:buSzPct val="95000"/>
              <a:buNone/>
              <a:defRPr/>
            </a:pPr>
            <a:r>
              <a:rPr lang="en-US" sz="1500" b="1" dirty="0" err="1">
                <a:ln>
                  <a:solidFill>
                    <a:schemeClr val="tx1">
                      <a:lumMod val="50000"/>
                      <a:alpha val="5000"/>
                    </a:schemeClr>
                  </a:solidFill>
                </a:ln>
                <a:effectLst>
                  <a:outerShdw blurRad="38100" dist="38100" dir="2700000" algn="tl">
                    <a:srgbClr val="000000">
                      <a:alpha val="43137"/>
                    </a:srgbClr>
                  </a:outerShdw>
                </a:effectLst>
              </a:rPr>
              <a:t>Estandarizado</a:t>
            </a:r>
            <a:endParaRPr lang="en-US" sz="1500" b="1" dirty="0">
              <a:ln>
                <a:solidFill>
                  <a:schemeClr val="tx1">
                    <a:lumMod val="50000"/>
                    <a:alpha val="5000"/>
                  </a:schemeClr>
                </a:solidFill>
              </a:ln>
              <a:effectLst>
                <a:outerShdw blurRad="38100" dist="38100" dir="2700000" algn="tl">
                  <a:srgbClr val="000000">
                    <a:alpha val="43137"/>
                  </a:srgbClr>
                </a:outerShdw>
              </a:effectLst>
            </a:endParaRPr>
          </a:p>
          <a:p>
            <a:pPr algn="ctr" defTabSz="-13871448">
              <a:lnSpc>
                <a:spcPct val="90000"/>
              </a:lnSpc>
              <a:spcBef>
                <a:spcPts val="100"/>
              </a:spcBef>
              <a:spcAft>
                <a:spcPts val="100"/>
              </a:spcAft>
              <a:buNone/>
            </a:pPr>
            <a:endParaRPr lang="en-US" sz="900" dirty="0" smtClean="0"/>
          </a:p>
          <a:p>
            <a:pPr algn="ctr" defTabSz="-13873163" eaLnBrk="0" hangingPunct="0">
              <a:lnSpc>
                <a:spcPct val="90000"/>
              </a:lnSpc>
              <a:spcBef>
                <a:spcPts val="100"/>
              </a:spcBef>
              <a:spcAft>
                <a:spcPts val="100"/>
              </a:spcAft>
              <a:buClr>
                <a:schemeClr val="tx2"/>
              </a:buClr>
              <a:buSzPct val="95000"/>
              <a:buNone/>
              <a:defRPr/>
            </a:pPr>
            <a:r>
              <a:rPr lang="en-US" sz="1400" dirty="0" err="1">
                <a:ln>
                  <a:solidFill>
                    <a:schemeClr val="tx1">
                      <a:lumMod val="50000"/>
                      <a:alpha val="0"/>
                    </a:schemeClr>
                  </a:solidFill>
                </a:ln>
                <a:effectLst>
                  <a:outerShdw blurRad="38100" dist="38100" dir="2700000" algn="tl">
                    <a:srgbClr val="000000">
                      <a:alpha val="43137"/>
                    </a:srgbClr>
                  </a:outerShdw>
                </a:effectLst>
              </a:rPr>
              <a:t>Infraestructura</a:t>
            </a:r>
            <a:r>
              <a:rPr lang="en-US" sz="1400" dirty="0">
                <a:ln>
                  <a:solidFill>
                    <a:schemeClr val="tx1">
                      <a:lumMod val="50000"/>
                      <a:alpha val="0"/>
                    </a:schemeClr>
                  </a:solidFill>
                </a:ln>
                <a:effectLst>
                  <a:outerShdw blurRad="38100" dist="38100" dir="2700000" algn="tl">
                    <a:srgbClr val="000000">
                      <a:alpha val="43137"/>
                    </a:srgbClr>
                  </a:outerShdw>
                </a:effectLst>
              </a:rPr>
              <a:t> de TI </a:t>
            </a:r>
            <a:br>
              <a:rPr lang="en-US" sz="1400" dirty="0">
                <a:ln>
                  <a:solidFill>
                    <a:schemeClr val="tx1">
                      <a:lumMod val="50000"/>
                      <a:alpha val="0"/>
                    </a:schemeClr>
                  </a:solidFill>
                </a:ln>
                <a:effectLst>
                  <a:outerShdw blurRad="38100" dist="38100" dir="2700000" algn="tl">
                    <a:srgbClr val="000000">
                      <a:alpha val="43137"/>
                    </a:srgbClr>
                  </a:outerShdw>
                </a:effectLst>
              </a:rPr>
            </a:br>
            <a:r>
              <a:rPr lang="en-US" sz="1400" dirty="0" err="1">
                <a:ln>
                  <a:solidFill>
                    <a:schemeClr val="tx1">
                      <a:lumMod val="50000"/>
                      <a:alpha val="0"/>
                    </a:schemeClr>
                  </a:solidFill>
                </a:ln>
                <a:effectLst>
                  <a:outerShdw blurRad="38100" dist="38100" dir="2700000" algn="tl">
                    <a:srgbClr val="000000">
                      <a:alpha val="43137"/>
                    </a:srgbClr>
                  </a:outerShdw>
                </a:effectLst>
              </a:rPr>
              <a:t>administrada</a:t>
            </a:r>
            <a:r>
              <a:rPr lang="en-US" sz="1400" dirty="0">
                <a:ln>
                  <a:solidFill>
                    <a:schemeClr val="tx1">
                      <a:lumMod val="50000"/>
                      <a:alpha val="0"/>
                    </a:schemeClr>
                  </a:solidFill>
                </a:ln>
                <a:effectLst>
                  <a:outerShdw blurRad="38100" dist="38100" dir="2700000" algn="tl">
                    <a:srgbClr val="000000">
                      <a:alpha val="43137"/>
                    </a:srgbClr>
                  </a:outerShdw>
                </a:effectLst>
              </a:rPr>
              <a:t> </a:t>
            </a:r>
            <a:br>
              <a:rPr lang="en-US" sz="1400" dirty="0">
                <a:ln>
                  <a:solidFill>
                    <a:schemeClr val="tx1">
                      <a:lumMod val="50000"/>
                      <a:alpha val="0"/>
                    </a:schemeClr>
                  </a:solidFill>
                </a:ln>
                <a:effectLst>
                  <a:outerShdw blurRad="38100" dist="38100" dir="2700000" algn="tl">
                    <a:srgbClr val="000000">
                      <a:alpha val="43137"/>
                    </a:srgbClr>
                  </a:outerShdw>
                </a:effectLst>
              </a:rPr>
            </a:br>
            <a:r>
              <a:rPr lang="en-US" sz="1400" dirty="0">
                <a:ln>
                  <a:solidFill>
                    <a:schemeClr val="tx1">
                      <a:lumMod val="50000"/>
                      <a:alpha val="0"/>
                    </a:schemeClr>
                  </a:solidFill>
                </a:ln>
                <a:effectLst>
                  <a:outerShdw blurRad="38100" dist="38100" dir="2700000" algn="tl">
                    <a:srgbClr val="000000">
                      <a:alpha val="43137"/>
                    </a:srgbClr>
                  </a:outerShdw>
                </a:effectLst>
              </a:rPr>
              <a:t>con </a:t>
            </a:r>
            <a:r>
              <a:rPr lang="en-US" sz="1400" dirty="0" err="1">
                <a:ln>
                  <a:solidFill>
                    <a:schemeClr val="tx1">
                      <a:lumMod val="50000"/>
                      <a:alpha val="0"/>
                    </a:schemeClr>
                  </a:solidFill>
                </a:ln>
                <a:effectLst>
                  <a:outerShdw blurRad="38100" dist="38100" dir="2700000" algn="tl">
                    <a:srgbClr val="000000">
                      <a:alpha val="43137"/>
                    </a:srgbClr>
                  </a:outerShdw>
                </a:effectLst>
              </a:rPr>
              <a:t>algo</a:t>
            </a:r>
            <a:r>
              <a:rPr lang="en-US" sz="1400" dirty="0">
                <a:ln>
                  <a:solidFill>
                    <a:schemeClr val="tx1">
                      <a:lumMod val="50000"/>
                      <a:alpha val="0"/>
                    </a:schemeClr>
                  </a:solidFill>
                </a:ln>
                <a:effectLst>
                  <a:outerShdw blurRad="38100" dist="38100" dir="2700000" algn="tl">
                    <a:srgbClr val="000000">
                      <a:alpha val="43137"/>
                    </a:srgbClr>
                  </a:outerShdw>
                </a:effectLst>
              </a:rPr>
              <a:t> </a:t>
            </a:r>
            <a:br>
              <a:rPr lang="en-US" sz="1400" dirty="0">
                <a:ln>
                  <a:solidFill>
                    <a:schemeClr val="tx1">
                      <a:lumMod val="50000"/>
                      <a:alpha val="0"/>
                    </a:schemeClr>
                  </a:solidFill>
                </a:ln>
                <a:effectLst>
                  <a:outerShdw blurRad="38100" dist="38100" dir="2700000" algn="tl">
                    <a:srgbClr val="000000">
                      <a:alpha val="43137"/>
                    </a:srgbClr>
                  </a:outerShdw>
                </a:effectLst>
              </a:rPr>
            </a:br>
            <a:r>
              <a:rPr lang="en-US" sz="1400" dirty="0">
                <a:ln>
                  <a:solidFill>
                    <a:schemeClr val="tx1">
                      <a:lumMod val="50000"/>
                      <a:alpha val="0"/>
                    </a:schemeClr>
                  </a:solidFill>
                </a:ln>
                <a:effectLst>
                  <a:outerShdw blurRad="38100" dist="38100" dir="2700000" algn="tl">
                    <a:srgbClr val="000000">
                      <a:alpha val="43137"/>
                    </a:srgbClr>
                  </a:outerShdw>
                </a:effectLst>
              </a:rPr>
              <a:t>de </a:t>
            </a:r>
            <a:r>
              <a:rPr lang="en-US" sz="1400" dirty="0" err="1">
                <a:ln>
                  <a:solidFill>
                    <a:schemeClr val="tx1">
                      <a:lumMod val="50000"/>
                      <a:alpha val="0"/>
                    </a:schemeClr>
                  </a:solidFill>
                </a:ln>
                <a:effectLst>
                  <a:outerShdw blurRad="38100" dist="38100" dir="2700000" algn="tl">
                    <a:srgbClr val="000000">
                      <a:alpha val="43137"/>
                    </a:srgbClr>
                  </a:outerShdw>
                </a:effectLst>
              </a:rPr>
              <a:t>automatización</a:t>
            </a:r>
            <a:endParaRPr lang="en-US" sz="1400" dirty="0">
              <a:ln>
                <a:solidFill>
                  <a:schemeClr val="tx1">
                    <a:lumMod val="50000"/>
                    <a:alpha val="0"/>
                  </a:schemeClr>
                </a:solidFill>
              </a:ln>
              <a:effectLst>
                <a:outerShdw blurRad="38100" dist="38100" dir="2700000" algn="tl">
                  <a:srgbClr val="000000">
                    <a:alpha val="43137"/>
                  </a:srgbClr>
                </a:outerShdw>
              </a:effectLst>
            </a:endParaRPr>
          </a:p>
          <a:p>
            <a:pPr algn="ctr" defTabSz="-13871448">
              <a:lnSpc>
                <a:spcPct val="90000"/>
              </a:lnSpc>
              <a:spcBef>
                <a:spcPts val="100"/>
              </a:spcBef>
              <a:spcAft>
                <a:spcPts val="100"/>
              </a:spcAft>
              <a:buNone/>
            </a:pPr>
            <a:endParaRPr lang="en-US" sz="1600" dirty="0" smtClean="0"/>
          </a:p>
          <a:p>
            <a:pPr algn="ctr" defTabSz="-13871448">
              <a:lnSpc>
                <a:spcPct val="90000"/>
              </a:lnSpc>
              <a:spcBef>
                <a:spcPts val="100"/>
              </a:spcBef>
              <a:spcAft>
                <a:spcPts val="100"/>
              </a:spcAft>
              <a:buNone/>
            </a:pPr>
            <a:endParaRPr lang="en-US" sz="1600" dirty="0" smtClean="0"/>
          </a:p>
          <a:p>
            <a:pPr algn="ctr" defTabSz="-13871448">
              <a:lnSpc>
                <a:spcPct val="90000"/>
              </a:lnSpc>
              <a:spcBef>
                <a:spcPts val="100"/>
              </a:spcBef>
              <a:spcAft>
                <a:spcPts val="100"/>
              </a:spcAft>
              <a:buNone/>
            </a:pPr>
            <a:endParaRPr lang="en-US" sz="1600" dirty="0" smtClean="0"/>
          </a:p>
        </p:txBody>
      </p:sp>
      <p:sp>
        <p:nvSpPr>
          <p:cNvPr id="29" name="Rectangle 28"/>
          <p:cNvSpPr/>
          <p:nvPr/>
        </p:nvSpPr>
        <p:spPr>
          <a:xfrm>
            <a:off x="2789860" y="3638952"/>
            <a:ext cx="1559927" cy="507831"/>
          </a:xfrm>
          <a:prstGeom prst="rect">
            <a:avLst/>
          </a:prstGeom>
        </p:spPr>
        <p:txBody>
          <a:bodyPr wrap="square">
            <a:spAutoFit/>
          </a:bodyPr>
          <a:lstStyle/>
          <a:p>
            <a:pPr algn="ctr" defTabSz="-13873163" eaLnBrk="0" hangingPunct="0">
              <a:lnSpc>
                <a:spcPct val="90000"/>
              </a:lnSpc>
              <a:spcBef>
                <a:spcPts val="100"/>
              </a:spcBef>
              <a:spcAft>
                <a:spcPts val="100"/>
              </a:spcAft>
              <a:buClr>
                <a:schemeClr val="tx2"/>
              </a:buClr>
              <a:buSzPct val="95000"/>
              <a:buNone/>
              <a:defRPr/>
            </a:pPr>
            <a:r>
              <a:rPr lang="en-US" sz="1500" b="1" i="1" dirty="0">
                <a:ln>
                  <a:solidFill>
                    <a:schemeClr val="tx1">
                      <a:lumMod val="50000"/>
                      <a:alpha val="5000"/>
                    </a:schemeClr>
                  </a:solidFill>
                </a:ln>
                <a:effectLst>
                  <a:outerShdw blurRad="38100" dist="38100" dir="2700000" algn="tl">
                    <a:srgbClr val="000000">
                      <a:alpha val="43137"/>
                    </a:srgbClr>
                  </a:outerShdw>
                </a:effectLst>
              </a:rPr>
              <a:t>Centro de </a:t>
            </a:r>
            <a:r>
              <a:rPr lang="en-US" sz="1500" b="1" i="1" dirty="0" err="1">
                <a:ln>
                  <a:solidFill>
                    <a:schemeClr val="tx1">
                      <a:lumMod val="50000"/>
                      <a:alpha val="5000"/>
                    </a:schemeClr>
                  </a:solidFill>
                </a:ln>
                <a:effectLst>
                  <a:outerShdw blurRad="38100" dist="38100" dir="2700000" algn="tl">
                    <a:srgbClr val="000000">
                      <a:alpha val="43137"/>
                    </a:srgbClr>
                  </a:outerShdw>
                </a:effectLst>
              </a:rPr>
              <a:t>costos</a:t>
            </a:r>
            <a:r>
              <a:rPr lang="en-US" sz="1500" b="1" i="1" dirty="0">
                <a:ln>
                  <a:solidFill>
                    <a:schemeClr val="tx1">
                      <a:lumMod val="50000"/>
                      <a:alpha val="5000"/>
                    </a:schemeClr>
                  </a:solidFill>
                </a:ln>
                <a:effectLst>
                  <a:outerShdw blurRad="38100" dist="38100" dir="2700000" algn="tl">
                    <a:srgbClr val="000000">
                      <a:alpha val="43137"/>
                    </a:srgbClr>
                  </a:outerShdw>
                </a:effectLst>
              </a:rPr>
              <a:t> </a:t>
            </a:r>
            <a:r>
              <a:rPr lang="en-US" sz="1500" b="1" i="1" dirty="0" err="1">
                <a:ln>
                  <a:solidFill>
                    <a:schemeClr val="tx1">
                      <a:lumMod val="50000"/>
                      <a:alpha val="5000"/>
                    </a:schemeClr>
                  </a:solidFill>
                </a:ln>
                <a:effectLst>
                  <a:outerShdw blurRad="38100" dist="38100" dir="2700000" algn="tl">
                    <a:srgbClr val="000000">
                      <a:alpha val="43137"/>
                    </a:srgbClr>
                  </a:outerShdw>
                </a:effectLst>
              </a:rPr>
              <a:t>eficaz</a:t>
            </a:r>
            <a:endParaRPr lang="en-US" sz="1500" b="1" i="1" dirty="0">
              <a:ln>
                <a:solidFill>
                  <a:schemeClr val="tx1">
                    <a:lumMod val="50000"/>
                    <a:alpha val="5000"/>
                  </a:schemeClr>
                </a:solidFill>
              </a:ln>
              <a:effectLst>
                <a:outerShdw blurRad="38100" dist="38100" dir="2700000" algn="tl">
                  <a:srgbClr val="000000">
                    <a:alpha val="43137"/>
                  </a:srgbClr>
                </a:outerShdw>
              </a:effectLst>
            </a:endParaRPr>
          </a:p>
        </p:txBody>
      </p:sp>
      <p:sp>
        <p:nvSpPr>
          <p:cNvPr id="40" name="Rectangle 39"/>
          <p:cNvSpPr/>
          <p:nvPr/>
        </p:nvSpPr>
        <p:spPr bwMode="auto">
          <a:xfrm>
            <a:off x="612320" y="1906594"/>
            <a:ext cx="1613223" cy="2309127"/>
          </a:xfrm>
          <a:prstGeom prst="rect">
            <a:avLst/>
          </a:prstGeom>
          <a:gradFill rotWithShape="0">
            <a:gsLst>
              <a:gs pos="0">
                <a:srgbClr val="B62828"/>
              </a:gs>
              <a:gs pos="50000">
                <a:srgbClr val="D43C3C"/>
              </a:gs>
              <a:gs pos="100000">
                <a:srgbClr val="B62828"/>
              </a:gs>
            </a:gsLst>
            <a:lin ang="2700000" scaled="1"/>
          </a:gradFill>
          <a:ln w="12700" cap="flat" cmpd="sng" algn="ctr">
            <a:solidFill>
              <a:srgbClr val="ED7803"/>
            </a:solidFill>
            <a:prstDash val="solid"/>
            <a:miter lim="800000"/>
            <a:headEnd type="none" w="sm" len="sm"/>
            <a:tailEnd type="none" w="sm" len="sm"/>
          </a:ln>
          <a:effectLst/>
          <a:scene3d>
            <a:camera prst="orthographicFront"/>
            <a:lightRig rig="threePt" dir="t"/>
          </a:scene3d>
          <a:sp3d>
            <a:bevelT/>
          </a:sp3d>
        </p:spPr>
        <p:txBody>
          <a:bodyPr vert="horz" wrap="square" lIns="91440" tIns="182880" rIns="91440" bIns="91440" numCol="1" anchor="t" anchorCtr="0" compatLnSpc="1">
            <a:prstTxWarp prst="textNoShape">
              <a:avLst/>
            </a:prstTxWarp>
          </a:bodyPr>
          <a:lstStyle/>
          <a:p>
            <a:pPr algn="ctr" defTabSz="-13873163" eaLnBrk="0" hangingPunct="0">
              <a:lnSpc>
                <a:spcPct val="90000"/>
              </a:lnSpc>
              <a:spcBef>
                <a:spcPts val="100"/>
              </a:spcBef>
              <a:spcAft>
                <a:spcPts val="100"/>
              </a:spcAft>
              <a:buClr>
                <a:schemeClr val="tx2"/>
              </a:buClr>
              <a:buSzPct val="95000"/>
              <a:defRPr/>
            </a:pPr>
            <a:r>
              <a:rPr lang="en-US" sz="1500" b="1" dirty="0" err="1">
                <a:ln>
                  <a:solidFill>
                    <a:schemeClr val="tx1">
                      <a:lumMod val="50000"/>
                      <a:alpha val="5000"/>
                    </a:schemeClr>
                  </a:solidFill>
                </a:ln>
                <a:effectLst>
                  <a:outerShdw blurRad="38100" dist="38100" dir="2700000" algn="tl">
                    <a:srgbClr val="000000">
                      <a:alpha val="43137"/>
                    </a:srgbClr>
                  </a:outerShdw>
                </a:effectLst>
              </a:rPr>
              <a:t>Básico</a:t>
            </a:r>
            <a:endParaRPr lang="en-US" sz="1500" b="1" dirty="0">
              <a:ln>
                <a:solidFill>
                  <a:schemeClr val="tx1">
                    <a:lumMod val="50000"/>
                    <a:alpha val="5000"/>
                  </a:schemeClr>
                </a:solidFill>
              </a:ln>
              <a:effectLst>
                <a:outerShdw blurRad="38100" dist="38100" dir="2700000" algn="tl">
                  <a:srgbClr val="000000">
                    <a:alpha val="43137"/>
                  </a:srgbClr>
                </a:outerShdw>
              </a:effectLst>
            </a:endParaRPr>
          </a:p>
          <a:p>
            <a:pPr algn="ctr" defTabSz="-13871448">
              <a:lnSpc>
                <a:spcPct val="90000"/>
              </a:lnSpc>
              <a:spcBef>
                <a:spcPts val="100"/>
              </a:spcBef>
              <a:spcAft>
                <a:spcPts val="100"/>
              </a:spcAft>
              <a:buNone/>
            </a:pPr>
            <a:endParaRPr lang="en-US" sz="900" dirty="0" smtClean="0"/>
          </a:p>
          <a:p>
            <a:pPr algn="ctr" defTabSz="-13873163" eaLnBrk="0" hangingPunct="0">
              <a:lnSpc>
                <a:spcPct val="90000"/>
              </a:lnSpc>
              <a:spcBef>
                <a:spcPts val="100"/>
              </a:spcBef>
              <a:spcAft>
                <a:spcPts val="100"/>
              </a:spcAft>
              <a:buClr>
                <a:schemeClr val="tx2"/>
              </a:buClr>
              <a:buSzPct val="95000"/>
              <a:buNone/>
              <a:defRPr/>
            </a:pPr>
            <a:r>
              <a:rPr lang="en-US" sz="1400" dirty="0" err="1" smtClean="0">
                <a:ln>
                  <a:solidFill>
                    <a:schemeClr val="tx1">
                      <a:lumMod val="50000"/>
                      <a:alpha val="0"/>
                    </a:schemeClr>
                  </a:solidFill>
                </a:ln>
                <a:effectLst>
                  <a:outerShdw blurRad="38100" dist="38100" dir="2700000" algn="tl">
                    <a:srgbClr val="000000">
                      <a:alpha val="43137"/>
                    </a:srgbClr>
                  </a:outerShdw>
                </a:effectLst>
              </a:rPr>
              <a:t>Infraestructura</a:t>
            </a:r>
            <a:r>
              <a:rPr lang="en-US" sz="1400" dirty="0" smtClean="0">
                <a:ln>
                  <a:solidFill>
                    <a:schemeClr val="tx1">
                      <a:lumMod val="50000"/>
                      <a:alpha val="0"/>
                    </a:schemeClr>
                  </a:solidFill>
                </a:ln>
                <a:effectLst>
                  <a:outerShdw blurRad="38100" dist="38100" dir="2700000" algn="tl">
                    <a:srgbClr val="000000">
                      <a:alpha val="43137"/>
                    </a:srgbClr>
                  </a:outerShdw>
                </a:effectLst>
              </a:rPr>
              <a:t> </a:t>
            </a:r>
            <a:r>
              <a:rPr lang="en-US" sz="1400" dirty="0">
                <a:ln>
                  <a:solidFill>
                    <a:schemeClr val="tx1">
                      <a:lumMod val="50000"/>
                      <a:alpha val="0"/>
                    </a:schemeClr>
                  </a:solidFill>
                </a:ln>
                <a:effectLst>
                  <a:outerShdw blurRad="38100" dist="38100" dir="2700000" algn="tl">
                    <a:srgbClr val="000000">
                      <a:alpha val="43137"/>
                    </a:srgbClr>
                  </a:outerShdw>
                </a:effectLst>
              </a:rPr>
              <a:t/>
            </a:r>
            <a:br>
              <a:rPr lang="en-US" sz="1400" dirty="0">
                <a:ln>
                  <a:solidFill>
                    <a:schemeClr val="tx1">
                      <a:lumMod val="50000"/>
                      <a:alpha val="0"/>
                    </a:schemeClr>
                  </a:solidFill>
                </a:ln>
                <a:effectLst>
                  <a:outerShdw blurRad="38100" dist="38100" dir="2700000" algn="tl">
                    <a:srgbClr val="000000">
                      <a:alpha val="43137"/>
                    </a:srgbClr>
                  </a:outerShdw>
                </a:effectLst>
              </a:rPr>
            </a:br>
            <a:r>
              <a:rPr lang="en-US" sz="1400" dirty="0">
                <a:ln>
                  <a:solidFill>
                    <a:schemeClr val="tx1">
                      <a:lumMod val="50000"/>
                      <a:alpha val="0"/>
                    </a:schemeClr>
                  </a:solidFill>
                </a:ln>
                <a:effectLst>
                  <a:outerShdw blurRad="38100" dist="38100" dir="2700000" algn="tl">
                    <a:srgbClr val="000000">
                      <a:alpha val="43137"/>
                    </a:srgbClr>
                  </a:outerShdw>
                </a:effectLst>
              </a:rPr>
              <a:t>manual,</a:t>
            </a:r>
          </a:p>
          <a:p>
            <a:pPr algn="ctr" defTabSz="-13873163" eaLnBrk="0" hangingPunct="0">
              <a:lnSpc>
                <a:spcPct val="90000"/>
              </a:lnSpc>
              <a:spcBef>
                <a:spcPts val="100"/>
              </a:spcBef>
              <a:spcAft>
                <a:spcPts val="100"/>
              </a:spcAft>
              <a:buClr>
                <a:schemeClr val="tx2"/>
              </a:buClr>
              <a:buSzPct val="95000"/>
              <a:buNone/>
              <a:defRPr/>
            </a:pPr>
            <a:r>
              <a:rPr lang="en-US" sz="1400" dirty="0">
                <a:ln>
                  <a:solidFill>
                    <a:schemeClr val="tx1">
                      <a:lumMod val="50000"/>
                      <a:alpha val="0"/>
                    </a:schemeClr>
                  </a:solidFill>
                </a:ln>
                <a:effectLst>
                  <a:outerShdw blurRad="38100" dist="38100" dir="2700000" algn="tl">
                    <a:srgbClr val="000000">
                      <a:alpha val="43137"/>
                    </a:srgbClr>
                  </a:outerShdw>
                </a:effectLst>
              </a:rPr>
              <a:t>no </a:t>
            </a:r>
            <a:r>
              <a:rPr lang="en-US" sz="1400" dirty="0" err="1">
                <a:ln>
                  <a:solidFill>
                    <a:schemeClr val="tx1">
                      <a:lumMod val="50000"/>
                      <a:alpha val="0"/>
                    </a:schemeClr>
                  </a:solidFill>
                </a:ln>
                <a:effectLst>
                  <a:outerShdw blurRad="38100" dist="38100" dir="2700000" algn="tl">
                    <a:srgbClr val="000000">
                      <a:alpha val="43137"/>
                    </a:srgbClr>
                  </a:outerShdw>
                </a:effectLst>
              </a:rPr>
              <a:t>coordinada</a:t>
            </a:r>
            <a:r>
              <a:rPr lang="en-US" sz="1400" dirty="0">
                <a:ln>
                  <a:solidFill>
                    <a:schemeClr val="tx1">
                      <a:lumMod val="50000"/>
                      <a:alpha val="0"/>
                    </a:schemeClr>
                  </a:solidFill>
                </a:ln>
                <a:effectLst>
                  <a:outerShdw blurRad="38100" dist="38100" dir="2700000" algn="tl">
                    <a:srgbClr val="000000">
                      <a:alpha val="43137"/>
                    </a:srgbClr>
                  </a:outerShdw>
                </a:effectLst>
              </a:rPr>
              <a:t> </a:t>
            </a:r>
          </a:p>
          <a:p>
            <a:pPr algn="ctr" defTabSz="-13871448">
              <a:lnSpc>
                <a:spcPct val="90000"/>
              </a:lnSpc>
              <a:spcBef>
                <a:spcPts val="100"/>
              </a:spcBef>
              <a:spcAft>
                <a:spcPts val="100"/>
              </a:spcAft>
              <a:buNone/>
            </a:pPr>
            <a:endParaRPr lang="en-US" sz="1600" dirty="0" smtClean="0"/>
          </a:p>
          <a:p>
            <a:pPr algn="ctr" defTabSz="-13871448">
              <a:lnSpc>
                <a:spcPct val="90000"/>
              </a:lnSpc>
              <a:spcBef>
                <a:spcPts val="100"/>
              </a:spcBef>
              <a:spcAft>
                <a:spcPts val="100"/>
              </a:spcAft>
              <a:buNone/>
            </a:pPr>
            <a:endParaRPr lang="en-US" sz="1600" dirty="0" smtClean="0"/>
          </a:p>
          <a:p>
            <a:pPr algn="ctr" defTabSz="-13871448">
              <a:lnSpc>
                <a:spcPct val="90000"/>
              </a:lnSpc>
              <a:spcBef>
                <a:spcPts val="100"/>
              </a:spcBef>
              <a:spcAft>
                <a:spcPts val="100"/>
              </a:spcAft>
              <a:buNone/>
            </a:pPr>
            <a:endParaRPr lang="en-US" sz="1600" dirty="0" smtClean="0"/>
          </a:p>
        </p:txBody>
      </p:sp>
      <p:sp>
        <p:nvSpPr>
          <p:cNvPr id="32" name="Rectangle 31"/>
          <p:cNvSpPr/>
          <p:nvPr/>
        </p:nvSpPr>
        <p:spPr>
          <a:xfrm>
            <a:off x="771651" y="3611002"/>
            <a:ext cx="1248508" cy="507831"/>
          </a:xfrm>
          <a:prstGeom prst="rect">
            <a:avLst/>
          </a:prstGeom>
        </p:spPr>
        <p:txBody>
          <a:bodyPr wrap="square">
            <a:spAutoFit/>
          </a:bodyPr>
          <a:lstStyle/>
          <a:p>
            <a:pPr algn="ctr" defTabSz="-13873163" eaLnBrk="0" hangingPunct="0">
              <a:lnSpc>
                <a:spcPct val="90000"/>
              </a:lnSpc>
              <a:spcBef>
                <a:spcPts val="100"/>
              </a:spcBef>
              <a:spcAft>
                <a:spcPts val="100"/>
              </a:spcAft>
              <a:buClr>
                <a:schemeClr val="tx2"/>
              </a:buClr>
              <a:buSzPct val="95000"/>
              <a:buNone/>
              <a:defRPr/>
            </a:pPr>
            <a:r>
              <a:rPr lang="en-US" sz="1500" b="1" i="1" dirty="0">
                <a:ln>
                  <a:solidFill>
                    <a:schemeClr val="tx1">
                      <a:lumMod val="50000"/>
                      <a:alpha val="5000"/>
                    </a:schemeClr>
                  </a:solidFill>
                </a:ln>
                <a:effectLst>
                  <a:outerShdw blurRad="38100" dist="38100" dir="2700000" algn="tl">
                    <a:srgbClr val="000000">
                      <a:alpha val="43137"/>
                    </a:srgbClr>
                  </a:outerShdw>
                </a:effectLst>
              </a:rPr>
              <a:t>Centro de </a:t>
            </a:r>
            <a:r>
              <a:rPr lang="en-US" sz="1500" b="1" i="1" dirty="0" err="1">
                <a:ln>
                  <a:solidFill>
                    <a:schemeClr val="tx1">
                      <a:lumMod val="50000"/>
                      <a:alpha val="5000"/>
                    </a:schemeClr>
                  </a:solidFill>
                </a:ln>
                <a:effectLst>
                  <a:outerShdw blurRad="38100" dist="38100" dir="2700000" algn="tl">
                    <a:srgbClr val="000000">
                      <a:alpha val="43137"/>
                    </a:srgbClr>
                  </a:outerShdw>
                </a:effectLst>
              </a:rPr>
              <a:t>costos</a:t>
            </a:r>
            <a:endParaRPr lang="en-US" sz="1500" b="1" i="1" dirty="0">
              <a:ln>
                <a:solidFill>
                  <a:schemeClr val="tx1">
                    <a:lumMod val="50000"/>
                    <a:alpha val="5000"/>
                  </a:schemeClr>
                </a:solidFill>
              </a:ln>
              <a:effectLst>
                <a:outerShdw blurRad="38100" dist="38100" dir="2700000" algn="tl">
                  <a:srgbClr val="000000">
                    <a:alpha val="43137"/>
                  </a:srgbClr>
                </a:outerShdw>
              </a:effectLst>
            </a:endParaRPr>
          </a:p>
        </p:txBody>
      </p:sp>
      <p:pic>
        <p:nvPicPr>
          <p:cNvPr id="34" name="Picture 21" descr="arrow-tip-blue-dk"/>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2241162" y="2206001"/>
            <a:ext cx="482060" cy="1623772"/>
          </a:xfrm>
          <a:prstGeom prst="rect">
            <a:avLst/>
          </a:prstGeom>
          <a:noFill/>
          <a:ln w="9525">
            <a:noFill/>
            <a:miter lim="800000"/>
            <a:headEnd/>
            <a:tailEnd/>
          </a:ln>
        </p:spPr>
      </p:pic>
      <p:pic>
        <p:nvPicPr>
          <p:cNvPr id="51" name="Picture 21" descr="arrow-tip-blue-dk"/>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4395419" y="2206001"/>
            <a:ext cx="482060" cy="1623772"/>
          </a:xfrm>
          <a:prstGeom prst="rect">
            <a:avLst/>
          </a:prstGeom>
          <a:noFill/>
          <a:ln w="9525">
            <a:noFill/>
            <a:miter lim="800000"/>
            <a:headEnd/>
            <a:tailEnd/>
          </a:ln>
        </p:spPr>
      </p:pic>
      <p:pic>
        <p:nvPicPr>
          <p:cNvPr id="55" name="Picture 21" descr="arrow-tip-blue-dk"/>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6549676" y="2206001"/>
            <a:ext cx="482060" cy="1623772"/>
          </a:xfrm>
          <a:prstGeom prst="rect">
            <a:avLst/>
          </a:prstGeom>
          <a:noFill/>
          <a:ln w="9525">
            <a:noFill/>
            <a:miter lim="800000"/>
            <a:headEnd/>
            <a:tailEnd/>
          </a:ln>
        </p:spPr>
      </p:pic>
      <p:sp>
        <p:nvSpPr>
          <p:cNvPr id="20" name="Rectangle 19"/>
          <p:cNvSpPr/>
          <p:nvPr/>
        </p:nvSpPr>
        <p:spPr>
          <a:xfrm>
            <a:off x="1684220" y="1214969"/>
            <a:ext cx="5946548" cy="369332"/>
          </a:xfrm>
          <a:prstGeom prst="rect">
            <a:avLst/>
          </a:prstGeom>
        </p:spPr>
        <p:txBody>
          <a:bodyPr wrap="square">
            <a:spAutoFit/>
          </a:bodyPr>
          <a:lstStyle/>
          <a:p>
            <a:pPr marL="342900" indent="-342900" algn="ctr" defTabSz="-13873163">
              <a:lnSpc>
                <a:spcPct val="90000"/>
              </a:lnSpc>
              <a:buClr>
                <a:schemeClr val="tx2"/>
              </a:buClr>
              <a:buNone/>
              <a:defRPr/>
            </a:pPr>
            <a:r>
              <a:rPr lang="en-US" sz="2000" b="1" dirty="0" err="1">
                <a:ln>
                  <a:solidFill>
                    <a:schemeClr val="tx1">
                      <a:lumMod val="50000"/>
                      <a:alpha val="5000"/>
                    </a:schemeClr>
                  </a:solidFill>
                </a:ln>
              </a:rPr>
              <a:t>Optimización</a:t>
            </a:r>
            <a:r>
              <a:rPr lang="en-US" sz="2000" b="1" dirty="0">
                <a:ln>
                  <a:solidFill>
                    <a:schemeClr val="tx1">
                      <a:lumMod val="50000"/>
                      <a:alpha val="5000"/>
                    </a:schemeClr>
                  </a:solidFill>
                </a:ln>
              </a:rPr>
              <a:t> de la </a:t>
            </a:r>
            <a:r>
              <a:rPr lang="en-US" sz="2000" b="1" dirty="0" err="1">
                <a:ln>
                  <a:solidFill>
                    <a:schemeClr val="tx1">
                      <a:lumMod val="50000"/>
                      <a:alpha val="5000"/>
                    </a:schemeClr>
                  </a:solidFill>
                </a:ln>
              </a:rPr>
              <a:t>infraestructura</a:t>
            </a:r>
            <a:r>
              <a:rPr lang="en-US" sz="2000" b="1" dirty="0">
                <a:ln>
                  <a:solidFill>
                    <a:schemeClr val="tx1">
                      <a:lumMod val="50000"/>
                      <a:alpha val="5000"/>
                    </a:schemeClr>
                  </a:solidFill>
                </a:ln>
              </a:rPr>
              <a:t> principal</a:t>
            </a:r>
          </a:p>
        </p:txBody>
      </p:sp>
      <p:sp>
        <p:nvSpPr>
          <p:cNvPr id="21" name="Slide Number Placeholder 20"/>
          <p:cNvSpPr>
            <a:spLocks noGrp="1"/>
          </p:cNvSpPr>
          <p:nvPr>
            <p:ph type="sldNum" sz="quarter" idx="4"/>
          </p:nvPr>
        </p:nvSpPr>
        <p:spPr>
          <a:xfrm>
            <a:off x="8362889" y="646695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15</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itle 92"/>
          <p:cNvSpPr>
            <a:spLocks noGrp="1"/>
          </p:cNvSpPr>
          <p:nvPr>
            <p:ph type="title"/>
          </p:nvPr>
        </p:nvSpPr>
        <p:spPr>
          <a:xfrm>
            <a:off x="281355" y="215856"/>
            <a:ext cx="9270608" cy="757130"/>
          </a:xfrm>
        </p:spPr>
        <p:txBody>
          <a:bodyPr/>
          <a:lstStyle/>
          <a:p>
            <a:pPr>
              <a:buNone/>
            </a:pPr>
            <a:r>
              <a:rPr lang="en-US" sz="2300" dirty="0"/>
              <a:t>Las 5 </a:t>
            </a:r>
            <a:r>
              <a:rPr lang="en-US" sz="2300" dirty="0" err="1"/>
              <a:t>mejores</a:t>
            </a:r>
            <a:r>
              <a:rPr lang="en-US" sz="2300" dirty="0"/>
              <a:t> </a:t>
            </a:r>
            <a:r>
              <a:rPr lang="en-US" sz="2300" dirty="0" err="1"/>
              <a:t>prácticas</a:t>
            </a:r>
            <a:r>
              <a:rPr lang="en-US" sz="2300" dirty="0"/>
              <a:t> </a:t>
            </a:r>
            <a:r>
              <a:rPr lang="en-US" sz="2300" dirty="0" err="1"/>
              <a:t>que</a:t>
            </a:r>
            <a:r>
              <a:rPr lang="en-US" sz="2300" dirty="0"/>
              <a:t> </a:t>
            </a:r>
            <a:r>
              <a:rPr lang="en-US" sz="2300" dirty="0" err="1"/>
              <a:t>posibilitan</a:t>
            </a:r>
            <a:r>
              <a:rPr lang="en-US" sz="2300" dirty="0"/>
              <a:t> la </a:t>
            </a:r>
            <a:r>
              <a:rPr lang="en-US" sz="2300" dirty="0" err="1"/>
              <a:t>optimización</a:t>
            </a:r>
            <a:r>
              <a:rPr lang="en-US" sz="2300" dirty="0"/>
              <a:t> de </a:t>
            </a:r>
            <a:r>
              <a:rPr lang="en-US" sz="2300" dirty="0" err="1"/>
              <a:t>escritorio</a:t>
            </a:r>
            <a:endParaRPr lang="en-US" sz="2300" dirty="0"/>
          </a:p>
        </p:txBody>
      </p:sp>
      <p:sp>
        <p:nvSpPr>
          <p:cNvPr id="60" name="Slide Number Placeholder 20"/>
          <p:cNvSpPr>
            <a:spLocks noGrp="1"/>
          </p:cNvSpPr>
          <p:nvPr>
            <p:ph type="sldNum" sz="quarter" idx="4"/>
          </p:nvPr>
        </p:nvSpPr>
        <p:spPr>
          <a:xfrm>
            <a:off x="8362889" y="646695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16</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83" name="Group 82"/>
          <p:cNvGrpSpPr/>
          <p:nvPr/>
        </p:nvGrpSpPr>
        <p:grpSpPr>
          <a:xfrm>
            <a:off x="4568006" y="873090"/>
            <a:ext cx="3953021" cy="2890262"/>
            <a:chOff x="4565722" y="873090"/>
            <a:chExt cx="3953021" cy="2890262"/>
          </a:xfrm>
        </p:grpSpPr>
        <p:sp>
          <p:nvSpPr>
            <p:cNvPr id="47" name="Rounded Rectangle 46"/>
            <p:cNvSpPr/>
            <p:nvPr/>
          </p:nvSpPr>
          <p:spPr bwMode="auto">
            <a:xfrm>
              <a:off x="4656825" y="873090"/>
              <a:ext cx="3749040" cy="2468880"/>
            </a:xfrm>
            <a:prstGeom prst="roundRect">
              <a:avLst>
                <a:gd name="adj" fmla="val 9853"/>
              </a:avLst>
            </a:prstGeom>
            <a:solidFill>
              <a:schemeClr val="accent1">
                <a:lumMod val="75000"/>
                <a:alpha val="1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444378" algn="ctr" defTabSz="-57150" eaLnBrk="0" hangingPunct="0">
                <a:lnSpc>
                  <a:spcPct val="90000"/>
                </a:lnSpc>
                <a:spcBef>
                  <a:spcPts val="200"/>
                </a:spcBef>
                <a:spcAft>
                  <a:spcPts val="900"/>
                </a:spcAft>
                <a:buClr>
                  <a:schemeClr val="tx2"/>
                </a:buClr>
                <a:buSzPct val="95000"/>
                <a:defRPr/>
              </a:pPr>
              <a:endParaRPr lang="en-US" altLang="zh-CN" sz="2000" dirty="0">
                <a:ln>
                  <a:solidFill>
                    <a:schemeClr val="tx1">
                      <a:lumMod val="50000"/>
                      <a:alpha val="5000"/>
                    </a:schemeClr>
                  </a:solidFill>
                </a:ln>
                <a:effectLst>
                  <a:outerShdw blurRad="50800" dist="38100" dir="5400000" algn="t" rotWithShape="0">
                    <a:prstClr val="black">
                      <a:alpha val="40000"/>
                    </a:prstClr>
                  </a:outerShdw>
                </a:effectLst>
              </a:endParaRPr>
            </a:p>
          </p:txBody>
        </p:sp>
        <p:pic>
          <p:nvPicPr>
            <p:cNvPr id="75" name="Picture 15" descr="C:\Documents and Settings\james\Desktop\TAG Documents\Jim\June 13\Internet-256x256.png"/>
            <p:cNvPicPr>
              <a:picLocks noChangeAspect="1" noChangeArrowheads="1"/>
            </p:cNvPicPr>
            <p:nvPr/>
          </p:nvPicPr>
          <p:blipFill>
            <a:blip r:embed="rId3"/>
            <a:srcRect/>
            <a:stretch>
              <a:fillRect/>
            </a:stretch>
          </p:blipFill>
          <p:spPr bwMode="auto">
            <a:xfrm>
              <a:off x="6186593" y="1468812"/>
              <a:ext cx="1256004" cy="1256003"/>
            </a:xfrm>
            <a:prstGeom prst="rect">
              <a:avLst/>
            </a:prstGeom>
            <a:noFill/>
          </p:spPr>
        </p:pic>
        <p:pic>
          <p:nvPicPr>
            <p:cNvPr id="76" name="Rectangle 11294"/>
            <p:cNvPicPr>
              <a:picLocks noChangeAspect="1" noChangeArrowheads="1"/>
            </p:cNvPicPr>
            <p:nvPr/>
          </p:nvPicPr>
          <p:blipFill>
            <a:blip r:embed="rId4"/>
            <a:stretch>
              <a:fillRect/>
            </a:stretch>
          </p:blipFill>
          <p:spPr bwMode="auto">
            <a:xfrm rot="18403751">
              <a:off x="5494916" y="1518725"/>
              <a:ext cx="1351678" cy="754403"/>
            </a:xfrm>
            <a:prstGeom prst="rect">
              <a:avLst/>
            </a:prstGeom>
            <a:noFill/>
            <a:ln>
              <a:noFill/>
            </a:ln>
          </p:spPr>
        </p:pic>
        <p:pic>
          <p:nvPicPr>
            <p:cNvPr id="77" name="Rectangle 11294"/>
            <p:cNvPicPr>
              <a:picLocks noChangeAspect="1" noChangeArrowheads="1"/>
            </p:cNvPicPr>
            <p:nvPr/>
          </p:nvPicPr>
          <p:blipFill>
            <a:blip r:embed="rId5" cstate="print">
              <a:duotone>
                <a:schemeClr val="accent3">
                  <a:shade val="45000"/>
                  <a:satMod val="135000"/>
                </a:schemeClr>
                <a:prstClr val="white"/>
              </a:duotone>
            </a:blip>
            <a:srcRect l="44614" b="7006"/>
            <a:stretch>
              <a:fillRect/>
            </a:stretch>
          </p:blipFill>
          <p:spPr bwMode="auto">
            <a:xfrm rot="15330192" flipH="1">
              <a:off x="5764255" y="1792697"/>
              <a:ext cx="745602" cy="385792"/>
            </a:xfrm>
            <a:prstGeom prst="rect">
              <a:avLst/>
            </a:prstGeom>
            <a:noFill/>
            <a:ln w="9525">
              <a:noFill/>
              <a:miter lim="800000"/>
              <a:headEnd/>
              <a:tailEnd/>
            </a:ln>
          </p:spPr>
        </p:pic>
        <p:pic>
          <p:nvPicPr>
            <p:cNvPr id="78" name="Rectangle 10260"/>
            <p:cNvPicPr>
              <a:picLocks noChangeAspect="1" noChangeArrowheads="1"/>
            </p:cNvPicPr>
            <p:nvPr/>
          </p:nvPicPr>
          <p:blipFill>
            <a:blip r:embed="rId6" cstate="print">
              <a:duotone>
                <a:prstClr val="black"/>
                <a:schemeClr val="accent3">
                  <a:tint val="45000"/>
                  <a:satMod val="400000"/>
                </a:schemeClr>
              </a:duotone>
            </a:blip>
            <a:srcRect/>
            <a:stretch>
              <a:fillRect/>
            </a:stretch>
          </p:blipFill>
          <p:spPr bwMode="auto">
            <a:xfrm rot="13034404">
              <a:off x="5599323" y="1620522"/>
              <a:ext cx="1046902" cy="463582"/>
            </a:xfrm>
            <a:prstGeom prst="rect">
              <a:avLst/>
            </a:prstGeom>
            <a:noFill/>
            <a:ln w="9525">
              <a:noFill/>
              <a:miter lim="800000"/>
              <a:headEnd/>
              <a:tailEnd/>
            </a:ln>
          </p:spPr>
        </p:pic>
        <p:pic>
          <p:nvPicPr>
            <p:cNvPr id="79" name="Rectangle 11294"/>
            <p:cNvPicPr>
              <a:picLocks noChangeAspect="1" noChangeArrowheads="1"/>
            </p:cNvPicPr>
            <p:nvPr/>
          </p:nvPicPr>
          <p:blipFill>
            <a:blip r:embed="rId5" cstate="print">
              <a:duotone>
                <a:prstClr val="black"/>
                <a:schemeClr val="accent3">
                  <a:tint val="45000"/>
                  <a:satMod val="400000"/>
                </a:schemeClr>
              </a:duotone>
            </a:blip>
            <a:srcRect r="47470" b="-2335"/>
            <a:stretch>
              <a:fillRect/>
            </a:stretch>
          </p:blipFill>
          <p:spPr bwMode="auto">
            <a:xfrm rot="20274920" flipH="1">
              <a:off x="5748425" y="1462638"/>
              <a:ext cx="707162" cy="424542"/>
            </a:xfrm>
            <a:prstGeom prst="rect">
              <a:avLst/>
            </a:prstGeom>
            <a:noFill/>
            <a:ln w="9525">
              <a:noFill/>
              <a:miter lim="800000"/>
              <a:headEnd/>
              <a:tailEnd/>
            </a:ln>
          </p:spPr>
        </p:pic>
        <p:pic>
          <p:nvPicPr>
            <p:cNvPr id="80" name="Picture 14" descr="E:\Syngai\Microsoft Clip Organizer\Icons 2\Aeon Icon Pack\Disks &amp; Drives\DVD.png"/>
            <p:cNvPicPr>
              <a:picLocks noChangeAspect="1" noChangeArrowheads="1"/>
            </p:cNvPicPr>
            <p:nvPr/>
          </p:nvPicPr>
          <p:blipFill>
            <a:blip r:embed="rId7" cstate="print">
              <a:duotone>
                <a:prstClr val="black"/>
                <a:srgbClr val="FFFF00">
                  <a:tint val="45000"/>
                  <a:satMod val="400000"/>
                </a:srgbClr>
              </a:duotone>
            </a:blip>
            <a:srcRect/>
            <a:stretch>
              <a:fillRect/>
            </a:stretch>
          </p:blipFill>
          <p:spPr bwMode="auto">
            <a:xfrm rot="17786945" flipH="1">
              <a:off x="5647330" y="1466765"/>
              <a:ext cx="453823" cy="453823"/>
            </a:xfrm>
            <a:prstGeom prst="rect">
              <a:avLst/>
            </a:prstGeom>
            <a:noFill/>
          </p:spPr>
        </p:pic>
        <p:sp>
          <p:nvSpPr>
            <p:cNvPr id="68" name="Rectangle 67"/>
            <p:cNvSpPr/>
            <p:nvPr/>
          </p:nvSpPr>
          <p:spPr>
            <a:xfrm>
              <a:off x="4565722" y="3332465"/>
              <a:ext cx="3953021" cy="430887"/>
            </a:xfrm>
            <a:prstGeom prst="rect">
              <a:avLst/>
            </a:prstGeom>
          </p:spPr>
          <p:txBody>
            <a:bodyPr wrap="square">
              <a:spAutoFit/>
            </a:bodyPr>
            <a:lstStyle/>
            <a:p>
              <a:pPr indent="-444378" algn="ctr" defTabSz="-13873163" eaLnBrk="0" hangingPunct="0">
                <a:spcBef>
                  <a:spcPts val="100"/>
                </a:spcBef>
                <a:spcAft>
                  <a:spcPts val="100"/>
                </a:spcAft>
                <a:buClr>
                  <a:srgbClr val="FFB601"/>
                </a:buClr>
                <a:buSzPct val="95000"/>
                <a:buNone/>
                <a:defRPr/>
              </a:pP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Implemente</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imágenes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estandarizadas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de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manera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centralizada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sin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interacción</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para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reducir</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la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complejidad</a:t>
              </a:r>
              <a:endPar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endParaRPr>
            </a:p>
          </p:txBody>
        </p:sp>
        <p:sp>
          <p:nvSpPr>
            <p:cNvPr id="66" name="Round Same Side Corner Rectangle 65"/>
            <p:cNvSpPr/>
            <p:nvPr/>
          </p:nvSpPr>
          <p:spPr bwMode="auto">
            <a:xfrm>
              <a:off x="4667250" y="2938646"/>
              <a:ext cx="3748699" cy="354925"/>
            </a:xfrm>
            <a:prstGeom prst="round2SameRect">
              <a:avLst>
                <a:gd name="adj1" fmla="val 0"/>
                <a:gd name="adj2" fmla="val 18750"/>
              </a:avLst>
            </a:prstGeom>
            <a:gradFill>
              <a:gsLst>
                <a:gs pos="100000">
                  <a:schemeClr val="accent1">
                    <a:lumMod val="75000"/>
                    <a:alpha val="58000"/>
                  </a:schemeClr>
                </a:gs>
                <a:gs pos="8000">
                  <a:schemeClr val="accent1">
                    <a:lumMod val="40000"/>
                    <a:lumOff val="60000"/>
                    <a:alpha val="40000"/>
                  </a:schemeClr>
                </a:gs>
              </a:gsLst>
              <a:lin ang="10800000" scaled="1"/>
            </a:gradFill>
            <a:ln w="3175">
              <a:gradFill>
                <a:gsLst>
                  <a:gs pos="0">
                    <a:schemeClr val="accent1">
                      <a:tint val="66000"/>
                      <a:satMod val="160000"/>
                      <a:alpha val="0"/>
                    </a:schemeClr>
                  </a:gs>
                  <a:gs pos="50000">
                    <a:schemeClr val="accent1">
                      <a:tint val="44500"/>
                      <a:satMod val="160000"/>
                      <a:alpha val="0"/>
                    </a:schemeClr>
                  </a:gs>
                  <a:gs pos="100000">
                    <a:schemeClr val="accent1">
                      <a:tint val="23500"/>
                      <a:satMod val="160000"/>
                      <a:alpha val="0"/>
                    </a:schemeClr>
                  </a:gs>
                </a:gsLst>
                <a:lin ang="5400000" scaled="0"/>
              </a:grad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73152" bIns="64008" anchor="ctr">
              <a:spAutoFit/>
            </a:bodyPr>
            <a:lstStyle/>
            <a:p>
              <a:pPr algn="ctr" defTabSz="-13873163" eaLnBrk="0" hangingPunct="0">
                <a:buClr>
                  <a:srgbClr val="FFB601"/>
                </a:buClr>
                <a:buSzPct val="95000"/>
                <a:buNone/>
                <a:defRPr/>
              </a:pP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2)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Implementación</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de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imágenes</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estándar</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endParaRPr>
            </a:p>
          </p:txBody>
        </p:sp>
      </p:grpSp>
      <p:grpSp>
        <p:nvGrpSpPr>
          <p:cNvPr id="82" name="Group 81"/>
          <p:cNvGrpSpPr/>
          <p:nvPr/>
        </p:nvGrpSpPr>
        <p:grpSpPr>
          <a:xfrm>
            <a:off x="725767" y="873090"/>
            <a:ext cx="3758651" cy="2890262"/>
            <a:chOff x="723483" y="873090"/>
            <a:chExt cx="3758651" cy="2890262"/>
          </a:xfrm>
        </p:grpSpPr>
        <p:sp>
          <p:nvSpPr>
            <p:cNvPr id="24" name="Rounded Rectangle 23"/>
            <p:cNvSpPr/>
            <p:nvPr/>
          </p:nvSpPr>
          <p:spPr bwMode="auto">
            <a:xfrm>
              <a:off x="723483" y="873090"/>
              <a:ext cx="3749040" cy="2468880"/>
            </a:xfrm>
            <a:prstGeom prst="roundRect">
              <a:avLst>
                <a:gd name="adj" fmla="val 9853"/>
              </a:avLst>
            </a:prstGeom>
            <a:solidFill>
              <a:schemeClr val="accent5">
                <a:lumMod val="50000"/>
                <a:alpha val="2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233363" algn="ctr" defTabSz="-57150" eaLnBrk="0" hangingPunct="0">
                <a:lnSpc>
                  <a:spcPct val="90000"/>
                </a:lnSpc>
                <a:spcBef>
                  <a:spcPts val="200"/>
                </a:spcBef>
                <a:spcAft>
                  <a:spcPts val="900"/>
                </a:spcAft>
                <a:buClr>
                  <a:schemeClr val="tx2"/>
                </a:buClr>
                <a:buSzPct val="95000"/>
                <a:buBlip>
                  <a:blip r:embed="rId8"/>
                </a:buBlip>
                <a:tabLst>
                  <a:tab pos="285750" algn="l"/>
                </a:tabLst>
                <a:defRPr/>
              </a:pPr>
              <a:endParaRPr lang="en-US" altLang="zh-CN"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70" name="Rectangle 69"/>
            <p:cNvSpPr/>
            <p:nvPr/>
          </p:nvSpPr>
          <p:spPr bwMode="auto">
            <a:xfrm>
              <a:off x="3897926" y="2401258"/>
              <a:ext cx="547695" cy="365760"/>
            </a:xfrm>
            <a:prstGeom prst="rect">
              <a:avLst/>
            </a:prstGeom>
            <a:gradFill flip="none" rotWithShape="1">
              <a:gsLst>
                <a:gs pos="50000">
                  <a:schemeClr val="tx1">
                    <a:lumMod val="95000"/>
                    <a:alpha val="18000"/>
                  </a:schemeClr>
                </a:gs>
                <a:gs pos="100000">
                  <a:schemeClr val="tx1">
                    <a:lumMod val="95000"/>
                    <a:alpha val="6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63" name="Rectangle 62"/>
            <p:cNvSpPr/>
            <p:nvPr/>
          </p:nvSpPr>
          <p:spPr bwMode="auto">
            <a:xfrm>
              <a:off x="1046762" y="937340"/>
              <a:ext cx="1828800" cy="365760"/>
            </a:xfrm>
            <a:prstGeom prst="rect">
              <a:avLst/>
            </a:prstGeom>
            <a:gradFill flip="none" rotWithShape="1">
              <a:gsLst>
                <a:gs pos="50000">
                  <a:schemeClr val="tx1">
                    <a:lumMod val="95000"/>
                    <a:alpha val="18000"/>
                  </a:schemeClr>
                </a:gs>
                <a:gs pos="100000">
                  <a:schemeClr val="tx1">
                    <a:lumMod val="95000"/>
                    <a:alpha val="6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grpSp>
          <p:nvGrpSpPr>
            <p:cNvPr id="4" name="Group 10"/>
            <p:cNvGrpSpPr/>
            <p:nvPr/>
          </p:nvGrpSpPr>
          <p:grpSpPr>
            <a:xfrm>
              <a:off x="794321" y="909603"/>
              <a:ext cx="750849" cy="754317"/>
              <a:chOff x="2962275" y="2314575"/>
              <a:chExt cx="1504950" cy="1511896"/>
            </a:xfrm>
          </p:grpSpPr>
          <p:pic>
            <p:nvPicPr>
              <p:cNvPr id="2053" name="Picture 5" descr="E:\Syngai\Microsoft Clip Organizer\Tech Icons\j0431637.png"/>
              <p:cNvPicPr>
                <a:picLocks noChangeAspect="1" noChangeArrowheads="1"/>
              </p:cNvPicPr>
              <p:nvPr/>
            </p:nvPicPr>
            <p:blipFill>
              <a:blip r:embed="rId9" cstate="print"/>
              <a:srcRect/>
              <a:stretch>
                <a:fillRect/>
              </a:stretch>
            </p:blipFill>
            <p:spPr bwMode="auto">
              <a:xfrm flipH="1">
                <a:off x="3257550" y="2314575"/>
                <a:ext cx="971550" cy="971550"/>
              </a:xfrm>
              <a:prstGeom prst="rect">
                <a:avLst/>
              </a:prstGeom>
              <a:noFill/>
            </p:spPr>
          </p:pic>
          <p:pic>
            <p:nvPicPr>
              <p:cNvPr id="2052" name="Picture 4" descr="C:\Documents and Settings\james\Desktop\TAG Documents\Jim\June 13\2000.png"/>
              <p:cNvPicPr>
                <a:picLocks noChangeAspect="1" noChangeArrowheads="1"/>
              </p:cNvPicPr>
              <p:nvPr/>
            </p:nvPicPr>
            <p:blipFill>
              <a:blip r:embed="rId10"/>
              <a:srcRect/>
              <a:stretch>
                <a:fillRect/>
              </a:stretch>
            </p:blipFill>
            <p:spPr bwMode="auto">
              <a:xfrm>
                <a:off x="2962275" y="2609850"/>
                <a:ext cx="1009650" cy="1009650"/>
              </a:xfrm>
              <a:prstGeom prst="rect">
                <a:avLst/>
              </a:prstGeom>
              <a:noFill/>
            </p:spPr>
          </p:pic>
          <p:pic>
            <p:nvPicPr>
              <p:cNvPr id="2055" name="Picture 7" descr="E:\Syngai\Microsoft Clip Organizer\Technology\keyboard1.png"/>
              <p:cNvPicPr>
                <a:picLocks noChangeAspect="1" noChangeArrowheads="1"/>
              </p:cNvPicPr>
              <p:nvPr/>
            </p:nvPicPr>
            <p:blipFill>
              <a:blip r:embed="rId11" cstate="print">
                <a:grayscl/>
              </a:blip>
              <a:srcRect/>
              <a:stretch>
                <a:fillRect/>
              </a:stretch>
            </p:blipFill>
            <p:spPr bwMode="auto">
              <a:xfrm>
                <a:off x="3552825" y="3204567"/>
                <a:ext cx="914400" cy="621904"/>
              </a:xfrm>
              <a:prstGeom prst="rect">
                <a:avLst/>
              </a:prstGeom>
              <a:noFill/>
            </p:spPr>
          </p:pic>
        </p:grpSp>
        <p:sp>
          <p:nvSpPr>
            <p:cNvPr id="64" name="Rectangle 63"/>
            <p:cNvSpPr/>
            <p:nvPr/>
          </p:nvSpPr>
          <p:spPr bwMode="auto">
            <a:xfrm>
              <a:off x="1739879" y="1413650"/>
              <a:ext cx="2194560" cy="365760"/>
            </a:xfrm>
            <a:prstGeom prst="rect">
              <a:avLst/>
            </a:prstGeom>
            <a:gradFill flip="none" rotWithShape="1">
              <a:gsLst>
                <a:gs pos="50000">
                  <a:schemeClr val="tx1">
                    <a:lumMod val="95000"/>
                    <a:alpha val="18000"/>
                  </a:schemeClr>
                </a:gs>
                <a:gs pos="100000">
                  <a:schemeClr val="tx1">
                    <a:lumMod val="95000"/>
                    <a:alpha val="6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pic>
          <p:nvPicPr>
            <p:cNvPr id="2056" name="Picture 8" descr="C:\Documents and Settings\james\Desktop\TAG Documents\Jim\June 13\PC1.png"/>
            <p:cNvPicPr>
              <a:picLocks noChangeAspect="1" noChangeArrowheads="1"/>
            </p:cNvPicPr>
            <p:nvPr/>
          </p:nvPicPr>
          <p:blipFill>
            <a:blip r:embed="rId12"/>
            <a:srcRect/>
            <a:stretch>
              <a:fillRect/>
            </a:stretch>
          </p:blipFill>
          <p:spPr bwMode="auto">
            <a:xfrm>
              <a:off x="1630044" y="1258043"/>
              <a:ext cx="865198" cy="681868"/>
            </a:xfrm>
            <a:prstGeom prst="rect">
              <a:avLst/>
            </a:prstGeom>
            <a:noFill/>
          </p:spPr>
        </p:pic>
        <p:sp>
          <p:nvSpPr>
            <p:cNvPr id="65" name="Rectangle 64"/>
            <p:cNvSpPr/>
            <p:nvPr/>
          </p:nvSpPr>
          <p:spPr bwMode="auto">
            <a:xfrm>
              <a:off x="2889521" y="1890076"/>
              <a:ext cx="1592613" cy="365760"/>
            </a:xfrm>
            <a:prstGeom prst="rect">
              <a:avLst/>
            </a:prstGeom>
            <a:gradFill flip="none" rotWithShape="1">
              <a:gsLst>
                <a:gs pos="50000">
                  <a:schemeClr val="tx1">
                    <a:lumMod val="95000"/>
                    <a:alpha val="18000"/>
                  </a:schemeClr>
                </a:gs>
                <a:gs pos="100000">
                  <a:schemeClr val="tx1">
                    <a:lumMod val="95000"/>
                    <a:alpha val="6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pic>
          <p:nvPicPr>
            <p:cNvPr id="2060" name="Picture 12" descr="C:\Documents and Settings\james\Desktop\TAG Documents\Jim\June 13\Win 7.png"/>
            <p:cNvPicPr>
              <a:picLocks noChangeAspect="1" noChangeArrowheads="1"/>
            </p:cNvPicPr>
            <p:nvPr/>
          </p:nvPicPr>
          <p:blipFill>
            <a:blip r:embed="rId13" cstate="print"/>
            <a:srcRect/>
            <a:stretch>
              <a:fillRect/>
            </a:stretch>
          </p:blipFill>
          <p:spPr bwMode="auto">
            <a:xfrm>
              <a:off x="3403584" y="2026479"/>
              <a:ext cx="939164" cy="939164"/>
            </a:xfrm>
            <a:prstGeom prst="rect">
              <a:avLst/>
            </a:prstGeom>
            <a:noFill/>
          </p:spPr>
        </p:pic>
        <p:pic>
          <p:nvPicPr>
            <p:cNvPr id="2058" name="Picture 10" descr="C:\Documents and Settings\james\Desktop\TAG Documents\Jim\June 13\Vista laptop.png"/>
            <p:cNvPicPr>
              <a:picLocks noChangeAspect="1" noChangeArrowheads="1"/>
            </p:cNvPicPr>
            <p:nvPr/>
          </p:nvPicPr>
          <p:blipFill>
            <a:blip r:embed="rId14" cstate="print"/>
            <a:srcRect/>
            <a:stretch>
              <a:fillRect/>
            </a:stretch>
          </p:blipFill>
          <p:spPr bwMode="auto">
            <a:xfrm>
              <a:off x="2567542" y="1530324"/>
              <a:ext cx="895447" cy="791322"/>
            </a:xfrm>
            <a:prstGeom prst="rect">
              <a:avLst/>
            </a:prstGeom>
            <a:noFill/>
          </p:spPr>
        </p:pic>
        <p:sp>
          <p:nvSpPr>
            <p:cNvPr id="59" name="Rectangle 58"/>
            <p:cNvSpPr/>
            <p:nvPr/>
          </p:nvSpPr>
          <p:spPr>
            <a:xfrm>
              <a:off x="1139778" y="3332465"/>
              <a:ext cx="2848014" cy="430887"/>
            </a:xfrm>
            <a:prstGeom prst="rect">
              <a:avLst/>
            </a:prstGeom>
          </p:spPr>
          <p:txBody>
            <a:bodyPr wrap="square">
              <a:spAutoFit/>
            </a:bodyPr>
            <a:lstStyle/>
            <a:p>
              <a:pPr indent="-444378" algn="ctr" defTabSz="-13873163" eaLnBrk="0" hangingPunct="0">
                <a:spcBef>
                  <a:spcPts val="100"/>
                </a:spcBef>
                <a:spcAft>
                  <a:spcPts val="100"/>
                </a:spcAft>
                <a:buClr>
                  <a:srgbClr val="FFB601"/>
                </a:buClr>
                <a:buSzPct val="95000"/>
                <a:buNone/>
                <a:defRPr/>
              </a:pP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Planifique</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una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estrategia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optimizada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de </a:t>
              </a:r>
              <a:r>
                <a:rPr lang="en-US" sz="1100"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flotas</a:t>
              </a:r>
              <a:r>
                <a:rPr lang="en-US" sz="110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 lo largo del </a:t>
              </a:r>
              <a:r>
                <a:rPr lang="en-US" sz="1100"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ciclo</a:t>
              </a:r>
              <a:r>
                <a:rPr lang="en-US" sz="110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vital de </a:t>
              </a:r>
              <a:r>
                <a:rPr lang="en-US" sz="1100"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las</a:t>
              </a:r>
              <a:r>
                <a:rPr lang="en-US" sz="110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PC</a:t>
              </a:r>
            </a:p>
          </p:txBody>
        </p:sp>
        <p:sp>
          <p:nvSpPr>
            <p:cNvPr id="74" name="Round Same Side Corner Rectangle 73"/>
            <p:cNvSpPr/>
            <p:nvPr/>
          </p:nvSpPr>
          <p:spPr bwMode="auto">
            <a:xfrm>
              <a:off x="738135" y="2923763"/>
              <a:ext cx="3722138" cy="351294"/>
            </a:xfrm>
            <a:prstGeom prst="round2SameRect">
              <a:avLst>
                <a:gd name="adj1" fmla="val 0"/>
                <a:gd name="adj2" fmla="val 29167"/>
              </a:avLst>
            </a:prstGeom>
            <a:gradFill>
              <a:gsLst>
                <a:gs pos="100000">
                  <a:schemeClr val="bg1">
                    <a:lumMod val="50000"/>
                  </a:schemeClr>
                </a:gs>
                <a:gs pos="8000">
                  <a:schemeClr val="accent5">
                    <a:lumMod val="50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73152" bIns="64008" anchor="ctr">
              <a:spAutoFit/>
            </a:bodyPr>
            <a:lstStyle/>
            <a:p>
              <a:pPr marL="228600" indent="-228600" algn="ctr" defTabSz="-13873163" eaLnBrk="0" hangingPunct="0">
                <a:buClr>
                  <a:srgbClr val="FFB601"/>
                </a:buClr>
                <a:buSzPct val="95000"/>
                <a:buNone/>
                <a:defRPr/>
              </a:pP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1)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Planificación</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del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ciclo</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vital de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las</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PC</a:t>
              </a:r>
            </a:p>
          </p:txBody>
        </p:sp>
      </p:grpSp>
      <p:grpSp>
        <p:nvGrpSpPr>
          <p:cNvPr id="84" name="Group 83"/>
          <p:cNvGrpSpPr/>
          <p:nvPr/>
        </p:nvGrpSpPr>
        <p:grpSpPr>
          <a:xfrm>
            <a:off x="6114082" y="3903669"/>
            <a:ext cx="2738474" cy="2719505"/>
            <a:chOff x="6069034" y="3903669"/>
            <a:chExt cx="2738474" cy="2719505"/>
          </a:xfrm>
        </p:grpSpPr>
        <p:grpSp>
          <p:nvGrpSpPr>
            <p:cNvPr id="2" name="Group 50"/>
            <p:cNvGrpSpPr/>
            <p:nvPr/>
          </p:nvGrpSpPr>
          <p:grpSpPr>
            <a:xfrm>
              <a:off x="6526843" y="4174988"/>
              <a:ext cx="1816572" cy="1248886"/>
              <a:chOff x="2229647" y="412275"/>
              <a:chExt cx="2548094" cy="1751805"/>
            </a:xfrm>
          </p:grpSpPr>
          <p:pic>
            <p:nvPicPr>
              <p:cNvPr id="131" name="Picture 12" descr="j0431590"/>
              <p:cNvPicPr>
                <a:picLocks noChangeAspect="1" noChangeArrowheads="1"/>
              </p:cNvPicPr>
              <p:nvPr/>
            </p:nvPicPr>
            <p:blipFill>
              <a:blip r:embed="rId15"/>
              <a:srcRect t="67508" b="17502"/>
              <a:stretch>
                <a:fillRect/>
              </a:stretch>
            </p:blipFill>
            <p:spPr bwMode="auto">
              <a:xfrm>
                <a:off x="3178163" y="412275"/>
                <a:ext cx="1599578" cy="276225"/>
              </a:xfrm>
              <a:prstGeom prst="rect">
                <a:avLst/>
              </a:prstGeom>
              <a:noFill/>
              <a:ln w="9525">
                <a:noFill/>
                <a:miter lim="800000"/>
                <a:headEnd/>
                <a:tailEnd/>
              </a:ln>
            </p:spPr>
          </p:pic>
          <p:pic>
            <p:nvPicPr>
              <p:cNvPr id="132" name="Picture 14" descr="j0431590"/>
              <p:cNvPicPr>
                <a:picLocks noChangeAspect="1" noChangeArrowheads="1"/>
              </p:cNvPicPr>
              <p:nvPr/>
            </p:nvPicPr>
            <p:blipFill>
              <a:blip r:embed="rId15"/>
              <a:srcRect t="67508" b="17502"/>
              <a:stretch>
                <a:fillRect/>
              </a:stretch>
            </p:blipFill>
            <p:spPr bwMode="auto">
              <a:xfrm>
                <a:off x="2275367" y="412275"/>
                <a:ext cx="1213569" cy="276225"/>
              </a:xfrm>
              <a:prstGeom prst="rect">
                <a:avLst/>
              </a:prstGeom>
              <a:noFill/>
              <a:ln w="9525">
                <a:noFill/>
                <a:miter lim="800000"/>
                <a:headEnd/>
                <a:tailEnd/>
              </a:ln>
            </p:spPr>
          </p:pic>
          <p:pic>
            <p:nvPicPr>
              <p:cNvPr id="133" name="Picture 11" descr="j0431590"/>
              <p:cNvPicPr>
                <a:picLocks noChangeAspect="1" noChangeArrowheads="1"/>
              </p:cNvPicPr>
              <p:nvPr/>
            </p:nvPicPr>
            <p:blipFill>
              <a:blip r:embed="rId15"/>
              <a:srcRect t="67508" b="17502"/>
              <a:stretch>
                <a:fillRect/>
              </a:stretch>
            </p:blipFill>
            <p:spPr bwMode="auto">
              <a:xfrm>
                <a:off x="3178163" y="668655"/>
                <a:ext cx="1599578" cy="276225"/>
              </a:xfrm>
              <a:prstGeom prst="rect">
                <a:avLst/>
              </a:prstGeom>
              <a:noFill/>
              <a:ln w="9525">
                <a:noFill/>
                <a:miter lim="800000"/>
                <a:headEnd/>
                <a:tailEnd/>
              </a:ln>
            </p:spPr>
          </p:pic>
          <p:pic>
            <p:nvPicPr>
              <p:cNvPr id="134" name="Picture 13" descr="j0431590"/>
              <p:cNvPicPr>
                <a:picLocks noChangeAspect="1" noChangeArrowheads="1"/>
              </p:cNvPicPr>
              <p:nvPr/>
            </p:nvPicPr>
            <p:blipFill>
              <a:blip r:embed="rId15"/>
              <a:srcRect t="67508" b="17502"/>
              <a:stretch>
                <a:fillRect/>
              </a:stretch>
            </p:blipFill>
            <p:spPr bwMode="auto">
              <a:xfrm>
                <a:off x="2229647" y="667860"/>
                <a:ext cx="1678724" cy="276225"/>
              </a:xfrm>
              <a:prstGeom prst="rect">
                <a:avLst/>
              </a:prstGeom>
              <a:noFill/>
              <a:ln w="9525">
                <a:noFill/>
                <a:miter lim="800000"/>
                <a:headEnd/>
                <a:tailEnd/>
              </a:ln>
            </p:spPr>
          </p:pic>
          <p:pic>
            <p:nvPicPr>
              <p:cNvPr id="135" name="Picture 12" descr="j0431590"/>
              <p:cNvPicPr>
                <a:picLocks noChangeAspect="1" noChangeArrowheads="1"/>
              </p:cNvPicPr>
              <p:nvPr/>
            </p:nvPicPr>
            <p:blipFill>
              <a:blip r:embed="rId15"/>
              <a:srcRect t="67508" b="17502"/>
              <a:stretch>
                <a:fillRect/>
              </a:stretch>
            </p:blipFill>
            <p:spPr bwMode="auto">
              <a:xfrm>
                <a:off x="3178163" y="897255"/>
                <a:ext cx="1599578" cy="276225"/>
              </a:xfrm>
              <a:prstGeom prst="rect">
                <a:avLst/>
              </a:prstGeom>
              <a:noFill/>
              <a:ln w="9525">
                <a:noFill/>
                <a:miter lim="800000"/>
                <a:headEnd/>
                <a:tailEnd/>
              </a:ln>
            </p:spPr>
          </p:pic>
          <p:pic>
            <p:nvPicPr>
              <p:cNvPr id="136" name="Picture 14" descr="j0431590"/>
              <p:cNvPicPr>
                <a:picLocks noChangeAspect="1" noChangeArrowheads="1"/>
              </p:cNvPicPr>
              <p:nvPr/>
            </p:nvPicPr>
            <p:blipFill>
              <a:blip r:embed="rId15"/>
              <a:srcRect t="67508" b="17502"/>
              <a:stretch>
                <a:fillRect/>
              </a:stretch>
            </p:blipFill>
            <p:spPr bwMode="auto">
              <a:xfrm>
                <a:off x="2275367" y="897255"/>
                <a:ext cx="1213569" cy="276225"/>
              </a:xfrm>
              <a:prstGeom prst="rect">
                <a:avLst/>
              </a:prstGeom>
              <a:noFill/>
              <a:ln w="9525">
                <a:noFill/>
                <a:miter lim="800000"/>
                <a:headEnd/>
                <a:tailEnd/>
              </a:ln>
            </p:spPr>
          </p:pic>
          <p:pic>
            <p:nvPicPr>
              <p:cNvPr id="137" name="Picture 11" descr="j0431590"/>
              <p:cNvPicPr>
                <a:picLocks noChangeAspect="1" noChangeArrowheads="1"/>
              </p:cNvPicPr>
              <p:nvPr/>
            </p:nvPicPr>
            <p:blipFill>
              <a:blip r:embed="rId15"/>
              <a:srcRect t="67508" b="17502"/>
              <a:stretch>
                <a:fillRect/>
              </a:stretch>
            </p:blipFill>
            <p:spPr bwMode="auto">
              <a:xfrm>
                <a:off x="3178163" y="1154428"/>
                <a:ext cx="1599578" cy="276225"/>
              </a:xfrm>
              <a:prstGeom prst="rect">
                <a:avLst/>
              </a:prstGeom>
              <a:noFill/>
              <a:ln w="9525">
                <a:noFill/>
                <a:miter lim="800000"/>
                <a:headEnd/>
                <a:tailEnd/>
              </a:ln>
            </p:spPr>
          </p:pic>
          <p:pic>
            <p:nvPicPr>
              <p:cNvPr id="138" name="Picture 13" descr="j0431590"/>
              <p:cNvPicPr>
                <a:picLocks noChangeAspect="1" noChangeArrowheads="1"/>
              </p:cNvPicPr>
              <p:nvPr/>
            </p:nvPicPr>
            <p:blipFill>
              <a:blip r:embed="rId15"/>
              <a:srcRect t="67508" b="17502"/>
              <a:stretch>
                <a:fillRect/>
              </a:stretch>
            </p:blipFill>
            <p:spPr bwMode="auto">
              <a:xfrm>
                <a:off x="2229647" y="1153633"/>
                <a:ext cx="1678724" cy="276225"/>
              </a:xfrm>
              <a:prstGeom prst="rect">
                <a:avLst/>
              </a:prstGeom>
              <a:noFill/>
              <a:ln w="9525">
                <a:noFill/>
                <a:miter lim="800000"/>
                <a:headEnd/>
                <a:tailEnd/>
              </a:ln>
            </p:spPr>
          </p:pic>
          <p:pic>
            <p:nvPicPr>
              <p:cNvPr id="139" name="Picture 12" descr="j0431590"/>
              <p:cNvPicPr>
                <a:picLocks noChangeAspect="1" noChangeArrowheads="1"/>
              </p:cNvPicPr>
              <p:nvPr/>
            </p:nvPicPr>
            <p:blipFill>
              <a:blip r:embed="rId15"/>
              <a:srcRect t="67508" b="17502"/>
              <a:stretch>
                <a:fillRect/>
              </a:stretch>
            </p:blipFill>
            <p:spPr bwMode="auto">
              <a:xfrm>
                <a:off x="3178163" y="1383028"/>
                <a:ext cx="1599578" cy="276225"/>
              </a:xfrm>
              <a:prstGeom prst="rect">
                <a:avLst/>
              </a:prstGeom>
              <a:noFill/>
              <a:ln w="9525">
                <a:noFill/>
                <a:miter lim="800000"/>
                <a:headEnd/>
                <a:tailEnd/>
              </a:ln>
            </p:spPr>
          </p:pic>
          <p:pic>
            <p:nvPicPr>
              <p:cNvPr id="140" name="Picture 14" descr="j0431590"/>
              <p:cNvPicPr>
                <a:picLocks noChangeAspect="1" noChangeArrowheads="1"/>
              </p:cNvPicPr>
              <p:nvPr/>
            </p:nvPicPr>
            <p:blipFill>
              <a:blip r:embed="rId15"/>
              <a:srcRect t="67508" b="17502"/>
              <a:stretch>
                <a:fillRect/>
              </a:stretch>
            </p:blipFill>
            <p:spPr bwMode="auto">
              <a:xfrm>
                <a:off x="2275367" y="1383028"/>
                <a:ext cx="1213569" cy="276225"/>
              </a:xfrm>
              <a:prstGeom prst="rect">
                <a:avLst/>
              </a:prstGeom>
              <a:noFill/>
              <a:ln w="9525">
                <a:noFill/>
                <a:miter lim="800000"/>
                <a:headEnd/>
                <a:tailEnd/>
              </a:ln>
            </p:spPr>
          </p:pic>
          <p:pic>
            <p:nvPicPr>
              <p:cNvPr id="141" name="Picture 11" descr="j0431590"/>
              <p:cNvPicPr>
                <a:picLocks noChangeAspect="1" noChangeArrowheads="1"/>
              </p:cNvPicPr>
              <p:nvPr/>
            </p:nvPicPr>
            <p:blipFill>
              <a:blip r:embed="rId15"/>
              <a:srcRect t="67508" b="17502"/>
              <a:stretch>
                <a:fillRect/>
              </a:stretch>
            </p:blipFill>
            <p:spPr bwMode="auto">
              <a:xfrm>
                <a:off x="3178163" y="1659255"/>
                <a:ext cx="1599578" cy="276225"/>
              </a:xfrm>
              <a:prstGeom prst="rect">
                <a:avLst/>
              </a:prstGeom>
              <a:noFill/>
              <a:ln w="9525">
                <a:noFill/>
                <a:miter lim="800000"/>
                <a:headEnd/>
                <a:tailEnd/>
              </a:ln>
            </p:spPr>
          </p:pic>
          <p:pic>
            <p:nvPicPr>
              <p:cNvPr id="142" name="Picture 13" descr="j0431590"/>
              <p:cNvPicPr>
                <a:picLocks noChangeAspect="1" noChangeArrowheads="1"/>
              </p:cNvPicPr>
              <p:nvPr/>
            </p:nvPicPr>
            <p:blipFill>
              <a:blip r:embed="rId15"/>
              <a:srcRect t="67508" b="17502"/>
              <a:stretch>
                <a:fillRect/>
              </a:stretch>
            </p:blipFill>
            <p:spPr bwMode="auto">
              <a:xfrm>
                <a:off x="2229647" y="1658460"/>
                <a:ext cx="1678724" cy="276225"/>
              </a:xfrm>
              <a:prstGeom prst="rect">
                <a:avLst/>
              </a:prstGeom>
              <a:noFill/>
              <a:ln w="9525">
                <a:noFill/>
                <a:miter lim="800000"/>
                <a:headEnd/>
                <a:tailEnd/>
              </a:ln>
            </p:spPr>
          </p:pic>
          <p:pic>
            <p:nvPicPr>
              <p:cNvPr id="143" name="Picture 12" descr="j0431590"/>
              <p:cNvPicPr>
                <a:picLocks noChangeAspect="1" noChangeArrowheads="1"/>
              </p:cNvPicPr>
              <p:nvPr/>
            </p:nvPicPr>
            <p:blipFill>
              <a:blip r:embed="rId15"/>
              <a:srcRect t="67508" b="17502"/>
              <a:stretch>
                <a:fillRect/>
              </a:stretch>
            </p:blipFill>
            <p:spPr bwMode="auto">
              <a:xfrm>
                <a:off x="3178163" y="1887855"/>
                <a:ext cx="1599578" cy="276225"/>
              </a:xfrm>
              <a:prstGeom prst="rect">
                <a:avLst/>
              </a:prstGeom>
              <a:noFill/>
              <a:ln w="9525">
                <a:noFill/>
                <a:miter lim="800000"/>
                <a:headEnd/>
                <a:tailEnd/>
              </a:ln>
            </p:spPr>
          </p:pic>
          <p:pic>
            <p:nvPicPr>
              <p:cNvPr id="144" name="Picture 14" descr="j0431590"/>
              <p:cNvPicPr>
                <a:picLocks noChangeAspect="1" noChangeArrowheads="1"/>
              </p:cNvPicPr>
              <p:nvPr/>
            </p:nvPicPr>
            <p:blipFill>
              <a:blip r:embed="rId15"/>
              <a:srcRect t="67508" b="17502"/>
              <a:stretch>
                <a:fillRect/>
              </a:stretch>
            </p:blipFill>
            <p:spPr bwMode="auto">
              <a:xfrm>
                <a:off x="2275367" y="1887855"/>
                <a:ext cx="1213569" cy="276225"/>
              </a:xfrm>
              <a:prstGeom prst="rect">
                <a:avLst/>
              </a:prstGeom>
              <a:noFill/>
              <a:ln w="9525">
                <a:noFill/>
                <a:miter lim="800000"/>
                <a:headEnd/>
                <a:tailEnd/>
              </a:ln>
            </p:spPr>
          </p:pic>
        </p:grpSp>
        <p:sp>
          <p:nvSpPr>
            <p:cNvPr id="130" name="Rounded Rectangle 129"/>
            <p:cNvSpPr/>
            <p:nvPr/>
          </p:nvSpPr>
          <p:spPr bwMode="auto">
            <a:xfrm>
              <a:off x="6072673" y="3903669"/>
              <a:ext cx="2724912" cy="2135986"/>
            </a:xfrm>
            <a:prstGeom prst="roundRect">
              <a:avLst>
                <a:gd name="adj" fmla="val 9853"/>
              </a:avLst>
            </a:prstGeom>
            <a:solidFill>
              <a:schemeClr val="tx1">
                <a:lumMod val="75000"/>
                <a:alpha val="1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444378" algn="ctr" defTabSz="-57150" eaLnBrk="0" hangingPunct="0">
                <a:lnSpc>
                  <a:spcPct val="90000"/>
                </a:lnSpc>
                <a:spcBef>
                  <a:spcPts val="200"/>
                </a:spcBef>
                <a:spcAft>
                  <a:spcPts val="900"/>
                </a:spcAft>
                <a:buClr>
                  <a:schemeClr val="tx2"/>
                </a:buClr>
                <a:buSzPct val="95000"/>
                <a:defRPr/>
              </a:pPr>
              <a:endParaRPr lang="en-US" altLang="zh-CN" sz="2000" dirty="0">
                <a:ln>
                  <a:solidFill>
                    <a:schemeClr val="tx1">
                      <a:lumMod val="50000"/>
                      <a:alpha val="5000"/>
                    </a:schemeClr>
                  </a:solidFill>
                </a:ln>
                <a:effectLst>
                  <a:outerShdw blurRad="50800" dist="38100" dir="5400000" algn="t" rotWithShape="0">
                    <a:prstClr val="black">
                      <a:alpha val="40000"/>
                    </a:prstClr>
                  </a:outerShdw>
                </a:effectLst>
              </a:endParaRPr>
            </a:p>
          </p:txBody>
        </p:sp>
        <p:grpSp>
          <p:nvGrpSpPr>
            <p:cNvPr id="3" name="Group 84"/>
            <p:cNvGrpSpPr/>
            <p:nvPr/>
          </p:nvGrpSpPr>
          <p:grpSpPr>
            <a:xfrm>
              <a:off x="6584423" y="3991707"/>
              <a:ext cx="1482022" cy="1482021"/>
              <a:chOff x="3730058" y="1049874"/>
              <a:chExt cx="1332707" cy="1332706"/>
            </a:xfrm>
          </p:grpSpPr>
          <p:pic>
            <p:nvPicPr>
              <p:cNvPr id="126" name="Picture 2" descr="E:\Syngai\Microsoft Clip Organizer\Tech Icons\My-Computer-No-Wallpaper-256x256.png"/>
              <p:cNvPicPr>
                <a:picLocks noChangeAspect="1" noChangeArrowheads="1"/>
              </p:cNvPicPr>
              <p:nvPr/>
            </p:nvPicPr>
            <p:blipFill>
              <a:blip r:embed="rId16"/>
              <a:srcRect/>
              <a:stretch>
                <a:fillRect/>
              </a:stretch>
            </p:blipFill>
            <p:spPr bwMode="auto">
              <a:xfrm flipH="1">
                <a:off x="3730058" y="1049874"/>
                <a:ext cx="1332707" cy="1332706"/>
              </a:xfrm>
              <a:prstGeom prst="rect">
                <a:avLst/>
              </a:prstGeom>
              <a:noFill/>
            </p:spPr>
          </p:pic>
          <p:pic>
            <p:nvPicPr>
              <p:cNvPr id="127" name="Picture 3" descr="E:\Syngai\Microsoft Clip Organizer\Icons 2\Vista Aero Pack 3\Vista-Shield.png"/>
              <p:cNvPicPr>
                <a:picLocks noChangeAspect="1" noChangeArrowheads="1"/>
              </p:cNvPicPr>
              <p:nvPr/>
            </p:nvPicPr>
            <p:blipFill>
              <a:blip r:embed="rId17" cstate="print"/>
              <a:srcRect/>
              <a:stretch>
                <a:fillRect/>
              </a:stretch>
            </p:blipFill>
            <p:spPr bwMode="auto">
              <a:xfrm>
                <a:off x="4141849" y="1604202"/>
                <a:ext cx="660130" cy="660129"/>
              </a:xfrm>
              <a:prstGeom prst="rect">
                <a:avLst/>
              </a:prstGeom>
              <a:noFill/>
            </p:spPr>
          </p:pic>
          <p:pic>
            <p:nvPicPr>
              <p:cNvPr id="128" name="Picture 7" descr="E:\Manisha\Microsoft Pictures\Microsoft Clip Organizer\Microsoft Clip Organizer\j0431628.png"/>
              <p:cNvPicPr>
                <a:picLocks noChangeAspect="1" noChangeArrowheads="1"/>
              </p:cNvPicPr>
              <p:nvPr/>
            </p:nvPicPr>
            <p:blipFill>
              <a:blip r:embed="rId18" cstate="print"/>
              <a:srcRect/>
              <a:stretch>
                <a:fillRect/>
              </a:stretch>
            </p:blipFill>
            <p:spPr bwMode="auto">
              <a:xfrm flipH="1">
                <a:off x="4512423" y="1710459"/>
                <a:ext cx="456987" cy="456986"/>
              </a:xfrm>
              <a:prstGeom prst="rect">
                <a:avLst/>
              </a:prstGeom>
              <a:noFill/>
            </p:spPr>
          </p:pic>
        </p:grpSp>
        <p:sp>
          <p:nvSpPr>
            <p:cNvPr id="62" name="Rectangle 61"/>
            <p:cNvSpPr/>
            <p:nvPr/>
          </p:nvSpPr>
          <p:spPr>
            <a:xfrm>
              <a:off x="6069034" y="6023010"/>
              <a:ext cx="2738474" cy="600164"/>
            </a:xfrm>
            <a:prstGeom prst="rect">
              <a:avLst/>
            </a:prstGeom>
          </p:spPr>
          <p:txBody>
            <a:bodyPr wrap="square">
              <a:spAutoFit/>
            </a:bodyPr>
            <a:lstStyle/>
            <a:p>
              <a:pPr indent="-444378" algn="ctr" defTabSz="-13873163" eaLnBrk="0" hangingPunct="0">
                <a:spcBef>
                  <a:spcPts val="100"/>
                </a:spcBef>
                <a:spcAft>
                  <a:spcPts val="100"/>
                </a:spcAft>
                <a:buClr>
                  <a:srgbClr val="FFB601"/>
                </a:buClr>
                <a:buSzPct val="95000"/>
                <a:buNone/>
                <a:defRPr/>
              </a:pP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Brinde</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seguridad</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y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protección</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de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datos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integradas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con un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cumplimiento</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mejorado</a:t>
              </a:r>
              <a:endPar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endParaRPr>
            </a:p>
          </p:txBody>
        </p:sp>
        <p:sp>
          <p:nvSpPr>
            <p:cNvPr id="71" name="Round Same Side Corner Rectangle 70"/>
            <p:cNvSpPr/>
            <p:nvPr/>
          </p:nvSpPr>
          <p:spPr bwMode="auto">
            <a:xfrm>
              <a:off x="6086475" y="5640051"/>
              <a:ext cx="2714625" cy="335667"/>
            </a:xfrm>
            <a:prstGeom prst="round2SameRect">
              <a:avLst>
                <a:gd name="adj1" fmla="val 0"/>
                <a:gd name="adj2" fmla="val 14583"/>
              </a:avLst>
            </a:prstGeom>
            <a:gradFill>
              <a:gsLst>
                <a:gs pos="100000">
                  <a:schemeClr val="bg2">
                    <a:lumMod val="75000"/>
                    <a:lumOff val="25000"/>
                  </a:schemeClr>
                </a:gs>
                <a:gs pos="8000">
                  <a:schemeClr val="bg2">
                    <a:lumMod val="75000"/>
                    <a:lumOff val="25000"/>
                    <a:alpha val="75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lIns="0" tIns="73152" rIns="0" bIns="64008" anchor="ctr">
              <a:spAutoFit/>
            </a:bodyPr>
            <a:lstStyle/>
            <a:p>
              <a:pPr marL="228600" indent="-228600" algn="ctr" defTabSz="-13871448">
                <a:buNone/>
              </a:pPr>
              <a:r>
                <a:rPr lang="en-US" sz="1200" b="1" spc="-5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5) </a:t>
              </a:r>
              <a:r>
                <a:rPr lang="en-US" sz="1200" b="1" spc="-5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Seguridad</a:t>
              </a:r>
              <a:r>
                <a:rPr lang="en-US" sz="1200" b="1" spc="-5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integral</a:t>
              </a:r>
            </a:p>
          </p:txBody>
        </p:sp>
      </p:grpSp>
      <p:grpSp>
        <p:nvGrpSpPr>
          <p:cNvPr id="85" name="Group 84"/>
          <p:cNvGrpSpPr/>
          <p:nvPr/>
        </p:nvGrpSpPr>
        <p:grpSpPr>
          <a:xfrm>
            <a:off x="3167328" y="3903669"/>
            <a:ext cx="2805103" cy="2888782"/>
            <a:chOff x="3221019" y="3903669"/>
            <a:chExt cx="2805103" cy="2888782"/>
          </a:xfrm>
        </p:grpSpPr>
        <p:sp>
          <p:nvSpPr>
            <p:cNvPr id="145" name="Rounded Rectangle 144"/>
            <p:cNvSpPr/>
            <p:nvPr/>
          </p:nvSpPr>
          <p:spPr bwMode="auto">
            <a:xfrm>
              <a:off x="3226982" y="3903669"/>
              <a:ext cx="2799140" cy="2135986"/>
            </a:xfrm>
            <a:prstGeom prst="roundRect">
              <a:avLst>
                <a:gd name="adj" fmla="val 9853"/>
              </a:avLst>
            </a:prstGeom>
            <a:solidFill>
              <a:schemeClr val="tx2">
                <a:lumMod val="75000"/>
                <a:alpha val="15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444378" algn="ctr" defTabSz="-57150" eaLnBrk="0" hangingPunct="0">
                <a:lnSpc>
                  <a:spcPct val="90000"/>
                </a:lnSpc>
                <a:spcBef>
                  <a:spcPts val="200"/>
                </a:spcBef>
                <a:spcAft>
                  <a:spcPts val="900"/>
                </a:spcAft>
                <a:buClr>
                  <a:schemeClr val="tx2"/>
                </a:buClr>
                <a:buSzPct val="95000"/>
                <a:defRPr/>
              </a:pPr>
              <a:endParaRPr lang="en-US" altLang="zh-CN" sz="2000" dirty="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72" name="Oval 71"/>
            <p:cNvSpPr/>
            <p:nvPr/>
          </p:nvSpPr>
          <p:spPr bwMode="auto">
            <a:xfrm>
              <a:off x="4409275" y="4186495"/>
              <a:ext cx="1205418" cy="1153572"/>
            </a:xfrm>
            <a:prstGeom prst="ellipse">
              <a:avLst/>
            </a:prstGeom>
            <a:gradFill flip="none" rotWithShape="1">
              <a:gsLst>
                <a:gs pos="0">
                  <a:schemeClr val="bg2">
                    <a:lumMod val="50000"/>
                    <a:lumOff val="50000"/>
                  </a:schemeClr>
                </a:gs>
                <a:gs pos="50000">
                  <a:schemeClr val="bg2">
                    <a:lumMod val="50000"/>
                    <a:lumOff val="50000"/>
                  </a:schemeClr>
                </a:gs>
                <a:gs pos="100000">
                  <a:srgbClr val="969696"/>
                </a:gs>
              </a:gsLst>
              <a:path path="circle">
                <a:fillToRect l="50000" t="50000" r="50000" b="50000"/>
              </a:path>
              <a:tileRect/>
            </a:gradFill>
            <a:ln w="9525" cap="flat" cmpd="sng" algn="ctr">
              <a:noFill/>
              <a:prstDash val="solid"/>
              <a:round/>
              <a:headEnd type="none" w="med" len="med"/>
              <a:tailEnd type="none" w="med" len="med"/>
            </a:ln>
            <a:effectLst>
              <a:softEdge rad="127000"/>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150" name="Arc 149"/>
            <p:cNvSpPr/>
            <p:nvPr/>
          </p:nvSpPr>
          <p:spPr bwMode="auto">
            <a:xfrm rot="5400000">
              <a:off x="4220877" y="4790730"/>
              <a:ext cx="618765" cy="618765"/>
            </a:xfrm>
            <a:prstGeom prst="arc">
              <a:avLst/>
            </a:prstGeom>
            <a:noFill/>
            <a:ln w="41275" cap="flat" cmpd="sng" algn="ctr">
              <a:solidFill>
                <a:srgbClr val="FFC000">
                  <a:alpha val="42000"/>
                </a:srgbClr>
              </a:solidFill>
              <a:prstDash val="solid"/>
              <a:round/>
              <a:headEnd type="stealth" w="med" len="med"/>
              <a:tailEnd type="none"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tx1"/>
                </a:solidFill>
                <a:effectLst/>
                <a:latin typeface="Arial" charset="0"/>
              </a:endParaRPr>
            </a:p>
          </p:txBody>
        </p:sp>
        <p:sp>
          <p:nvSpPr>
            <p:cNvPr id="61" name="Rectangle 60"/>
            <p:cNvSpPr/>
            <p:nvPr/>
          </p:nvSpPr>
          <p:spPr>
            <a:xfrm>
              <a:off x="3221019" y="6023010"/>
              <a:ext cx="2701962" cy="769441"/>
            </a:xfrm>
            <a:prstGeom prst="rect">
              <a:avLst/>
            </a:prstGeom>
          </p:spPr>
          <p:txBody>
            <a:bodyPr wrap="square">
              <a:spAutoFit/>
            </a:bodyPr>
            <a:lstStyle/>
            <a:p>
              <a:pPr indent="-444378" algn="ctr" defTabSz="-13873163" eaLnBrk="0" hangingPunct="0">
                <a:spcBef>
                  <a:spcPts val="100"/>
                </a:spcBef>
                <a:spcAft>
                  <a:spcPts val="100"/>
                </a:spcAft>
                <a:buClr>
                  <a:srgbClr val="FFB601"/>
                </a:buClr>
                <a:buSzPct val="95000"/>
                <a:buNone/>
                <a:defRPr/>
              </a:pP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Automatice</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las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actualizaciones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de software,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centralice</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las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configuraciones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y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las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directivas</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y la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supervisión</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y el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soporte</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remotos</a:t>
              </a:r>
              <a:endPar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endParaRPr>
            </a:p>
          </p:txBody>
        </p:sp>
        <p:pic>
          <p:nvPicPr>
            <p:cNvPr id="147" name="Picture 21" descr="E:\Syngai\Microsoft Clip Organizer\Household\j0432614.png"/>
            <p:cNvPicPr>
              <a:picLocks noChangeAspect="1" noChangeArrowheads="1"/>
            </p:cNvPicPr>
            <p:nvPr/>
          </p:nvPicPr>
          <p:blipFill>
            <a:blip r:embed="rId19"/>
            <a:srcRect/>
            <a:stretch>
              <a:fillRect/>
            </a:stretch>
          </p:blipFill>
          <p:spPr bwMode="auto">
            <a:xfrm>
              <a:off x="3688855" y="4301356"/>
              <a:ext cx="1110306" cy="1110307"/>
            </a:xfrm>
            <a:prstGeom prst="rect">
              <a:avLst/>
            </a:prstGeom>
            <a:noFill/>
          </p:spPr>
        </p:pic>
        <p:sp>
          <p:nvSpPr>
            <p:cNvPr id="149" name="Arc 148"/>
            <p:cNvSpPr/>
            <p:nvPr/>
          </p:nvSpPr>
          <p:spPr bwMode="auto">
            <a:xfrm>
              <a:off x="3602112" y="4206662"/>
              <a:ext cx="1023564" cy="1023565"/>
            </a:xfrm>
            <a:prstGeom prst="arc">
              <a:avLst>
                <a:gd name="adj1" fmla="val 16200000"/>
                <a:gd name="adj2" fmla="val 394852"/>
              </a:avLst>
            </a:prstGeom>
            <a:noFill/>
            <a:ln w="60325" cap="flat" cmpd="sng" algn="ctr">
              <a:solidFill>
                <a:schemeClr val="tx1">
                  <a:alpha val="24000"/>
                </a:schemeClr>
              </a:solidFill>
              <a:prstDash val="solid"/>
              <a:round/>
              <a:headEnd type="none" w="med" len="med"/>
              <a:tailEnd type="stealth" w="med" len="med"/>
            </a:ln>
            <a:effectLst/>
          </p:spPr>
          <p:txBody>
            <a:bodyPr vert="horz" wrap="non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solidFill>
                  <a:schemeClr val="tx1"/>
                </a:solidFill>
                <a:effectLst/>
                <a:latin typeface="Arial" charset="0"/>
              </a:endParaRPr>
            </a:p>
          </p:txBody>
        </p:sp>
        <p:sp>
          <p:nvSpPr>
            <p:cNvPr id="73" name="Round Same Side Corner Rectangle 72"/>
            <p:cNvSpPr/>
            <p:nvPr/>
          </p:nvSpPr>
          <p:spPr bwMode="auto">
            <a:xfrm>
              <a:off x="3248024" y="5636331"/>
              <a:ext cx="2778097" cy="354925"/>
            </a:xfrm>
            <a:prstGeom prst="round2SameRect">
              <a:avLst>
                <a:gd name="adj1" fmla="val 0"/>
                <a:gd name="adj2" fmla="val 18750"/>
              </a:avLst>
            </a:prstGeom>
            <a:gradFill>
              <a:gsLst>
                <a:gs pos="100000">
                  <a:schemeClr val="tx2">
                    <a:lumMod val="50000"/>
                    <a:alpha val="90000"/>
                  </a:schemeClr>
                </a:gs>
                <a:gs pos="8000">
                  <a:schemeClr val="tx2">
                    <a:lumMod val="50000"/>
                    <a:alpha val="65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lIns="0" tIns="73152" rIns="0" bIns="64008" anchor="ctr">
              <a:spAutoFit/>
            </a:bodyPr>
            <a:lstStyle/>
            <a:p>
              <a:pPr algn="ctr" defTabSz="-13871448">
                <a:buNone/>
              </a:pPr>
              <a:r>
                <a:rPr lang="en-US" sz="1200" b="1" i="0" spc="-50" dirty="0">
                  <a:solidFill>
                    <a:srgbClr val="FFFFFF"/>
                  </a:solidFill>
                  <a:effectLst>
                    <a:outerShdw blurRad="38100" dist="38100" dir="2700000" algn="tl">
                      <a:srgbClr val="000000">
                        <a:alpha val="43137"/>
                      </a:srgbClr>
                    </a:outerShdw>
                  </a:effectLst>
                  <a:latin typeface="Segoe Semibold"/>
                  <a:ea typeface="+mn-ea"/>
                  <a:cs typeface="+mn-cs"/>
                </a:rPr>
                <a:t> </a:t>
              </a:r>
              <a:r>
                <a:rPr lang="en-US" sz="1200" b="1" spc="-5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4) </a:t>
              </a:r>
              <a:r>
                <a:rPr lang="en-US" sz="1200" b="1" spc="-5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Administración</a:t>
              </a:r>
              <a:r>
                <a:rPr lang="en-US" sz="1200" b="1" spc="-5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de TI </a:t>
              </a:r>
              <a:r>
                <a:rPr lang="en-US" sz="1200" b="1" spc="-5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automatizada</a:t>
              </a:r>
              <a:endParaRPr lang="en-US" sz="1200" b="1" spc="-5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endParaRPr>
            </a:p>
          </p:txBody>
        </p:sp>
      </p:grpSp>
      <p:grpSp>
        <p:nvGrpSpPr>
          <p:cNvPr id="86" name="Group 85"/>
          <p:cNvGrpSpPr/>
          <p:nvPr/>
        </p:nvGrpSpPr>
        <p:grpSpPr>
          <a:xfrm>
            <a:off x="266731" y="3903669"/>
            <a:ext cx="2779142" cy="2719505"/>
            <a:chOff x="295825" y="3903669"/>
            <a:chExt cx="2779142" cy="2719505"/>
          </a:xfrm>
        </p:grpSpPr>
        <p:sp>
          <p:nvSpPr>
            <p:cNvPr id="151" name="Rounded Rectangle 150"/>
            <p:cNvSpPr/>
            <p:nvPr/>
          </p:nvSpPr>
          <p:spPr bwMode="auto">
            <a:xfrm>
              <a:off x="336492" y="3903669"/>
              <a:ext cx="2724912" cy="2135986"/>
            </a:xfrm>
            <a:prstGeom prst="roundRect">
              <a:avLst>
                <a:gd name="adj" fmla="val 9853"/>
              </a:avLst>
            </a:prstGeom>
            <a:solidFill>
              <a:schemeClr val="accent4">
                <a:alpha val="2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114300" indent="-444378" algn="ctr" defTabSz="-57150" eaLnBrk="0" hangingPunct="0">
                <a:lnSpc>
                  <a:spcPct val="90000"/>
                </a:lnSpc>
                <a:spcBef>
                  <a:spcPts val="200"/>
                </a:spcBef>
                <a:spcAft>
                  <a:spcPts val="900"/>
                </a:spcAft>
                <a:buClr>
                  <a:schemeClr val="tx2"/>
                </a:buClr>
                <a:buSzPct val="95000"/>
                <a:defRPr/>
              </a:pPr>
              <a:endParaRPr lang="en-US" altLang="zh-CN" sz="2000" dirty="0">
                <a:ln>
                  <a:solidFill>
                    <a:schemeClr val="tx1">
                      <a:lumMod val="50000"/>
                      <a:alpha val="5000"/>
                    </a:schemeClr>
                  </a:solidFill>
                </a:ln>
                <a:effectLst>
                  <a:outerShdw blurRad="50800" dist="38100" dir="5400000" algn="t" rotWithShape="0">
                    <a:prstClr val="black">
                      <a:alpha val="40000"/>
                    </a:prstClr>
                  </a:outerShdw>
                </a:effectLst>
              </a:endParaRPr>
            </a:p>
          </p:txBody>
        </p:sp>
        <p:pic>
          <p:nvPicPr>
            <p:cNvPr id="67" name="Picture 66" descr="Virtual App.png"/>
            <p:cNvPicPr>
              <a:picLocks noChangeAspect="1"/>
            </p:cNvPicPr>
            <p:nvPr/>
          </p:nvPicPr>
          <p:blipFill>
            <a:blip r:embed="rId20"/>
            <a:stretch>
              <a:fillRect/>
            </a:stretch>
          </p:blipFill>
          <p:spPr bwMode="invGray">
            <a:xfrm>
              <a:off x="661819" y="4165228"/>
              <a:ext cx="2074260" cy="1292296"/>
            </a:xfrm>
            <a:prstGeom prst="rect">
              <a:avLst/>
            </a:prstGeom>
            <a:noFill/>
            <a:ln>
              <a:noFill/>
            </a:ln>
          </p:spPr>
        </p:pic>
        <p:sp>
          <p:nvSpPr>
            <p:cNvPr id="69" name="Rectangle 68"/>
            <p:cNvSpPr/>
            <p:nvPr/>
          </p:nvSpPr>
          <p:spPr>
            <a:xfrm>
              <a:off x="295825" y="6023010"/>
              <a:ext cx="2706116" cy="600164"/>
            </a:xfrm>
            <a:prstGeom prst="rect">
              <a:avLst/>
            </a:prstGeom>
          </p:spPr>
          <p:txBody>
            <a:bodyPr wrap="square">
              <a:spAutoFit/>
            </a:bodyPr>
            <a:lstStyle/>
            <a:p>
              <a:pPr indent="-444378" algn="ctr" defTabSz="-13873163" eaLnBrk="0" hangingPunct="0">
                <a:spcBef>
                  <a:spcPts val="100"/>
                </a:spcBef>
                <a:spcAft>
                  <a:spcPts val="100"/>
                </a:spcAft>
                <a:buClr>
                  <a:srgbClr val="FFB601"/>
                </a:buClr>
                <a:buSzPct val="95000"/>
                <a:buNone/>
                <a:defRPr/>
              </a:pP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Elija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cómo</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virtualizar</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el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escritorio</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para</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obtener</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flexibilidad</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del </a:t>
              </a:r>
              <a:r>
                <a:rPr lang="en-US" sz="1100"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usuario</a:t>
              </a:r>
              <a:r>
                <a:rPr lang="en-US" sz="11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pitchFamily="34" charset="0"/>
                </a:rPr>
                <a:t> y control de TI</a:t>
              </a:r>
            </a:p>
          </p:txBody>
        </p:sp>
        <p:sp>
          <p:nvSpPr>
            <p:cNvPr id="81" name="Round Same Side Corner Rectangle 80"/>
            <p:cNvSpPr/>
            <p:nvPr/>
          </p:nvSpPr>
          <p:spPr bwMode="auto">
            <a:xfrm>
              <a:off x="350055" y="5636331"/>
              <a:ext cx="2724912" cy="354925"/>
            </a:xfrm>
            <a:prstGeom prst="round2SameRect">
              <a:avLst>
                <a:gd name="adj1" fmla="val 0"/>
                <a:gd name="adj2" fmla="val 18750"/>
              </a:avLst>
            </a:prstGeom>
            <a:gradFill>
              <a:gsLst>
                <a:gs pos="100000">
                  <a:schemeClr val="accent2">
                    <a:lumMod val="50000"/>
                  </a:schemeClr>
                </a:gs>
                <a:gs pos="8000">
                  <a:schemeClr val="accent4">
                    <a:lumMod val="75000"/>
                    <a:alpha val="67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73152" bIns="64008" anchor="ctr">
              <a:spAutoFit/>
            </a:bodyPr>
            <a:lstStyle/>
            <a:p>
              <a:pPr algn="ctr" defTabSz="-13873163" eaLnBrk="0" hangingPunct="0">
                <a:buClr>
                  <a:srgbClr val="FFB601"/>
                </a:buClr>
                <a:buSzPct val="95000"/>
                <a:buNone/>
                <a:tabLst>
                  <a:tab pos="233363" algn="l"/>
                </a:tabLst>
                <a:defRPr/>
              </a:pP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3)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Virtualización</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de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escritorio</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endParaRPr>
            </a:p>
          </p:txBody>
        </p:sp>
      </p:grpSp>
      <p:pic>
        <p:nvPicPr>
          <p:cNvPr id="4098" name="Picture 2" descr="F:\Desktop Opt Customer Deck FINAL\ppx-p17.png"/>
          <p:cNvPicPr>
            <a:picLocks noChangeAspect="1" noChangeArrowheads="1"/>
          </p:cNvPicPr>
          <p:nvPr/>
        </p:nvPicPr>
        <p:blipFill>
          <a:blip r:embed="rId21"/>
          <a:srcRect/>
          <a:stretch>
            <a:fillRect/>
          </a:stretch>
        </p:blipFill>
        <p:spPr bwMode="auto">
          <a:xfrm>
            <a:off x="4609789" y="4371664"/>
            <a:ext cx="838800" cy="850783"/>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02468" y="1668026"/>
            <a:ext cx="1828800" cy="4866423"/>
          </a:xfrm>
          <a:prstGeom prst="rect">
            <a:avLst/>
          </a:prstGeom>
          <a:solidFill>
            <a:srgbClr val="C00000">
              <a:alpha val="70000"/>
            </a:srgbClr>
          </a:solidFill>
          <a:ln w="12700" cap="flat" cmpd="sng" algn="ctr">
            <a:solidFill>
              <a:schemeClr val="tx1">
                <a:alpha val="15000"/>
              </a:schemeClr>
            </a:solidFill>
            <a:prstDash val="solid"/>
          </a:ln>
          <a:effectLst>
            <a:outerShdw blurRad="215900" dist="152400" dir="2700000" algn="tl" rotWithShape="0">
              <a:prstClr val="black">
                <a:alpha val="40000"/>
              </a:prstClr>
            </a:outerShdw>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24" name="Rectangle 23"/>
          <p:cNvSpPr/>
          <p:nvPr/>
        </p:nvSpPr>
        <p:spPr>
          <a:xfrm>
            <a:off x="2660650" y="1669841"/>
            <a:ext cx="1828800" cy="4864608"/>
          </a:xfrm>
          <a:prstGeom prst="rect">
            <a:avLst/>
          </a:prstGeom>
          <a:solidFill>
            <a:schemeClr val="accent5">
              <a:alpha val="70000"/>
            </a:schemeClr>
          </a:solidFill>
          <a:ln w="12700" cap="flat" cmpd="sng" algn="ctr">
            <a:solidFill>
              <a:schemeClr val="tx1">
                <a:alpha val="15000"/>
              </a:schemeClr>
            </a:solidFill>
            <a:prstDash val="solid"/>
          </a:ln>
          <a:effectLst>
            <a:outerShdw blurRad="215900" dist="152400" dir="2700000" algn="tl" rotWithShape="0">
              <a:prstClr val="black">
                <a:alpha val="40000"/>
              </a:prstClr>
            </a:outerShdw>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29" name="Rectangle 28"/>
          <p:cNvSpPr/>
          <p:nvPr/>
        </p:nvSpPr>
        <p:spPr>
          <a:xfrm>
            <a:off x="4616450" y="1669841"/>
            <a:ext cx="1828800" cy="4864608"/>
          </a:xfrm>
          <a:prstGeom prst="rect">
            <a:avLst/>
          </a:prstGeom>
          <a:solidFill>
            <a:schemeClr val="accent1">
              <a:alpha val="70000"/>
            </a:schemeClr>
          </a:solidFill>
          <a:ln w="12700" cap="flat" cmpd="sng" algn="ctr">
            <a:solidFill>
              <a:schemeClr val="tx1">
                <a:alpha val="15000"/>
              </a:schemeClr>
            </a:solidFill>
            <a:prstDash val="solid"/>
          </a:ln>
          <a:effectLst>
            <a:outerShdw blurRad="215900" dist="152400" dir="2700000" algn="tl" rotWithShape="0">
              <a:prstClr val="black">
                <a:alpha val="40000"/>
              </a:prstClr>
            </a:outerShdw>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33" name="Rectangle 32"/>
          <p:cNvSpPr/>
          <p:nvPr/>
        </p:nvSpPr>
        <p:spPr>
          <a:xfrm>
            <a:off x="6572250" y="1669841"/>
            <a:ext cx="1828800" cy="4864608"/>
          </a:xfrm>
          <a:prstGeom prst="rect">
            <a:avLst/>
          </a:prstGeom>
          <a:solidFill>
            <a:schemeClr val="accent4">
              <a:alpha val="70000"/>
            </a:schemeClr>
          </a:solidFill>
          <a:ln w="12700" cap="flat" cmpd="sng" algn="ctr">
            <a:solidFill>
              <a:schemeClr val="tx1">
                <a:alpha val="15000"/>
              </a:schemeClr>
            </a:solidFill>
            <a:prstDash val="solid"/>
          </a:ln>
          <a:effectLst>
            <a:outerShdw blurRad="215900" dist="152400" dir="2700000" algn="tl" rotWithShape="0">
              <a:prstClr val="black">
                <a:alpha val="40000"/>
              </a:prstClr>
            </a:outerShdw>
          </a:effectLst>
        </p:spPr>
        <p:txBody>
          <a:bodyPr rtlCol="0" anchor="ctr"/>
          <a:lstStyle/>
          <a:p>
            <a:pPr algn="ctr" rtl="0">
              <a:defRPr/>
            </a:pPr>
            <a:endParaRPr lang="en-US" dirty="0">
              <a:solidFill>
                <a:sysClr val="window" lastClr="FFFFFF"/>
              </a:solidFill>
              <a:latin typeface="Calibri"/>
              <a:ea typeface="+mn-ea"/>
              <a:cs typeface="+mn-cs"/>
            </a:endParaRPr>
          </a:p>
        </p:txBody>
      </p:sp>
      <p:sp>
        <p:nvSpPr>
          <p:cNvPr id="2" name="Title 1"/>
          <p:cNvSpPr>
            <a:spLocks noGrp="1"/>
          </p:cNvSpPr>
          <p:nvPr>
            <p:ph type="title"/>
          </p:nvPr>
        </p:nvSpPr>
        <p:spPr>
          <a:xfrm>
            <a:off x="363537" y="288882"/>
            <a:ext cx="8421687" cy="867930"/>
          </a:xfrm>
        </p:spPr>
        <p:txBody>
          <a:bodyPr/>
          <a:lstStyle/>
          <a:p>
            <a:pPr>
              <a:buNone/>
              <a:defRPr/>
            </a:pPr>
            <a:r>
              <a:rPr lang="en-US" dirty="0"/>
              <a:t>Las 5 </a:t>
            </a:r>
            <a:r>
              <a:rPr lang="en-US" dirty="0" err="1"/>
              <a:t>mejores</a:t>
            </a:r>
            <a:r>
              <a:rPr lang="en-US" dirty="0"/>
              <a:t> </a:t>
            </a:r>
            <a:r>
              <a:rPr lang="en-US" dirty="0" err="1"/>
              <a:t>prácticas</a:t>
            </a:r>
            <a:r>
              <a:rPr lang="en-US" dirty="0"/>
              <a:t> </a:t>
            </a:r>
            <a:r>
              <a:rPr lang="en-US" dirty="0" err="1"/>
              <a:t>que</a:t>
            </a:r>
            <a:r>
              <a:rPr lang="en-US" dirty="0"/>
              <a:t> </a:t>
            </a:r>
            <a:r>
              <a:rPr lang="en-US" dirty="0" err="1"/>
              <a:t>permiten</a:t>
            </a:r>
            <a:r>
              <a:rPr lang="en-US" dirty="0"/>
              <a:t> la </a:t>
            </a:r>
            <a:r>
              <a:rPr lang="en-US" dirty="0" err="1"/>
              <a:t>evolución</a:t>
            </a:r>
            <a:r>
              <a:rPr lang="en-US" dirty="0"/>
              <a:t> de la </a:t>
            </a:r>
            <a:r>
              <a:rPr lang="en-US" dirty="0" err="1"/>
              <a:t>madurez</a:t>
            </a:r>
            <a:r>
              <a:rPr lang="en-US" dirty="0"/>
              <a:t> de la </a:t>
            </a:r>
            <a:r>
              <a:rPr lang="en-US" dirty="0" err="1"/>
              <a:t>infraestructura</a:t>
            </a:r>
            <a:endParaRPr lang="en-US" dirty="0"/>
          </a:p>
        </p:txBody>
      </p:sp>
      <p:sp>
        <p:nvSpPr>
          <p:cNvPr id="25" name="Rectangle 24"/>
          <p:cNvSpPr/>
          <p:nvPr/>
        </p:nvSpPr>
        <p:spPr>
          <a:xfrm>
            <a:off x="2660650" y="1151440"/>
            <a:ext cx="1828800" cy="548640"/>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27" name="Rectangle 26"/>
          <p:cNvSpPr/>
          <p:nvPr/>
        </p:nvSpPr>
        <p:spPr>
          <a:xfrm>
            <a:off x="702468" y="1156574"/>
            <a:ext cx="1828800" cy="543505"/>
          </a:xfrm>
          <a:prstGeom prst="rect">
            <a:avLst/>
          </a:prstGeom>
          <a:solidFill>
            <a:srgbClr val="C00000"/>
          </a:soli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28" name="TextBox 27"/>
          <p:cNvSpPr txBox="1"/>
          <p:nvPr/>
        </p:nvSpPr>
        <p:spPr>
          <a:xfrm>
            <a:off x="702468" y="1199726"/>
            <a:ext cx="1828800" cy="457200"/>
          </a:xfrm>
          <a:prstGeom prst="rect">
            <a:avLst/>
          </a:prstGeom>
          <a:solidFill>
            <a:schemeClr val="tx1">
              <a:alpha val="33000"/>
            </a:schemeClr>
          </a:solidFill>
        </p:spPr>
        <p:txBody>
          <a:bodyPr wrap="square" rtlCol="0" anchor="ctr" anchorCtr="0">
            <a:noAutofit/>
          </a:bodyPr>
          <a:lstStyle/>
          <a:p>
            <a:pPr marL="571500" indent="-571500" algn="ctr" defTabSz="-13873163" eaLnBrk="0" hangingPunct="0">
              <a:lnSpc>
                <a:spcPct val="90000"/>
              </a:lnSpc>
              <a:spcBef>
                <a:spcPts val="100"/>
              </a:spcBef>
              <a:spcAft>
                <a:spcPts val="100"/>
              </a:spcAft>
              <a:buClr>
                <a:srgbClr val="FFB601"/>
              </a:buClr>
              <a:buSzPct val="95000"/>
              <a:buNone/>
              <a:defRPr/>
            </a:pPr>
            <a:r>
              <a:rPr lang="en-US" sz="19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9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30" name="Rectangle 29"/>
          <p:cNvSpPr/>
          <p:nvPr/>
        </p:nvSpPr>
        <p:spPr>
          <a:xfrm>
            <a:off x="4616450" y="1151440"/>
            <a:ext cx="1828800" cy="548640"/>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31" name="TextBox 30"/>
          <p:cNvSpPr txBox="1"/>
          <p:nvPr/>
        </p:nvSpPr>
        <p:spPr>
          <a:xfrm>
            <a:off x="2660650" y="1197160"/>
            <a:ext cx="182880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32" name="TextBox 31"/>
          <p:cNvSpPr txBox="1"/>
          <p:nvPr/>
        </p:nvSpPr>
        <p:spPr>
          <a:xfrm>
            <a:off x="4616450" y="1197160"/>
            <a:ext cx="182880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9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9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34" name="Rectangle 33"/>
          <p:cNvSpPr/>
          <p:nvPr/>
        </p:nvSpPr>
        <p:spPr>
          <a:xfrm>
            <a:off x="6572250" y="1151440"/>
            <a:ext cx="1828800" cy="548640"/>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35" name="TextBox 34"/>
          <p:cNvSpPr txBox="1"/>
          <p:nvPr/>
        </p:nvSpPr>
        <p:spPr>
          <a:xfrm>
            <a:off x="6572250" y="1197160"/>
            <a:ext cx="182880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9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9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36" name="Pentagon 35"/>
          <p:cNvSpPr/>
          <p:nvPr/>
        </p:nvSpPr>
        <p:spPr>
          <a:xfrm>
            <a:off x="1010031" y="1762237"/>
            <a:ext cx="7296150" cy="841248"/>
          </a:xfrm>
          <a:prstGeom prst="homePlate">
            <a:avLst/>
          </a:prstGeom>
          <a:gradFill>
            <a:gsLst>
              <a:gs pos="100000">
                <a:schemeClr val="bg1">
                  <a:lumMod val="50000"/>
                </a:schemeClr>
              </a:gs>
              <a:gs pos="8000">
                <a:schemeClr val="accent5">
                  <a:lumMod val="50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45720" bIns="45720">
            <a:noAutofit/>
          </a:bodyPr>
          <a:lstStyle/>
          <a:p>
            <a:pPr marL="228600" indent="-228600" algn="l" defTabSz="-13871448">
              <a:lnSpc>
                <a:spcPct val="85000"/>
              </a:lnSpc>
              <a:buNone/>
            </a:pP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1)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Planificación</a:t>
            </a: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 del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ciclo</a:t>
            </a: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 vital de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las</a:t>
            </a: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 PC</a:t>
            </a:r>
          </a:p>
        </p:txBody>
      </p:sp>
      <p:sp>
        <p:nvSpPr>
          <p:cNvPr id="21" name="Chevron 20"/>
          <p:cNvSpPr/>
          <p:nvPr/>
        </p:nvSpPr>
        <p:spPr bwMode="auto">
          <a:xfrm>
            <a:off x="1694558" y="2117007"/>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i="0" spc="-20" dirty="0" err="1">
                <a:solidFill>
                  <a:srgbClr val="000000"/>
                </a:solidFill>
                <a:latin typeface="Segoe Semibold"/>
                <a:ea typeface="+mn-ea"/>
                <a:cs typeface="+mn-cs"/>
              </a:rPr>
              <a:t>Estandarización</a:t>
            </a:r>
            <a:r>
              <a:rPr lang="en-US" sz="1000" b="1" i="0" spc="-20" dirty="0">
                <a:solidFill>
                  <a:srgbClr val="000000"/>
                </a:solidFill>
                <a:latin typeface="Segoe Semibold"/>
                <a:ea typeface="+mn-ea"/>
                <a:cs typeface="+mn-cs"/>
              </a:rPr>
              <a:t> de hardware</a:t>
            </a:r>
          </a:p>
        </p:txBody>
      </p:sp>
      <p:sp>
        <p:nvSpPr>
          <p:cNvPr id="44" name="Chevron 43"/>
          <p:cNvSpPr/>
          <p:nvPr/>
        </p:nvSpPr>
        <p:spPr bwMode="auto">
          <a:xfrm>
            <a:off x="3688349" y="2117007"/>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i="0" spc="-20" dirty="0" err="1">
                <a:solidFill>
                  <a:srgbClr val="000000"/>
                </a:solidFill>
                <a:latin typeface="Segoe Semibold"/>
                <a:ea typeface="+mn-ea"/>
                <a:cs typeface="+mn-cs"/>
              </a:rPr>
              <a:t>Estrategia</a:t>
            </a:r>
            <a:r>
              <a:rPr lang="en-US" sz="1000" b="1" i="0" spc="-20" dirty="0">
                <a:solidFill>
                  <a:srgbClr val="000000"/>
                </a:solidFill>
                <a:latin typeface="Segoe Semibold"/>
                <a:ea typeface="+mn-ea"/>
                <a:cs typeface="+mn-cs"/>
              </a:rPr>
              <a:t> del </a:t>
            </a:r>
            <a:r>
              <a:rPr lang="en-US" sz="1000" b="1" i="0" spc="-20" dirty="0" err="1">
                <a:solidFill>
                  <a:srgbClr val="000000"/>
                </a:solidFill>
                <a:latin typeface="Segoe Semibold"/>
                <a:ea typeface="+mn-ea"/>
                <a:cs typeface="+mn-cs"/>
              </a:rPr>
              <a:t>ciclo</a:t>
            </a:r>
            <a:r>
              <a:rPr lang="en-US" sz="1000" b="1" i="0" spc="-20" dirty="0">
                <a:solidFill>
                  <a:srgbClr val="000000"/>
                </a:solidFill>
                <a:latin typeface="Segoe Semibold"/>
                <a:ea typeface="+mn-ea"/>
                <a:cs typeface="+mn-cs"/>
              </a:rPr>
              <a:t> vital de </a:t>
            </a:r>
            <a:r>
              <a:rPr lang="en-US" sz="1000" b="1" i="0" spc="-20" dirty="0" err="1">
                <a:solidFill>
                  <a:srgbClr val="000000"/>
                </a:solidFill>
                <a:latin typeface="Segoe Semibold"/>
                <a:ea typeface="+mn-ea"/>
                <a:cs typeface="+mn-cs"/>
              </a:rPr>
              <a:t>las</a:t>
            </a:r>
            <a:r>
              <a:rPr lang="en-US" sz="1000" b="1" i="0" spc="-20" dirty="0">
                <a:solidFill>
                  <a:srgbClr val="000000"/>
                </a:solidFill>
                <a:latin typeface="Segoe Semibold"/>
                <a:ea typeface="+mn-ea"/>
                <a:cs typeface="+mn-cs"/>
              </a:rPr>
              <a:t> </a:t>
            </a:r>
            <a:r>
              <a:rPr lang="en-US" sz="1000" b="1" i="0" spc="-20" dirty="0" err="1">
                <a:solidFill>
                  <a:srgbClr val="000000"/>
                </a:solidFill>
                <a:latin typeface="Segoe Semibold"/>
                <a:ea typeface="+mn-ea"/>
                <a:cs typeface="+mn-cs"/>
              </a:rPr>
              <a:t>flotas</a:t>
            </a:r>
            <a:endParaRPr lang="en-US" sz="1000" b="1" i="0" spc="-20" dirty="0">
              <a:solidFill>
                <a:srgbClr val="000000"/>
              </a:solidFill>
              <a:latin typeface="Segoe Semibold"/>
              <a:ea typeface="+mn-ea"/>
              <a:cs typeface="+mn-cs"/>
            </a:endParaRPr>
          </a:p>
        </p:txBody>
      </p:sp>
      <p:sp>
        <p:nvSpPr>
          <p:cNvPr id="49" name="Chevron 48"/>
          <p:cNvSpPr/>
          <p:nvPr/>
        </p:nvSpPr>
        <p:spPr bwMode="auto">
          <a:xfrm>
            <a:off x="5774417" y="2117007"/>
            <a:ext cx="1830031"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i="0" spc="-20" dirty="0" err="1">
                <a:solidFill>
                  <a:srgbClr val="000000"/>
                </a:solidFill>
                <a:latin typeface="Segoe Semibold"/>
                <a:ea typeface="+mn-ea"/>
                <a:cs typeface="+mn-cs"/>
              </a:rPr>
              <a:t>Implementación</a:t>
            </a:r>
            <a:r>
              <a:rPr lang="en-US" sz="1000" b="1" i="0" spc="-20" dirty="0">
                <a:solidFill>
                  <a:srgbClr val="000000"/>
                </a:solidFill>
                <a:latin typeface="Segoe Semibold"/>
                <a:ea typeface="+mn-ea"/>
                <a:cs typeface="+mn-cs"/>
              </a:rPr>
              <a:t> de </a:t>
            </a:r>
            <a:r>
              <a:rPr lang="en-US" sz="1000" b="1" i="0" spc="-20" dirty="0" err="1">
                <a:solidFill>
                  <a:srgbClr val="000000"/>
                </a:solidFill>
                <a:latin typeface="Segoe Semibold"/>
                <a:ea typeface="+mn-ea"/>
                <a:cs typeface="+mn-cs"/>
              </a:rPr>
              <a:t>flotas</a:t>
            </a:r>
            <a:r>
              <a:rPr lang="en-US" sz="1000" b="1" i="0" spc="-20" dirty="0">
                <a:solidFill>
                  <a:srgbClr val="000000"/>
                </a:solidFill>
                <a:latin typeface="Segoe Semibold"/>
                <a:ea typeface="+mn-ea"/>
                <a:cs typeface="+mn-cs"/>
              </a:rPr>
              <a:t> </a:t>
            </a:r>
            <a:r>
              <a:rPr lang="en-US" sz="1000" b="1" i="0" spc="-20" dirty="0" err="1">
                <a:solidFill>
                  <a:srgbClr val="000000"/>
                </a:solidFill>
                <a:latin typeface="Segoe Semibold"/>
                <a:ea typeface="+mn-ea"/>
                <a:cs typeface="+mn-cs"/>
              </a:rPr>
              <a:t>por</a:t>
            </a:r>
            <a:r>
              <a:rPr lang="en-US" sz="1000" b="1" i="0" spc="-20" dirty="0">
                <a:solidFill>
                  <a:srgbClr val="000000"/>
                </a:solidFill>
                <a:latin typeface="Segoe Semibold"/>
                <a:ea typeface="+mn-ea"/>
                <a:cs typeface="+mn-cs"/>
              </a:rPr>
              <a:t> </a:t>
            </a:r>
            <a:r>
              <a:rPr lang="en-US" sz="1000" b="1" i="0" spc="-20" dirty="0" err="1">
                <a:solidFill>
                  <a:srgbClr val="000000"/>
                </a:solidFill>
                <a:latin typeface="Segoe Semibold"/>
                <a:ea typeface="+mn-ea"/>
                <a:cs typeface="+mn-cs"/>
              </a:rPr>
              <a:t>función</a:t>
            </a:r>
            <a:endParaRPr lang="en-US" sz="1000" b="1" i="0" spc="-20" dirty="0">
              <a:solidFill>
                <a:srgbClr val="000000"/>
              </a:solidFill>
              <a:latin typeface="Segoe Semibold"/>
              <a:ea typeface="+mn-ea"/>
              <a:cs typeface="+mn-cs"/>
            </a:endParaRPr>
          </a:p>
        </p:txBody>
      </p:sp>
      <p:sp>
        <p:nvSpPr>
          <p:cNvPr id="38" name="Pentagon 37"/>
          <p:cNvSpPr/>
          <p:nvPr/>
        </p:nvSpPr>
        <p:spPr>
          <a:xfrm>
            <a:off x="1010030" y="3674055"/>
            <a:ext cx="7296151" cy="822960"/>
          </a:xfrm>
          <a:prstGeom prst="homePlate">
            <a:avLst/>
          </a:prstGeom>
          <a:gradFill>
            <a:gsLst>
              <a:gs pos="100000">
                <a:schemeClr val="accent2">
                  <a:lumMod val="50000"/>
                </a:schemeClr>
              </a:gs>
              <a:gs pos="8000">
                <a:schemeClr val="accent4">
                  <a:lumMod val="75000"/>
                  <a:alpha val="67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45720" bIns="45720">
            <a:noAutofit/>
          </a:bodyPr>
          <a:lstStyle/>
          <a:p>
            <a:pPr algn="l" defTabSz="-13871448">
              <a:lnSpc>
                <a:spcPct val="85000"/>
              </a:lnSpc>
              <a:buNone/>
            </a:pP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3)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Virtualización</a:t>
            </a: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 de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escritorio</a:t>
            </a:r>
            <a:endParaRPr lang="en-US" sz="1600" b="1" i="0" dirty="0">
              <a:solidFill>
                <a:srgbClr val="FFFFFF"/>
              </a:solidFill>
              <a:effectLst>
                <a:outerShdw blurRad="38100" dist="38100" dir="2700000" algn="tl">
                  <a:srgbClr val="000000">
                    <a:alpha val="43137"/>
                  </a:srgbClr>
                </a:outerShdw>
              </a:effectLst>
              <a:latin typeface="Segoe Semibold"/>
              <a:ea typeface="+mn-ea"/>
              <a:cs typeface="+mn-cs"/>
            </a:endParaRPr>
          </a:p>
        </p:txBody>
      </p:sp>
      <p:sp>
        <p:nvSpPr>
          <p:cNvPr id="41" name="Chevron 40"/>
          <p:cNvSpPr/>
          <p:nvPr/>
        </p:nvSpPr>
        <p:spPr bwMode="auto">
          <a:xfrm>
            <a:off x="1694558" y="3992582"/>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err="1">
                <a:ln>
                  <a:solidFill>
                    <a:srgbClr val="000000">
                      <a:lumMod val="65000"/>
                      <a:lumOff val="35000"/>
                      <a:alpha val="2000"/>
                    </a:srgbClr>
                  </a:solidFill>
                </a:ln>
                <a:solidFill>
                  <a:schemeClr val="bg2"/>
                </a:solidFill>
                <a:latin typeface="+mj-lt"/>
              </a:rPr>
              <a:t>Virtualización</a:t>
            </a:r>
            <a:r>
              <a:rPr lang="en-US" sz="1000" b="1" kern="1500" spc="-20" dirty="0">
                <a:ln>
                  <a:solidFill>
                    <a:srgbClr val="000000">
                      <a:lumMod val="65000"/>
                      <a:lumOff val="35000"/>
                      <a:alpha val="2000"/>
                    </a:srgbClr>
                  </a:solidFill>
                </a:ln>
                <a:solidFill>
                  <a:schemeClr val="bg2"/>
                </a:solidFill>
                <a:latin typeface="+mj-lt"/>
              </a:rPr>
              <a:t> de hardware o </a:t>
            </a:r>
            <a:r>
              <a:rPr lang="en-US" sz="1000" b="1" kern="1500" spc="-20" dirty="0" err="1">
                <a:ln>
                  <a:solidFill>
                    <a:srgbClr val="000000">
                      <a:lumMod val="65000"/>
                      <a:lumOff val="35000"/>
                      <a:alpha val="2000"/>
                    </a:srgbClr>
                  </a:solidFill>
                </a:ln>
                <a:solidFill>
                  <a:schemeClr val="bg2"/>
                </a:solidFill>
                <a:latin typeface="+mj-lt"/>
              </a:rPr>
              <a:t>problemas</a:t>
            </a:r>
            <a:r>
              <a:rPr lang="en-US" sz="1000" b="1" kern="1500" spc="-20" dirty="0">
                <a:ln>
                  <a:solidFill>
                    <a:srgbClr val="000000">
                      <a:lumMod val="65000"/>
                      <a:lumOff val="35000"/>
                      <a:alpha val="2000"/>
                    </a:srgbClr>
                  </a:solidFill>
                </a:ln>
                <a:solidFill>
                  <a:schemeClr val="bg2"/>
                </a:solidFill>
                <a:latin typeface="+mj-lt"/>
              </a:rPr>
              <a:t> de </a:t>
            </a:r>
            <a:r>
              <a:rPr lang="en-US" sz="1000" b="1" kern="1500" spc="-20" dirty="0" err="1">
                <a:ln>
                  <a:solidFill>
                    <a:srgbClr val="000000">
                      <a:lumMod val="65000"/>
                      <a:lumOff val="35000"/>
                      <a:alpha val="2000"/>
                    </a:srgbClr>
                  </a:solidFill>
                </a:ln>
                <a:solidFill>
                  <a:schemeClr val="bg2"/>
                </a:solidFill>
                <a:latin typeface="+mj-lt"/>
              </a:rPr>
              <a:t>aplicaciones</a:t>
            </a:r>
            <a:endParaRPr lang="en-US" sz="1000" b="1" kern="1500" spc="-20" dirty="0">
              <a:ln>
                <a:solidFill>
                  <a:srgbClr val="000000">
                    <a:lumMod val="65000"/>
                    <a:lumOff val="35000"/>
                    <a:alpha val="2000"/>
                  </a:srgbClr>
                </a:solidFill>
              </a:ln>
              <a:solidFill>
                <a:schemeClr val="bg2"/>
              </a:solidFill>
              <a:latin typeface="+mj-lt"/>
            </a:endParaRPr>
          </a:p>
        </p:txBody>
      </p:sp>
      <p:sp>
        <p:nvSpPr>
          <p:cNvPr id="46" name="Chevron 45"/>
          <p:cNvSpPr/>
          <p:nvPr/>
        </p:nvSpPr>
        <p:spPr bwMode="auto">
          <a:xfrm>
            <a:off x="3686362" y="3992582"/>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err="1">
                <a:ln>
                  <a:solidFill>
                    <a:srgbClr val="000000">
                      <a:lumMod val="65000"/>
                      <a:lumOff val="35000"/>
                      <a:alpha val="2000"/>
                    </a:srgbClr>
                  </a:solidFill>
                </a:ln>
                <a:solidFill>
                  <a:schemeClr val="bg2"/>
                </a:solidFill>
                <a:latin typeface="+mj-lt"/>
              </a:rPr>
              <a:t>Virtualización</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para</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maximizar</a:t>
            </a:r>
            <a:r>
              <a:rPr lang="en-US" sz="1000" b="1" kern="1500" spc="-20" dirty="0">
                <a:ln>
                  <a:solidFill>
                    <a:srgbClr val="000000">
                      <a:lumMod val="65000"/>
                      <a:lumOff val="35000"/>
                      <a:alpha val="2000"/>
                    </a:srgbClr>
                  </a:solidFill>
                </a:ln>
                <a:solidFill>
                  <a:schemeClr val="bg2"/>
                </a:solidFill>
                <a:latin typeface="+mj-lt"/>
              </a:rPr>
              <a:t> la </a:t>
            </a:r>
            <a:r>
              <a:rPr lang="en-US" sz="1000" b="1" kern="1500" spc="-20" dirty="0" err="1">
                <a:ln>
                  <a:solidFill>
                    <a:srgbClr val="000000">
                      <a:lumMod val="65000"/>
                      <a:lumOff val="35000"/>
                      <a:alpha val="2000"/>
                    </a:srgbClr>
                  </a:solidFill>
                </a:ln>
                <a:solidFill>
                  <a:schemeClr val="bg2"/>
                </a:solidFill>
                <a:latin typeface="+mj-lt"/>
              </a:rPr>
              <a:t>eficiencia</a:t>
            </a:r>
            <a:endParaRPr lang="en-US" sz="1000" b="1" kern="1500" spc="-20" dirty="0">
              <a:ln>
                <a:solidFill>
                  <a:srgbClr val="000000">
                    <a:lumMod val="65000"/>
                    <a:lumOff val="35000"/>
                    <a:alpha val="2000"/>
                  </a:srgbClr>
                </a:solidFill>
              </a:ln>
              <a:solidFill>
                <a:schemeClr val="bg2"/>
              </a:solidFill>
              <a:latin typeface="+mj-lt"/>
            </a:endParaRPr>
          </a:p>
        </p:txBody>
      </p:sp>
      <p:sp>
        <p:nvSpPr>
          <p:cNvPr id="51" name="Chevron 50"/>
          <p:cNvSpPr/>
          <p:nvPr/>
        </p:nvSpPr>
        <p:spPr bwMode="auto">
          <a:xfrm>
            <a:off x="5774417" y="3992582"/>
            <a:ext cx="1830031"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err="1">
                <a:ln>
                  <a:solidFill>
                    <a:srgbClr val="000000">
                      <a:lumMod val="65000"/>
                      <a:lumOff val="35000"/>
                      <a:alpha val="2000"/>
                    </a:srgbClr>
                  </a:solidFill>
                </a:ln>
                <a:solidFill>
                  <a:schemeClr val="bg2"/>
                </a:solidFill>
                <a:latin typeface="+mj-lt"/>
              </a:rPr>
              <a:t>Acceso</a:t>
            </a:r>
            <a:r>
              <a:rPr lang="en-US" sz="1000" b="1" kern="1500" spc="-20" dirty="0">
                <a:ln>
                  <a:solidFill>
                    <a:srgbClr val="000000">
                      <a:lumMod val="65000"/>
                      <a:lumOff val="35000"/>
                      <a:alpha val="2000"/>
                    </a:srgbClr>
                  </a:solidFill>
                </a:ln>
                <a:solidFill>
                  <a:schemeClr val="bg2"/>
                </a:solidFill>
                <a:latin typeface="+mj-lt"/>
              </a:rPr>
              <a:t> a </a:t>
            </a:r>
            <a:r>
              <a:rPr lang="en-US" sz="1000" b="1" kern="1500" spc="-20" dirty="0" err="1">
                <a:ln>
                  <a:solidFill>
                    <a:srgbClr val="000000">
                      <a:lumMod val="65000"/>
                      <a:lumOff val="35000"/>
                      <a:alpha val="2000"/>
                    </a:srgbClr>
                  </a:solidFill>
                </a:ln>
                <a:solidFill>
                  <a:schemeClr val="bg2"/>
                </a:solidFill>
                <a:latin typeface="+mj-lt"/>
              </a:rPr>
              <a:t>las</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aplicaciones</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desde</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cualquier</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lugar</a:t>
            </a:r>
            <a:endParaRPr lang="en-US" sz="1000" b="1" kern="1500" spc="-20" dirty="0">
              <a:ln>
                <a:solidFill>
                  <a:srgbClr val="000000">
                    <a:lumMod val="65000"/>
                    <a:lumOff val="35000"/>
                    <a:alpha val="2000"/>
                  </a:srgbClr>
                </a:solidFill>
              </a:ln>
              <a:solidFill>
                <a:schemeClr val="bg2"/>
              </a:solidFill>
              <a:latin typeface="+mj-lt"/>
            </a:endParaRPr>
          </a:p>
        </p:txBody>
      </p:sp>
      <p:sp>
        <p:nvSpPr>
          <p:cNvPr id="58" name="Pentagon 57"/>
          <p:cNvSpPr/>
          <p:nvPr/>
        </p:nvSpPr>
        <p:spPr>
          <a:xfrm>
            <a:off x="1024931" y="4620820"/>
            <a:ext cx="7281629" cy="822960"/>
          </a:xfrm>
          <a:prstGeom prst="homePlate">
            <a:avLst/>
          </a:prstGeom>
          <a:solidFill>
            <a:schemeClr val="bg2"/>
          </a:solidFill>
          <a:ln>
            <a:noFill/>
          </a:ln>
          <a:effectLst/>
          <a:scene3d>
            <a:camera prst="orthographicFront">
              <a:rot lat="0" lon="0" rev="0"/>
            </a:camera>
            <a:lightRig rig="threePt" dir="t">
              <a:rot lat="0" lon="0" rev="1200000"/>
            </a:lightRig>
          </a:scene3d>
          <a:sp3d prstMaterial="powder"/>
        </p:spPr>
        <p:txBody>
          <a:bodyPr wrap="square" tIns="45720" bIns="45720">
            <a:noAutofit/>
          </a:bodyPr>
          <a:lstStyle/>
          <a:p>
            <a:pPr marL="228600" indent="-228600" algn="l" defTabSz="-13873163" rtl="0" eaLnBrk="0" fontAlgn="base" hangingPunct="0">
              <a:lnSpc>
                <a:spcPct val="85000"/>
              </a:lnSpc>
              <a:buClr>
                <a:srgbClr val="FFB601"/>
              </a:buClr>
              <a:buSzPct val="95000"/>
              <a:defRPr/>
            </a:pPr>
            <a:endParaRPr lang="en-US" sz="1200"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ea typeface="+mn-ea"/>
              <a:cs typeface="+mn-cs"/>
            </a:endParaRPr>
          </a:p>
        </p:txBody>
      </p:sp>
      <p:sp>
        <p:nvSpPr>
          <p:cNvPr id="39" name="Pentagon 38"/>
          <p:cNvSpPr/>
          <p:nvPr/>
        </p:nvSpPr>
        <p:spPr>
          <a:xfrm>
            <a:off x="1011704" y="4620820"/>
            <a:ext cx="7296912" cy="781297"/>
          </a:xfrm>
          <a:prstGeom prst="homePlate">
            <a:avLst/>
          </a:prstGeom>
          <a:gradFill>
            <a:gsLst>
              <a:gs pos="100000">
                <a:schemeClr val="tx2">
                  <a:lumMod val="50000"/>
                  <a:alpha val="90000"/>
                </a:schemeClr>
              </a:gs>
              <a:gs pos="8000">
                <a:schemeClr val="tx2">
                  <a:lumMod val="50000"/>
                  <a:alpha val="65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45720" rIns="0" bIns="45720">
            <a:noAutofit/>
          </a:bodyPr>
          <a:lstStyle/>
          <a:p>
            <a:pPr defTabSz="-13873163" eaLnBrk="0" hangingPunct="0">
              <a:lnSpc>
                <a:spcPct val="85000"/>
              </a:lnSpc>
              <a:buClr>
                <a:srgbClr val="FFB601"/>
              </a:buClr>
              <a:buSzPct val="95000"/>
              <a:buNone/>
              <a:defRPr/>
            </a:pPr>
            <a:r>
              <a:rPr lang="en-US" sz="16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4) 	</a:t>
            </a:r>
            <a:r>
              <a:rPr lang="en-US" sz="16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Automatización</a:t>
            </a:r>
            <a:r>
              <a:rPr lang="en-US" sz="16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de la </a:t>
            </a:r>
            <a:r>
              <a:rPr lang="en-US" sz="16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administración</a:t>
            </a:r>
            <a:r>
              <a:rPr lang="en-US" sz="16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de TI</a:t>
            </a:r>
          </a:p>
        </p:txBody>
      </p:sp>
      <p:sp>
        <p:nvSpPr>
          <p:cNvPr id="42" name="Chevron 41"/>
          <p:cNvSpPr/>
          <p:nvPr/>
        </p:nvSpPr>
        <p:spPr bwMode="auto">
          <a:xfrm>
            <a:off x="1694558" y="4937760"/>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err="1">
                <a:ln>
                  <a:solidFill>
                    <a:srgbClr val="000000">
                      <a:lumMod val="65000"/>
                      <a:lumOff val="35000"/>
                      <a:alpha val="2000"/>
                    </a:srgbClr>
                  </a:solidFill>
                </a:ln>
                <a:solidFill>
                  <a:schemeClr val="bg2"/>
                </a:solidFill>
                <a:latin typeface="+mj-lt"/>
              </a:rPr>
              <a:t>Directorio</a:t>
            </a:r>
            <a:r>
              <a:rPr lang="en-US" sz="1000" b="1" kern="1500" spc="-20" dirty="0">
                <a:ln>
                  <a:solidFill>
                    <a:srgbClr val="000000">
                      <a:lumMod val="65000"/>
                      <a:lumOff val="35000"/>
                      <a:alpha val="2000"/>
                    </a:srgbClr>
                  </a:solidFill>
                </a:ln>
                <a:solidFill>
                  <a:schemeClr val="bg2"/>
                </a:solidFill>
                <a:latin typeface="+mj-lt"/>
              </a:rPr>
              <a:t> de </a:t>
            </a:r>
            <a:r>
              <a:rPr lang="en-US" sz="1000" b="1" kern="1500" spc="-20" dirty="0" err="1">
                <a:ln>
                  <a:solidFill>
                    <a:srgbClr val="000000">
                      <a:lumMod val="65000"/>
                      <a:lumOff val="35000"/>
                      <a:alpha val="2000"/>
                    </a:srgbClr>
                  </a:solidFill>
                </a:ln>
                <a:solidFill>
                  <a:schemeClr val="bg2"/>
                </a:solidFill>
                <a:latin typeface="+mj-lt"/>
              </a:rPr>
              <a:t>redes</a:t>
            </a:r>
            <a:endParaRPr lang="en-US" sz="1000" b="1" kern="1500" spc="-20" dirty="0">
              <a:ln>
                <a:solidFill>
                  <a:srgbClr val="000000">
                    <a:lumMod val="65000"/>
                    <a:lumOff val="35000"/>
                    <a:alpha val="2000"/>
                  </a:srgbClr>
                </a:solidFill>
              </a:ln>
              <a:solidFill>
                <a:schemeClr val="bg2"/>
              </a:solidFill>
              <a:latin typeface="+mj-lt"/>
            </a:endParaRPr>
          </a:p>
        </p:txBody>
      </p:sp>
      <p:sp>
        <p:nvSpPr>
          <p:cNvPr id="47" name="Chevron 46"/>
          <p:cNvSpPr/>
          <p:nvPr/>
        </p:nvSpPr>
        <p:spPr bwMode="auto">
          <a:xfrm>
            <a:off x="3686362" y="4937760"/>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kern="1500" spc="-20" dirty="0" err="1">
                <a:ln>
                  <a:solidFill>
                    <a:srgbClr val="000000">
                      <a:lumMod val="65000"/>
                      <a:lumOff val="35000"/>
                      <a:alpha val="2000"/>
                    </a:srgbClr>
                  </a:solidFill>
                </a:ln>
                <a:solidFill>
                  <a:schemeClr val="bg2"/>
                </a:solidFill>
                <a:latin typeface="+mj-lt"/>
              </a:rPr>
              <a:t>Automatización</a:t>
            </a:r>
            <a:r>
              <a:rPr lang="en-US" sz="1000" b="1" kern="1500" spc="-20" dirty="0">
                <a:ln>
                  <a:solidFill>
                    <a:srgbClr val="000000">
                      <a:lumMod val="65000"/>
                      <a:lumOff val="35000"/>
                      <a:alpha val="2000"/>
                    </a:srgbClr>
                  </a:solidFill>
                </a:ln>
                <a:solidFill>
                  <a:schemeClr val="bg2"/>
                </a:solidFill>
                <a:latin typeface="+mj-lt"/>
              </a:rPr>
              <a:t> y </a:t>
            </a:r>
            <a:r>
              <a:rPr lang="en-US" sz="1000" b="1" kern="1500" spc="-20" dirty="0" err="1">
                <a:ln>
                  <a:solidFill>
                    <a:srgbClr val="000000">
                      <a:lumMod val="65000"/>
                      <a:lumOff val="35000"/>
                      <a:alpha val="2000"/>
                    </a:srgbClr>
                  </a:solidFill>
                </a:ln>
                <a:solidFill>
                  <a:schemeClr val="bg2"/>
                </a:solidFill>
                <a:latin typeface="+mj-lt"/>
              </a:rPr>
              <a:t>supervisión</a:t>
            </a:r>
            <a:endParaRPr lang="en-US" sz="1000" b="1" kern="1500" spc="-20" dirty="0">
              <a:ln>
                <a:solidFill>
                  <a:srgbClr val="000000">
                    <a:lumMod val="65000"/>
                    <a:lumOff val="35000"/>
                    <a:alpha val="2000"/>
                  </a:srgbClr>
                </a:solidFill>
              </a:ln>
              <a:solidFill>
                <a:schemeClr val="bg2"/>
              </a:solidFill>
              <a:latin typeface="+mj-lt"/>
            </a:endParaRPr>
          </a:p>
        </p:txBody>
      </p:sp>
      <p:sp>
        <p:nvSpPr>
          <p:cNvPr id="52" name="Chevron 51"/>
          <p:cNvSpPr/>
          <p:nvPr/>
        </p:nvSpPr>
        <p:spPr bwMode="auto">
          <a:xfrm>
            <a:off x="5774417" y="4937760"/>
            <a:ext cx="1830031"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err="1">
                <a:ln>
                  <a:solidFill>
                    <a:srgbClr val="000000">
                      <a:lumMod val="65000"/>
                      <a:lumOff val="35000"/>
                      <a:alpha val="2000"/>
                    </a:srgbClr>
                  </a:solidFill>
                </a:ln>
                <a:solidFill>
                  <a:schemeClr val="bg2"/>
                </a:solidFill>
                <a:latin typeface="+mj-lt"/>
              </a:rPr>
              <a:t>Automatización</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completa</a:t>
            </a:r>
            <a:r>
              <a:rPr lang="en-US" sz="1000" b="1" kern="1500" spc="-20" dirty="0">
                <a:ln>
                  <a:solidFill>
                    <a:srgbClr val="000000">
                      <a:lumMod val="65000"/>
                      <a:lumOff val="35000"/>
                      <a:alpha val="2000"/>
                    </a:srgbClr>
                  </a:solidFill>
                </a:ln>
                <a:solidFill>
                  <a:schemeClr val="bg2"/>
                </a:solidFill>
                <a:latin typeface="+mj-lt"/>
              </a:rPr>
              <a:t/>
            </a:r>
            <a:br>
              <a:rPr lang="en-US" sz="1000" b="1" kern="1500" spc="-20" dirty="0">
                <a:ln>
                  <a:solidFill>
                    <a:srgbClr val="000000">
                      <a:lumMod val="65000"/>
                      <a:lumOff val="35000"/>
                      <a:alpha val="2000"/>
                    </a:srgbClr>
                  </a:solidFill>
                </a:ln>
                <a:solidFill>
                  <a:schemeClr val="bg2"/>
                </a:solidFill>
                <a:latin typeface="+mj-lt"/>
              </a:rPr>
            </a:br>
            <a:r>
              <a:rPr lang="en-US" sz="1000" b="1" kern="1500" spc="-20" dirty="0">
                <a:ln>
                  <a:solidFill>
                    <a:srgbClr val="000000">
                      <a:lumMod val="65000"/>
                      <a:lumOff val="35000"/>
                      <a:alpha val="2000"/>
                    </a:srgbClr>
                  </a:solidFill>
                </a:ln>
                <a:solidFill>
                  <a:schemeClr val="bg2"/>
                </a:solidFill>
                <a:latin typeface="+mj-lt"/>
              </a:rPr>
              <a:t>con </a:t>
            </a:r>
            <a:r>
              <a:rPr lang="en-US" sz="1000" b="1" kern="1500" spc="-20" dirty="0" err="1">
                <a:ln>
                  <a:solidFill>
                    <a:srgbClr val="000000">
                      <a:lumMod val="65000"/>
                      <a:lumOff val="35000"/>
                      <a:alpha val="2000"/>
                    </a:srgbClr>
                  </a:solidFill>
                </a:ln>
                <a:solidFill>
                  <a:schemeClr val="bg2"/>
                </a:solidFill>
                <a:latin typeface="+mj-lt"/>
              </a:rPr>
              <a:t>soporte</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remoto</a:t>
            </a:r>
            <a:endParaRPr lang="en-US" sz="1000" b="1" kern="1500" spc="-20" dirty="0">
              <a:ln>
                <a:solidFill>
                  <a:srgbClr val="000000">
                    <a:lumMod val="65000"/>
                    <a:lumOff val="35000"/>
                    <a:alpha val="2000"/>
                  </a:srgbClr>
                </a:solidFill>
              </a:ln>
              <a:solidFill>
                <a:schemeClr val="bg2"/>
              </a:solidFill>
              <a:latin typeface="+mj-lt"/>
            </a:endParaRPr>
          </a:p>
        </p:txBody>
      </p:sp>
      <p:sp>
        <p:nvSpPr>
          <p:cNvPr id="40" name="Pentagon 39"/>
          <p:cNvSpPr/>
          <p:nvPr/>
        </p:nvSpPr>
        <p:spPr>
          <a:xfrm>
            <a:off x="1010030" y="2727290"/>
            <a:ext cx="7296151" cy="822960"/>
          </a:xfrm>
          <a:prstGeom prst="homePlate">
            <a:avLst/>
          </a:prstGeom>
          <a:solidFill>
            <a:schemeClr val="bg2"/>
          </a:solidFill>
          <a:ln>
            <a:noFill/>
          </a:ln>
          <a:effectLst/>
          <a:scene3d>
            <a:camera prst="orthographicFront"/>
            <a:lightRig rig="threePt" dir="t">
              <a:rot lat="0" lon="0" rev="1200000"/>
            </a:lightRig>
          </a:scene3d>
          <a:sp3d prstMaterial="powder"/>
        </p:spPr>
        <p:txBody>
          <a:bodyPr wrap="square" tIns="45720" bIns="45720">
            <a:noAutofit/>
          </a:bodyPr>
          <a:lstStyle/>
          <a:p>
            <a:pPr marL="228600" indent="-228600" algn="l" defTabSz="-13873163" rtl="0" eaLnBrk="0" fontAlgn="base" hangingPunct="0">
              <a:lnSpc>
                <a:spcPct val="85000"/>
              </a:lnSpc>
              <a:buClr>
                <a:srgbClr val="FFB601"/>
              </a:buClr>
              <a:buSzPct val="95000"/>
              <a:defRPr/>
            </a:pPr>
            <a:endParaRPr lang="en-US" sz="1200"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ea typeface="+mn-ea"/>
              <a:cs typeface="+mn-cs"/>
            </a:endParaRPr>
          </a:p>
        </p:txBody>
      </p:sp>
      <p:sp>
        <p:nvSpPr>
          <p:cNvPr id="55" name="Pentagon 54"/>
          <p:cNvSpPr/>
          <p:nvPr/>
        </p:nvSpPr>
        <p:spPr>
          <a:xfrm>
            <a:off x="1010030" y="2727290"/>
            <a:ext cx="7296151" cy="822960"/>
          </a:xfrm>
          <a:prstGeom prst="homePlate">
            <a:avLst/>
          </a:prstGeom>
          <a:gradFill>
            <a:gsLst>
              <a:gs pos="100000">
                <a:schemeClr val="accent1">
                  <a:lumMod val="75000"/>
                  <a:alpha val="58000"/>
                </a:schemeClr>
              </a:gs>
              <a:gs pos="8000">
                <a:schemeClr val="accent1">
                  <a:lumMod val="40000"/>
                  <a:lumOff val="60000"/>
                  <a:alpha val="40000"/>
                </a:schemeClr>
              </a:gs>
            </a:gsLst>
            <a:lin ang="10800000" scaled="1"/>
          </a:gradFill>
          <a:ln w="3175">
            <a:gradFill>
              <a:gsLst>
                <a:gs pos="0">
                  <a:schemeClr val="accent1">
                    <a:tint val="66000"/>
                    <a:satMod val="160000"/>
                    <a:alpha val="0"/>
                  </a:schemeClr>
                </a:gs>
                <a:gs pos="50000">
                  <a:schemeClr val="accent1">
                    <a:tint val="44500"/>
                    <a:satMod val="160000"/>
                    <a:alpha val="0"/>
                  </a:schemeClr>
                </a:gs>
                <a:gs pos="100000">
                  <a:schemeClr val="accent1">
                    <a:tint val="23500"/>
                    <a:satMod val="160000"/>
                    <a:alpha val="0"/>
                  </a:schemeClr>
                </a:gs>
              </a:gsLst>
              <a:lin ang="5400000" scaled="0"/>
            </a:grad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45720" bIns="45720">
            <a:noAutofit/>
          </a:bodyPr>
          <a:lstStyle/>
          <a:p>
            <a:pPr algn="l" defTabSz="-13871448">
              <a:lnSpc>
                <a:spcPct val="85000"/>
              </a:lnSpc>
              <a:buNone/>
            </a:pP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2)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Implementación</a:t>
            </a: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 de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imágenes</a:t>
            </a:r>
            <a:r>
              <a:rPr lang="en-US" sz="1600" b="1" i="0" dirty="0">
                <a:solidFill>
                  <a:srgbClr val="FFFFFF"/>
                </a:solidFill>
                <a:effectLst>
                  <a:outerShdw blurRad="38100" dist="38100" dir="2700000" algn="tl">
                    <a:srgbClr val="000000">
                      <a:alpha val="43137"/>
                    </a:srgbClr>
                  </a:outerShdw>
                </a:effectLst>
                <a:latin typeface="Segoe Semibold"/>
                <a:ea typeface="+mn-ea"/>
                <a:cs typeface="+mn-cs"/>
              </a:rPr>
              <a:t> </a:t>
            </a:r>
            <a:r>
              <a:rPr lang="en-US" sz="1600" b="1" i="0" dirty="0" err="1">
                <a:solidFill>
                  <a:srgbClr val="FFFFFF"/>
                </a:solidFill>
                <a:effectLst>
                  <a:outerShdw blurRad="38100" dist="38100" dir="2700000" algn="tl">
                    <a:srgbClr val="000000">
                      <a:alpha val="43137"/>
                    </a:srgbClr>
                  </a:outerShdw>
                </a:effectLst>
                <a:latin typeface="Segoe Semibold"/>
                <a:ea typeface="+mn-ea"/>
                <a:cs typeface="+mn-cs"/>
              </a:rPr>
              <a:t>estándar</a:t>
            </a:r>
            <a:endParaRPr lang="en-US" sz="1600" b="1" i="0" dirty="0">
              <a:solidFill>
                <a:srgbClr val="FFFFFF"/>
              </a:solidFill>
              <a:effectLst>
                <a:outerShdw blurRad="38100" dist="38100" dir="2700000" algn="tl">
                  <a:srgbClr val="000000">
                    <a:alpha val="43137"/>
                  </a:srgbClr>
                </a:outerShdw>
              </a:effectLst>
              <a:latin typeface="Segoe Semibold"/>
              <a:ea typeface="+mn-ea"/>
              <a:cs typeface="+mn-cs"/>
            </a:endParaRPr>
          </a:p>
        </p:txBody>
      </p:sp>
      <p:sp>
        <p:nvSpPr>
          <p:cNvPr id="22" name="Chevron 21"/>
          <p:cNvSpPr/>
          <p:nvPr/>
        </p:nvSpPr>
        <p:spPr bwMode="auto">
          <a:xfrm>
            <a:off x="1694558" y="3061808"/>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i="0" spc="-20" dirty="0" err="1">
                <a:solidFill>
                  <a:srgbClr val="000000"/>
                </a:solidFill>
                <a:latin typeface="Segoe Semibold"/>
                <a:ea typeface="+mn-ea"/>
                <a:cs typeface="+mn-cs"/>
              </a:rPr>
              <a:t>Estandarización</a:t>
            </a:r>
            <a:r>
              <a:rPr lang="en-US" sz="1000" b="1" i="0" spc="-20" dirty="0">
                <a:solidFill>
                  <a:srgbClr val="000000"/>
                </a:solidFill>
                <a:latin typeface="Segoe Semibold"/>
                <a:ea typeface="+mn-ea"/>
                <a:cs typeface="+mn-cs"/>
              </a:rPr>
              <a:t> de </a:t>
            </a:r>
            <a:r>
              <a:rPr lang="en-US" sz="1000" b="1" i="0" spc="-20" dirty="0" err="1">
                <a:solidFill>
                  <a:srgbClr val="000000"/>
                </a:solidFill>
                <a:latin typeface="Segoe Semibold"/>
                <a:ea typeface="+mn-ea"/>
                <a:cs typeface="+mn-cs"/>
              </a:rPr>
              <a:t>imagen</a:t>
            </a:r>
            <a:r>
              <a:rPr lang="en-US" sz="1000" b="1" i="0" spc="-20" dirty="0">
                <a:solidFill>
                  <a:srgbClr val="000000"/>
                </a:solidFill>
                <a:latin typeface="Segoe Semibold"/>
                <a:ea typeface="+mn-ea"/>
                <a:cs typeface="+mn-cs"/>
              </a:rPr>
              <a:t> de software</a:t>
            </a:r>
          </a:p>
        </p:txBody>
      </p:sp>
      <p:sp>
        <p:nvSpPr>
          <p:cNvPr id="45" name="Chevron 44"/>
          <p:cNvSpPr/>
          <p:nvPr/>
        </p:nvSpPr>
        <p:spPr bwMode="auto">
          <a:xfrm>
            <a:off x="3686362" y="3061808"/>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i="0" spc="-20" dirty="0" err="1">
                <a:solidFill>
                  <a:srgbClr val="000000"/>
                </a:solidFill>
                <a:latin typeface="Segoe Semibold"/>
                <a:ea typeface="+mn-ea"/>
                <a:cs typeface="+mn-cs"/>
              </a:rPr>
              <a:t>Implementación</a:t>
            </a:r>
            <a:r>
              <a:rPr lang="en-US" sz="1000" b="1" i="0" spc="-20" dirty="0">
                <a:solidFill>
                  <a:srgbClr val="000000"/>
                </a:solidFill>
                <a:latin typeface="Segoe Semibold"/>
                <a:ea typeface="+mn-ea"/>
                <a:cs typeface="+mn-cs"/>
              </a:rPr>
              <a:t> </a:t>
            </a:r>
            <a:r>
              <a:rPr lang="en-US" sz="1000" b="1" i="0" spc="-20" dirty="0" err="1">
                <a:solidFill>
                  <a:srgbClr val="000000"/>
                </a:solidFill>
                <a:latin typeface="Segoe Semibold"/>
                <a:ea typeface="+mn-ea"/>
                <a:cs typeface="+mn-cs"/>
              </a:rPr>
              <a:t>totalmente</a:t>
            </a:r>
            <a:r>
              <a:rPr lang="en-US" sz="1000" b="1" i="0" spc="-20" dirty="0">
                <a:solidFill>
                  <a:srgbClr val="000000"/>
                </a:solidFill>
                <a:latin typeface="Segoe Semibold"/>
                <a:ea typeface="+mn-ea"/>
                <a:cs typeface="+mn-cs"/>
              </a:rPr>
              <a:t> </a:t>
            </a:r>
            <a:r>
              <a:rPr lang="en-US" sz="1000" b="1" i="0" spc="-20" dirty="0" err="1">
                <a:solidFill>
                  <a:srgbClr val="000000"/>
                </a:solidFill>
                <a:latin typeface="Segoe Semibold"/>
                <a:ea typeface="+mn-ea"/>
                <a:cs typeface="+mn-cs"/>
              </a:rPr>
              <a:t>automática</a:t>
            </a:r>
            <a:endParaRPr lang="en-US" sz="1000" b="1" i="0" spc="-20" dirty="0">
              <a:solidFill>
                <a:srgbClr val="000000"/>
              </a:solidFill>
              <a:latin typeface="Segoe Semibold"/>
              <a:ea typeface="+mn-ea"/>
              <a:cs typeface="+mn-cs"/>
            </a:endParaRPr>
          </a:p>
        </p:txBody>
      </p:sp>
      <p:sp>
        <p:nvSpPr>
          <p:cNvPr id="50" name="Chevron 49"/>
          <p:cNvSpPr/>
          <p:nvPr/>
        </p:nvSpPr>
        <p:spPr bwMode="auto">
          <a:xfrm>
            <a:off x="5774417" y="3061808"/>
            <a:ext cx="1830031"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i="0" spc="-20" dirty="0" err="1">
                <a:solidFill>
                  <a:srgbClr val="000000"/>
                </a:solidFill>
                <a:latin typeface="Segoe Semibold"/>
                <a:ea typeface="+mn-ea"/>
                <a:cs typeface="+mn-cs"/>
              </a:rPr>
              <a:t>Configuración</a:t>
            </a:r>
            <a:r>
              <a:rPr lang="en-US" sz="1000" b="1" i="0" spc="-20" dirty="0">
                <a:solidFill>
                  <a:srgbClr val="000000"/>
                </a:solidFill>
                <a:latin typeface="Segoe Semibold"/>
                <a:ea typeface="+mn-ea"/>
                <a:cs typeface="+mn-cs"/>
              </a:rPr>
              <a:t> de </a:t>
            </a:r>
            <a:r>
              <a:rPr lang="en-US" sz="1000" b="1" i="0" spc="-20" dirty="0" err="1">
                <a:solidFill>
                  <a:srgbClr val="000000"/>
                </a:solidFill>
                <a:latin typeface="Segoe Semibold"/>
                <a:ea typeface="+mn-ea"/>
                <a:cs typeface="+mn-cs"/>
              </a:rPr>
              <a:t>imágenes</a:t>
            </a:r>
            <a:r>
              <a:rPr lang="en-US" sz="1000" b="1" i="0" spc="-20" dirty="0">
                <a:solidFill>
                  <a:srgbClr val="000000"/>
                </a:solidFill>
                <a:latin typeface="Segoe Semibold"/>
                <a:ea typeface="+mn-ea"/>
                <a:cs typeface="+mn-cs"/>
              </a:rPr>
              <a:t> </a:t>
            </a:r>
            <a:r>
              <a:rPr lang="en-US" sz="1000" b="1" i="0" spc="-20" dirty="0" err="1">
                <a:solidFill>
                  <a:srgbClr val="000000"/>
                </a:solidFill>
                <a:latin typeface="Segoe Semibold"/>
                <a:ea typeface="+mn-ea"/>
                <a:cs typeface="+mn-cs"/>
              </a:rPr>
              <a:t>basada</a:t>
            </a:r>
            <a:r>
              <a:rPr lang="en-US" sz="1000" b="1" i="0" spc="-20" dirty="0">
                <a:solidFill>
                  <a:srgbClr val="000000"/>
                </a:solidFill>
                <a:latin typeface="Segoe Semibold"/>
                <a:ea typeface="+mn-ea"/>
                <a:cs typeface="+mn-cs"/>
              </a:rPr>
              <a:t> en </a:t>
            </a:r>
            <a:r>
              <a:rPr lang="en-US" sz="1000" b="1" i="0" spc="-20" dirty="0" err="1">
                <a:solidFill>
                  <a:srgbClr val="000000"/>
                </a:solidFill>
                <a:latin typeface="Segoe Semibold"/>
                <a:ea typeface="+mn-ea"/>
                <a:cs typeface="+mn-cs"/>
              </a:rPr>
              <a:t>grupos</a:t>
            </a:r>
            <a:endParaRPr lang="en-US" sz="1000" b="1" i="0" spc="-20" dirty="0">
              <a:solidFill>
                <a:srgbClr val="000000"/>
              </a:solidFill>
              <a:latin typeface="Segoe Semibold"/>
              <a:ea typeface="+mn-ea"/>
              <a:cs typeface="+mn-cs"/>
            </a:endParaRPr>
          </a:p>
        </p:txBody>
      </p:sp>
      <p:sp>
        <p:nvSpPr>
          <p:cNvPr id="60" name="Pentagon 59"/>
          <p:cNvSpPr/>
          <p:nvPr/>
        </p:nvSpPr>
        <p:spPr>
          <a:xfrm>
            <a:off x="1034979" y="5567586"/>
            <a:ext cx="7271581" cy="822960"/>
          </a:xfrm>
          <a:prstGeom prst="homePlate">
            <a:avLst/>
          </a:prstGeom>
          <a:solidFill>
            <a:schemeClr val="bg2"/>
          </a:solidFill>
          <a:ln>
            <a:noFill/>
          </a:ln>
          <a:effectLst/>
          <a:scene3d>
            <a:camera prst="orthographicFront">
              <a:rot lat="0" lon="0" rev="0"/>
            </a:camera>
            <a:lightRig rig="threePt" dir="t">
              <a:rot lat="0" lon="0" rev="1200000"/>
            </a:lightRig>
          </a:scene3d>
          <a:sp3d prstMaterial="powder"/>
        </p:spPr>
        <p:txBody>
          <a:bodyPr wrap="square" tIns="45720" bIns="45720">
            <a:noAutofit/>
          </a:bodyPr>
          <a:lstStyle/>
          <a:p>
            <a:pPr marL="228600" indent="-228600" algn="l" defTabSz="-13873163" rtl="0" eaLnBrk="0" fontAlgn="base" hangingPunct="0">
              <a:lnSpc>
                <a:spcPct val="85000"/>
              </a:lnSpc>
              <a:buClr>
                <a:srgbClr val="FFB601"/>
              </a:buClr>
              <a:buSzPct val="95000"/>
              <a:defRPr/>
            </a:pPr>
            <a:endParaRPr lang="en-US" sz="1200"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ea typeface="+mn-ea"/>
              <a:cs typeface="+mn-cs"/>
            </a:endParaRPr>
          </a:p>
        </p:txBody>
      </p:sp>
      <p:sp>
        <p:nvSpPr>
          <p:cNvPr id="37" name="Pentagon 36"/>
          <p:cNvSpPr/>
          <p:nvPr/>
        </p:nvSpPr>
        <p:spPr>
          <a:xfrm>
            <a:off x="1011704" y="5567586"/>
            <a:ext cx="7296912" cy="822960"/>
          </a:xfrm>
          <a:prstGeom prst="homePlate">
            <a:avLst/>
          </a:prstGeom>
          <a:gradFill>
            <a:gsLst>
              <a:gs pos="100000">
                <a:schemeClr val="bg2">
                  <a:lumMod val="75000"/>
                  <a:lumOff val="25000"/>
                </a:schemeClr>
              </a:gs>
              <a:gs pos="8000">
                <a:schemeClr val="bg2">
                  <a:lumMod val="75000"/>
                  <a:lumOff val="25000"/>
                  <a:alpha val="75000"/>
                </a:schemeClr>
              </a:gs>
            </a:gsLst>
            <a:lin ang="10800000" scaled="1"/>
          </a:gradFill>
          <a:ln>
            <a:noFill/>
          </a:ln>
          <a:effectLst>
            <a:outerShdw blurRad="50800" dist="38100" dir="2700000" algn="tl" rotWithShape="0">
              <a:prstClr val="black">
                <a:alpha val="40000"/>
              </a:prstClr>
            </a:outerShdw>
          </a:effectLst>
          <a:scene3d>
            <a:camera prst="orthographicFront">
              <a:rot lat="0" lon="0" rev="0"/>
            </a:camera>
            <a:lightRig rig="flood" dir="t">
              <a:rot lat="0" lon="0" rev="6000000"/>
            </a:lightRig>
          </a:scene3d>
          <a:sp3d prstMaterial="dkEdge">
            <a:bevelT w="63500" h="25400" prst="coolSlant"/>
          </a:sp3d>
        </p:spPr>
        <p:txBody>
          <a:bodyPr wrap="square" tIns="45720" bIns="45720">
            <a:noAutofit/>
          </a:bodyPr>
          <a:lstStyle/>
          <a:p>
            <a:pPr marL="228600" indent="-228600" defTabSz="-13873163" eaLnBrk="0" hangingPunct="0">
              <a:lnSpc>
                <a:spcPct val="85000"/>
              </a:lnSpc>
              <a:buClr>
                <a:srgbClr val="FFB601"/>
              </a:buClr>
              <a:buSzPct val="95000"/>
              <a:buNone/>
              <a:defRPr/>
            </a:pPr>
            <a:r>
              <a:rPr lang="en-US" sz="16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5) </a:t>
            </a:r>
            <a:r>
              <a:rPr lang="en-US" sz="1600" b="1" dirty="0" err="1">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Seguridad</a:t>
            </a:r>
            <a:r>
              <a:rPr lang="en-US" sz="1600" b="1"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Semibold"/>
              </a:rPr>
              <a:t> integral</a:t>
            </a:r>
          </a:p>
        </p:txBody>
      </p:sp>
      <p:sp>
        <p:nvSpPr>
          <p:cNvPr id="43" name="Chevron 42"/>
          <p:cNvSpPr/>
          <p:nvPr/>
        </p:nvSpPr>
        <p:spPr bwMode="auto">
          <a:xfrm>
            <a:off x="1694558" y="5874765"/>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400">
              <a:lnSpc>
                <a:spcPct val="80000"/>
              </a:lnSpc>
              <a:buNone/>
            </a:pPr>
            <a:r>
              <a:rPr lang="en-US" sz="1000" b="1" kern="1500" spc="-20" dirty="0" err="1">
                <a:ln>
                  <a:solidFill>
                    <a:srgbClr val="000000">
                      <a:lumMod val="65000"/>
                      <a:lumOff val="35000"/>
                      <a:alpha val="2000"/>
                    </a:srgbClr>
                  </a:solidFill>
                </a:ln>
                <a:solidFill>
                  <a:schemeClr val="bg2"/>
                </a:solidFill>
                <a:latin typeface="+mj-lt"/>
              </a:rPr>
              <a:t>Herramientas</a:t>
            </a:r>
            <a:r>
              <a:rPr lang="en-US" sz="1000" b="1" kern="1500" spc="-20" dirty="0">
                <a:ln>
                  <a:solidFill>
                    <a:srgbClr val="000000">
                      <a:lumMod val="65000"/>
                      <a:lumOff val="35000"/>
                      <a:alpha val="2000"/>
                    </a:srgbClr>
                  </a:solidFill>
                </a:ln>
                <a:solidFill>
                  <a:schemeClr val="bg2"/>
                </a:solidFill>
                <a:latin typeface="+mj-lt"/>
              </a:rPr>
              <a:t> de </a:t>
            </a:r>
            <a:r>
              <a:rPr lang="en-US" sz="1000" b="1" kern="1500" spc="-20" dirty="0" err="1">
                <a:ln>
                  <a:solidFill>
                    <a:srgbClr val="000000">
                      <a:lumMod val="65000"/>
                      <a:lumOff val="35000"/>
                      <a:alpha val="2000"/>
                    </a:srgbClr>
                  </a:solidFill>
                </a:ln>
                <a:solidFill>
                  <a:schemeClr val="bg2"/>
                </a:solidFill>
                <a:latin typeface="+mj-lt"/>
              </a:rPr>
              <a:t>seguridad</a:t>
            </a:r>
            <a:r>
              <a:rPr lang="en-US" sz="1000" b="1" kern="1500" spc="-20" dirty="0">
                <a:ln>
                  <a:solidFill>
                    <a:srgbClr val="000000">
                      <a:lumMod val="65000"/>
                      <a:lumOff val="35000"/>
                      <a:alpha val="2000"/>
                    </a:srgbClr>
                  </a:solidFill>
                </a:ln>
                <a:solidFill>
                  <a:schemeClr val="bg2"/>
                </a:solidFill>
                <a:latin typeface="+mj-lt"/>
              </a:rPr>
              <a:t> a </a:t>
            </a:r>
            <a:r>
              <a:rPr lang="en-US" sz="1000" b="1" kern="1500" spc="-20" dirty="0" err="1">
                <a:ln>
                  <a:solidFill>
                    <a:srgbClr val="000000">
                      <a:lumMod val="65000"/>
                      <a:lumOff val="35000"/>
                      <a:alpha val="2000"/>
                    </a:srgbClr>
                  </a:solidFill>
                </a:ln>
                <a:solidFill>
                  <a:schemeClr val="bg2"/>
                </a:solidFill>
                <a:latin typeface="+mj-lt"/>
              </a:rPr>
              <a:t>nivel</a:t>
            </a:r>
            <a:r>
              <a:rPr lang="en-US" sz="1000" b="1" kern="1500" spc="-20" dirty="0">
                <a:ln>
                  <a:solidFill>
                    <a:srgbClr val="000000">
                      <a:lumMod val="65000"/>
                      <a:lumOff val="35000"/>
                      <a:alpha val="2000"/>
                    </a:srgbClr>
                  </a:solidFill>
                </a:ln>
                <a:solidFill>
                  <a:schemeClr val="bg2"/>
                </a:solidFill>
                <a:latin typeface="+mj-lt"/>
              </a:rPr>
              <a:t> de la PC</a:t>
            </a:r>
          </a:p>
        </p:txBody>
      </p:sp>
      <p:sp>
        <p:nvSpPr>
          <p:cNvPr id="48" name="Chevron 47"/>
          <p:cNvSpPr/>
          <p:nvPr/>
        </p:nvSpPr>
        <p:spPr bwMode="auto">
          <a:xfrm>
            <a:off x="3686362" y="5874765"/>
            <a:ext cx="1737360"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err="1">
                <a:ln>
                  <a:solidFill>
                    <a:srgbClr val="000000">
                      <a:lumMod val="65000"/>
                      <a:lumOff val="35000"/>
                      <a:alpha val="2000"/>
                    </a:srgbClr>
                  </a:solidFill>
                </a:ln>
                <a:solidFill>
                  <a:schemeClr val="bg2"/>
                </a:solidFill>
                <a:latin typeface="+mj-lt"/>
              </a:rPr>
              <a:t>Protección</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unificada</a:t>
            </a:r>
            <a:r>
              <a:rPr lang="en-US" sz="1000" b="1" kern="1500" spc="-20" dirty="0">
                <a:ln>
                  <a:solidFill>
                    <a:srgbClr val="000000">
                      <a:lumMod val="65000"/>
                      <a:lumOff val="35000"/>
                      <a:alpha val="2000"/>
                    </a:srgbClr>
                  </a:solidFill>
                </a:ln>
                <a:solidFill>
                  <a:schemeClr val="bg2"/>
                </a:solidFill>
                <a:latin typeface="+mj-lt"/>
              </a:rPr>
              <a:t> y </a:t>
            </a:r>
            <a:r>
              <a:rPr lang="en-US" sz="1000" b="1" kern="1500" spc="-20" dirty="0" err="1">
                <a:ln>
                  <a:solidFill>
                    <a:srgbClr val="000000">
                      <a:lumMod val="65000"/>
                      <a:lumOff val="35000"/>
                      <a:alpha val="2000"/>
                    </a:srgbClr>
                  </a:solidFill>
                </a:ln>
                <a:solidFill>
                  <a:schemeClr val="bg2"/>
                </a:solidFill>
                <a:latin typeface="+mj-lt"/>
              </a:rPr>
              <a:t>administración</a:t>
            </a:r>
            <a:r>
              <a:rPr lang="en-US" sz="1000" b="1" kern="1500" spc="-20" dirty="0">
                <a:ln>
                  <a:solidFill>
                    <a:srgbClr val="000000">
                      <a:lumMod val="65000"/>
                      <a:lumOff val="35000"/>
                      <a:alpha val="2000"/>
                    </a:srgbClr>
                  </a:solidFill>
                </a:ln>
                <a:solidFill>
                  <a:schemeClr val="bg2"/>
                </a:solidFill>
                <a:latin typeface="+mj-lt"/>
              </a:rPr>
              <a:t> de </a:t>
            </a:r>
            <a:r>
              <a:rPr lang="en-US" sz="1000" b="1" kern="1500" spc="-20" dirty="0" err="1">
                <a:ln>
                  <a:solidFill>
                    <a:srgbClr val="000000">
                      <a:lumMod val="65000"/>
                      <a:lumOff val="35000"/>
                      <a:alpha val="2000"/>
                    </a:srgbClr>
                  </a:solidFill>
                </a:ln>
                <a:solidFill>
                  <a:schemeClr val="bg2"/>
                </a:solidFill>
                <a:latin typeface="+mj-lt"/>
              </a:rPr>
              <a:t>identidad</a:t>
            </a:r>
            <a:endParaRPr lang="en-US" sz="1000" b="1" kern="1500" spc="-20" dirty="0">
              <a:ln>
                <a:solidFill>
                  <a:srgbClr val="000000">
                    <a:lumMod val="65000"/>
                    <a:lumOff val="35000"/>
                    <a:alpha val="2000"/>
                  </a:srgbClr>
                </a:solidFill>
              </a:ln>
              <a:solidFill>
                <a:schemeClr val="bg2"/>
              </a:solidFill>
              <a:latin typeface="+mj-lt"/>
            </a:endParaRPr>
          </a:p>
        </p:txBody>
      </p:sp>
      <p:sp>
        <p:nvSpPr>
          <p:cNvPr id="53" name="Chevron 52"/>
          <p:cNvSpPr/>
          <p:nvPr/>
        </p:nvSpPr>
        <p:spPr bwMode="auto">
          <a:xfrm>
            <a:off x="5774417" y="5874765"/>
            <a:ext cx="1830031" cy="417632"/>
          </a:xfrm>
          <a:prstGeom prst="chevron">
            <a:avLst/>
          </a:prstGeom>
          <a:solidFill>
            <a:srgbClr val="FFFFFF">
              <a:alpha val="60000"/>
            </a:srgbClr>
          </a:solidFill>
          <a:ln>
            <a:solidFill>
              <a:schemeClr val="tx1">
                <a:alpha val="70000"/>
              </a:schemeClr>
            </a:solidFill>
          </a:ln>
          <a:effectLst>
            <a:outerShdw blurRad="50800" dist="63500" dir="5400000" algn="t" rotWithShape="0">
              <a:prstClr val="black">
                <a:alpha val="40000"/>
              </a:prstClr>
            </a:outerShdw>
          </a:effectLst>
          <a:scene3d>
            <a:camera prst="orthographicFront">
              <a:rot lat="0" lon="0" rev="0"/>
            </a:camera>
            <a:lightRig rig="threePt" dir="t"/>
          </a:scene3d>
          <a:sp3d>
            <a:bevelT w="25400" h="25400" prst="coolSlant"/>
          </a:sp3d>
        </p:spPr>
        <p:txBody>
          <a:bodyPr wrap="square" lIns="0" tIns="0" rIns="0" bIns="0" anchor="ctr">
            <a:noAutofit/>
          </a:bodyPr>
          <a:lstStyle/>
          <a:p>
            <a:pPr algn="ctr" defTabSz="914363">
              <a:lnSpc>
                <a:spcPct val="80000"/>
              </a:lnSpc>
              <a:buNone/>
            </a:pPr>
            <a:r>
              <a:rPr lang="en-US" sz="1000" b="1" kern="1500" spc="-20" dirty="0">
                <a:ln>
                  <a:solidFill>
                    <a:srgbClr val="000000">
                      <a:lumMod val="65000"/>
                      <a:lumOff val="35000"/>
                      <a:alpha val="2000"/>
                    </a:srgbClr>
                  </a:solidFill>
                </a:ln>
                <a:solidFill>
                  <a:schemeClr val="bg2"/>
                </a:solidFill>
                <a:latin typeface="+mj-lt"/>
              </a:rPr>
              <a:t>Integral, </a:t>
            </a:r>
            <a:r>
              <a:rPr lang="en-US" sz="1000" b="1" kern="1500" spc="-20" dirty="0" err="1">
                <a:ln>
                  <a:solidFill>
                    <a:srgbClr val="000000">
                      <a:lumMod val="65000"/>
                      <a:lumOff val="35000"/>
                      <a:alpha val="2000"/>
                    </a:srgbClr>
                  </a:solidFill>
                </a:ln>
                <a:solidFill>
                  <a:schemeClr val="bg2"/>
                </a:solidFill>
                <a:latin typeface="+mj-lt"/>
              </a:rPr>
              <a:t>completamente</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automatizada</a:t>
            </a:r>
            <a:r>
              <a:rPr lang="en-US" sz="1000" b="1" kern="1500" spc="-20" dirty="0">
                <a:ln>
                  <a:solidFill>
                    <a:srgbClr val="000000">
                      <a:lumMod val="65000"/>
                      <a:lumOff val="35000"/>
                      <a:alpha val="2000"/>
                    </a:srgbClr>
                  </a:solidFill>
                </a:ln>
                <a:solidFill>
                  <a:schemeClr val="bg2"/>
                </a:solidFill>
                <a:latin typeface="+mj-lt"/>
              </a:rPr>
              <a:t>, </a:t>
            </a:r>
            <a:r>
              <a:rPr lang="en-US" sz="1000" b="1" kern="1500" spc="-20" dirty="0" err="1">
                <a:ln>
                  <a:solidFill>
                    <a:srgbClr val="000000">
                      <a:lumMod val="65000"/>
                      <a:lumOff val="35000"/>
                      <a:alpha val="2000"/>
                    </a:srgbClr>
                  </a:solidFill>
                </a:ln>
                <a:solidFill>
                  <a:schemeClr val="bg2"/>
                </a:solidFill>
                <a:latin typeface="+mj-lt"/>
              </a:rPr>
              <a:t>específica</a:t>
            </a:r>
            <a:endParaRPr lang="en-US" sz="1000" b="1" kern="1500" spc="-20" dirty="0">
              <a:ln>
                <a:solidFill>
                  <a:srgbClr val="000000">
                    <a:lumMod val="65000"/>
                    <a:lumOff val="35000"/>
                    <a:alpha val="2000"/>
                  </a:srgbClr>
                </a:solidFill>
              </a:ln>
              <a:solidFill>
                <a:schemeClr val="bg2"/>
              </a:solidFill>
              <a:latin typeface="+mj-lt"/>
            </a:endParaRPr>
          </a:p>
        </p:txBody>
      </p:sp>
      <p:sp>
        <p:nvSpPr>
          <p:cNvPr id="56" name="Slide Number Placeholder 55"/>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17</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489450" y="950913"/>
            <a:ext cx="4325112" cy="1962133"/>
            <a:chOff x="4489450" y="950913"/>
            <a:chExt cx="4325112" cy="1962133"/>
          </a:xfrm>
        </p:grpSpPr>
        <p:sp>
          <p:nvSpPr>
            <p:cNvPr id="6" name="Rectangle 34"/>
            <p:cNvSpPr>
              <a:spLocks noChangeArrowheads="1"/>
            </p:cNvSpPr>
            <p:nvPr/>
          </p:nvSpPr>
          <p:spPr bwMode="auto">
            <a:xfrm>
              <a:off x="4489450" y="1276701"/>
              <a:ext cx="4325112" cy="1636345"/>
            </a:xfrm>
            <a:prstGeom prst="rect">
              <a:avLst/>
            </a:prstGeom>
            <a:solidFill>
              <a:schemeClr val="accent5">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flota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PC no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estandarizada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genera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mayores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costos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 largo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plazo</a:t>
              </a:r>
              <a:endParaRPr lang="en-US" sz="13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Dificultad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obtener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perspectiva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completa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los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costos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ciclo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vital de la PC</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Las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decisiones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relacionadas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con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flota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PC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deben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maximizar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el valor del hardware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durante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ciclo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vital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PC</a:t>
              </a:r>
            </a:p>
          </p:txBody>
        </p:sp>
        <p:sp>
          <p:nvSpPr>
            <p:cNvPr id="7" name="Rectangle 6"/>
            <p:cNvSpPr/>
            <p:nvPr/>
          </p:nvSpPr>
          <p:spPr bwMode="auto">
            <a:xfrm>
              <a:off x="4489450" y="950913"/>
              <a:ext cx="4325112" cy="334386"/>
            </a:xfrm>
            <a:prstGeom prst="rect">
              <a:avLst/>
            </a:prstGeom>
            <a:gradFill flip="none" rotWithShape="0">
              <a:gsLst>
                <a:gs pos="100000">
                  <a:schemeClr val="accent5">
                    <a:alpha val="58000"/>
                  </a:schemeClr>
                </a:gs>
                <a:gs pos="8000">
                  <a:schemeClr val="accent5">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chemeClr val="tx2"/>
                </a:buClr>
                <a:buSzPct val="95000"/>
                <a:buNone/>
                <a:defRPr/>
              </a:pPr>
              <a:r>
                <a:rPr lang="en-US" sz="16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Desafío</a:t>
              </a:r>
              <a:endParaRPr lang="en-US" sz="16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grpSp>
      <p:grpSp>
        <p:nvGrpSpPr>
          <p:cNvPr id="20" name="Group 19"/>
          <p:cNvGrpSpPr/>
          <p:nvPr/>
        </p:nvGrpSpPr>
        <p:grpSpPr>
          <a:xfrm>
            <a:off x="4489450" y="2896808"/>
            <a:ext cx="4654550" cy="1787727"/>
            <a:chOff x="4489450" y="3088884"/>
            <a:chExt cx="4654550" cy="1787727"/>
          </a:xfrm>
        </p:grpSpPr>
        <p:sp>
          <p:nvSpPr>
            <p:cNvPr id="9" name="Rectangle 20"/>
            <p:cNvSpPr>
              <a:spLocks noChangeArrowheads="1"/>
            </p:cNvSpPr>
            <p:nvPr/>
          </p:nvSpPr>
          <p:spPr bwMode="auto">
            <a:xfrm>
              <a:off x="4489450" y="3414672"/>
              <a:ext cx="4654550" cy="1461939"/>
            </a:xfrm>
            <a:prstGeom prst="rect">
              <a:avLst/>
            </a:prstGeom>
            <a:solidFill>
              <a:schemeClr val="accent5">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defTabSz="-13873163" eaLnBrk="0" hangingPunct="0">
                <a:spcBef>
                  <a:spcPts val="100"/>
                </a:spcBef>
                <a:spcAft>
                  <a:spcPts val="100"/>
                </a:spcAft>
                <a:buClr>
                  <a:schemeClr val="tx2"/>
                </a:buClr>
                <a:buSzPct val="85000"/>
                <a:buNone/>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Estandarización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flota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PC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administrar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los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costos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ofrecer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flexibilidad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servicios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reducir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dependencia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hardware </a:t>
              </a:r>
            </a:p>
            <a:p>
              <a:pPr marL="356616" indent="-237744" defTabSz="-13873163" eaLnBrk="0" hangingPunct="0">
                <a:spcBef>
                  <a:spcPts val="100"/>
                </a:spcBef>
                <a:spcAft>
                  <a:spcPts val="100"/>
                </a:spcAft>
                <a:buClr>
                  <a:schemeClr val="tx2"/>
                </a:buClr>
                <a:buSzPct val="85000"/>
                <a:buBlip>
                  <a:blip r:embed="rId3"/>
                </a:buBlip>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Compra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estandarizada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PC</a:t>
              </a:r>
            </a:p>
            <a:p>
              <a:pPr marL="356616" indent="-237744" defTabSz="-13873163" eaLnBrk="0" hangingPunct="0">
                <a:spcBef>
                  <a:spcPts val="100"/>
                </a:spcBef>
                <a:spcAft>
                  <a:spcPts val="100"/>
                </a:spcAft>
                <a:buClr>
                  <a:schemeClr val="tx2"/>
                </a:buClr>
                <a:buSzPct val="85000"/>
                <a:buBlip>
                  <a:blip r:embed="rId3"/>
                </a:buBlip>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Mapa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del TCO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durante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ciclo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vital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PC</a:t>
              </a:r>
            </a:p>
            <a:p>
              <a:pPr marL="356616" indent="-237744" defTabSz="-13873163" eaLnBrk="0" hangingPunct="0">
                <a:spcBef>
                  <a:spcPts val="100"/>
                </a:spcBef>
                <a:spcAft>
                  <a:spcPts val="100"/>
                </a:spcAft>
                <a:buClr>
                  <a:schemeClr val="tx2"/>
                </a:buClr>
                <a:buSzPct val="85000"/>
                <a:buBlip>
                  <a:blip r:embed="rId3"/>
                </a:buBlip>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Creación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bases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flexibilidad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agilidad</a:t>
              </a:r>
              <a:endParaRPr lang="en-US" sz="1300" dirty="0">
                <a:ln>
                  <a:solidFill>
                    <a:schemeClr val="tx1">
                      <a:lumMod val="50000"/>
                      <a:alpha val="3000"/>
                    </a:schemeClr>
                  </a:solidFill>
                </a:ln>
                <a:effectLst>
                  <a:outerShdw blurRad="38100" dist="38100" dir="2700000" algn="tl">
                    <a:srgbClr val="000000">
                      <a:alpha val="43137"/>
                    </a:srgbClr>
                  </a:outerShdw>
                </a:effectLst>
                <a:latin typeface="+mn-lt"/>
              </a:endParaRPr>
            </a:p>
          </p:txBody>
        </p:sp>
        <p:sp>
          <p:nvSpPr>
            <p:cNvPr id="10" name="Rectangle 9"/>
            <p:cNvSpPr/>
            <p:nvPr/>
          </p:nvSpPr>
          <p:spPr bwMode="auto">
            <a:xfrm>
              <a:off x="4489450" y="3088884"/>
              <a:ext cx="4325112" cy="341091"/>
            </a:xfrm>
            <a:prstGeom prst="rect">
              <a:avLst/>
            </a:prstGeom>
            <a:gradFill flip="none" rotWithShape="0">
              <a:gsLst>
                <a:gs pos="100000">
                  <a:schemeClr val="accent5">
                    <a:alpha val="58000"/>
                  </a:schemeClr>
                </a:gs>
                <a:gs pos="8000">
                  <a:schemeClr val="accent5">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chemeClr val="tx2"/>
                </a:buClr>
                <a:buSzPct val="95000"/>
                <a:buNone/>
                <a:defRPr/>
              </a:pPr>
              <a:r>
                <a:rPr lang="en-US" sz="16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Solución</a:t>
              </a:r>
              <a:endParaRPr lang="en-US" sz="16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grpSp>
      <p:grpSp>
        <p:nvGrpSpPr>
          <p:cNvPr id="22" name="Group 21"/>
          <p:cNvGrpSpPr/>
          <p:nvPr/>
        </p:nvGrpSpPr>
        <p:grpSpPr>
          <a:xfrm>
            <a:off x="4489450" y="4642922"/>
            <a:ext cx="4325112" cy="1398617"/>
            <a:chOff x="4489450" y="4999058"/>
            <a:chExt cx="4325112" cy="1398617"/>
          </a:xfrm>
        </p:grpSpPr>
        <p:sp>
          <p:nvSpPr>
            <p:cNvPr id="11" name="Rectangle 12"/>
            <p:cNvSpPr>
              <a:spLocks noChangeArrowheads="1"/>
            </p:cNvSpPr>
            <p:nvPr/>
          </p:nvSpPr>
          <p:spPr bwMode="auto">
            <a:xfrm>
              <a:off x="4489450" y="5310198"/>
              <a:ext cx="4325112" cy="1087477"/>
            </a:xfrm>
            <a:prstGeom prst="rect">
              <a:avLst/>
            </a:prstGeom>
            <a:solidFill>
              <a:schemeClr val="accent5">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spcBef>
                  <a:spcPts val="200"/>
                </a:spcBef>
                <a:spcAft>
                  <a:spcPts val="200"/>
                </a:spcAft>
                <a:buClr>
                  <a:schemeClr val="tx2"/>
                </a:buClr>
                <a:buSzPct val="85000"/>
                <a:buBlip>
                  <a:blip r:embed="rId3"/>
                </a:buBlip>
                <a:tabLst>
                  <a:tab pos="285750" algn="l"/>
                </a:tabLst>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Costo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reducido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complejidad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TI</a:t>
              </a:r>
            </a:p>
            <a:p>
              <a:pPr marL="233363" indent="-233363" defTabSz="-13873163" eaLnBrk="0" hangingPunct="0">
                <a:spcBef>
                  <a:spcPts val="200"/>
                </a:spcBef>
                <a:spcAft>
                  <a:spcPts val="200"/>
                </a:spcAft>
                <a:buClr>
                  <a:schemeClr val="tx2"/>
                </a:buClr>
                <a:buSzPct val="85000"/>
                <a:buBlip>
                  <a:blip r:embed="rId3"/>
                </a:buBlip>
                <a:tabLst>
                  <a:tab pos="285750" algn="l"/>
                </a:tabLst>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Aprovechamiento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infraestructura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automatización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los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procesos</a:t>
              </a:r>
              <a:endParaRPr lang="en-US" sz="13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200"/>
                </a:spcBef>
                <a:spcAft>
                  <a:spcPts val="200"/>
                </a:spcAft>
                <a:buClr>
                  <a:schemeClr val="tx2"/>
                </a:buClr>
                <a:buSzPct val="85000"/>
                <a:buBlip>
                  <a:blip r:embed="rId3"/>
                </a:buBlip>
                <a:tabLst>
                  <a:tab pos="285750" algn="l"/>
                </a:tabLst>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Infraestructura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PC adaptable</a:t>
              </a:r>
            </a:p>
          </p:txBody>
        </p:sp>
        <p:sp>
          <p:nvSpPr>
            <p:cNvPr id="12" name="Rectangle 11"/>
            <p:cNvSpPr/>
            <p:nvPr/>
          </p:nvSpPr>
          <p:spPr bwMode="auto">
            <a:xfrm>
              <a:off x="4489450" y="4999058"/>
              <a:ext cx="4325112" cy="334386"/>
            </a:xfrm>
            <a:prstGeom prst="rect">
              <a:avLst/>
            </a:prstGeom>
            <a:gradFill flip="none" rotWithShape="0">
              <a:gsLst>
                <a:gs pos="100000">
                  <a:schemeClr val="accent5">
                    <a:alpha val="58000"/>
                  </a:schemeClr>
                </a:gs>
                <a:gs pos="8000">
                  <a:schemeClr val="accent5">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chemeClr val="tx2"/>
                </a:buClr>
                <a:buSzPct val="95000"/>
                <a:buNone/>
                <a:defRPr/>
              </a:pPr>
              <a:r>
                <a:rPr lang="en-US" sz="16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Impacto</a:t>
              </a:r>
              <a:endParaRPr lang="en-US" sz="16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grpSp>
      <p:sp>
        <p:nvSpPr>
          <p:cNvPr id="14" name="Title 23"/>
          <p:cNvSpPr>
            <a:spLocks noGrp="1"/>
          </p:cNvSpPr>
          <p:nvPr>
            <p:ph type="title" idx="4294967295"/>
          </p:nvPr>
        </p:nvSpPr>
        <p:spPr>
          <a:xfrm>
            <a:off x="0" y="0"/>
            <a:ext cx="9144000" cy="654050"/>
          </a:xfrm>
          <a:gradFill flip="none" rotWithShape="0">
            <a:gsLst>
              <a:gs pos="100000">
                <a:schemeClr val="bg1">
                  <a:lumMod val="50000"/>
                </a:schemeClr>
              </a:gs>
              <a:gs pos="8000">
                <a:schemeClr val="accent5">
                  <a:lumMod val="50000"/>
                  <a:alpha val="75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lIns="182880" tIns="91440" rIns="91440" bIns="91440" anchor="ctr">
            <a:noAutofit/>
          </a:bodyPr>
          <a:lstStyle/>
          <a:p>
            <a:pPr marL="285750" indent="-285750" defTabSz="-13873163">
              <a:buClr>
                <a:schemeClr val="tx2"/>
              </a:buClr>
              <a:buSzPct val="95000"/>
              <a:buNone/>
              <a:defRPr/>
            </a:pPr>
            <a:r>
              <a:rPr lang="en-US" sz="2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1) </a:t>
            </a:r>
            <a:r>
              <a:rPr lang="en-US" sz="2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Planificación</a:t>
            </a:r>
            <a:r>
              <a:rPr lang="en-US" sz="2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 del </a:t>
            </a:r>
            <a:r>
              <a:rPr lang="en-US" sz="2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ciclo</a:t>
            </a:r>
            <a:r>
              <a:rPr lang="en-US" sz="2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 vital de </a:t>
            </a:r>
            <a:r>
              <a:rPr lang="en-US" sz="2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las</a:t>
            </a:r>
            <a:r>
              <a:rPr lang="en-US" sz="2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rPr>
              <a:t> PC</a:t>
            </a:r>
            <a:r>
              <a:rPr lang="en-US" sz="2400" b="1" i="0" dirty="0">
                <a:solidFill>
                  <a:srgbClr val="FFFFFF"/>
                </a:solidFill>
              </a:rPr>
              <a:t/>
            </a:r>
            <a:br>
              <a:rPr lang="en-US" sz="2400" b="1" i="0" dirty="0">
                <a:solidFill>
                  <a:srgbClr val="FFFFFF"/>
                </a:solidFill>
              </a:rPr>
            </a:br>
            <a:r>
              <a:rPr lang="en-US" sz="1400" b="1" dirty="0" err="1">
                <a:solidFill>
                  <a:schemeClr val="tx1"/>
                </a:solidFill>
              </a:rPr>
              <a:t>Planifique</a:t>
            </a:r>
            <a:r>
              <a:rPr lang="en-US" sz="1400" b="1" dirty="0">
                <a:solidFill>
                  <a:schemeClr val="tx1"/>
                </a:solidFill>
              </a:rPr>
              <a:t> </a:t>
            </a:r>
            <a:r>
              <a:rPr lang="en-US" sz="1400" b="1" dirty="0" err="1">
                <a:solidFill>
                  <a:schemeClr val="tx1"/>
                </a:solidFill>
              </a:rPr>
              <a:t>una</a:t>
            </a:r>
            <a:r>
              <a:rPr lang="en-US" sz="1400" b="1" dirty="0">
                <a:solidFill>
                  <a:schemeClr val="tx1"/>
                </a:solidFill>
              </a:rPr>
              <a:t> </a:t>
            </a:r>
            <a:r>
              <a:rPr lang="en-US" sz="1400" b="1" dirty="0" err="1">
                <a:solidFill>
                  <a:schemeClr val="tx1"/>
                </a:solidFill>
              </a:rPr>
              <a:t>estrategia</a:t>
            </a:r>
            <a:r>
              <a:rPr lang="en-US" sz="1400" b="1" dirty="0">
                <a:solidFill>
                  <a:schemeClr val="tx1"/>
                </a:solidFill>
              </a:rPr>
              <a:t> </a:t>
            </a:r>
            <a:r>
              <a:rPr lang="en-US" sz="1400" b="1" dirty="0" err="1">
                <a:solidFill>
                  <a:schemeClr val="tx1"/>
                </a:solidFill>
              </a:rPr>
              <a:t>optimizada</a:t>
            </a:r>
            <a:r>
              <a:rPr lang="en-US" sz="1400" b="1" dirty="0">
                <a:solidFill>
                  <a:schemeClr val="tx1"/>
                </a:solidFill>
              </a:rPr>
              <a:t> de </a:t>
            </a:r>
            <a:r>
              <a:rPr lang="en-US" sz="1400" b="1" dirty="0" err="1">
                <a:solidFill>
                  <a:schemeClr val="tx1"/>
                </a:solidFill>
              </a:rPr>
              <a:t>flotas</a:t>
            </a:r>
            <a:r>
              <a:rPr lang="en-US" sz="1400" b="1" dirty="0">
                <a:solidFill>
                  <a:schemeClr val="tx1"/>
                </a:solidFill>
              </a:rPr>
              <a:t> a lo largo del </a:t>
            </a:r>
            <a:r>
              <a:rPr lang="en-US" sz="1400" b="1" dirty="0" err="1">
                <a:solidFill>
                  <a:schemeClr val="tx1"/>
                </a:solidFill>
              </a:rPr>
              <a:t>ciclo</a:t>
            </a:r>
            <a:r>
              <a:rPr lang="en-US" sz="1400" b="1" dirty="0">
                <a:solidFill>
                  <a:schemeClr val="tx1"/>
                </a:solidFill>
              </a:rPr>
              <a:t> vital de </a:t>
            </a:r>
            <a:r>
              <a:rPr lang="en-US" sz="1400" b="1" dirty="0" err="1">
                <a:solidFill>
                  <a:schemeClr val="tx1"/>
                </a:solidFill>
              </a:rPr>
              <a:t>las</a:t>
            </a:r>
            <a:r>
              <a:rPr lang="en-US" sz="1400" b="1" dirty="0">
                <a:solidFill>
                  <a:schemeClr val="tx1"/>
                </a:solidFill>
              </a:rPr>
              <a:t> PC</a:t>
            </a:r>
          </a:p>
        </p:txBody>
      </p:sp>
      <p:sp>
        <p:nvSpPr>
          <p:cNvPr id="13" name="Rectangle 12"/>
          <p:cNvSpPr/>
          <p:nvPr/>
        </p:nvSpPr>
        <p:spPr>
          <a:xfrm>
            <a:off x="1230777" y="1685125"/>
            <a:ext cx="2492990" cy="369332"/>
          </a:xfrm>
          <a:prstGeom prst="rect">
            <a:avLst/>
          </a:prstGeom>
        </p:spPr>
        <p:txBody>
          <a:bodyPr wrap="none">
            <a:spAutoFit/>
          </a:bodyPr>
          <a:lstStyle/>
          <a:p>
            <a:pPr>
              <a:buNone/>
            </a:pPr>
            <a:r>
              <a:rPr lang="en-US" b="1" dirty="0">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El </a:t>
            </a:r>
            <a:r>
              <a:rPr lang="en-US" b="1" dirty="0" err="1">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ciclo</a:t>
            </a:r>
            <a:r>
              <a:rPr lang="en-US" b="1" dirty="0">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 vital de la PC</a:t>
            </a:r>
          </a:p>
        </p:txBody>
      </p:sp>
      <p:pic>
        <p:nvPicPr>
          <p:cNvPr id="1026" name="Picture 2" descr="F:\ppx-p19.png"/>
          <p:cNvPicPr>
            <a:picLocks noChangeAspect="1" noChangeArrowheads="1"/>
          </p:cNvPicPr>
          <p:nvPr/>
        </p:nvPicPr>
        <p:blipFill>
          <a:blip r:embed="rId4"/>
          <a:srcRect/>
          <a:stretch>
            <a:fillRect/>
          </a:stretch>
        </p:blipFill>
        <p:spPr bwMode="auto">
          <a:xfrm>
            <a:off x="-85725" y="1633538"/>
            <a:ext cx="4856400" cy="3922946"/>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0"/>
            <a:ext cx="9144000" cy="6400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rtl="0" eaLnBrk="0" fontAlgn="base" hangingPunct="0">
              <a:spcBef>
                <a:spcPts val="200"/>
              </a:spcBef>
              <a:spcAft>
                <a:spcPts val="900"/>
              </a:spcAft>
              <a:buClr>
                <a:srgbClr val="FFB601"/>
              </a:buClr>
              <a:buSzPct val="95000"/>
            </a:pPr>
            <a:endParaRPr lang="en-US" sz="2000" kern="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pitchFamily="34" charset="0"/>
              <a:ea typeface="+mn-ea"/>
              <a:cs typeface="+mn-cs"/>
            </a:endParaRPr>
          </a:p>
        </p:txBody>
      </p:sp>
      <p:sp>
        <p:nvSpPr>
          <p:cNvPr id="42" name="Title 23"/>
          <p:cNvSpPr txBox="1">
            <a:spLocks/>
          </p:cNvSpPr>
          <p:nvPr/>
        </p:nvSpPr>
        <p:spPr bwMode="auto">
          <a:xfrm>
            <a:off x="0" y="0"/>
            <a:ext cx="9144000" cy="654012"/>
          </a:xfrm>
          <a:prstGeom prst="rect">
            <a:avLst/>
          </a:prstGeom>
          <a:gradFill flip="none" rotWithShape="0">
            <a:gsLst>
              <a:gs pos="100000">
                <a:schemeClr val="bg1">
                  <a:lumMod val="50000"/>
                </a:schemeClr>
              </a:gs>
              <a:gs pos="8000">
                <a:schemeClr val="accent5">
                  <a:lumMod val="50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buClr>
                <a:srgbClr val="FFB601"/>
              </a:buClr>
              <a:buSzPct val="95000"/>
              <a:buNone/>
              <a:defRPr/>
            </a:pPr>
            <a:r>
              <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1) </a:t>
            </a:r>
            <a:r>
              <a:rPr lang="en-US" sz="19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Planificación</a:t>
            </a:r>
            <a:r>
              <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19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ciclo</a:t>
            </a:r>
            <a:r>
              <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vital de </a:t>
            </a:r>
            <a:r>
              <a:rPr lang="en-US" sz="19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las</a:t>
            </a:r>
            <a:r>
              <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PC: </a:t>
            </a:r>
            <a:r>
              <a:rPr lang="en-US" sz="19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Resumen</a:t>
            </a:r>
            <a:r>
              <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19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avance</a:t>
            </a:r>
            <a:r>
              <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19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proyecto</a:t>
            </a:r>
            <a:endParaRPr lang="en-US" sz="19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grpSp>
        <p:nvGrpSpPr>
          <p:cNvPr id="2" name="Group 29"/>
          <p:cNvGrpSpPr/>
          <p:nvPr/>
        </p:nvGrpSpPr>
        <p:grpSpPr>
          <a:xfrm>
            <a:off x="68580" y="1013143"/>
            <a:ext cx="1569720" cy="543505"/>
            <a:chOff x="184685" y="1018277"/>
            <a:chExt cx="2096221" cy="543505"/>
          </a:xfrm>
        </p:grpSpPr>
        <p:sp>
          <p:nvSpPr>
            <p:cNvPr id="16" name="Rectangle 15"/>
            <p:cNvSpPr/>
            <p:nvPr/>
          </p:nvSpPr>
          <p:spPr>
            <a:xfrm>
              <a:off x="184685" y="1018277"/>
              <a:ext cx="2096221" cy="543505"/>
            </a:xfrm>
            <a:prstGeom prst="rect">
              <a:avLst/>
            </a:prstGeom>
            <a:solidFill>
              <a:srgbClr val="C00000"/>
            </a:soli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184685" y="1061429"/>
              <a:ext cx="2096221" cy="457200"/>
            </a:xfrm>
            <a:prstGeom prst="rect">
              <a:avLst/>
            </a:prstGeom>
            <a:solidFill>
              <a:schemeClr val="tx1">
                <a:alpha val="33000"/>
              </a:schemeClr>
            </a:solidFill>
          </p:spPr>
          <p:txBody>
            <a:bodyPr wrap="square" rtlCol="0" anchor="ctr" anchorCtr="0">
              <a:noAutofit/>
            </a:bodyPr>
            <a:lstStyle/>
            <a:p>
              <a:pPr marL="571500" indent="-571500"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3" name="Group 30"/>
          <p:cNvGrpSpPr/>
          <p:nvPr/>
        </p:nvGrpSpPr>
        <p:grpSpPr>
          <a:xfrm>
            <a:off x="2522982" y="1013143"/>
            <a:ext cx="1572768" cy="548640"/>
            <a:chOff x="2429207" y="1013143"/>
            <a:chExt cx="2096221" cy="548640"/>
          </a:xfrm>
        </p:grpSpPr>
        <p:sp>
          <p:nvSpPr>
            <p:cNvPr id="14" name="Rectangle 13"/>
            <p:cNvSpPr/>
            <p:nvPr/>
          </p:nvSpPr>
          <p:spPr>
            <a:xfrm>
              <a:off x="2429207" y="1013143"/>
              <a:ext cx="2096221" cy="548640"/>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2429207" y="1058863"/>
              <a:ext cx="2096221"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4" name="Group 33"/>
          <p:cNvGrpSpPr/>
          <p:nvPr/>
        </p:nvGrpSpPr>
        <p:grpSpPr>
          <a:xfrm>
            <a:off x="5428107" y="1013143"/>
            <a:ext cx="1572768" cy="548640"/>
            <a:chOff x="5258861" y="1013143"/>
            <a:chExt cx="1280160" cy="548640"/>
          </a:xfrm>
        </p:grpSpPr>
        <p:sp>
          <p:nvSpPr>
            <p:cNvPr id="18" name="Rectangle 17"/>
            <p:cNvSpPr/>
            <p:nvPr/>
          </p:nvSpPr>
          <p:spPr>
            <a:xfrm>
              <a:off x="5258861" y="1013143"/>
              <a:ext cx="1280160" cy="548640"/>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0" name="TextBox 19"/>
            <p:cNvSpPr txBox="1"/>
            <p:nvPr/>
          </p:nvSpPr>
          <p:spPr>
            <a:xfrm>
              <a:off x="5258861"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5" name="Group 51"/>
          <p:cNvGrpSpPr/>
          <p:nvPr/>
        </p:nvGrpSpPr>
        <p:grpSpPr>
          <a:xfrm>
            <a:off x="7523607" y="1013143"/>
            <a:ext cx="1572768" cy="548640"/>
            <a:chOff x="7811950" y="1013143"/>
            <a:chExt cx="1280160" cy="548640"/>
          </a:xfrm>
        </p:grpSpPr>
        <p:sp>
          <p:nvSpPr>
            <p:cNvPr id="21" name="Rectangle 20"/>
            <p:cNvSpPr/>
            <p:nvPr/>
          </p:nvSpPr>
          <p:spPr>
            <a:xfrm>
              <a:off x="7811950" y="1013143"/>
              <a:ext cx="1280160" cy="548640"/>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2" name="TextBox 21"/>
            <p:cNvSpPr txBox="1"/>
            <p:nvPr/>
          </p:nvSpPr>
          <p:spPr>
            <a:xfrm>
              <a:off x="7811950"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3" name="&quot;GLASS&quot;; White to Transparent Linear; Shadow; 1pt stroke;"/>
          <p:cNvSpPr/>
          <p:nvPr/>
        </p:nvSpPr>
        <p:spPr bwMode="auto">
          <a:xfrm>
            <a:off x="179962" y="1645341"/>
            <a:ext cx="2743200" cy="4818888"/>
          </a:xfrm>
          <a:prstGeom prst="roundRect">
            <a:avLst>
              <a:gd name="adj" fmla="val 0"/>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24" name="Rectangle 23"/>
          <p:cNvSpPr/>
          <p:nvPr/>
        </p:nvSpPr>
        <p:spPr bwMode="auto">
          <a:xfrm>
            <a:off x="187325" y="2285676"/>
            <a:ext cx="2743200" cy="3600986"/>
          </a:xfrm>
          <a:prstGeom prst="rect">
            <a:avLst/>
          </a:prstGeom>
          <a:noFill/>
          <a:ln w="25400" cap="flat" cmpd="sng" algn="ctr">
            <a:noFill/>
            <a:prstDash val="solid"/>
          </a:ln>
          <a:effectLst/>
        </p:spPr>
        <p:txBody>
          <a:bodyPr rtlCol="0" anchor="t">
            <a:spAutoFit/>
          </a:bodyPr>
          <a:lstStyle/>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Demuestre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diversidad</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a:t>
            </a: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Ordene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estandarización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compra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a:t>
            </a: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Planifique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lanzamientos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largo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plazo</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Supervise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diversidad</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hardware de PC</a:t>
            </a: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Identifique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equipos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no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reemplazo</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62" name="&quot;GLASS&quot;; White to Transparent Linear; Shadow; 1pt stroke;"/>
          <p:cNvSpPr/>
          <p:nvPr/>
        </p:nvSpPr>
        <p:spPr bwMode="auto">
          <a:xfrm>
            <a:off x="3091874" y="1645341"/>
            <a:ext cx="2971800" cy="4818888"/>
          </a:xfrm>
          <a:prstGeom prst="roundRect">
            <a:avLst>
              <a:gd name="adj" fmla="val 0"/>
            </a:avLst>
          </a:prstGeom>
          <a:gradFill flip="none" rotWithShape="1">
            <a:gsLst>
              <a:gs pos="0">
                <a:schemeClr val="accent1">
                  <a:lumMod val="20000"/>
                  <a:lumOff val="80000"/>
                  <a:alpha val="74000"/>
                </a:schemeClr>
              </a:gs>
              <a:gs pos="0">
                <a:schemeClr val="accent1">
                  <a:lumMod val="50000"/>
                  <a:alpha val="2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64" name="Rectangle 63"/>
          <p:cNvSpPr/>
          <p:nvPr/>
        </p:nvSpPr>
        <p:spPr bwMode="auto">
          <a:xfrm>
            <a:off x="3098034" y="2285676"/>
            <a:ext cx="2974207" cy="4093428"/>
          </a:xfrm>
          <a:prstGeom prst="rect">
            <a:avLst/>
          </a:prstGeom>
          <a:noFill/>
          <a:ln w="25400" cap="flat" cmpd="sng" algn="ctr">
            <a:noFill/>
            <a:prstDash val="solid"/>
          </a:ln>
          <a:effectLst/>
        </p:spPr>
        <p:txBody>
          <a:bodyPr wrap="square" rIns="0" rtlCol="0" anchor="t">
            <a:spAutoFit/>
          </a:bodyPr>
          <a:lstStyle/>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Analice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ciclo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vital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a:t>
            </a: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Evalúe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impacto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decisiones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relacionadas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estrategia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flotas</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Comprenda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forma en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herramientas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y SO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afectan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Comparta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análisis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comerciales</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Evalúe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nivel</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preferido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compensación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71" name="&quot;GLASS&quot;; White to Transparent Linear; Shadow; 1pt stroke;"/>
          <p:cNvSpPr/>
          <p:nvPr/>
        </p:nvSpPr>
        <p:spPr bwMode="auto">
          <a:xfrm>
            <a:off x="6237203" y="1645341"/>
            <a:ext cx="2743200" cy="4818888"/>
          </a:xfrm>
          <a:prstGeom prst="roundRect">
            <a:avLst>
              <a:gd name="adj" fmla="val 0"/>
            </a:avLst>
          </a:prstGeom>
          <a:gradFill flip="none" rotWithShape="1">
            <a:gsLst>
              <a:gs pos="0">
                <a:schemeClr val="accent4">
                  <a:lumMod val="20000"/>
                  <a:lumOff val="80000"/>
                </a:schemeClr>
              </a:gs>
              <a:gs pos="0">
                <a:schemeClr val="accent4">
                  <a:lumMod val="50000"/>
                  <a:alpha val="25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73" name="Rectangle 72"/>
          <p:cNvSpPr/>
          <p:nvPr/>
        </p:nvSpPr>
        <p:spPr bwMode="auto">
          <a:xfrm>
            <a:off x="6244566" y="2285676"/>
            <a:ext cx="2743200" cy="3447098"/>
          </a:xfrm>
          <a:prstGeom prst="rect">
            <a:avLst/>
          </a:prstGeom>
          <a:noFill/>
          <a:ln w="25400" cap="flat" cmpd="sng" algn="ctr">
            <a:noFill/>
            <a:prstDash val="solid"/>
          </a:ln>
          <a:effectLst/>
        </p:spPr>
        <p:txBody>
          <a:bodyPr wrap="square" rtlCol="0" anchor="t">
            <a:spAutoFit/>
          </a:bodyPr>
          <a:lstStyle/>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Actualice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reemplace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hardware sin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tiempo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inactividad</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Vuelva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implementar</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antiguas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trabajadores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tareas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específicas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ubicados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exterior</a:t>
            </a:r>
          </a:p>
          <a:p>
            <a:pPr marL="401638" lvl="1" indent="-285750" eaLnBrk="0" hangingPunct="0">
              <a:spcAft>
                <a:spcPts val="600"/>
              </a:spcAft>
              <a:buClr>
                <a:srgbClr val="FFB601"/>
              </a:buClr>
              <a:buSzPct val="85000"/>
              <a:buBlip>
                <a:blip r:embed="rId3"/>
              </a:buBlip>
              <a:defRPr/>
            </a:pP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fácilmente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económicas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especializadas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dedicadas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endPar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29" name="Slide Number Placeholder 28"/>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19</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34"/>
          <p:cNvGrpSpPr/>
          <p:nvPr/>
        </p:nvGrpSpPr>
        <p:grpSpPr>
          <a:xfrm>
            <a:off x="598987" y="1670106"/>
            <a:ext cx="2313432" cy="502920"/>
            <a:chOff x="799012" y="1651056"/>
            <a:chExt cx="2101242" cy="502920"/>
          </a:xfrm>
        </p:grpSpPr>
        <p:sp>
          <p:nvSpPr>
            <p:cNvPr id="36" name="Pentagon 35"/>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6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9" name="Pentagon 38"/>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defRPr/>
              </a:pPr>
              <a:r>
                <a:rPr lang="en-US" sz="15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Hardware</a:t>
              </a:r>
            </a:p>
            <a:p>
              <a:pPr algn="ctr" defTabSz="-13873163" eaLnBrk="0" hangingPunct="0">
                <a:lnSpc>
                  <a:spcPct val="90000"/>
                </a:lnSpc>
                <a:spcBef>
                  <a:spcPts val="100"/>
                </a:spcBef>
                <a:spcAft>
                  <a:spcPts val="100"/>
                </a:spcAft>
                <a:buClr>
                  <a:srgbClr val="FFB601"/>
                </a:buClr>
                <a:buSzPct val="95000"/>
                <a:buNone/>
                <a:defRPr/>
              </a:pPr>
              <a:r>
                <a:rPr lang="en-US" sz="15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7" name="Group 43"/>
          <p:cNvGrpSpPr/>
          <p:nvPr/>
        </p:nvGrpSpPr>
        <p:grpSpPr>
          <a:xfrm>
            <a:off x="3578798" y="1673916"/>
            <a:ext cx="2479102" cy="502920"/>
            <a:chOff x="2406315" y="1645341"/>
            <a:chExt cx="2237780" cy="502920"/>
          </a:xfrm>
        </p:grpSpPr>
        <p:sp>
          <p:nvSpPr>
            <p:cNvPr id="44" name="Pentagon 43"/>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6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5" name="Pentagon 44"/>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5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Ciclo</a:t>
              </a:r>
              <a:r>
                <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vital de </a:t>
              </a:r>
              <a:r>
                <a:rPr lang="en-US" sz="15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las</a:t>
              </a:r>
              <a:r>
                <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5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flotas</a:t>
              </a:r>
              <a:r>
                <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5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de</a:t>
              </a:r>
              <a:r>
                <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5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PC: </a:t>
              </a:r>
              <a:r>
                <a:rPr lang="en-US" sz="15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Estrategia</a:t>
              </a:r>
              <a:endPar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8" name="Group 46"/>
          <p:cNvGrpSpPr/>
          <p:nvPr/>
        </p:nvGrpSpPr>
        <p:grpSpPr>
          <a:xfrm>
            <a:off x="6265518" y="1673916"/>
            <a:ext cx="2101242" cy="502920"/>
            <a:chOff x="4809463" y="1645341"/>
            <a:chExt cx="2064577" cy="502920"/>
          </a:xfrm>
        </p:grpSpPr>
        <p:sp>
          <p:nvSpPr>
            <p:cNvPr id="49" name="Pentagon 48"/>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6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52" name="Pentagon 51"/>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5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Implementación</a:t>
              </a:r>
              <a:r>
                <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5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flotas</a:t>
              </a:r>
              <a:r>
                <a:rPr lang="en-US" sz="15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5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por</a:t>
              </a:r>
              <a:r>
                <a:rPr lang="en-US" sz="15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5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función</a:t>
              </a:r>
              <a:endParaRPr lang="en-US" sz="15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8"/>
          <p:cNvSpPr>
            <a:spLocks noGrp="1" noChangeArrowheads="1"/>
          </p:cNvSpPr>
          <p:nvPr>
            <p:ph type="title"/>
          </p:nvPr>
        </p:nvSpPr>
        <p:spPr>
          <a:xfrm>
            <a:off x="363538" y="366713"/>
            <a:ext cx="8421687" cy="523875"/>
          </a:xfrm>
        </p:spPr>
        <p:txBody>
          <a:bodyPr/>
          <a:lstStyle/>
          <a:p>
            <a:pPr algn="l">
              <a:lnSpc>
                <a:spcPct val="90000"/>
              </a:lnSpc>
              <a:spcBef>
                <a:spcPts val="0"/>
              </a:spcBef>
              <a:spcAft>
                <a:spcPts val="0"/>
              </a:spcAft>
              <a:buNone/>
            </a:pPr>
            <a:r>
              <a:rPr lang="en-US" sz="2800" b="0" i="0" dirty="0" err="1">
                <a:solidFill>
                  <a:srgbClr val="FFB601"/>
                </a:solidFill>
                <a:effectLst>
                  <a:outerShdw blurRad="38100" dist="38100" dir="2700000" algn="tl">
                    <a:srgbClr val="000000">
                      <a:alpha val="43137"/>
                    </a:srgbClr>
                  </a:outerShdw>
                </a:effectLst>
                <a:latin typeface="Segoe Semibold"/>
                <a:ea typeface="+mj-ea"/>
                <a:cs typeface="+mj-cs"/>
              </a:rPr>
              <a:t>Objetivos</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y </a:t>
            </a:r>
            <a:r>
              <a:rPr lang="en-US" sz="2800" b="0" i="0" dirty="0" err="1">
                <a:solidFill>
                  <a:srgbClr val="FFB601"/>
                </a:solidFill>
                <a:effectLst>
                  <a:outerShdw blurRad="38100" dist="38100" dir="2700000" algn="tl">
                    <a:srgbClr val="000000">
                      <a:alpha val="43137"/>
                    </a:srgbClr>
                  </a:outerShdw>
                </a:effectLst>
                <a:latin typeface="Segoe Semibold"/>
                <a:ea typeface="+mj-ea"/>
                <a:cs typeface="+mj-cs"/>
              </a:rPr>
              <a:t>cronograma</a:t>
            </a:r>
            <a:endParaRPr lang="en-US" sz="2800" b="0" i="0" dirty="0">
              <a:solidFill>
                <a:srgbClr val="FFB601"/>
              </a:solidFill>
              <a:effectLst>
                <a:outerShdw blurRad="38100" dist="38100" dir="2700000" algn="tl">
                  <a:srgbClr val="000000">
                    <a:alpha val="43137"/>
                  </a:srgbClr>
                </a:outerShdw>
              </a:effectLst>
              <a:latin typeface="Segoe Semibold"/>
              <a:ea typeface="+mj-ea"/>
              <a:cs typeface="+mj-cs"/>
            </a:endParaRPr>
          </a:p>
        </p:txBody>
      </p:sp>
      <p:sp>
        <p:nvSpPr>
          <p:cNvPr id="16385" name="Rectangle 2"/>
          <p:cNvSpPr>
            <a:spLocks noGrp="1" noChangeArrowheads="1"/>
          </p:cNvSpPr>
          <p:nvPr>
            <p:ph idx="1"/>
          </p:nvPr>
        </p:nvSpPr>
        <p:spPr>
          <a:xfrm>
            <a:off x="471638" y="2407793"/>
            <a:ext cx="5999747" cy="3170099"/>
          </a:xfrm>
        </p:spPr>
        <p:txBody>
          <a:bodyPr/>
          <a:lstStyle/>
          <a:p>
            <a:pPr marL="402336" indent="-402336" algn="l">
              <a:lnSpc>
                <a:spcPct val="100000"/>
              </a:lnSpc>
              <a:spcBef>
                <a:spcPts val="1800"/>
              </a:spcBef>
              <a:spcAft>
                <a:spcPts val="0"/>
              </a:spcAft>
              <a:buClr>
                <a:srgbClr val="FFB601"/>
              </a:buClr>
              <a:buSzPct val="85000"/>
              <a:buFont typeface="Wingdings 2"/>
            </a:pPr>
            <a:r>
              <a:rPr lang="en-US" sz="2000" b="0" i="0" dirty="0">
                <a:solidFill>
                  <a:srgbClr val="FFFFFF"/>
                </a:solidFill>
                <a:effectLst>
                  <a:outerShdw blurRad="38100" dist="38100" dir="2700000" algn="tl">
                    <a:srgbClr val="000000">
                      <a:alpha val="43137"/>
                    </a:srgbClr>
                  </a:outerShdw>
                </a:effectLst>
                <a:latin typeface="Segoe"/>
                <a:ea typeface="+mn-ea"/>
                <a:cs typeface="+mn-cs"/>
              </a:rPr>
              <a:t>La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visión</a:t>
            </a:r>
            <a:r>
              <a:rPr lang="en-US" sz="2000" b="0" i="0" dirty="0">
                <a:solidFill>
                  <a:srgbClr val="FFFFFF"/>
                </a:solidFill>
                <a:effectLst>
                  <a:outerShdw blurRad="38100" dist="38100" dir="2700000" algn="tl">
                    <a:srgbClr val="000000">
                      <a:alpha val="43137"/>
                    </a:srgbClr>
                  </a:outerShdw>
                </a:effectLst>
                <a:latin typeface="Segoe"/>
                <a:ea typeface="+mn-ea"/>
                <a:cs typeface="+mn-cs"/>
              </a:rPr>
              <a:t> de la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2000" b="0" i="0" dirty="0">
                <a:solidFill>
                  <a:srgbClr val="FFFFFF"/>
                </a:solidFill>
                <a:effectLst>
                  <a:outerShdw blurRad="38100" dist="38100" dir="2700000" algn="tl">
                    <a:srgbClr val="000000">
                      <a:alpha val="43137"/>
                    </a:srgbClr>
                  </a:outerShdw>
                </a:effectLst>
                <a:latin typeface="Segoe"/>
                <a:ea typeface="+mn-ea"/>
                <a:cs typeface="+mn-cs"/>
              </a:rPr>
              <a:t> de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escritorio</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beneficios</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comerciales</a:t>
            </a:r>
            <a:r>
              <a:rPr lang="en-US" sz="2000" b="0" i="0" dirty="0">
                <a:solidFill>
                  <a:srgbClr val="FFFFFF"/>
                </a:solidFill>
                <a:effectLst>
                  <a:outerShdw blurRad="38100" dist="38100" dir="2700000" algn="tl">
                    <a:srgbClr val="000000">
                      <a:alpha val="43137"/>
                    </a:srgbClr>
                  </a:outerShdw>
                </a:effectLst>
                <a:latin typeface="Segoe"/>
                <a:ea typeface="+mn-ea"/>
                <a:cs typeface="+mn-cs"/>
              </a:rPr>
              <a:t> y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escenarios</a:t>
            </a:r>
            <a:r>
              <a:rPr lang="en-US" sz="2000" b="0" i="0" dirty="0">
                <a:solidFill>
                  <a:srgbClr val="FFFFFF"/>
                </a:solidFill>
                <a:effectLst>
                  <a:outerShdw blurRad="38100" dist="38100" dir="2700000" algn="tl">
                    <a:srgbClr val="000000">
                      <a:alpha val="43137"/>
                    </a:srgbClr>
                  </a:outerShdw>
                </a:effectLst>
                <a:latin typeface="Segoe"/>
                <a:ea typeface="+mn-ea"/>
                <a:cs typeface="+mn-cs"/>
              </a:rPr>
              <a:t> de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uso</a:t>
            </a:r>
            <a:endParaRPr lang="en-US" sz="2000" b="0" i="0" dirty="0">
              <a:solidFill>
                <a:srgbClr val="FFFFFF"/>
              </a:solidFill>
              <a:effectLst>
                <a:outerShdw blurRad="38100" dist="38100" dir="2700000" algn="tl">
                  <a:srgbClr val="000000">
                    <a:alpha val="43137"/>
                  </a:srgbClr>
                </a:outerShdw>
              </a:effectLst>
              <a:latin typeface="Segoe"/>
              <a:ea typeface="+mn-ea"/>
              <a:cs typeface="+mn-cs"/>
            </a:endParaRPr>
          </a:p>
          <a:p>
            <a:pPr marL="402336" indent="-402336" algn="l">
              <a:lnSpc>
                <a:spcPct val="100000"/>
              </a:lnSpc>
              <a:spcBef>
                <a:spcPts val="1800"/>
              </a:spcBef>
              <a:spcAft>
                <a:spcPts val="0"/>
              </a:spcAft>
              <a:buClr>
                <a:srgbClr val="FFB601"/>
              </a:buClr>
              <a:buSzPct val="85000"/>
              <a:buFont typeface="Wingdings 2"/>
            </a:pPr>
            <a:r>
              <a:rPr lang="en-US" sz="2000" b="0" i="0" dirty="0">
                <a:solidFill>
                  <a:srgbClr val="FFFFFF"/>
                </a:solidFill>
                <a:effectLst>
                  <a:outerShdw blurRad="38100" dist="38100" dir="2700000" algn="tl">
                    <a:srgbClr val="000000">
                      <a:alpha val="43137"/>
                    </a:srgbClr>
                  </a:outerShdw>
                </a:effectLst>
                <a:latin typeface="Segoe"/>
                <a:ea typeface="+mn-ea"/>
                <a:cs typeface="+mn-cs"/>
              </a:rPr>
              <a:t>Core IO: el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mapa</a:t>
            </a:r>
            <a:r>
              <a:rPr lang="en-US" sz="2000" b="0" i="0" dirty="0">
                <a:solidFill>
                  <a:srgbClr val="FFFFFF"/>
                </a:solidFill>
                <a:effectLst>
                  <a:outerShdw blurRad="38100" dist="38100" dir="2700000" algn="tl">
                    <a:srgbClr val="000000">
                      <a:alpha val="43137"/>
                    </a:srgbClr>
                  </a:outerShdw>
                </a:effectLst>
                <a:latin typeface="Segoe"/>
                <a:ea typeface="+mn-ea"/>
                <a:cs typeface="+mn-cs"/>
              </a:rPr>
              <a:t> de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ruta</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hacia</a:t>
            </a:r>
            <a:r>
              <a:rPr lang="en-US" sz="2000" b="0" i="0" dirty="0">
                <a:solidFill>
                  <a:srgbClr val="FFFFFF"/>
                </a:solidFill>
                <a:effectLst>
                  <a:outerShdw blurRad="38100" dist="38100" dir="2700000" algn="tl">
                    <a:srgbClr val="000000">
                      <a:alpha val="43137"/>
                    </a:srgbClr>
                  </a:outerShdw>
                </a:effectLst>
                <a:latin typeface="Segoe"/>
                <a:ea typeface="+mn-ea"/>
                <a:cs typeface="+mn-cs"/>
              </a:rPr>
              <a:t> la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optimización</a:t>
            </a:r>
            <a:endParaRPr lang="en-US" sz="2000" b="0" i="0" dirty="0">
              <a:solidFill>
                <a:srgbClr val="FFFFFF"/>
              </a:solidFill>
              <a:effectLst>
                <a:outerShdw blurRad="38100" dist="38100" dir="2700000" algn="tl">
                  <a:srgbClr val="000000">
                    <a:alpha val="43137"/>
                  </a:srgbClr>
                </a:outerShdw>
              </a:effectLst>
              <a:latin typeface="Segoe"/>
              <a:ea typeface="+mn-ea"/>
              <a:cs typeface="+mn-cs"/>
            </a:endParaRPr>
          </a:p>
          <a:p>
            <a:pPr marL="402336" indent="-402336" algn="l">
              <a:lnSpc>
                <a:spcPct val="100000"/>
              </a:lnSpc>
              <a:spcBef>
                <a:spcPts val="1800"/>
              </a:spcBef>
              <a:spcAft>
                <a:spcPts val="0"/>
              </a:spcAft>
              <a:buClr>
                <a:srgbClr val="FFB601"/>
              </a:buClr>
              <a:buSzPct val="85000"/>
              <a:buFont typeface="Wingdings 2"/>
            </a:pPr>
            <a:r>
              <a:rPr lang="en-US" sz="2000" b="0" i="0" dirty="0" err="1">
                <a:solidFill>
                  <a:srgbClr val="FFFFFF"/>
                </a:solidFill>
                <a:effectLst>
                  <a:outerShdw blurRad="38100" dist="38100" dir="2700000" algn="tl">
                    <a:srgbClr val="000000">
                      <a:alpha val="43137"/>
                    </a:srgbClr>
                  </a:outerShdw>
                </a:effectLst>
                <a:latin typeface="Segoe"/>
                <a:ea typeface="+mn-ea"/>
                <a:cs typeface="+mn-cs"/>
              </a:rPr>
              <a:t>Cinco</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mejores</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prácticas</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optimizar</a:t>
            </a:r>
            <a:r>
              <a:rPr lang="en-US" sz="2000" b="0" i="0" dirty="0">
                <a:solidFill>
                  <a:srgbClr val="FFFFFF"/>
                </a:solidFill>
                <a:effectLst>
                  <a:outerShdw blurRad="38100" dist="38100" dir="2700000" algn="tl">
                    <a:srgbClr val="000000">
                      <a:alpha val="43137"/>
                    </a:srgbClr>
                  </a:outerShdw>
                </a:effectLst>
                <a:latin typeface="Segoe"/>
                <a:ea typeface="+mn-ea"/>
                <a:cs typeface="+mn-cs"/>
              </a:rPr>
              <a:t> la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infraestructura</a:t>
            </a:r>
            <a:r>
              <a:rPr lang="en-US" sz="2000" b="0" i="0" dirty="0">
                <a:solidFill>
                  <a:srgbClr val="FFFFFF"/>
                </a:solidFill>
                <a:effectLst>
                  <a:outerShdw blurRad="38100" dist="38100" dir="2700000" algn="tl">
                    <a:srgbClr val="000000">
                      <a:alpha val="43137"/>
                    </a:srgbClr>
                  </a:outerShdw>
                </a:effectLst>
                <a:latin typeface="Segoe"/>
                <a:ea typeface="+mn-ea"/>
                <a:cs typeface="+mn-cs"/>
              </a:rPr>
              <a:t> de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escritorio</a:t>
            </a:r>
            <a:endParaRPr lang="en-US" sz="2000" b="0" i="0" dirty="0">
              <a:solidFill>
                <a:srgbClr val="FFFFFF"/>
              </a:solidFill>
              <a:effectLst>
                <a:outerShdw blurRad="38100" dist="38100" dir="2700000" algn="tl">
                  <a:srgbClr val="000000">
                    <a:alpha val="43137"/>
                  </a:srgbClr>
                </a:outerShdw>
              </a:effectLst>
              <a:latin typeface="Segoe"/>
              <a:ea typeface="+mn-ea"/>
              <a:cs typeface="+mn-cs"/>
            </a:endParaRPr>
          </a:p>
          <a:p>
            <a:pPr marL="402336" indent="-402336" algn="l">
              <a:lnSpc>
                <a:spcPct val="100000"/>
              </a:lnSpc>
              <a:spcBef>
                <a:spcPts val="1800"/>
              </a:spcBef>
              <a:spcAft>
                <a:spcPts val="0"/>
              </a:spcAft>
              <a:buClr>
                <a:srgbClr val="FFB601"/>
              </a:buClr>
              <a:buSzPct val="85000"/>
              <a:buFont typeface="Wingdings 2"/>
            </a:pPr>
            <a:r>
              <a:rPr lang="en-US" sz="2000" b="0" i="0" dirty="0" err="1">
                <a:solidFill>
                  <a:srgbClr val="FFFFFF"/>
                </a:solidFill>
                <a:effectLst>
                  <a:outerShdw blurRad="38100" dist="38100" dir="2700000" algn="tl">
                    <a:srgbClr val="000000">
                      <a:alpha val="43137"/>
                    </a:srgbClr>
                  </a:outerShdw>
                </a:effectLst>
                <a:latin typeface="Segoe"/>
                <a:ea typeface="+mn-ea"/>
                <a:cs typeface="+mn-cs"/>
              </a:rPr>
              <a:t>Soluciones</a:t>
            </a:r>
            <a:r>
              <a:rPr lang="en-US" sz="2000" b="0" i="0" dirty="0">
                <a:solidFill>
                  <a:srgbClr val="FFFFFF"/>
                </a:solidFill>
                <a:effectLst>
                  <a:outerShdw blurRad="38100" dist="38100" dir="2700000" algn="tl">
                    <a:srgbClr val="000000">
                      <a:alpha val="43137"/>
                    </a:srgbClr>
                  </a:outerShdw>
                </a:effectLst>
                <a:latin typeface="Segoe"/>
                <a:ea typeface="+mn-ea"/>
                <a:cs typeface="+mn-cs"/>
              </a:rPr>
              <a:t> de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2000" b="0" i="0" dirty="0">
                <a:solidFill>
                  <a:srgbClr val="FFFFFF"/>
                </a:solidFill>
                <a:effectLst>
                  <a:outerShdw blurRad="38100" dist="38100" dir="2700000" algn="tl">
                    <a:srgbClr val="000000">
                      <a:alpha val="43137"/>
                    </a:srgbClr>
                  </a:outerShdw>
                </a:effectLst>
                <a:latin typeface="Segoe"/>
                <a:ea typeface="+mn-ea"/>
                <a:cs typeface="+mn-cs"/>
              </a:rPr>
              <a:t> de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escritorio</a:t>
            </a:r>
            <a:r>
              <a:rPr lang="en-US" sz="2000" b="0" i="0" dirty="0">
                <a:solidFill>
                  <a:srgbClr val="FFFFFF"/>
                </a:solidFill>
                <a:effectLst>
                  <a:outerShdw blurRad="38100" dist="38100" dir="2700000" algn="tl">
                    <a:srgbClr val="000000">
                      <a:alpha val="43137"/>
                    </a:srgbClr>
                  </a:outerShdw>
                </a:effectLst>
                <a:latin typeface="Segoe"/>
                <a:ea typeface="+mn-ea"/>
                <a:cs typeface="+mn-cs"/>
              </a:rPr>
              <a:t> de Microsoft</a:t>
            </a:r>
            <a:r>
              <a:rPr lang="en-US" sz="2000" b="0" i="0" baseline="30000" dirty="0">
                <a:solidFill>
                  <a:srgbClr val="FFFFFF"/>
                </a:solidFill>
                <a:effectLst>
                  <a:outerShdw blurRad="38100" dist="38100" dir="2700000" algn="tl">
                    <a:srgbClr val="000000">
                      <a:alpha val="43137"/>
                    </a:srgbClr>
                  </a:outerShdw>
                </a:effectLst>
                <a:latin typeface="Segoe"/>
                <a:ea typeface="+mn-ea"/>
                <a:cs typeface="+mn-cs"/>
              </a:rPr>
              <a:t>®</a:t>
            </a:r>
          </a:p>
          <a:p>
            <a:pPr marL="402336" indent="-402336" algn="l">
              <a:lnSpc>
                <a:spcPct val="100000"/>
              </a:lnSpc>
              <a:spcBef>
                <a:spcPts val="1800"/>
              </a:spcBef>
              <a:spcAft>
                <a:spcPts val="0"/>
              </a:spcAft>
              <a:buClr>
                <a:srgbClr val="FFB601"/>
              </a:buClr>
              <a:buSzPct val="85000"/>
              <a:buFont typeface="Wingdings 2"/>
            </a:pPr>
            <a:r>
              <a:rPr lang="en-US" sz="2000" b="0" i="0" dirty="0" err="1">
                <a:solidFill>
                  <a:srgbClr val="FFFFFF"/>
                </a:solidFill>
                <a:effectLst>
                  <a:outerShdw blurRad="38100" dist="38100" dir="2700000" algn="tl">
                    <a:srgbClr val="000000">
                      <a:alpha val="43137"/>
                    </a:srgbClr>
                  </a:outerShdw>
                </a:effectLst>
                <a:latin typeface="Segoe"/>
                <a:ea typeface="+mn-ea"/>
                <a:cs typeface="+mn-cs"/>
              </a:rPr>
              <a:t>Próximos</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pasos</a:t>
            </a:r>
            <a:r>
              <a:rPr lang="en-US" sz="2000" b="0" i="0" dirty="0">
                <a:solidFill>
                  <a:srgbClr val="FFFFFF"/>
                </a:solidFill>
                <a:effectLst>
                  <a:outerShdw blurRad="38100" dist="38100" dir="2700000" algn="tl">
                    <a:srgbClr val="000000">
                      <a:alpha val="43137"/>
                    </a:srgbClr>
                  </a:outerShdw>
                </a:effectLst>
                <a:latin typeface="Segoe"/>
                <a:ea typeface="+mn-ea"/>
                <a:cs typeface="+mn-cs"/>
              </a:rPr>
              <a:t> y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vínculos</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2000" b="0" i="0" dirty="0">
                <a:solidFill>
                  <a:srgbClr val="FFFFFF"/>
                </a:solidFill>
                <a:effectLst>
                  <a:outerShdw blurRad="38100" dist="38100" dir="2700000" algn="tl">
                    <a:srgbClr val="000000">
                      <a:alpha val="43137"/>
                    </a:srgbClr>
                  </a:outerShdw>
                </a:effectLst>
                <a:latin typeface="Segoe"/>
                <a:ea typeface="+mn-ea"/>
                <a:cs typeface="+mn-cs"/>
              </a:rPr>
              <a:t> </a:t>
            </a:r>
            <a:r>
              <a:rPr lang="en-US" sz="2000" b="0" i="0" dirty="0" err="1">
                <a:solidFill>
                  <a:srgbClr val="FFFFFF"/>
                </a:solidFill>
                <a:effectLst>
                  <a:outerShdw blurRad="38100" dist="38100" dir="2700000" algn="tl">
                    <a:srgbClr val="000000">
                      <a:alpha val="43137"/>
                    </a:srgbClr>
                  </a:outerShdw>
                </a:effectLst>
                <a:latin typeface="Segoe"/>
                <a:ea typeface="+mn-ea"/>
                <a:cs typeface="+mn-cs"/>
              </a:rPr>
              <a:t>comenzar</a:t>
            </a:r>
            <a:endParaRPr lang="en-US" sz="2000" b="0" i="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16386" name="Rectangle 4"/>
          <p:cNvSpPr>
            <a:spLocks noChangeArrowheads="1"/>
          </p:cNvSpPr>
          <p:nvPr/>
        </p:nvSpPr>
        <p:spPr bwMode="auto">
          <a:xfrm>
            <a:off x="363537" y="1183323"/>
            <a:ext cx="8421688" cy="769441"/>
          </a:xfrm>
          <a:prstGeom prst="rect">
            <a:avLst/>
          </a:prstGeom>
          <a:noFill/>
          <a:ln w="9525">
            <a:noFill/>
            <a:miter lim="800000"/>
            <a:headEnd/>
            <a:tailEnd/>
          </a:ln>
        </p:spPr>
        <p:txBody>
          <a:bodyPr wrap="square">
            <a:spAutoFit/>
          </a:bodyPr>
          <a:lstStyle/>
          <a:p>
            <a:pPr algn="l">
              <a:spcBef>
                <a:spcPts val="792"/>
              </a:spcBef>
              <a:buNone/>
            </a:pPr>
            <a:r>
              <a:rPr lang="en-US" sz="2200" b="0" i="0" dirty="0" err="1">
                <a:solidFill>
                  <a:srgbClr val="FFFFFF"/>
                </a:solidFill>
                <a:effectLst>
                  <a:outerShdw blurRad="38100" dist="38100" dir="2700000" algn="tl">
                    <a:srgbClr val="000000">
                      <a:alpha val="43137"/>
                    </a:srgbClr>
                  </a:outerShdw>
                </a:effectLst>
                <a:latin typeface="Segoe"/>
                <a:ea typeface="+mn-ea"/>
                <a:cs typeface="+mn-cs"/>
              </a:rPr>
              <a:t>Destacar</a:t>
            </a:r>
            <a:r>
              <a:rPr lang="en-US" sz="2200" b="0" i="0" dirty="0">
                <a:solidFill>
                  <a:srgbClr val="FFFFFF"/>
                </a:solidFill>
                <a:effectLst>
                  <a:outerShdw blurRad="38100" dist="38100" dir="2700000" algn="tl">
                    <a:srgbClr val="000000">
                      <a:alpha val="43137"/>
                    </a:srgbClr>
                  </a:outerShdw>
                </a:effectLst>
                <a:latin typeface="Segoe"/>
                <a:ea typeface="+mn-ea"/>
                <a:cs typeface="+mn-cs"/>
              </a:rPr>
              <a:t> los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beneficios</a:t>
            </a:r>
            <a:r>
              <a:rPr lang="en-US" sz="2200" b="0" i="0" dirty="0">
                <a:solidFill>
                  <a:srgbClr val="FFFFFF"/>
                </a:solidFill>
                <a:effectLst>
                  <a:outerShdw blurRad="38100" dist="38100" dir="2700000" algn="tl">
                    <a:srgbClr val="000000">
                      <a:alpha val="43137"/>
                    </a:srgbClr>
                  </a:outerShdw>
                </a:effectLst>
                <a:latin typeface="Segoe"/>
                <a:ea typeface="+mn-ea"/>
                <a:cs typeface="+mn-cs"/>
              </a:rPr>
              <a:t> de la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optimización</a:t>
            </a:r>
            <a:r>
              <a:rPr lang="en-US" sz="2200" b="0" i="0" dirty="0">
                <a:solidFill>
                  <a:srgbClr val="FFFFFF"/>
                </a:solidFill>
                <a:effectLst>
                  <a:outerShdw blurRad="38100" dist="38100" dir="2700000" algn="tl">
                    <a:srgbClr val="000000">
                      <a:alpha val="43137"/>
                    </a:srgbClr>
                  </a:outerShdw>
                </a:effectLst>
                <a:latin typeface="Segoe"/>
                <a:ea typeface="+mn-ea"/>
                <a:cs typeface="+mn-cs"/>
              </a:rPr>
              <a:t> de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escritorio</a:t>
            </a:r>
            <a:r>
              <a:rPr lang="en-US" sz="2200" b="0" i="0" dirty="0">
                <a:solidFill>
                  <a:srgbClr val="FFFFFF"/>
                </a:solidFill>
                <a:effectLst>
                  <a:outerShdw blurRad="38100" dist="38100" dir="2700000" algn="tl">
                    <a:srgbClr val="000000">
                      <a:alpha val="43137"/>
                    </a:srgbClr>
                  </a:outerShdw>
                </a:effectLst>
                <a:latin typeface="Segoe"/>
                <a:ea typeface="+mn-ea"/>
                <a:cs typeface="+mn-cs"/>
              </a:rPr>
              <a:t> y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proporcionar</a:t>
            </a:r>
            <a:r>
              <a:rPr lang="en-US" sz="2200" b="0" i="0" dirty="0">
                <a:solidFill>
                  <a:srgbClr val="FFFFFF"/>
                </a:solidFill>
                <a:effectLst>
                  <a:outerShdw blurRad="38100" dist="38100" dir="2700000" algn="tl">
                    <a:srgbClr val="000000">
                      <a:alpha val="43137"/>
                    </a:srgbClr>
                  </a:outerShdw>
                </a:effectLst>
                <a:latin typeface="Segoe"/>
                <a:ea typeface="+mn-ea"/>
                <a:cs typeface="+mn-cs"/>
              </a:rPr>
              <a:t> un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camino</a:t>
            </a:r>
            <a:r>
              <a:rPr lang="en-US" sz="2200" b="0" i="0" dirty="0">
                <a:solidFill>
                  <a:srgbClr val="FFFFFF"/>
                </a:solidFill>
                <a:effectLst>
                  <a:outerShdw blurRad="38100" dist="38100" dir="2700000" algn="tl">
                    <a:srgbClr val="000000">
                      <a:alpha val="43137"/>
                    </a:srgbClr>
                  </a:outerShdw>
                </a:effectLst>
                <a:latin typeface="Segoe"/>
                <a:ea typeface="+mn-ea"/>
                <a:cs typeface="+mn-cs"/>
              </a:rPr>
              <a:t>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2200" b="0" i="0" dirty="0">
                <a:solidFill>
                  <a:srgbClr val="FFFFFF"/>
                </a:solidFill>
                <a:effectLst>
                  <a:outerShdw blurRad="38100" dist="38100" dir="2700000" algn="tl">
                    <a:srgbClr val="000000">
                      <a:alpha val="43137"/>
                    </a:srgbClr>
                  </a:outerShdw>
                </a:effectLst>
                <a:latin typeface="Segoe"/>
                <a:ea typeface="+mn-ea"/>
                <a:cs typeface="+mn-cs"/>
              </a:rPr>
              <a:t> </a:t>
            </a:r>
            <a:r>
              <a:rPr lang="en-US" sz="2200" b="0" i="0" dirty="0" err="1">
                <a:solidFill>
                  <a:srgbClr val="FFFFFF"/>
                </a:solidFill>
                <a:effectLst>
                  <a:outerShdw blurRad="38100" dist="38100" dir="2700000" algn="tl">
                    <a:srgbClr val="000000">
                      <a:alpha val="43137"/>
                    </a:srgbClr>
                  </a:outerShdw>
                </a:effectLst>
                <a:latin typeface="Segoe"/>
                <a:ea typeface="+mn-ea"/>
                <a:cs typeface="+mn-cs"/>
              </a:rPr>
              <a:t>lograrlos</a:t>
            </a:r>
            <a:endParaRPr lang="en-US" sz="2200" b="0" i="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14" name="Oval 13"/>
          <p:cNvSpPr/>
          <p:nvPr/>
        </p:nvSpPr>
        <p:spPr bwMode="auto">
          <a:xfrm>
            <a:off x="6290513" y="3544410"/>
            <a:ext cx="2544608" cy="1294290"/>
          </a:xfrm>
          <a:prstGeom prst="ellipse">
            <a:avLst/>
          </a:prstGeom>
          <a:gradFill flip="none" rotWithShape="1">
            <a:gsLst>
              <a:gs pos="7000">
                <a:schemeClr val="tx1">
                  <a:lumMod val="50000"/>
                </a:schemeClr>
              </a:gs>
              <a:gs pos="100000">
                <a:schemeClr val="accent3">
                  <a:lumMod val="50000"/>
                </a:schemeClr>
              </a:gs>
              <a:gs pos="100000">
                <a:schemeClr val="tx1">
                  <a:lumMod val="50000"/>
                </a:schemeClr>
              </a:gs>
            </a:gsLst>
            <a:lin ang="16200000" scaled="0"/>
            <a:tileRect/>
          </a:gradFill>
          <a:ln>
            <a:noFill/>
          </a:ln>
          <a:effectLst>
            <a:outerShdw blurRad="40000" dist="23000" dir="5400000" rotWithShape="0">
              <a:srgbClr val="000000">
                <a:alpha val="35000"/>
              </a:srgbClr>
            </a:outerShdw>
          </a:effectLst>
          <a:scene3d>
            <a:camera prst="orthographicFront">
              <a:rot lat="19499998" lon="0" rev="0"/>
            </a:camera>
            <a:lightRig rig="soft" dir="t"/>
          </a:scene3d>
          <a:sp3d extrusionH="190500" prstMaterial="plastic">
            <a:bevelT w="63500" h="25400" prst="artDeco"/>
            <a:extrusionClr>
              <a:schemeClr val="accent3">
                <a:lumMod val="50000"/>
              </a:schemeClr>
            </a:extrusionClr>
          </a:sp3d>
        </p:spPr>
        <p:txBody>
          <a:bodyPr anchor="ctr"/>
          <a:lstStyle/>
          <a:p>
            <a:pPr algn="ctr" fontAlgn="auto">
              <a:spcBef>
                <a:spcPts val="0"/>
              </a:spcBef>
              <a:spcAft>
                <a:spcPts val="0"/>
              </a:spcAft>
              <a:defRPr/>
            </a:pPr>
            <a:endParaRPr lang="en-US" sz="1200" kern="0" dirty="0">
              <a:solidFill>
                <a:sysClr val="window" lastClr="FFFFFF"/>
              </a:solidFill>
              <a:latin typeface="Calibri"/>
            </a:endParaRPr>
          </a:p>
        </p:txBody>
      </p:sp>
      <p:sp>
        <p:nvSpPr>
          <p:cNvPr id="13" name="TextBox 12"/>
          <p:cNvSpPr txBox="1"/>
          <p:nvPr/>
        </p:nvSpPr>
        <p:spPr bwMode="auto">
          <a:xfrm>
            <a:off x="5953125" y="2581276"/>
            <a:ext cx="3028949" cy="1657350"/>
          </a:xfrm>
          <a:prstGeom prst="rect">
            <a:avLst/>
          </a:prstGeom>
          <a:noFill/>
        </p:spPr>
        <p:txBody>
          <a:bodyPr spcFirstLastPara="1" wrap="none">
            <a:prstTxWarp prst="textArchUp">
              <a:avLst>
                <a:gd name="adj" fmla="val 11823173"/>
              </a:avLst>
            </a:prstTxWarp>
            <a:spAutoFit/>
          </a:bodyPr>
          <a:lstStyle/>
          <a:p>
            <a:pPr marL="342900" indent="-342900" algn="ctr" defTabSz="-13873163">
              <a:lnSpc>
                <a:spcPct val="90000"/>
              </a:lnSpc>
              <a:buNone/>
              <a:defRPr/>
            </a:pPr>
            <a:r>
              <a:rPr lang="en-US" sz="16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Optimización</a:t>
            </a:r>
            <a:r>
              <a:rPr lang="en-US" sz="16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a:t>
            </a:r>
            <a:r>
              <a:rPr lang="en-US" sz="16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escritorio</a:t>
            </a:r>
            <a:endParaRPr lang="en-US" sz="16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grpSp>
        <p:nvGrpSpPr>
          <p:cNvPr id="2" name="Group 15"/>
          <p:cNvGrpSpPr/>
          <p:nvPr/>
        </p:nvGrpSpPr>
        <p:grpSpPr>
          <a:xfrm>
            <a:off x="6767934" y="2874455"/>
            <a:ext cx="1701696" cy="1764086"/>
            <a:chOff x="7270854" y="2286001"/>
            <a:chExt cx="1587396" cy="1645593"/>
          </a:xfrm>
        </p:grpSpPr>
        <p:pic>
          <p:nvPicPr>
            <p:cNvPr id="17" name="Picture 5" descr="E:\Syngai\Microsoft Clip Organizer\Tech Icons\j0431564.png"/>
            <p:cNvPicPr>
              <a:picLocks noChangeAspect="1" noChangeArrowheads="1"/>
            </p:cNvPicPr>
            <p:nvPr/>
          </p:nvPicPr>
          <p:blipFill>
            <a:blip r:embed="rId3"/>
            <a:srcRect/>
            <a:stretch>
              <a:fillRect/>
            </a:stretch>
          </p:blipFill>
          <p:spPr bwMode="auto">
            <a:xfrm flipH="1">
              <a:off x="7270854" y="2286001"/>
              <a:ext cx="1088122" cy="1095374"/>
            </a:xfrm>
            <a:prstGeom prst="rect">
              <a:avLst/>
            </a:prstGeom>
            <a:noFill/>
          </p:spPr>
        </p:pic>
        <p:pic>
          <p:nvPicPr>
            <p:cNvPr id="19" name="Picture 2" descr="E:\Syngai\Microsoft Clip Organizer\Tech Icons\Monitor.png"/>
            <p:cNvPicPr>
              <a:picLocks noChangeAspect="1" noChangeArrowheads="1"/>
            </p:cNvPicPr>
            <p:nvPr/>
          </p:nvPicPr>
          <p:blipFill>
            <a:blip r:embed="rId4"/>
            <a:srcRect/>
            <a:stretch>
              <a:fillRect/>
            </a:stretch>
          </p:blipFill>
          <p:spPr bwMode="auto">
            <a:xfrm flipH="1">
              <a:off x="7820025" y="2428874"/>
              <a:ext cx="1038225" cy="1038225"/>
            </a:xfrm>
            <a:prstGeom prst="rect">
              <a:avLst/>
            </a:prstGeom>
            <a:noFill/>
          </p:spPr>
        </p:pic>
        <p:pic>
          <p:nvPicPr>
            <p:cNvPr id="20" name="Picture 3" descr="E:\Syngai\Microsoft Clip Organizer\Technology\keyboard.png"/>
            <p:cNvPicPr>
              <a:picLocks noChangeAspect="1" noChangeArrowheads="1"/>
            </p:cNvPicPr>
            <p:nvPr/>
          </p:nvPicPr>
          <p:blipFill>
            <a:blip r:embed="rId5" cstate="print"/>
            <a:srcRect/>
            <a:stretch>
              <a:fillRect/>
            </a:stretch>
          </p:blipFill>
          <p:spPr bwMode="auto">
            <a:xfrm rot="21073448" flipH="1">
              <a:off x="7474184" y="3267900"/>
              <a:ext cx="1015859" cy="663694"/>
            </a:xfrm>
            <a:prstGeom prst="rect">
              <a:avLst/>
            </a:prstGeom>
            <a:noFill/>
          </p:spPr>
        </p:pic>
        <p:pic>
          <p:nvPicPr>
            <p:cNvPr id="21" name="Picture 4" descr="E:\Syngai\Microsoft Clip Organizer\Tech Icons\j0431568.png"/>
            <p:cNvPicPr>
              <a:picLocks noChangeAspect="1" noChangeArrowheads="1"/>
            </p:cNvPicPr>
            <p:nvPr/>
          </p:nvPicPr>
          <p:blipFill>
            <a:blip r:embed="rId6" cstate="print"/>
            <a:srcRect/>
            <a:stretch>
              <a:fillRect/>
            </a:stretch>
          </p:blipFill>
          <p:spPr bwMode="auto">
            <a:xfrm rot="1800000">
              <a:off x="8383764" y="3579396"/>
              <a:ext cx="332362" cy="334577"/>
            </a:xfrm>
            <a:prstGeom prst="rect">
              <a:avLst/>
            </a:prstGeom>
            <a:noFill/>
          </p:spPr>
        </p:pic>
      </p:grpSp>
      <p:sp>
        <p:nvSpPr>
          <p:cNvPr id="16" name="Slide Number Placeholder 15"/>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2</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4"/>
          <p:cNvSpPr>
            <a:spLocks noChangeArrowheads="1"/>
          </p:cNvSpPr>
          <p:nvPr/>
        </p:nvSpPr>
        <p:spPr bwMode="auto">
          <a:xfrm>
            <a:off x="306388" y="2302476"/>
            <a:ext cx="3657600" cy="3785652"/>
          </a:xfrm>
          <a:prstGeom prst="rect">
            <a:avLst/>
          </a:prstGeom>
          <a:solidFill>
            <a:schemeClr val="accent5">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341313" indent="-341313" defTabSz="-13873163" eaLnBrk="0" hangingPunct="0">
              <a:spcBef>
                <a:spcPts val="600"/>
              </a:spcBef>
              <a:buClr>
                <a:srgbClr val="FFB601"/>
              </a:buClr>
              <a:buSzPct val="85000"/>
              <a:buBlip>
                <a:blip r:embed="rId3"/>
              </a:buBlip>
              <a:defRPr/>
            </a:pP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 ciudad de Zurich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optimizando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infraestructura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TI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mediante</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distribución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15.000 PC y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equipos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portátiles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más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60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departamentos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acuerdo</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un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común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marL="341313" indent="-341313" defTabSz="-13873163" eaLnBrk="0" hangingPunct="0">
              <a:spcBef>
                <a:spcPts val="600"/>
              </a:spcBef>
              <a:buClr>
                <a:srgbClr val="FFB601"/>
              </a:buClr>
              <a:buSzPct val="85000"/>
              <a:buBlip>
                <a:blip r:embed="rId3"/>
              </a:buBlip>
              <a:defRPr/>
            </a:pP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 ciudad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decidió</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estandarizar</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Windows Vista</a:t>
            </a:r>
            <a:r>
              <a:rPr lang="en-US" sz="1600" baseline="300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el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sistema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Microsoft</a:t>
            </a:r>
            <a:r>
              <a:rPr lang="en-US" sz="1600" baseline="300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Office 2007.</a:t>
            </a:r>
          </a:p>
          <a:p>
            <a:pPr marL="341313" indent="-341313" defTabSz="-13873163" eaLnBrk="0" hangingPunct="0">
              <a:spcBef>
                <a:spcPts val="600"/>
              </a:spcBef>
              <a:buClr>
                <a:srgbClr val="FFB601"/>
              </a:buClr>
              <a:buSzPct val="85000"/>
              <a:buBlip>
                <a:blip r:embed="rId3"/>
              </a:buBlip>
              <a:defRPr/>
            </a:pP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estandarización</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reduce los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administrativos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seguridad</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simplifica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tarea</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localizar</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corregir</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6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errores</a:t>
            </a:r>
            <a:r>
              <a:rPr lang="en-US" sz="16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p:txBody>
      </p:sp>
      <p:sp>
        <p:nvSpPr>
          <p:cNvPr id="7" name="Rectangle 6"/>
          <p:cNvSpPr/>
          <p:nvPr/>
        </p:nvSpPr>
        <p:spPr bwMode="auto">
          <a:xfrm>
            <a:off x="306388" y="1979613"/>
            <a:ext cx="3657600" cy="334386"/>
          </a:xfrm>
          <a:prstGeom prst="rect">
            <a:avLst/>
          </a:prstGeom>
          <a:gradFill flip="none" rotWithShape="0">
            <a:gsLst>
              <a:gs pos="100000">
                <a:schemeClr val="accent5">
                  <a:alpha val="58000"/>
                </a:schemeClr>
              </a:gs>
              <a:gs pos="8000">
                <a:schemeClr val="accent5">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Situación</a:t>
            </a:r>
            <a:endParaRPr lang="en-US"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9" name="Rectangle 20"/>
          <p:cNvSpPr>
            <a:spLocks noChangeArrowheads="1"/>
          </p:cNvSpPr>
          <p:nvPr/>
        </p:nvSpPr>
        <p:spPr bwMode="auto">
          <a:xfrm>
            <a:off x="4489450" y="2300082"/>
            <a:ext cx="4023360" cy="3783217"/>
          </a:xfrm>
          <a:prstGeom prst="rect">
            <a:avLst/>
          </a:prstGeom>
          <a:solidFill>
            <a:schemeClr val="accent5">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rtlCol="0" anchor="ctr">
            <a:noAutofit/>
          </a:bodyPr>
          <a:lstStyle/>
          <a:p>
            <a:pPr marL="7938" indent="-7938" defTabSz="-13873163" eaLnBrk="0" hangingPunct="0">
              <a:spcBef>
                <a:spcPts val="200"/>
              </a:spcBef>
              <a:spcAft>
                <a:spcPts val="200"/>
              </a:spcAft>
              <a:buClr>
                <a:srgbClr val="FFB601"/>
              </a:buClr>
              <a:buSzPct val="95000"/>
              <a:buNone/>
              <a:defRPr/>
            </a:pPr>
            <a:r>
              <a:rPr lang="en-US" i="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“La ciudad </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de Zurich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utiliza</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Windows Vista y Office 2007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modernizar</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sus</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estaciones</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trabajo</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escritorio</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Windows Vista y Office 2007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como</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base,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podemos</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ofrecer</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soluciones</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nuestros</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clientes</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 en forma </a:t>
            </a:r>
            <a:r>
              <a:rPr lang="en-US"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instantánea</a:t>
            </a:r>
            <a:r>
              <a:rPr lang="en-US" i="1" dirty="0">
                <a:ln>
                  <a:solidFill>
                    <a:srgbClr val="FFFFFF">
                      <a:lumMod val="50000"/>
                      <a:alpha val="5000"/>
                    </a:srgbClr>
                  </a:solidFill>
                </a:ln>
                <a:solidFill>
                  <a:srgbClr val="FFFFFF"/>
                </a:solidFill>
                <a:effectLst>
                  <a:outerShdw blurRad="38100" dist="38100" dir="2700000" algn="tl">
                    <a:srgbClr val="000000">
                      <a:alpha val="43137"/>
                    </a:srgbClr>
                  </a:outerShdw>
                </a:effectLst>
              </a:rPr>
              <a:t>...”</a:t>
            </a:r>
          </a:p>
          <a:p>
            <a:pPr marL="7938" indent="-7938" defTabSz="-13873163" eaLnBrk="0" hangingPunct="0">
              <a:spcBef>
                <a:spcPts val="200"/>
              </a:spcBef>
              <a:spcAft>
                <a:spcPts val="200"/>
              </a:spcAft>
              <a:buClr>
                <a:srgbClr val="FFB601"/>
              </a:buClr>
              <a:buSzPct val="95000"/>
              <a:buNone/>
              <a:defRPr/>
            </a:pPr>
            <a:endParaRPr lang="en-US" i="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marL="7938" indent="-7938" defTabSz="-13873163" eaLnBrk="0" hangingPunct="0">
              <a:spcBef>
                <a:spcPts val="200"/>
              </a:spcBef>
              <a:spcAft>
                <a:spcPts val="200"/>
              </a:spcAft>
              <a:buClr>
                <a:srgbClr val="FFB601"/>
              </a:buClr>
              <a:buSzPct val="95000"/>
              <a:buNone/>
              <a:defRPr/>
            </a:pPr>
            <a:r>
              <a:rPr lang="en-US" sz="1600" dirty="0">
                <a:ln>
                  <a:solidFill>
                    <a:srgbClr val="FFFFFF">
                      <a:lumMod val="50000"/>
                      <a:alpha val="5000"/>
                    </a:srgbClr>
                  </a:solidFill>
                </a:ln>
                <a:solidFill>
                  <a:srgbClr val="FFFFFF"/>
                </a:solidFill>
                <a:effectLst>
                  <a:outerShdw blurRad="38100" dist="38100" dir="2700000" algn="tl">
                    <a:srgbClr val="000000">
                      <a:alpha val="43137"/>
                    </a:srgbClr>
                  </a:outerShdw>
                </a:effectLst>
              </a:rPr>
              <a:t>Daniel </a:t>
            </a:r>
            <a:r>
              <a:rPr lang="en-US" sz="16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Heinzmann</a:t>
            </a:r>
            <a:r>
              <a:rPr lang="en-US" sz="1600" dirty="0">
                <a:ln>
                  <a:solidFill>
                    <a:srgbClr val="FFFFFF">
                      <a:lumMod val="50000"/>
                      <a:alpha val="5000"/>
                    </a:srgbClr>
                  </a:solidFill>
                </a:ln>
                <a:solidFill>
                  <a:srgbClr val="FFFFFF"/>
                </a:solidFill>
                <a:effectLst>
                  <a:outerShdw blurRad="38100" dist="38100" dir="2700000" algn="tl">
                    <a:srgbClr val="000000">
                      <a:alpha val="43137"/>
                    </a:srgbClr>
                  </a:outerShdw>
                </a:effectLst>
              </a:rPr>
              <a:t/>
            </a:r>
            <a:br>
              <a:rPr lang="en-US" sz="1600"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1600" dirty="0">
                <a:ln>
                  <a:solidFill>
                    <a:srgbClr val="FFFFFF">
                      <a:lumMod val="50000"/>
                      <a:alpha val="5000"/>
                    </a:srgbClr>
                  </a:solidFill>
                </a:ln>
                <a:solidFill>
                  <a:srgbClr val="FFFFFF"/>
                </a:solidFill>
                <a:effectLst>
                  <a:outerShdw blurRad="38100" dist="38100" dir="2700000" algn="tl">
                    <a:srgbClr val="000000">
                      <a:alpha val="43137"/>
                    </a:srgbClr>
                  </a:outerShdw>
                </a:effectLst>
              </a:rPr>
              <a:t>Director del </a:t>
            </a:r>
            <a:r>
              <a:rPr lang="en-US" sz="16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departamento</a:t>
            </a:r>
            <a:r>
              <a:rPr lang="en-US" sz="16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6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servicios</a:t>
            </a:r>
            <a:r>
              <a:rPr lang="en-US" sz="16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TI de la ciudad de Zurich</a:t>
            </a:r>
          </a:p>
        </p:txBody>
      </p:sp>
      <p:sp>
        <p:nvSpPr>
          <p:cNvPr id="10" name="Rectangle 9"/>
          <p:cNvSpPr/>
          <p:nvPr/>
        </p:nvSpPr>
        <p:spPr bwMode="auto">
          <a:xfrm>
            <a:off x="4487545" y="1979613"/>
            <a:ext cx="4023360" cy="341091"/>
          </a:xfrm>
          <a:prstGeom prst="rect">
            <a:avLst/>
          </a:prstGeom>
          <a:gradFill flip="none" rotWithShape="0">
            <a:gsLst>
              <a:gs pos="100000">
                <a:schemeClr val="accent5">
                  <a:alpha val="58000"/>
                </a:schemeClr>
              </a:gs>
              <a:gs pos="8000">
                <a:schemeClr val="accent5">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Resultados</a:t>
            </a:r>
            <a:endParaRPr lang="en-US"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13" name="Picture 21" descr="arrow-tip-blue-dk"/>
          <p:cNvPicPr>
            <a:picLocks noChangeArrowheads="1"/>
          </p:cNvPicPr>
          <p:nvPr/>
        </p:nvPicPr>
        <p:blipFill>
          <a:blip r:embed="rId4">
            <a:duotone>
              <a:prstClr val="black"/>
              <a:schemeClr val="accent5">
                <a:tint val="45000"/>
                <a:satMod val="400000"/>
              </a:schemeClr>
            </a:duotone>
          </a:blip>
          <a:srcRect/>
          <a:stretch>
            <a:fillRect/>
          </a:stretch>
        </p:blipFill>
        <p:spPr bwMode="auto">
          <a:xfrm>
            <a:off x="3902107" y="2569831"/>
            <a:ext cx="649224" cy="2752344"/>
          </a:xfrm>
          <a:prstGeom prst="rect">
            <a:avLst/>
          </a:prstGeom>
          <a:noFill/>
          <a:ln w="9525">
            <a:noFill/>
            <a:miter lim="800000"/>
            <a:headEnd/>
            <a:tailEnd/>
          </a:ln>
        </p:spPr>
      </p:pic>
      <p:sp>
        <p:nvSpPr>
          <p:cNvPr id="14" name="Title 23"/>
          <p:cNvSpPr txBox="1">
            <a:spLocks/>
          </p:cNvSpPr>
          <p:nvPr/>
        </p:nvSpPr>
        <p:spPr bwMode="auto">
          <a:xfrm>
            <a:off x="0" y="-2"/>
            <a:ext cx="9144000" cy="654014"/>
          </a:xfrm>
          <a:prstGeom prst="rect">
            <a:avLst/>
          </a:prstGeom>
          <a:gradFill flip="none" rotWithShape="0">
            <a:gsLst>
              <a:gs pos="100000">
                <a:schemeClr val="bg1">
                  <a:lumMod val="50000"/>
                </a:schemeClr>
              </a:gs>
              <a:gs pos="8000">
                <a:schemeClr val="accent5">
                  <a:lumMod val="50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lnSpc>
                <a:spcPct val="90000"/>
              </a:lnSpc>
              <a:spcBef>
                <a:spcPts val="100"/>
              </a:spcBef>
              <a:spcAft>
                <a:spcPts val="100"/>
              </a:spcAft>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1)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Planificación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ciclo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vital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las</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PC: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Estudio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casos</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sp>
        <p:nvSpPr>
          <p:cNvPr id="20" name="Rectangle 19"/>
          <p:cNvSpPr/>
          <p:nvPr/>
        </p:nvSpPr>
        <p:spPr>
          <a:xfrm>
            <a:off x="306388" y="925513"/>
            <a:ext cx="6460172" cy="1034129"/>
          </a:xfrm>
          <a:prstGeom prst="rect">
            <a:avLst/>
          </a:prstGeom>
        </p:spPr>
        <p:txBody>
          <a:bodyPr wrap="square">
            <a:spAutoFit/>
          </a:bodyPr>
          <a:lstStyle/>
          <a:p>
            <a:pPr eaLnBrk="0" hangingPunct="0">
              <a:lnSpc>
                <a:spcPct val="85000"/>
              </a:lnSpc>
              <a:buNone/>
            </a:pP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La ciudad de Zurich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simplifica</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la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administración</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mediante</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la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estandarización</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 un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nuevo</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sistema</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operativo</a:t>
            </a:r>
            <a:endPar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endParaRPr>
          </a:p>
        </p:txBody>
      </p:sp>
      <p:sp>
        <p:nvSpPr>
          <p:cNvPr id="21" name="Slide Number Placeholder 20"/>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20</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16" name="Group 15"/>
          <p:cNvGrpSpPr/>
          <p:nvPr/>
        </p:nvGrpSpPr>
        <p:grpSpPr>
          <a:xfrm>
            <a:off x="7081837" y="950913"/>
            <a:ext cx="1728788" cy="709114"/>
            <a:chOff x="4277384" y="787578"/>
            <a:chExt cx="1913136" cy="784730"/>
          </a:xfrm>
        </p:grpSpPr>
        <p:sp>
          <p:nvSpPr>
            <p:cNvPr id="19" name="Rectangle 18"/>
            <p:cNvSpPr/>
            <p:nvPr/>
          </p:nvSpPr>
          <p:spPr bwMode="auto">
            <a:xfrm>
              <a:off x="4277384" y="787578"/>
              <a:ext cx="1913136" cy="784730"/>
            </a:xfrm>
            <a:prstGeom prst="rect">
              <a:avLst/>
            </a:prstGeom>
            <a:solidFill>
              <a:srgbClr val="00336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smtClean="0">
                <a:solidFill>
                  <a:srgbClr val="FFFFFF"/>
                </a:solidFill>
                <a:latin typeface="Arial" pitchFamily="34" charset="0"/>
              </a:endParaRPr>
            </a:p>
          </p:txBody>
        </p:sp>
        <p:pic>
          <p:nvPicPr>
            <p:cNvPr id="22" name="Picture 2"/>
            <p:cNvPicPr>
              <a:picLocks noChangeAspect="1" noChangeArrowheads="1"/>
            </p:cNvPicPr>
            <p:nvPr/>
          </p:nvPicPr>
          <p:blipFill>
            <a:blip r:embed="rId5"/>
            <a:stretch>
              <a:fillRect/>
            </a:stretch>
          </p:blipFill>
          <p:spPr bwMode="auto">
            <a:xfrm>
              <a:off x="4324963" y="866500"/>
              <a:ext cx="1817978" cy="626887"/>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3"/>
          <p:cNvSpPr txBox="1">
            <a:spLocks/>
          </p:cNvSpPr>
          <p:nvPr/>
        </p:nvSpPr>
        <p:spPr bwMode="auto">
          <a:xfrm>
            <a:off x="0" y="0"/>
            <a:ext cx="9144000" cy="654012"/>
          </a:xfrm>
          <a:prstGeom prst="rect">
            <a:avLst/>
          </a:prstGeom>
          <a:gradFill>
            <a:gsLst>
              <a:gs pos="100000">
                <a:schemeClr val="accent1">
                  <a:lumMod val="75000"/>
                  <a:alpha val="58000"/>
                </a:schemeClr>
              </a:gs>
              <a:gs pos="8000">
                <a:schemeClr val="accent1">
                  <a:lumMod val="40000"/>
                  <a:lumOff val="60000"/>
                  <a:alpha val="40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3464" indent="-283464" algn="l" defTabSz="-13871448">
              <a:buNone/>
            </a:pPr>
            <a:r>
              <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Semibold" pitchFamily="34" charset="0"/>
              </a:rPr>
              <a:t>2) </a:t>
            </a:r>
            <a:r>
              <a:rPr lang="en-US" sz="2000" b="1" dirty="0" err="1">
                <a:ln>
                  <a:solidFill>
                    <a:schemeClr val="tx1">
                      <a:lumMod val="50000"/>
                      <a:alpha val="5000"/>
                    </a:schemeClr>
                  </a:solidFill>
                </a:ln>
                <a:effectLst>
                  <a:outerShdw blurRad="50800" dist="38100" dir="5400000" algn="t" rotWithShape="0">
                    <a:prstClr val="black">
                      <a:alpha val="40000"/>
                    </a:prstClr>
                  </a:outerShdw>
                </a:effectLst>
                <a:latin typeface="Segoe Semibold" pitchFamily="34" charset="0"/>
              </a:rPr>
              <a:t>Implementación</a:t>
            </a:r>
            <a:r>
              <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Semibold" pitchFamily="34" charset="0"/>
              </a:rPr>
              <a:t> de </a:t>
            </a:r>
            <a:r>
              <a:rPr lang="en-US" sz="2000" b="1" dirty="0" err="1">
                <a:ln>
                  <a:solidFill>
                    <a:schemeClr val="tx1">
                      <a:lumMod val="50000"/>
                      <a:alpha val="5000"/>
                    </a:schemeClr>
                  </a:solidFill>
                </a:ln>
                <a:effectLst>
                  <a:outerShdw blurRad="50800" dist="38100" dir="5400000" algn="t" rotWithShape="0">
                    <a:prstClr val="black">
                      <a:alpha val="40000"/>
                    </a:prstClr>
                  </a:outerShdw>
                </a:effectLst>
                <a:latin typeface="Segoe Semibold" pitchFamily="34" charset="0"/>
              </a:rPr>
              <a:t>imágenes</a:t>
            </a:r>
            <a:r>
              <a:rPr lang="en-US" sz="2000" b="1" dirty="0">
                <a:ln>
                  <a:solidFill>
                    <a:schemeClr val="tx1">
                      <a:lumMod val="50000"/>
                      <a:alpha val="5000"/>
                    </a:schemeClr>
                  </a:solidFill>
                </a:ln>
                <a:effectLst>
                  <a:outerShdw blurRad="50800" dist="38100" dir="5400000" algn="t" rotWithShape="0">
                    <a:prstClr val="black">
                      <a:alpha val="40000"/>
                    </a:prstClr>
                  </a:outerShdw>
                </a:effectLst>
                <a:latin typeface="Segoe Semibold" pitchFamily="34" charset="0"/>
              </a:rPr>
              <a:t> </a:t>
            </a:r>
            <a:r>
              <a:rPr lang="en-US" sz="2000" b="1" dirty="0" err="1">
                <a:ln>
                  <a:solidFill>
                    <a:schemeClr val="tx1">
                      <a:lumMod val="50000"/>
                      <a:alpha val="5000"/>
                    </a:schemeClr>
                  </a:solidFill>
                </a:ln>
                <a:effectLst>
                  <a:outerShdw blurRad="50800" dist="38100" dir="5400000" algn="t" rotWithShape="0">
                    <a:prstClr val="black">
                      <a:alpha val="40000"/>
                    </a:prstClr>
                  </a:outerShdw>
                </a:effectLst>
                <a:latin typeface="Segoe Semibold" pitchFamily="34" charset="0"/>
              </a:rPr>
              <a:t>estándar</a:t>
            </a:r>
            <a:r>
              <a:rPr lang="en-US" sz="3600" b="1" i="0" dirty="0">
                <a:latin typeface="Segoe Semibold"/>
                <a:ea typeface="+mn-ea"/>
                <a:cs typeface="+mn-cs"/>
              </a:rPr>
              <a:t/>
            </a:r>
            <a:br>
              <a:rPr lang="en-US" sz="3600" b="1" i="0" dirty="0">
                <a:latin typeface="Segoe Semibold"/>
                <a:ea typeface="+mn-ea"/>
                <a:cs typeface="+mn-cs"/>
              </a:rPr>
            </a:b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Implemente</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imágenes</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estandarizadas</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de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manera</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centralizada</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sin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interacción</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para</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reducir</a:t>
            </a:r>
            <a:r>
              <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 la </a:t>
            </a:r>
            <a:r>
              <a:rPr lang="en-US" sz="13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rPr>
              <a:t>complejidad</a:t>
            </a:r>
            <a:endParaRPr lang="en-US" sz="13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Segoe Semibold" pitchFamily="34" charset="0"/>
            </a:endParaRPr>
          </a:p>
        </p:txBody>
      </p:sp>
      <p:grpSp>
        <p:nvGrpSpPr>
          <p:cNvPr id="25" name="Group 24"/>
          <p:cNvGrpSpPr/>
          <p:nvPr/>
        </p:nvGrpSpPr>
        <p:grpSpPr>
          <a:xfrm>
            <a:off x="4491374" y="950913"/>
            <a:ext cx="4325112" cy="1891344"/>
            <a:chOff x="4438062" y="935774"/>
            <a:chExt cx="4296420" cy="1891344"/>
          </a:xfrm>
        </p:grpSpPr>
        <p:sp>
          <p:nvSpPr>
            <p:cNvPr id="17" name="Rectangle 34"/>
            <p:cNvSpPr>
              <a:spLocks noChangeArrowheads="1"/>
            </p:cNvSpPr>
            <p:nvPr/>
          </p:nvSpPr>
          <p:spPr bwMode="auto">
            <a:xfrm>
              <a:off x="4438062" y="1261561"/>
              <a:ext cx="4296420" cy="1565557"/>
            </a:xfrm>
            <a:prstGeom prst="rect">
              <a:avLst/>
            </a:prstGeom>
            <a:solidFill>
              <a:schemeClr val="accent1">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lnSpc>
                  <a:spcPct val="90000"/>
                </a:lnSpc>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administración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imágenes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costosa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generalmente</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representa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entre el 20 y el 25% de los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costos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SO).</a:t>
              </a:r>
            </a:p>
            <a:p>
              <a:pPr marL="233363" indent="-233363" defTabSz="-13873163" eaLnBrk="0" hangingPunct="0">
                <a:lnSpc>
                  <a:spcPct val="90000"/>
                </a:lnSpc>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Con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imágenes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múltiples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implementaciones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exigen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más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p>
            <a:p>
              <a:pPr marL="233363" indent="-233363" defTabSz="-13873163" eaLnBrk="0" hangingPunct="0">
                <a:lnSpc>
                  <a:spcPct val="90000"/>
                </a:lnSpc>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Se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producen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conflictos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relacionados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con el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el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costo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pruebas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resolución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problemas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reparación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a:t>
              </a:r>
            </a:p>
          </p:txBody>
        </p:sp>
        <p:sp>
          <p:nvSpPr>
            <p:cNvPr id="19" name="Rectangle 18"/>
            <p:cNvSpPr/>
            <p:nvPr/>
          </p:nvSpPr>
          <p:spPr bwMode="auto">
            <a:xfrm>
              <a:off x="4438062" y="935774"/>
              <a:ext cx="4296420" cy="334386"/>
            </a:xfrm>
            <a:prstGeom prst="rect">
              <a:avLst/>
            </a:prstGeom>
            <a:gradFill flip="none" rotWithShape="0">
              <a:gsLst>
                <a:gs pos="100000">
                  <a:schemeClr val="accent1">
                    <a:lumMod val="75000"/>
                    <a:alpha val="63000"/>
                  </a:schemeClr>
                </a:gs>
                <a:gs pos="8000">
                  <a:schemeClr val="accent1">
                    <a:lumMod val="40000"/>
                    <a:lumOff val="60000"/>
                    <a:alpha val="38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Desafío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26" name="Group 25"/>
          <p:cNvGrpSpPr/>
          <p:nvPr/>
        </p:nvGrpSpPr>
        <p:grpSpPr>
          <a:xfrm>
            <a:off x="4491374" y="2901096"/>
            <a:ext cx="4325112" cy="2308381"/>
            <a:chOff x="4436138" y="2932989"/>
            <a:chExt cx="4299182" cy="2308381"/>
          </a:xfrm>
        </p:grpSpPr>
        <p:sp>
          <p:nvSpPr>
            <p:cNvPr id="21" name="Rectangle 20"/>
            <p:cNvSpPr>
              <a:spLocks noChangeArrowheads="1"/>
            </p:cNvSpPr>
            <p:nvPr/>
          </p:nvSpPr>
          <p:spPr bwMode="auto">
            <a:xfrm>
              <a:off x="4439545" y="3258776"/>
              <a:ext cx="4295775" cy="1982594"/>
            </a:xfrm>
            <a:prstGeom prst="rect">
              <a:avLst/>
            </a:prstGeom>
            <a:solidFill>
              <a:schemeClr val="accent1">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defTabSz="-13873163" eaLnBrk="0" hangingPunct="0">
                <a:spcBef>
                  <a:spcPct val="30000"/>
                </a:spcBef>
                <a:buClr>
                  <a:schemeClr val="tx2"/>
                </a:buClr>
                <a:buSzPct val="85000"/>
                <a:buNone/>
                <a:defRPr/>
              </a:pP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Simplifique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significativamente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software,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administración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imágenes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mantenimiento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continuo</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Cree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imagen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estándar</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PC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nuevas</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Apunte</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adopción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amplia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imagen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estándar</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Implemente</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directivas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grupo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mantener</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estandarización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infraestructura</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Administre</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escenarios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avanzados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manera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dinámica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con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imagen</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p:txBody>
        </p:sp>
        <p:sp>
          <p:nvSpPr>
            <p:cNvPr id="22" name="Rectangle 21"/>
            <p:cNvSpPr/>
            <p:nvPr/>
          </p:nvSpPr>
          <p:spPr bwMode="auto">
            <a:xfrm>
              <a:off x="4436138" y="2932989"/>
              <a:ext cx="4297680" cy="341091"/>
            </a:xfrm>
            <a:prstGeom prst="rect">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Solución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27" name="Group 26"/>
          <p:cNvGrpSpPr/>
          <p:nvPr/>
        </p:nvGrpSpPr>
        <p:grpSpPr>
          <a:xfrm>
            <a:off x="4491374" y="5228305"/>
            <a:ext cx="4325112" cy="1115370"/>
            <a:chOff x="4436138" y="5367172"/>
            <a:chExt cx="4297680" cy="1115370"/>
          </a:xfrm>
        </p:grpSpPr>
        <p:sp>
          <p:nvSpPr>
            <p:cNvPr id="23" name="Rectangle 12"/>
            <p:cNvSpPr>
              <a:spLocks noChangeArrowheads="1"/>
            </p:cNvSpPr>
            <p:nvPr/>
          </p:nvSpPr>
          <p:spPr bwMode="auto">
            <a:xfrm>
              <a:off x="4436138" y="5692582"/>
              <a:ext cx="4297680" cy="789960"/>
            </a:xfrm>
            <a:prstGeom prst="rect">
              <a:avLst/>
            </a:prstGeom>
            <a:solidFill>
              <a:schemeClr val="accent1">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Reducción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costos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soporte</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TI</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Mejora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compatibilidad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Mejora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los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niveles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servicio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TI </a:t>
              </a:r>
            </a:p>
          </p:txBody>
        </p:sp>
        <p:sp>
          <p:nvSpPr>
            <p:cNvPr id="24" name="Rectangle 23"/>
            <p:cNvSpPr/>
            <p:nvPr/>
          </p:nvSpPr>
          <p:spPr bwMode="auto">
            <a:xfrm>
              <a:off x="4436138" y="5367172"/>
              <a:ext cx="4297680" cy="334386"/>
            </a:xfrm>
            <a:prstGeom prst="rect">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Impacto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44" name="Group 43"/>
          <p:cNvGrpSpPr/>
          <p:nvPr/>
        </p:nvGrpSpPr>
        <p:grpSpPr>
          <a:xfrm>
            <a:off x="-127070" y="1568294"/>
            <a:ext cx="4645882" cy="3568850"/>
            <a:chOff x="-77553" y="2898718"/>
            <a:chExt cx="4645882" cy="3568850"/>
          </a:xfrm>
        </p:grpSpPr>
        <p:pic>
          <p:nvPicPr>
            <p:cNvPr id="57" name="Picture 4" descr="\\server2\ftp_root\clients\White_Whale\6-00563_AnahCameron\Art\DEG\bdd2007rosetta2.png"/>
            <p:cNvPicPr>
              <a:picLocks noChangeAspect="1" noChangeArrowheads="1"/>
            </p:cNvPicPr>
            <p:nvPr/>
          </p:nvPicPr>
          <p:blipFill>
            <a:blip r:embed="rId4" cstate="email"/>
            <a:srcRect/>
            <a:stretch>
              <a:fillRect/>
            </a:stretch>
          </p:blipFill>
          <p:spPr bwMode="auto">
            <a:xfrm>
              <a:off x="596986" y="3400165"/>
              <a:ext cx="3267108" cy="2994579"/>
            </a:xfrm>
            <a:prstGeom prst="rect">
              <a:avLst/>
            </a:prstGeom>
            <a:ln>
              <a:noFill/>
            </a:ln>
            <a:effectLst>
              <a:outerShdw blurRad="292100" dist="139700" dir="2700000" algn="tl" rotWithShape="0">
                <a:srgbClr val="333333">
                  <a:alpha val="65000"/>
                </a:srgbClr>
              </a:outerShdw>
            </a:effectLst>
          </p:spPr>
        </p:pic>
        <p:grpSp>
          <p:nvGrpSpPr>
            <p:cNvPr id="41" name="Group 40"/>
            <p:cNvGrpSpPr/>
            <p:nvPr/>
          </p:nvGrpSpPr>
          <p:grpSpPr>
            <a:xfrm>
              <a:off x="-77553" y="2898718"/>
              <a:ext cx="4645882" cy="3568850"/>
              <a:chOff x="-37361" y="2898718"/>
              <a:chExt cx="4645882" cy="3568850"/>
            </a:xfrm>
          </p:grpSpPr>
          <p:sp>
            <p:nvSpPr>
              <p:cNvPr id="56" name="Title 3"/>
              <p:cNvSpPr txBox="1">
                <a:spLocks/>
              </p:cNvSpPr>
              <p:nvPr/>
            </p:nvSpPr>
            <p:spPr>
              <a:xfrm>
                <a:off x="1034158" y="2898718"/>
                <a:ext cx="2467150" cy="300351"/>
              </a:xfrm>
              <a:prstGeom prst="rect">
                <a:avLst/>
              </a:prstGeom>
              <a:ln>
                <a:noFill/>
              </a:ln>
            </p:spPr>
            <p:txBody>
              <a:bodyPr anchor="ctr"/>
              <a:lstStyle/>
              <a:p>
                <a:pPr algn="ctr" defTabSz="912813">
                  <a:lnSpc>
                    <a:spcPct val="90000"/>
                  </a:lnSpc>
                  <a:defRPr/>
                </a:pPr>
                <a:r>
                  <a:rPr lang="en-US" b="1" dirty="0" err="1">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Implementación</a:t>
                </a:r>
                <a:r>
                  <a:rPr lang="en-US" b="1" dirty="0">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 de </a:t>
                </a:r>
                <a:r>
                  <a:rPr lang="en-US" b="1" dirty="0" err="1">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imágenes</a:t>
                </a:r>
                <a:endParaRPr lang="en-US" b="1" dirty="0">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endParaRPr>
              </a:p>
            </p:txBody>
          </p:sp>
          <p:sp>
            <p:nvSpPr>
              <p:cNvPr id="58" name="TextBox 57"/>
              <p:cNvSpPr txBox="1"/>
              <p:nvPr/>
            </p:nvSpPr>
            <p:spPr>
              <a:xfrm>
                <a:off x="2315303" y="3334277"/>
                <a:ext cx="987771" cy="189283"/>
              </a:xfrm>
              <a:prstGeom prst="rect">
                <a:avLst/>
              </a:prstGeom>
              <a:noFill/>
              <a:ln>
                <a:noFill/>
              </a:ln>
            </p:spPr>
            <p:txBody>
              <a:bodyPr wrap="none" rtlCol="0">
                <a:spAutoFit/>
              </a:bodyPr>
              <a:lstStyle/>
              <a:p>
                <a:pPr marL="0" lvl="1" defTabSz="912813" eaLnBrk="0" hangingPunct="0">
                  <a:lnSpc>
                    <a:spcPct val="90000"/>
                  </a:lnSpc>
                  <a:spcBef>
                    <a:spcPct val="30000"/>
                  </a:spcBef>
                  <a:buClr>
                    <a:schemeClr val="tx2"/>
                  </a:buClr>
                  <a:buSzPct val="85000"/>
                  <a:buNone/>
                </a:pP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Proceso</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de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pruebas</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59" name="TextBox 58"/>
              <p:cNvSpPr txBox="1"/>
              <p:nvPr/>
            </p:nvSpPr>
            <p:spPr>
              <a:xfrm>
                <a:off x="3247615" y="3634104"/>
                <a:ext cx="963244" cy="286232"/>
              </a:xfrm>
              <a:prstGeom prst="rect">
                <a:avLst/>
              </a:prstGeom>
              <a:noFill/>
              <a:ln>
                <a:noFill/>
              </a:ln>
            </p:spPr>
            <p:txBody>
              <a:bodyPr wrap="square" rtlCol="0">
                <a:spAutoFit/>
              </a:bodyPr>
              <a:lstStyle/>
              <a:p>
                <a:pPr marL="0" lvl="1" algn="ctr" defTabSz="912813" eaLnBrk="0" hangingPunct="0">
                  <a:lnSpc>
                    <a:spcPct val="90000"/>
                  </a:lnSpc>
                  <a:spcBef>
                    <a:spcPct val="30000"/>
                  </a:spcBef>
                  <a:buClr>
                    <a:schemeClr val="tx2"/>
                  </a:buClr>
                  <a:buSzPct val="85000"/>
                </a:pPr>
                <a:r>
                  <a:rPr lang="en-US" sz="700" dirty="0" err="1" smtClean="0">
                    <a:ln>
                      <a:solidFill>
                        <a:schemeClr val="tx1">
                          <a:lumMod val="50000"/>
                          <a:alpha val="3000"/>
                        </a:schemeClr>
                      </a:solidFill>
                    </a:ln>
                    <a:effectLst>
                      <a:outerShdw blurRad="38100" dist="38100" dir="2700000" algn="tl">
                        <a:srgbClr val="000000">
                          <a:alpha val="43137"/>
                        </a:srgbClr>
                      </a:outerShdw>
                    </a:effectLst>
                    <a:latin typeface="+mj-lt"/>
                  </a:rPr>
                  <a:t>Reparación</a:t>
                </a:r>
                <a:r>
                  <a:rPr lang="en-US" sz="700" dirty="0" smtClean="0">
                    <a:ln>
                      <a:solidFill>
                        <a:schemeClr val="tx1">
                          <a:lumMod val="50000"/>
                          <a:alpha val="3000"/>
                        </a:schemeClr>
                      </a:solidFill>
                    </a:ln>
                    <a:effectLst>
                      <a:outerShdw blurRad="38100" dist="38100" dir="2700000" algn="tl">
                        <a:srgbClr val="000000">
                          <a:alpha val="43137"/>
                        </a:srgbClr>
                      </a:outerShdw>
                    </a:effectLst>
                    <a:latin typeface="+mj-lt"/>
                  </a:rPr>
                  <a:t> de </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la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infraestructura</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0" name="TextBox 59"/>
              <p:cNvSpPr txBox="1"/>
              <p:nvPr/>
            </p:nvSpPr>
            <p:spPr>
              <a:xfrm>
                <a:off x="3702183" y="4739940"/>
                <a:ext cx="906338" cy="286232"/>
              </a:xfrm>
              <a:prstGeom prst="rect">
                <a:avLst/>
              </a:prstGeom>
              <a:noFill/>
              <a:ln>
                <a:noFill/>
              </a:ln>
            </p:spPr>
            <p:txBody>
              <a:bodyPr wrap="square" rtlCol="0">
                <a:spAutoFit/>
              </a:bodyPr>
              <a:lstStyle/>
              <a:p>
                <a:pPr marL="0" lvl="1" algn="ctr" defTabSz="912813" eaLnBrk="0" hangingPunct="0">
                  <a:lnSpc>
                    <a:spcPct val="90000"/>
                  </a:lnSpc>
                  <a:spcBef>
                    <a:spcPct val="30000"/>
                  </a:spcBef>
                  <a:buClr>
                    <a:schemeClr val="tx2"/>
                  </a:buClr>
                  <a:buSzPct val="85000"/>
                </a:pPr>
                <a:r>
                  <a:rPr lang="en-US" sz="700" dirty="0" err="1" smtClean="0">
                    <a:ln>
                      <a:solidFill>
                        <a:schemeClr val="tx1">
                          <a:lumMod val="50000"/>
                          <a:alpha val="3000"/>
                        </a:schemeClr>
                      </a:solidFill>
                    </a:ln>
                    <a:effectLst>
                      <a:outerShdw blurRad="38100" dist="38100" dir="2700000" algn="tl">
                        <a:srgbClr val="000000">
                          <a:alpha val="43137"/>
                        </a:srgbClr>
                      </a:outerShdw>
                    </a:effectLst>
                    <a:latin typeface="+mj-lt"/>
                  </a:rPr>
                  <a:t>Ingeniería</a:t>
                </a:r>
                <a:r>
                  <a:rPr lang="en-US" sz="700" dirty="0" smtClean="0">
                    <a:ln>
                      <a:solidFill>
                        <a:schemeClr val="tx1">
                          <a:lumMod val="50000"/>
                          <a:alpha val="3000"/>
                        </a:schemeClr>
                      </a:solidFill>
                    </a:ln>
                    <a:effectLst>
                      <a:outerShdw blurRad="38100" dist="38100" dir="2700000" algn="tl">
                        <a:srgbClr val="000000">
                          <a:alpha val="43137"/>
                        </a:srgbClr>
                      </a:outerShdw>
                    </a:effectLst>
                    <a:latin typeface="+mj-lt"/>
                  </a:rPr>
                  <a:t> </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a:r>
                <a:br>
                  <a:rPr lang="en-US" sz="700" dirty="0">
                    <a:ln>
                      <a:solidFill>
                        <a:schemeClr val="tx1">
                          <a:lumMod val="50000"/>
                          <a:alpha val="3000"/>
                        </a:schemeClr>
                      </a:solidFill>
                    </a:ln>
                    <a:effectLst>
                      <a:outerShdw blurRad="38100" dist="38100" dir="2700000" algn="tl">
                        <a:srgbClr val="000000">
                          <a:alpha val="43137"/>
                        </a:srgbClr>
                      </a:outerShdw>
                    </a:effectLst>
                    <a:latin typeface="+mj-lt"/>
                  </a:rPr>
                </a:br>
                <a:r>
                  <a:rPr lang="en-US" sz="700" dirty="0">
                    <a:ln>
                      <a:solidFill>
                        <a:schemeClr val="tx1">
                          <a:lumMod val="50000"/>
                          <a:alpha val="3000"/>
                        </a:schemeClr>
                      </a:solidFill>
                    </a:ln>
                    <a:effectLst>
                      <a:outerShdw blurRad="38100" dist="38100" dir="2700000" algn="tl">
                        <a:srgbClr val="000000">
                          <a:alpha val="43137"/>
                        </a:srgbClr>
                      </a:outerShdw>
                    </a:effectLst>
                    <a:latin typeface="+mj-lt"/>
                  </a:rPr>
                  <a:t>de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imágenes</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1" name="TextBox 60"/>
              <p:cNvSpPr txBox="1"/>
              <p:nvPr/>
            </p:nvSpPr>
            <p:spPr>
              <a:xfrm>
                <a:off x="3540026" y="5443153"/>
                <a:ext cx="800219" cy="286232"/>
              </a:xfrm>
              <a:prstGeom prst="rect">
                <a:avLst/>
              </a:prstGeom>
              <a:noFill/>
              <a:ln>
                <a:noFill/>
              </a:ln>
            </p:spPr>
            <p:txBody>
              <a:bodyPr wrap="none" rtlCol="0">
                <a:spAutoFit/>
              </a:bodyPr>
              <a:lstStyle/>
              <a:p>
                <a:pPr marL="0" lvl="1" algn="ctr" defTabSz="912813" eaLnBrk="0" hangingPunct="0">
                  <a:lnSpc>
                    <a:spcPct val="90000"/>
                  </a:lnSpc>
                  <a:spcBef>
                    <a:spcPct val="30000"/>
                  </a:spcBef>
                  <a:buClr>
                    <a:schemeClr val="tx2"/>
                  </a:buClr>
                  <a:buSzPct val="85000"/>
                </a:pP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Administración</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a:r>
                <a:br>
                  <a:rPr lang="en-US" sz="700" dirty="0">
                    <a:ln>
                      <a:solidFill>
                        <a:schemeClr val="tx1">
                          <a:lumMod val="50000"/>
                          <a:alpha val="3000"/>
                        </a:schemeClr>
                      </a:solidFill>
                    </a:ln>
                    <a:effectLst>
                      <a:outerShdw blurRad="38100" dist="38100" dir="2700000" algn="tl">
                        <a:srgbClr val="000000">
                          <a:alpha val="43137"/>
                        </a:srgbClr>
                      </a:outerShdw>
                    </a:effectLst>
                    <a:latin typeface="+mj-lt"/>
                  </a:rPr>
                </a:br>
                <a:r>
                  <a:rPr lang="en-US" sz="700" dirty="0">
                    <a:ln>
                      <a:solidFill>
                        <a:schemeClr val="tx1">
                          <a:lumMod val="50000"/>
                          <a:alpha val="3000"/>
                        </a:schemeClr>
                      </a:solidFill>
                    </a:ln>
                    <a:effectLst>
                      <a:outerShdw blurRad="38100" dist="38100" dir="2700000" algn="tl">
                        <a:srgbClr val="000000">
                          <a:alpha val="43137"/>
                        </a:srgbClr>
                      </a:outerShdw>
                    </a:effectLst>
                    <a:latin typeface="+mj-lt"/>
                  </a:rPr>
                  <a:t>de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aplicaciones</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2" name="TextBox 61"/>
              <p:cNvSpPr txBox="1"/>
              <p:nvPr/>
            </p:nvSpPr>
            <p:spPr>
              <a:xfrm>
                <a:off x="2890535" y="6121242"/>
                <a:ext cx="572593" cy="189283"/>
              </a:xfrm>
              <a:prstGeom prst="rect">
                <a:avLst/>
              </a:prstGeom>
              <a:noFill/>
              <a:ln>
                <a:noFill/>
              </a:ln>
            </p:spPr>
            <p:txBody>
              <a:bodyPr wrap="none" rtlCol="0">
                <a:spAutoFit/>
              </a:bodyPr>
              <a:lstStyle/>
              <a:p>
                <a:pPr marL="0" lvl="1" algn="ctr" defTabSz="912813" eaLnBrk="0" hangingPunct="0">
                  <a:lnSpc>
                    <a:spcPct val="90000"/>
                  </a:lnSpc>
                  <a:spcBef>
                    <a:spcPct val="30000"/>
                  </a:spcBef>
                  <a:buClr>
                    <a:schemeClr val="tx2"/>
                  </a:buClr>
                  <a:buSzPct val="85000"/>
                  <a:buNone/>
                </a:pP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Migración</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3" name="TextBox 62"/>
              <p:cNvSpPr txBox="1"/>
              <p:nvPr/>
            </p:nvSpPr>
            <p:spPr>
              <a:xfrm>
                <a:off x="828728" y="6181336"/>
                <a:ext cx="841393" cy="286232"/>
              </a:xfrm>
              <a:prstGeom prst="rect">
                <a:avLst/>
              </a:prstGeom>
              <a:noFill/>
              <a:ln>
                <a:noFill/>
              </a:ln>
            </p:spPr>
            <p:txBody>
              <a:bodyPr wrap="square" rtlCol="0">
                <a:spAutoFit/>
              </a:bodyPr>
              <a:lstStyle/>
              <a:p>
                <a:pPr marL="0" lvl="1" algn="ctr" defTabSz="912813" eaLnBrk="0" hangingPunct="0">
                  <a:lnSpc>
                    <a:spcPct val="90000"/>
                  </a:lnSpc>
                  <a:spcBef>
                    <a:spcPct val="30000"/>
                  </a:spcBef>
                  <a:buClr>
                    <a:schemeClr val="tx2"/>
                  </a:buClr>
                  <a:buSzPct val="85000"/>
                  <a:buNone/>
                </a:pPr>
                <a:r>
                  <a:rPr lang="en-US" sz="700" dirty="0" err="1" smtClean="0">
                    <a:ln>
                      <a:solidFill>
                        <a:schemeClr val="tx1">
                          <a:lumMod val="50000"/>
                          <a:alpha val="3000"/>
                        </a:schemeClr>
                      </a:solidFill>
                    </a:ln>
                    <a:effectLst>
                      <a:outerShdw blurRad="38100" dist="38100" dir="2700000" algn="tl">
                        <a:srgbClr val="000000">
                          <a:alpha val="43137"/>
                        </a:srgbClr>
                      </a:outerShdw>
                    </a:effectLst>
                    <a:latin typeface="+mj-lt"/>
                  </a:rPr>
                  <a:t>Implementación</a:t>
                </a:r>
                <a:r>
                  <a:rPr lang="en-US" sz="700" dirty="0" smtClean="0">
                    <a:ln>
                      <a:solidFill>
                        <a:schemeClr val="tx1">
                          <a:lumMod val="50000"/>
                          <a:alpha val="3000"/>
                        </a:schemeClr>
                      </a:solidFill>
                    </a:ln>
                    <a:effectLst>
                      <a:outerShdw blurRad="38100" dist="38100" dir="2700000" algn="tl">
                        <a:srgbClr val="000000">
                          <a:alpha val="43137"/>
                        </a:srgbClr>
                      </a:outerShdw>
                    </a:effectLst>
                    <a:latin typeface="+mj-lt"/>
                  </a:rPr>
                  <a:t/>
                </a:r>
                <a:br>
                  <a:rPr lang="en-US" sz="700" dirty="0" smtClean="0">
                    <a:ln>
                      <a:solidFill>
                        <a:schemeClr val="tx1">
                          <a:lumMod val="50000"/>
                          <a:alpha val="3000"/>
                        </a:schemeClr>
                      </a:solidFill>
                    </a:ln>
                    <a:effectLst>
                      <a:outerShdw blurRad="38100" dist="38100" dir="2700000" algn="tl">
                        <a:srgbClr val="000000">
                          <a:alpha val="43137"/>
                        </a:srgbClr>
                      </a:outerShdw>
                    </a:effectLst>
                    <a:latin typeface="+mj-lt"/>
                  </a:rPr>
                </a:br>
                <a:r>
                  <a:rPr lang="en-US" sz="700" dirty="0" smtClean="0">
                    <a:ln>
                      <a:solidFill>
                        <a:schemeClr val="tx1">
                          <a:lumMod val="50000"/>
                          <a:alpha val="3000"/>
                        </a:schemeClr>
                      </a:solidFill>
                    </a:ln>
                    <a:effectLst>
                      <a:outerShdw blurRad="38100" dist="38100" dir="2700000" algn="tl">
                        <a:srgbClr val="000000">
                          <a:alpha val="43137"/>
                        </a:srgbClr>
                      </a:outerShdw>
                    </a:effectLst>
                    <a:latin typeface="+mj-lt"/>
                  </a:rPr>
                  <a:t>de Office</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4" name="TextBox 63"/>
              <p:cNvSpPr txBox="1"/>
              <p:nvPr/>
            </p:nvSpPr>
            <p:spPr>
              <a:xfrm>
                <a:off x="216262" y="5482843"/>
                <a:ext cx="737935" cy="189283"/>
              </a:xfrm>
              <a:prstGeom prst="rect">
                <a:avLst/>
              </a:prstGeom>
              <a:noFill/>
              <a:ln>
                <a:noFill/>
              </a:ln>
            </p:spPr>
            <p:txBody>
              <a:bodyPr wrap="square" rtlCol="0">
                <a:spAutoFit/>
              </a:bodyPr>
              <a:lstStyle/>
              <a:p>
                <a:pPr marL="0" lvl="1" algn="ctr" defTabSz="912813" eaLnBrk="0" hangingPunct="0">
                  <a:lnSpc>
                    <a:spcPct val="90000"/>
                  </a:lnSpc>
                  <a:spcBef>
                    <a:spcPct val="30000"/>
                  </a:spcBef>
                  <a:buClr>
                    <a:schemeClr val="tx2"/>
                  </a:buClr>
                  <a:buSzPct val="85000"/>
                  <a:buNone/>
                </a:pPr>
                <a:r>
                  <a:rPr lang="en-US" sz="700" dirty="0" err="1" smtClean="0">
                    <a:ln>
                      <a:solidFill>
                        <a:schemeClr val="tx1">
                          <a:lumMod val="50000"/>
                          <a:alpha val="3000"/>
                        </a:schemeClr>
                      </a:solidFill>
                    </a:ln>
                    <a:effectLst>
                      <a:outerShdw blurRad="38100" dist="38100" dir="2700000" algn="tl">
                        <a:srgbClr val="000000">
                          <a:alpha val="43137"/>
                        </a:srgbClr>
                      </a:outerShdw>
                    </a:effectLst>
                    <a:latin typeface="+mj-lt"/>
                  </a:rPr>
                  <a:t>Seguridad</a:t>
                </a:r>
                <a:endParaRPr lang="en-US" sz="700" dirty="0" smtClean="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5" name="TextBox 64"/>
              <p:cNvSpPr txBox="1"/>
              <p:nvPr/>
            </p:nvSpPr>
            <p:spPr>
              <a:xfrm>
                <a:off x="-37361" y="4357095"/>
                <a:ext cx="931926" cy="286232"/>
              </a:xfrm>
              <a:prstGeom prst="rect">
                <a:avLst/>
              </a:prstGeom>
              <a:noFill/>
              <a:ln>
                <a:noFill/>
              </a:ln>
            </p:spPr>
            <p:txBody>
              <a:bodyPr wrap="square" rtlCol="0">
                <a:spAutoFit/>
              </a:bodyPr>
              <a:lstStyle/>
              <a:p>
                <a:pPr marL="0" lvl="1" algn="ctr" defTabSz="912813" eaLnBrk="0" hangingPunct="0">
                  <a:lnSpc>
                    <a:spcPct val="90000"/>
                  </a:lnSpc>
                  <a:spcBef>
                    <a:spcPct val="30000"/>
                  </a:spcBef>
                  <a:buClr>
                    <a:schemeClr val="tx2"/>
                  </a:buClr>
                  <a:buSzPct val="85000"/>
                  <a:buNone/>
                </a:pPr>
                <a:r>
                  <a:rPr lang="en-US" sz="700" spc="-20" dirty="0" err="1" smtClean="0">
                    <a:ln>
                      <a:solidFill>
                        <a:schemeClr val="tx1">
                          <a:lumMod val="50000"/>
                          <a:alpha val="3000"/>
                        </a:schemeClr>
                      </a:solidFill>
                    </a:ln>
                    <a:effectLst>
                      <a:outerShdw blurRad="38100" dist="38100" dir="2700000" algn="tl">
                        <a:srgbClr val="000000">
                          <a:alpha val="43137"/>
                        </a:srgbClr>
                      </a:outerShdw>
                    </a:effectLst>
                    <a:latin typeface="+mj-lt"/>
                  </a:rPr>
                  <a:t>Proceso</a:t>
                </a:r>
                <a:r>
                  <a:rPr lang="en-US" sz="700" spc="-20" dirty="0" smtClean="0">
                    <a:ln>
                      <a:solidFill>
                        <a:schemeClr val="tx1">
                          <a:lumMod val="50000"/>
                          <a:alpha val="3000"/>
                        </a:schemeClr>
                      </a:solidFill>
                    </a:ln>
                    <a:effectLst>
                      <a:outerShdw blurRad="38100" dist="38100" dir="2700000" algn="tl">
                        <a:srgbClr val="000000">
                          <a:alpha val="43137"/>
                        </a:srgbClr>
                      </a:outerShdw>
                    </a:effectLst>
                    <a:latin typeface="+mj-lt"/>
                  </a:rPr>
                  <a:t> de </a:t>
                </a:r>
                <a:r>
                  <a:rPr lang="en-US" sz="700" spc="-20" dirty="0" err="1" smtClean="0">
                    <a:ln>
                      <a:solidFill>
                        <a:schemeClr val="tx1">
                          <a:lumMod val="50000"/>
                          <a:alpha val="3000"/>
                        </a:schemeClr>
                      </a:solidFill>
                    </a:ln>
                    <a:effectLst>
                      <a:outerShdw blurRad="38100" dist="38100" dir="2700000" algn="tl">
                        <a:srgbClr val="000000">
                          <a:alpha val="43137"/>
                        </a:srgbClr>
                      </a:outerShdw>
                    </a:effectLst>
                    <a:latin typeface="+mj-lt"/>
                  </a:rPr>
                  <a:t>implementación</a:t>
                </a:r>
                <a:endParaRPr lang="en-US" sz="700" spc="-20" dirty="0" smtClean="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6" name="TextBox 65"/>
              <p:cNvSpPr txBox="1"/>
              <p:nvPr/>
            </p:nvSpPr>
            <p:spPr>
              <a:xfrm>
                <a:off x="408133" y="3550215"/>
                <a:ext cx="761106" cy="286232"/>
              </a:xfrm>
              <a:prstGeom prst="rect">
                <a:avLst/>
              </a:prstGeom>
              <a:noFill/>
              <a:ln>
                <a:noFill/>
              </a:ln>
            </p:spPr>
            <p:txBody>
              <a:bodyPr wrap="none" rtlCol="0">
                <a:spAutoFit/>
              </a:bodyPr>
              <a:lstStyle/>
              <a:p>
                <a:pPr marL="0" lvl="1" algn="ctr" defTabSz="912813" eaLnBrk="0" hangingPunct="0">
                  <a:lnSpc>
                    <a:spcPct val="90000"/>
                  </a:lnSpc>
                  <a:spcBef>
                    <a:spcPct val="30000"/>
                  </a:spcBef>
                  <a:buClr>
                    <a:schemeClr val="tx2"/>
                  </a:buClr>
                  <a:buSzPct val="85000"/>
                  <a:buNone/>
                </a:pPr>
                <a:r>
                  <a:rPr lang="en-US" sz="700" spc="-20" dirty="0" err="1">
                    <a:ln>
                      <a:solidFill>
                        <a:schemeClr val="tx1">
                          <a:lumMod val="50000"/>
                          <a:alpha val="3000"/>
                        </a:schemeClr>
                      </a:solidFill>
                    </a:ln>
                    <a:effectLst>
                      <a:outerShdw blurRad="38100" dist="38100" dir="2700000" algn="tl">
                        <a:srgbClr val="000000">
                          <a:alpha val="43137"/>
                        </a:srgbClr>
                      </a:outerShdw>
                    </a:effectLst>
                    <a:latin typeface="+mj-lt"/>
                  </a:rPr>
                  <a:t>Preparación</a:t>
                </a: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
                </a:r>
                <a:b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b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de </a:t>
                </a:r>
                <a:r>
                  <a:rPr lang="en-US" sz="700" spc="-20" dirty="0" err="1">
                    <a:ln>
                      <a:solidFill>
                        <a:schemeClr val="tx1">
                          <a:lumMod val="50000"/>
                          <a:alpha val="3000"/>
                        </a:schemeClr>
                      </a:solidFill>
                    </a:ln>
                    <a:effectLst>
                      <a:outerShdw blurRad="38100" dist="38100" dir="2700000" algn="tl">
                        <a:srgbClr val="000000">
                          <a:alpha val="43137"/>
                        </a:srgbClr>
                      </a:outerShdw>
                    </a:effectLst>
                    <a:latin typeface="+mj-lt"/>
                  </a:rPr>
                  <a:t>operaciones</a:t>
                </a:r>
                <a:endParaRPr lang="en-US" sz="700" spc="-2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7" name="TextBox 66"/>
              <p:cNvSpPr txBox="1"/>
              <p:nvPr/>
            </p:nvSpPr>
            <p:spPr>
              <a:xfrm>
                <a:off x="2702975" y="4163809"/>
                <a:ext cx="810972" cy="480131"/>
              </a:xfrm>
              <a:prstGeom prst="rect">
                <a:avLst/>
              </a:prstGeom>
              <a:noFill/>
              <a:ln>
                <a:noFill/>
              </a:ln>
            </p:spPr>
            <p:txBody>
              <a:bodyPr wrap="square" rtlCol="0">
                <a:spAutoFit/>
              </a:bodyPr>
              <a:lstStyle/>
              <a:p>
                <a:pPr marL="0" lvl="1" algn="ctr" defTabSz="912813" eaLnBrk="0" hangingPunct="0">
                  <a:lnSpc>
                    <a:spcPct val="90000"/>
                  </a:lnSpc>
                  <a:spcBef>
                    <a:spcPct val="30000"/>
                  </a:spcBef>
                  <a:buClr>
                    <a:schemeClr val="tx2"/>
                  </a:buClr>
                  <a:buSzPct val="85000"/>
                </a:pP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Proceso</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a:r>
                <a:br>
                  <a:rPr lang="en-US" sz="700" dirty="0">
                    <a:ln>
                      <a:solidFill>
                        <a:schemeClr val="tx1">
                          <a:lumMod val="50000"/>
                          <a:alpha val="3000"/>
                        </a:schemeClr>
                      </a:solidFill>
                    </a:ln>
                    <a:effectLst>
                      <a:outerShdw blurRad="38100" dist="38100" dir="2700000" algn="tl">
                        <a:srgbClr val="000000">
                          <a:alpha val="43137"/>
                        </a:srgbClr>
                      </a:outerShdw>
                    </a:effectLst>
                    <a:latin typeface="+mj-lt"/>
                  </a:rPr>
                </a:br>
                <a:r>
                  <a:rPr lang="en-US" sz="700" dirty="0">
                    <a:ln>
                      <a:solidFill>
                        <a:schemeClr val="tx1">
                          <a:lumMod val="50000"/>
                          <a:alpha val="3000"/>
                        </a:schemeClr>
                      </a:solidFill>
                    </a:ln>
                    <a:effectLst>
                      <a:outerShdw blurRad="38100" dist="38100" dir="2700000" algn="tl">
                        <a:srgbClr val="000000">
                          <a:alpha val="43137"/>
                        </a:srgbClr>
                      </a:outerShdw>
                    </a:effectLst>
                    <a:latin typeface="+mj-lt"/>
                  </a:rPr>
                  <a:t>de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proyectos</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y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orientación</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para</a:t>
                </a:r>
                <a:r>
                  <a:rPr lang="en-US" sz="700" dirty="0">
                    <a:ln>
                      <a:solidFill>
                        <a:schemeClr val="tx1">
                          <a:lumMod val="50000"/>
                          <a:alpha val="3000"/>
                        </a:schemeClr>
                      </a:solidFill>
                    </a:ln>
                    <a:effectLst>
                      <a:outerShdw blurRad="38100" dist="38100" dir="2700000" algn="tl">
                        <a:srgbClr val="000000">
                          <a:alpha val="43137"/>
                        </a:srgbClr>
                      </a:outerShdw>
                    </a:effectLst>
                    <a:latin typeface="+mj-lt"/>
                  </a:rPr>
                  <a:t> </a:t>
                </a:r>
                <a:r>
                  <a:rPr lang="en-US" sz="700" dirty="0" err="1">
                    <a:ln>
                      <a:solidFill>
                        <a:schemeClr val="tx1">
                          <a:lumMod val="50000"/>
                          <a:alpha val="3000"/>
                        </a:schemeClr>
                      </a:solidFill>
                    </a:ln>
                    <a:effectLst>
                      <a:outerShdw blurRad="38100" dist="38100" dir="2700000" algn="tl">
                        <a:srgbClr val="000000">
                          <a:alpha val="43137"/>
                        </a:srgbClr>
                      </a:outerShdw>
                    </a:effectLst>
                    <a:latin typeface="+mj-lt"/>
                  </a:rPr>
                  <a:t>equipos</a:t>
                </a:r>
                <a:endParaRPr lang="en-US" sz="700" dirty="0">
                  <a:ln>
                    <a:solidFill>
                      <a:schemeClr val="tx1">
                        <a:lumMod val="50000"/>
                        <a:alpha val="3000"/>
                      </a:schemeClr>
                    </a:solidFill>
                  </a:ln>
                  <a:effectLst>
                    <a:outerShdw blurRad="38100" dist="38100" dir="2700000" algn="tl">
                      <a:srgbClr val="000000">
                        <a:alpha val="43137"/>
                      </a:srgbClr>
                    </a:outerShdw>
                  </a:effectLst>
                  <a:latin typeface="+mj-lt"/>
                </a:endParaRPr>
              </a:p>
            </p:txBody>
          </p:sp>
          <p:sp>
            <p:nvSpPr>
              <p:cNvPr id="68" name="TextBox 67"/>
              <p:cNvSpPr txBox="1"/>
              <p:nvPr/>
            </p:nvSpPr>
            <p:spPr>
              <a:xfrm>
                <a:off x="756132" y="4853398"/>
                <a:ext cx="1002839" cy="383182"/>
              </a:xfrm>
              <a:prstGeom prst="rect">
                <a:avLst/>
              </a:prstGeom>
              <a:noFill/>
              <a:ln>
                <a:noFill/>
              </a:ln>
            </p:spPr>
            <p:txBody>
              <a:bodyPr wrap="none" rtlCol="0">
                <a:spAutoFit/>
              </a:bodyPr>
              <a:lstStyle/>
              <a:p>
                <a:pPr marL="0" lvl="1" algn="ctr" defTabSz="912813" eaLnBrk="0" hangingPunct="0">
                  <a:lnSpc>
                    <a:spcPct val="90000"/>
                  </a:lnSpc>
                  <a:spcBef>
                    <a:spcPct val="30000"/>
                  </a:spcBef>
                  <a:buClr>
                    <a:schemeClr val="tx2"/>
                  </a:buClr>
                  <a:buSzPct val="85000"/>
                  <a:buNone/>
                </a:pPr>
                <a:r>
                  <a:rPr lang="en-US" sz="700" spc="-20" dirty="0" err="1">
                    <a:ln>
                      <a:solidFill>
                        <a:schemeClr val="tx1">
                          <a:lumMod val="50000"/>
                          <a:alpha val="3000"/>
                        </a:schemeClr>
                      </a:solidFill>
                    </a:ln>
                    <a:effectLst>
                      <a:outerShdw blurRad="38100" dist="38100" dir="2700000" algn="tl">
                        <a:srgbClr val="000000">
                          <a:alpha val="43137"/>
                        </a:srgbClr>
                      </a:outerShdw>
                    </a:effectLst>
                    <a:latin typeface="+mj-lt"/>
                  </a:rPr>
                  <a:t>Caso</a:t>
                </a: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 </a:t>
                </a:r>
                <a:r>
                  <a:rPr lang="en-US" sz="700" spc="-20" dirty="0" err="1">
                    <a:ln>
                      <a:solidFill>
                        <a:schemeClr val="tx1">
                          <a:lumMod val="50000"/>
                          <a:alpha val="3000"/>
                        </a:schemeClr>
                      </a:solidFill>
                    </a:ln>
                    <a:effectLst>
                      <a:outerShdw blurRad="38100" dist="38100" dir="2700000" algn="tl">
                        <a:srgbClr val="000000">
                          <a:alpha val="43137"/>
                        </a:srgbClr>
                      </a:outerShdw>
                    </a:effectLst>
                    <a:latin typeface="+mj-lt"/>
                  </a:rPr>
                  <a:t>comercial</a:t>
                </a: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
                </a:r>
                <a:b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b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de la </a:t>
                </a:r>
                <a:r>
                  <a:rPr lang="en-US" sz="700" spc="-20" dirty="0" err="1" smtClean="0">
                    <a:ln>
                      <a:solidFill>
                        <a:schemeClr val="tx1">
                          <a:lumMod val="50000"/>
                          <a:alpha val="3000"/>
                        </a:schemeClr>
                      </a:solidFill>
                    </a:ln>
                    <a:effectLst>
                      <a:outerShdw blurRad="38100" dist="38100" dir="2700000" algn="tl">
                        <a:srgbClr val="000000">
                          <a:alpha val="43137"/>
                        </a:srgbClr>
                      </a:outerShdw>
                    </a:effectLst>
                    <a:latin typeface="+mj-lt"/>
                  </a:rPr>
                  <a:t>implementación</a:t>
                </a: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 </a:t>
                </a:r>
                <a:b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br>
                <a:r>
                  <a:rPr lang="en-US" sz="700" spc="-20" dirty="0">
                    <a:ln>
                      <a:solidFill>
                        <a:schemeClr val="tx1">
                          <a:lumMod val="50000"/>
                          <a:alpha val="3000"/>
                        </a:schemeClr>
                      </a:solidFill>
                    </a:ln>
                    <a:effectLst>
                      <a:outerShdw blurRad="38100" dist="38100" dir="2700000" algn="tl">
                        <a:srgbClr val="000000">
                          <a:alpha val="43137"/>
                        </a:srgbClr>
                      </a:outerShdw>
                    </a:effectLst>
                    <a:latin typeface="+mj-lt"/>
                  </a:rPr>
                  <a:t>de Microsoft</a:t>
                </a:r>
              </a:p>
            </p:txBody>
          </p:sp>
        </p:gr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0"/>
            <a:ext cx="9144000" cy="6400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rtl="0" eaLnBrk="0" fontAlgn="base" hangingPunct="0">
              <a:spcBef>
                <a:spcPts val="200"/>
              </a:spcBef>
              <a:spcAft>
                <a:spcPts val="900"/>
              </a:spcAft>
              <a:buClr>
                <a:srgbClr val="FFB601"/>
              </a:buClr>
              <a:buSzPct val="95000"/>
            </a:pPr>
            <a:endParaRPr lang="en-US" sz="2000" kern="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pitchFamily="34" charset="0"/>
              <a:ea typeface="+mn-ea"/>
              <a:cs typeface="+mn-cs"/>
            </a:endParaRPr>
          </a:p>
        </p:txBody>
      </p:sp>
      <p:grpSp>
        <p:nvGrpSpPr>
          <p:cNvPr id="2" name="Group 29"/>
          <p:cNvGrpSpPr/>
          <p:nvPr/>
        </p:nvGrpSpPr>
        <p:grpSpPr>
          <a:xfrm>
            <a:off x="68580" y="1013143"/>
            <a:ext cx="1569720" cy="543505"/>
            <a:chOff x="184685" y="1018277"/>
            <a:chExt cx="2096221" cy="543505"/>
          </a:xfrm>
        </p:grpSpPr>
        <p:sp>
          <p:nvSpPr>
            <p:cNvPr id="16" name="Rectangle 15"/>
            <p:cNvSpPr/>
            <p:nvPr/>
          </p:nvSpPr>
          <p:spPr>
            <a:xfrm>
              <a:off x="184685" y="1018277"/>
              <a:ext cx="2096221" cy="543505"/>
            </a:xfrm>
            <a:prstGeom prst="rect">
              <a:avLst/>
            </a:prstGeom>
            <a:solidFill>
              <a:srgbClr val="C00000"/>
            </a:soli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184685" y="1061429"/>
              <a:ext cx="2096221" cy="457200"/>
            </a:xfrm>
            <a:prstGeom prst="rect">
              <a:avLst/>
            </a:prstGeom>
            <a:solidFill>
              <a:schemeClr val="tx1">
                <a:alpha val="33000"/>
              </a:schemeClr>
            </a:solidFill>
          </p:spPr>
          <p:txBody>
            <a:bodyPr wrap="square" rtlCol="0" anchor="ctr" anchorCtr="0">
              <a:noAutofit/>
            </a:bodyPr>
            <a:lstStyle/>
            <a:p>
              <a:pPr marL="571500" indent="-571500"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3" name="Group 30"/>
          <p:cNvGrpSpPr/>
          <p:nvPr/>
        </p:nvGrpSpPr>
        <p:grpSpPr>
          <a:xfrm>
            <a:off x="2522982" y="1013143"/>
            <a:ext cx="1572768" cy="548640"/>
            <a:chOff x="2429207" y="1013143"/>
            <a:chExt cx="2096221" cy="548640"/>
          </a:xfrm>
        </p:grpSpPr>
        <p:sp>
          <p:nvSpPr>
            <p:cNvPr id="14" name="Rectangle 13"/>
            <p:cNvSpPr/>
            <p:nvPr/>
          </p:nvSpPr>
          <p:spPr>
            <a:xfrm>
              <a:off x="2429207" y="1013143"/>
              <a:ext cx="2096221" cy="548640"/>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2429207" y="1058863"/>
              <a:ext cx="2096221"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4" name="Group 33"/>
          <p:cNvGrpSpPr/>
          <p:nvPr/>
        </p:nvGrpSpPr>
        <p:grpSpPr>
          <a:xfrm>
            <a:off x="5428107" y="1013143"/>
            <a:ext cx="1572768" cy="548640"/>
            <a:chOff x="5258861" y="1013143"/>
            <a:chExt cx="1280160" cy="548640"/>
          </a:xfrm>
        </p:grpSpPr>
        <p:sp>
          <p:nvSpPr>
            <p:cNvPr id="18" name="Rectangle 17"/>
            <p:cNvSpPr/>
            <p:nvPr/>
          </p:nvSpPr>
          <p:spPr>
            <a:xfrm>
              <a:off x="5258861" y="1013143"/>
              <a:ext cx="1280160" cy="548640"/>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0" name="TextBox 19"/>
            <p:cNvSpPr txBox="1"/>
            <p:nvPr/>
          </p:nvSpPr>
          <p:spPr>
            <a:xfrm>
              <a:off x="5258861"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5" name="Group 51"/>
          <p:cNvGrpSpPr/>
          <p:nvPr/>
        </p:nvGrpSpPr>
        <p:grpSpPr>
          <a:xfrm>
            <a:off x="7523606" y="1013143"/>
            <a:ext cx="1572769" cy="548640"/>
            <a:chOff x="7811950" y="1013143"/>
            <a:chExt cx="1280161" cy="548640"/>
          </a:xfrm>
        </p:grpSpPr>
        <p:sp>
          <p:nvSpPr>
            <p:cNvPr id="21" name="Rectangle 20"/>
            <p:cNvSpPr/>
            <p:nvPr/>
          </p:nvSpPr>
          <p:spPr>
            <a:xfrm>
              <a:off x="7811950" y="1013143"/>
              <a:ext cx="1280160" cy="548640"/>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2" name="TextBox 21"/>
            <p:cNvSpPr txBox="1"/>
            <p:nvPr/>
          </p:nvSpPr>
          <p:spPr>
            <a:xfrm>
              <a:off x="7811951"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3" name="&quot;GLASS&quot;; White to Transparent Linear; Shadow; 1pt stroke;"/>
          <p:cNvSpPr/>
          <p:nvPr/>
        </p:nvSpPr>
        <p:spPr bwMode="auto">
          <a:xfrm>
            <a:off x="180632" y="1645341"/>
            <a:ext cx="2743200" cy="4818888"/>
          </a:xfrm>
          <a:prstGeom prst="roundRect">
            <a:avLst>
              <a:gd name="adj" fmla="val 0"/>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24" name="Rectangle 23"/>
          <p:cNvSpPr/>
          <p:nvPr/>
        </p:nvSpPr>
        <p:spPr bwMode="auto">
          <a:xfrm>
            <a:off x="180632" y="2287588"/>
            <a:ext cx="2743200" cy="3631763"/>
          </a:xfrm>
          <a:prstGeom prst="rect">
            <a:avLst/>
          </a:prstGeom>
          <a:noFill/>
          <a:ln w="25400" cap="flat" cmpd="sng" algn="ctr">
            <a:noFill/>
            <a:prstDash val="solid"/>
          </a:ln>
          <a:effectLst/>
        </p:spPr>
        <p:txBody>
          <a:bodyPr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Instale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común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nuevas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Recomiende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optar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Oriente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hacia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única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Mantenga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mantener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estandarizadas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sincronizadas</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62" name="&quot;GLASS&quot;; White to Transparent Linear; Shadow; 1pt stroke;"/>
          <p:cNvSpPr/>
          <p:nvPr/>
        </p:nvSpPr>
        <p:spPr bwMode="auto">
          <a:xfrm>
            <a:off x="3094040" y="1645341"/>
            <a:ext cx="2971800" cy="4818888"/>
          </a:xfrm>
          <a:prstGeom prst="roundRect">
            <a:avLst>
              <a:gd name="adj" fmla="val 0"/>
            </a:avLst>
          </a:prstGeom>
          <a:gradFill flip="none" rotWithShape="1">
            <a:gsLst>
              <a:gs pos="0">
                <a:schemeClr val="accent1">
                  <a:lumMod val="20000"/>
                  <a:lumOff val="80000"/>
                  <a:alpha val="74000"/>
                </a:schemeClr>
              </a:gs>
              <a:gs pos="0">
                <a:schemeClr val="accent1">
                  <a:lumMod val="50000"/>
                  <a:alpha val="2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64" name="Rectangle 63"/>
          <p:cNvSpPr/>
          <p:nvPr/>
        </p:nvSpPr>
        <p:spPr bwMode="auto">
          <a:xfrm>
            <a:off x="3080084" y="2287588"/>
            <a:ext cx="2985756" cy="3477875"/>
          </a:xfrm>
          <a:prstGeom prst="rect">
            <a:avLst/>
          </a:prstGeom>
          <a:noFill/>
          <a:ln w="25400" cap="flat" cmpd="sng" algn="ctr">
            <a:noFill/>
            <a:prstDash val="solid"/>
          </a:ln>
          <a:effectLst/>
        </p:spPr>
        <p:txBody>
          <a:bodyPr wrap="square" rIns="0"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Reduzca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o dos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SO</a:t>
            </a: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Realice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limpieza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recarga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sin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interacción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t>
            </a:r>
          </a:p>
          <a:p>
            <a:pPr marL="401638" lvl="1" indent="-285750" eaLnBrk="0" hangingPunct="0">
              <a:spcAft>
                <a:spcPts val="600"/>
              </a:spcAft>
              <a:buClr>
                <a:srgbClr val="FFB601"/>
              </a:buClr>
              <a:buSzPct val="85000"/>
              <a:buFont typeface="Wingdings" pitchFamily="2" charset="2"/>
              <a:buChar char="§"/>
              <a:defRPr/>
            </a:pP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Font typeface="Wingdings" pitchFamily="2" charset="2"/>
              <a:buChar char="§"/>
              <a:defRPr/>
            </a:pP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cambio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a:t>
            </a:r>
          </a:p>
          <a:p>
            <a:pPr marL="401638" lvl="1" indent="-285750" eaLnBrk="0" hangingPunct="0">
              <a:spcAft>
                <a:spcPts val="600"/>
              </a:spcAft>
              <a:buClr>
                <a:srgbClr val="FFB601"/>
              </a:buClr>
              <a:buSzPct val="85000"/>
              <a:buFont typeface="Wingdings" pitchFamily="2" charset="2"/>
              <a:buChar char="§"/>
              <a:defRPr/>
            </a:pP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aporte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soluciones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ayuda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directivas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prevenir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usuario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el software no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aprobados</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71" name="&quot;GLASS&quot;; White to Transparent Linear; Shadow; 1pt stroke;"/>
          <p:cNvSpPr/>
          <p:nvPr/>
        </p:nvSpPr>
        <p:spPr bwMode="auto">
          <a:xfrm>
            <a:off x="6237236" y="1645341"/>
            <a:ext cx="2743200" cy="4818888"/>
          </a:xfrm>
          <a:prstGeom prst="roundRect">
            <a:avLst>
              <a:gd name="adj" fmla="val 0"/>
            </a:avLst>
          </a:prstGeom>
          <a:gradFill flip="none" rotWithShape="1">
            <a:gsLst>
              <a:gs pos="0">
                <a:schemeClr val="accent4">
                  <a:lumMod val="20000"/>
                  <a:lumOff val="80000"/>
                </a:schemeClr>
              </a:gs>
              <a:gs pos="0">
                <a:schemeClr val="accent4">
                  <a:lumMod val="50000"/>
                  <a:alpha val="25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73" name="Rectangle 72"/>
          <p:cNvSpPr/>
          <p:nvPr/>
        </p:nvSpPr>
        <p:spPr bwMode="auto">
          <a:xfrm>
            <a:off x="6237236" y="2287588"/>
            <a:ext cx="2743200" cy="4016484"/>
          </a:xfrm>
          <a:prstGeom prst="rect">
            <a:avLst/>
          </a:prstGeom>
          <a:noFill/>
          <a:ln w="25400" cap="flat" cmpd="sng" algn="ctr">
            <a:noFill/>
            <a:prstDash val="solid"/>
          </a:ln>
          <a:effectLst/>
        </p:spPr>
        <p:txBody>
          <a:bodyPr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Automatice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modulares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SO</a:t>
            </a: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Adapte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imágenes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Almacene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variables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específicas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hardware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fuera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a:t>
            </a: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una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única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ampliar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los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niveles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servicio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más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altos sin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aumentos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lineales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costo</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29" name="Slide Number Placeholder 28"/>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22</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32"/>
          <p:cNvGrpSpPr/>
          <p:nvPr/>
        </p:nvGrpSpPr>
        <p:grpSpPr>
          <a:xfrm>
            <a:off x="598987" y="1670106"/>
            <a:ext cx="2313432" cy="502920"/>
            <a:chOff x="799012" y="1651056"/>
            <a:chExt cx="2101242" cy="502920"/>
          </a:xfrm>
        </p:grpSpPr>
        <p:sp>
          <p:nvSpPr>
            <p:cNvPr id="34" name="Pentagon 33"/>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6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5" name="Pentagon 34"/>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Estandarización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imagen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software</a:t>
              </a:r>
            </a:p>
          </p:txBody>
        </p:sp>
      </p:grpSp>
      <p:grpSp>
        <p:nvGrpSpPr>
          <p:cNvPr id="7" name="Group 43"/>
          <p:cNvGrpSpPr/>
          <p:nvPr/>
        </p:nvGrpSpPr>
        <p:grpSpPr>
          <a:xfrm>
            <a:off x="3578798" y="1673916"/>
            <a:ext cx="2479102" cy="502920"/>
            <a:chOff x="2406315" y="1645341"/>
            <a:chExt cx="2237780" cy="502920"/>
          </a:xfrm>
        </p:grpSpPr>
        <p:sp>
          <p:nvSpPr>
            <p:cNvPr id="39" name="Pentagon 38"/>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6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0" name="Pentagon 39"/>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Implementación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totalmente</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automática</a:t>
              </a:r>
              <a:endPar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8" name="Group 46"/>
          <p:cNvGrpSpPr/>
          <p:nvPr/>
        </p:nvGrpSpPr>
        <p:grpSpPr>
          <a:xfrm>
            <a:off x="6265515" y="1673916"/>
            <a:ext cx="2140347" cy="502920"/>
            <a:chOff x="4809461" y="1645341"/>
            <a:chExt cx="2103000" cy="502920"/>
          </a:xfrm>
        </p:grpSpPr>
        <p:sp>
          <p:nvSpPr>
            <p:cNvPr id="45" name="Pentagon 44"/>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6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6" name="Pentagon 45"/>
            <p:cNvSpPr/>
            <p:nvPr/>
          </p:nvSpPr>
          <p:spPr bwMode="auto">
            <a:xfrm>
              <a:off x="4809461" y="1645341"/>
              <a:ext cx="2103000" cy="492509"/>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lIns="45720" rIns="45720" anchor="ctr">
              <a:noAutofit/>
            </a:bodyPr>
            <a:lstStyle/>
            <a:p>
              <a:pPr algn="ctr" defTabSz="-13873163" eaLnBrk="0" hangingPunct="0">
                <a:lnSpc>
                  <a:spcPct val="85000"/>
                </a:lnSpc>
                <a:spcBef>
                  <a:spcPts val="100"/>
                </a:spcBef>
                <a:spcAft>
                  <a:spcPts val="100"/>
                </a:spcAft>
                <a:buClr>
                  <a:srgbClr val="FFB601"/>
                </a:buClr>
                <a:buSzPct val="95000"/>
                <a:buNone/>
                <a:defRPr/>
              </a:pP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Configuración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3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imágenes</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basada</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en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grupos</a:t>
              </a:r>
              <a:endPar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9" name="Title 23"/>
          <p:cNvSpPr txBox="1">
            <a:spLocks/>
          </p:cNvSpPr>
          <p:nvPr/>
        </p:nvSpPr>
        <p:spPr bwMode="auto">
          <a:xfrm>
            <a:off x="0" y="0"/>
            <a:ext cx="9144000" cy="654012"/>
          </a:xfrm>
          <a:prstGeom prst="rect">
            <a:avLst/>
          </a:prstGeom>
          <a:gradFill>
            <a:gsLst>
              <a:gs pos="100000">
                <a:schemeClr val="accent1">
                  <a:lumMod val="75000"/>
                  <a:alpha val="58000"/>
                </a:schemeClr>
              </a:gs>
              <a:gs pos="8000">
                <a:schemeClr val="accent1">
                  <a:lumMod val="40000"/>
                  <a:lumOff val="60000"/>
                  <a:alpha val="40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8000" indent="-288000" defTabSz="-13873163" eaLnBrk="0" hangingPunct="0">
              <a:lnSpc>
                <a:spcPct val="90000"/>
              </a:lnSpc>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2)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Implementación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imágenes</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estándar</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Resumen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avance</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proyecto</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4"/>
          <p:cNvSpPr>
            <a:spLocks noChangeArrowheads="1"/>
          </p:cNvSpPr>
          <p:nvPr/>
        </p:nvSpPr>
        <p:spPr bwMode="auto">
          <a:xfrm>
            <a:off x="306388" y="2326029"/>
            <a:ext cx="3657600" cy="4278094"/>
          </a:xfrm>
          <a:prstGeom prst="rect">
            <a:avLst/>
          </a:prstGeom>
          <a:solidFill>
            <a:schemeClr val="accent1">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341313" indent="-341313" defTabSz="-13873163" eaLnBrk="0" hangingPunct="0">
              <a:spcBef>
                <a:spcPts val="600"/>
              </a:spcBef>
              <a:buClr>
                <a:schemeClr val="tx2"/>
              </a:buClr>
              <a:buSzPct val="85000"/>
              <a:buBlip>
                <a:blip r:embed="rId3"/>
              </a:buBlip>
              <a:defRPr/>
            </a:pP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Deseaba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llevar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cabo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actualización</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toda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empresa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con el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sistema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operativo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Windows Vista</a:t>
            </a:r>
            <a:r>
              <a:rPr lang="en-US" sz="1500" baseline="30000" dirty="0">
                <a:ln>
                  <a:solidFill>
                    <a:schemeClr val="tx1">
                      <a:lumMod val="50000"/>
                      <a:alpha val="3000"/>
                    </a:schemeClr>
                  </a:solidFill>
                </a:ln>
                <a:effectLst>
                  <a:outerShdw blurRad="38100" dist="38100" dir="2700000" algn="tl">
                    <a:srgbClr val="000000">
                      <a:alpha val="43137"/>
                    </a:srgbClr>
                  </a:outerShdw>
                </a:effectLst>
                <a:latin typeface="+mn-lt"/>
              </a:rPr>
              <a:t>®</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y el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sistema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Microsoft Office 2007, con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interrupción</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mínima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su</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operación</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comercial</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p>
          <a:p>
            <a:pPr marL="341313" indent="-341313" defTabSz="-13873163" eaLnBrk="0" hangingPunct="0">
              <a:spcBef>
                <a:spcPts val="600"/>
              </a:spcBef>
              <a:buClr>
                <a:schemeClr val="tx2"/>
              </a:buClr>
              <a:buSzPct val="85000"/>
              <a:buBlip>
                <a:blip r:embed="rId3"/>
              </a:buBlip>
              <a:defRPr/>
            </a:pP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Recurrió</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 los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servicios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Windows</a:t>
            </a:r>
            <a:r>
              <a:rPr lang="en-US" sz="1500" baseline="30000" dirty="0">
                <a:ln>
                  <a:solidFill>
                    <a:schemeClr val="tx1">
                      <a:lumMod val="50000"/>
                      <a:alpha val="3000"/>
                    </a:schemeClr>
                  </a:solidFill>
                </a:ln>
                <a:effectLst>
                  <a:outerShdw blurRad="38100" dist="38100" dir="2700000" algn="tl">
                    <a:srgbClr val="000000">
                      <a:alpha val="43137"/>
                    </a:srgbClr>
                  </a:outerShdw>
                </a:effectLst>
                <a:latin typeface="+mn-lt"/>
              </a:rPr>
              <a:t>®</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(WDS),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característica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Windows Server 2008.</a:t>
            </a:r>
          </a:p>
          <a:p>
            <a:pPr marL="341313" indent="-341313" defTabSz="-13873163" eaLnBrk="0" hangingPunct="0">
              <a:spcBef>
                <a:spcPts val="600"/>
              </a:spcBef>
              <a:buClr>
                <a:schemeClr val="tx2"/>
              </a:buClr>
              <a:buSzPct val="85000"/>
              <a:buBlip>
                <a:blip r:embed="rId3"/>
              </a:buBlip>
              <a:defRPr/>
            </a:pP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Con WDS,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estaciones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trabajo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los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usuarios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finales se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actualizan</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más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rápidamente</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y con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menos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problemas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modo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que</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los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usuarios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pueden</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asistir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 la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oficina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comenzar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trabajar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después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600" b="0" i="0" dirty="0">
                <a:effectLst>
                  <a:outerShdw blurRad="38100" dist="38100" dir="2700000" algn="tl">
                    <a:srgbClr val="000000">
                      <a:alpha val="43137"/>
                    </a:srgbClr>
                  </a:outerShdw>
                </a:effectLst>
                <a:latin typeface="Segoe"/>
                <a:ea typeface="+mn-ea"/>
                <a:cs typeface="+mn-cs"/>
              </a:rPr>
              <a:t>. </a:t>
            </a:r>
          </a:p>
        </p:txBody>
      </p:sp>
      <p:sp>
        <p:nvSpPr>
          <p:cNvPr id="8" name="Rectangle 7"/>
          <p:cNvSpPr/>
          <p:nvPr/>
        </p:nvSpPr>
        <p:spPr bwMode="auto">
          <a:xfrm>
            <a:off x="306388" y="2006326"/>
            <a:ext cx="3657600" cy="334386"/>
          </a:xfrm>
          <a:prstGeom prst="rect">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Situación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p>
        </p:txBody>
      </p:sp>
      <p:sp>
        <p:nvSpPr>
          <p:cNvPr id="10" name="Rectangle 20"/>
          <p:cNvSpPr>
            <a:spLocks noChangeArrowheads="1"/>
          </p:cNvSpPr>
          <p:nvPr/>
        </p:nvSpPr>
        <p:spPr bwMode="auto">
          <a:xfrm>
            <a:off x="4489449" y="2327541"/>
            <a:ext cx="4031095" cy="4276800"/>
          </a:xfrm>
          <a:prstGeom prst="rect">
            <a:avLst/>
          </a:prstGeom>
          <a:solidFill>
            <a:schemeClr val="accent1">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rtlCol="0" anchor="ctr">
            <a:noAutofit/>
          </a:bodyPr>
          <a:lstStyle/>
          <a:p>
            <a:pPr defTabSz="-13873163" eaLnBrk="0" hangingPunct="0">
              <a:spcBef>
                <a:spcPts val="200"/>
              </a:spcBef>
              <a:spcAft>
                <a:spcPts val="200"/>
              </a:spcAft>
              <a:buClr>
                <a:srgbClr val="FFB601"/>
              </a:buClr>
              <a:buSzPct val="95000"/>
              <a:buNone/>
              <a:defRPr/>
            </a:pP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“No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sabíamos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cómo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podíamos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implementar</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rápidamente</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Windows Vista en 50 a 100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computadoras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escritorio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al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mismo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tiempo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Windows Server 2008,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contábamos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el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medio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alcanzar</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éxito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nuestro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objetivo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realizar</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implementaciones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rápidas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durante</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las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noches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o los fines de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semana</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Hasta</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el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momento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hemos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utilizado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Windows Server 2008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implementar</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éxito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alrededor</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1.000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estaciones</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600" i="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trabajo</a:t>
            </a:r>
            <a:r>
              <a:rPr lang="en-US" sz="1600" i="1" dirty="0">
                <a:ln>
                  <a:solidFill>
                    <a:srgbClr val="FFFFFF">
                      <a:lumMod val="50000"/>
                      <a:alpha val="5000"/>
                    </a:srgbClr>
                  </a:solidFill>
                </a:ln>
                <a:solidFill>
                  <a:srgbClr val="FFFFFF"/>
                </a:solidFill>
                <a:effectLst>
                  <a:outerShdw blurRad="38100" dist="38100" dir="2700000" algn="tl">
                    <a:srgbClr val="000000">
                      <a:alpha val="43137"/>
                    </a:srgbClr>
                  </a:outerShdw>
                </a:effectLst>
              </a:rPr>
              <a:t>”.</a:t>
            </a:r>
          </a:p>
          <a:p>
            <a:pPr algn="l" defTabSz="-13871448">
              <a:spcBef>
                <a:spcPts val="200"/>
              </a:spcBef>
              <a:spcAft>
                <a:spcPts val="200"/>
              </a:spcAft>
              <a:buNone/>
            </a:pPr>
            <a:endParaRPr lang="en-US" sz="1400" dirty="0" smtClean="0"/>
          </a:p>
          <a:p>
            <a:pPr defTabSz="-13873163" eaLnBrk="0" hangingPunct="0">
              <a:spcBef>
                <a:spcPts val="200"/>
              </a:spcBef>
              <a:spcAft>
                <a:spcPts val="200"/>
              </a:spcAft>
              <a:buClr>
                <a:srgbClr val="FFB601"/>
              </a:buClr>
              <a:buSzPct val="95000"/>
              <a:buNone/>
              <a:defRPr/>
            </a:pPr>
            <a:r>
              <a:rPr lang="en-US" sz="1400" dirty="0">
                <a:ln>
                  <a:solidFill>
                    <a:srgbClr val="FFFFFF">
                      <a:lumMod val="50000"/>
                      <a:alpha val="5000"/>
                    </a:srgbClr>
                  </a:solidFill>
                </a:ln>
                <a:solidFill>
                  <a:srgbClr val="FFFFFF"/>
                </a:solidFill>
                <a:effectLst>
                  <a:outerShdw blurRad="38100" dist="38100" dir="2700000" algn="tl">
                    <a:srgbClr val="000000">
                      <a:alpha val="43137"/>
                    </a:srgbClr>
                  </a:outerShdw>
                </a:effectLst>
              </a:rPr>
              <a:t>Chris Palmer</a:t>
            </a:r>
            <a:br>
              <a:rPr lang="en-US" sz="1400"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14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Arquitecto</a:t>
            </a:r>
            <a:r>
              <a:rPr lang="en-US" sz="14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4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servidores</a:t>
            </a:r>
            <a:r>
              <a:rPr lang="en-US" sz="1400" dirty="0">
                <a:ln>
                  <a:solidFill>
                    <a:srgbClr val="FFFFFF">
                      <a:lumMod val="50000"/>
                      <a:alpha val="5000"/>
                    </a:srgbClr>
                  </a:solidFill>
                </a:ln>
                <a:solidFill>
                  <a:srgbClr val="FFFFFF"/>
                </a:solidFill>
                <a:effectLst>
                  <a:outerShdw blurRad="38100" dist="38100" dir="2700000" algn="tl">
                    <a:srgbClr val="000000">
                      <a:alpha val="43137"/>
                    </a:srgbClr>
                  </a:outerShdw>
                </a:effectLst>
              </a:rPr>
              <a:t> senior, PCL Constructors</a:t>
            </a:r>
          </a:p>
          <a:p>
            <a:pPr algn="l" defTabSz="-13871448">
              <a:spcBef>
                <a:spcPts val="200"/>
              </a:spcBef>
              <a:spcAft>
                <a:spcPts val="200"/>
              </a:spcAft>
              <a:buNone/>
            </a:pPr>
            <a:endParaRPr lang="en-US" sz="1200" dirty="0" smtClean="0"/>
          </a:p>
        </p:txBody>
      </p:sp>
      <p:sp>
        <p:nvSpPr>
          <p:cNvPr id="11" name="Rectangle 10"/>
          <p:cNvSpPr/>
          <p:nvPr/>
        </p:nvSpPr>
        <p:spPr bwMode="auto">
          <a:xfrm>
            <a:off x="4486043" y="2006326"/>
            <a:ext cx="4023360" cy="341091"/>
          </a:xfrm>
          <a:prstGeom prst="rect">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Resultados</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14" name="Picture 21" descr="arrow-tip-blue-dk"/>
          <p:cNvPicPr>
            <a:picLocks noChangeArrowheads="1"/>
          </p:cNvPicPr>
          <p:nvPr/>
        </p:nvPicPr>
        <p:blipFill>
          <a:blip r:embed="rId4">
            <a:duotone>
              <a:prstClr val="black"/>
              <a:schemeClr val="accent1">
                <a:lumMod val="60000"/>
                <a:lumOff val="40000"/>
                <a:tint val="45000"/>
                <a:satMod val="400000"/>
              </a:schemeClr>
            </a:duotone>
          </a:blip>
          <a:srcRect/>
          <a:stretch>
            <a:fillRect/>
          </a:stretch>
        </p:blipFill>
        <p:spPr bwMode="auto">
          <a:xfrm>
            <a:off x="3902107" y="2839605"/>
            <a:ext cx="649224" cy="2752344"/>
          </a:xfrm>
          <a:prstGeom prst="rect">
            <a:avLst/>
          </a:prstGeom>
          <a:noFill/>
          <a:ln w="9525">
            <a:noFill/>
            <a:miter lim="800000"/>
            <a:headEnd/>
            <a:tailEnd/>
          </a:ln>
        </p:spPr>
      </p:pic>
      <p:sp>
        <p:nvSpPr>
          <p:cNvPr id="15" name="Title 23"/>
          <p:cNvSpPr txBox="1">
            <a:spLocks/>
          </p:cNvSpPr>
          <p:nvPr/>
        </p:nvSpPr>
        <p:spPr bwMode="auto">
          <a:xfrm>
            <a:off x="0" y="-2"/>
            <a:ext cx="9144000" cy="654013"/>
          </a:xfrm>
          <a:prstGeom prst="rect">
            <a:avLst/>
          </a:prstGeom>
          <a:gradFill>
            <a:gsLst>
              <a:gs pos="100000">
                <a:schemeClr val="accent1">
                  <a:lumMod val="75000"/>
                  <a:alpha val="58000"/>
                </a:schemeClr>
              </a:gs>
              <a:gs pos="8000">
                <a:schemeClr val="accent1">
                  <a:lumMod val="40000"/>
                  <a:lumOff val="60000"/>
                  <a:alpha val="40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lnSpc>
                <a:spcPct val="90000"/>
              </a:lnSpc>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2)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Implementación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imágenes</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estándar</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Estudio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casos</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p:txBody>
      </p:sp>
      <p:sp>
        <p:nvSpPr>
          <p:cNvPr id="12" name="Rectangle 11"/>
          <p:cNvSpPr/>
          <p:nvPr/>
        </p:nvSpPr>
        <p:spPr>
          <a:xfrm>
            <a:off x="306388" y="950913"/>
            <a:ext cx="5075540" cy="763286"/>
          </a:xfrm>
          <a:prstGeom prst="rect">
            <a:avLst/>
          </a:prstGeom>
        </p:spPr>
        <p:txBody>
          <a:bodyPr wrap="square">
            <a:spAutoFit/>
          </a:bodyPr>
          <a:lstStyle/>
          <a:p>
            <a:pPr eaLnBrk="0" hangingPunct="0">
              <a:lnSpc>
                <a:spcPct val="90000"/>
              </a:lnSpc>
              <a:buNone/>
            </a:pP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PCL Constructors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optimiza</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el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proceso</a:t>
            </a:r>
            <a:r>
              <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a:t>
            </a:r>
            <a:r>
              <a:rPr lang="en-US" sz="2400" kern="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implementación</a:t>
            </a:r>
            <a:endParaRPr lang="en-US" sz="2400" kern="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endParaRPr>
          </a:p>
        </p:txBody>
      </p:sp>
      <p:sp>
        <p:nvSpPr>
          <p:cNvPr id="17" name="Slide Number Placeholder 16"/>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23</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13" name="Picture 12"/>
          <p:cNvPicPr/>
          <p:nvPr/>
        </p:nvPicPr>
        <p:blipFill>
          <a:blip r:embed="rId5" cstate="print"/>
          <a:stretch>
            <a:fillRect/>
          </a:stretch>
        </p:blipFill>
        <p:spPr bwMode="auto">
          <a:xfrm>
            <a:off x="6915150" y="881275"/>
            <a:ext cx="1824038" cy="914044"/>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3"/>
          <p:cNvSpPr txBox="1">
            <a:spLocks/>
          </p:cNvSpPr>
          <p:nvPr/>
        </p:nvSpPr>
        <p:spPr bwMode="auto">
          <a:xfrm>
            <a:off x="0" y="0"/>
            <a:ext cx="9144000" cy="640080"/>
          </a:xfrm>
          <a:prstGeom prst="rect">
            <a:avLst/>
          </a:prstGeom>
          <a:solidFill>
            <a:schemeClr val="bg2">
              <a:lumMod val="75000"/>
              <a:lumOff val="25000"/>
            </a:schemeClr>
          </a:solidFill>
          <a:ln w="9525">
            <a:noFill/>
            <a:miter lim="800000"/>
            <a:headEnd/>
            <a:tailEnd/>
          </a:ln>
          <a:effectLst>
            <a:outerShdw blurRad="50800" dist="38100" dir="2700000" algn="tl" rotWithShape="0">
              <a:prstClr val="black">
                <a:alpha val="40000"/>
              </a:prstClr>
            </a:outerShdw>
          </a:effectLst>
        </p:spPr>
        <p:txBody>
          <a:bodyPr vert="horz" wrap="square" lIns="182880" tIns="91440" rIns="91440" bIns="91440" numCol="1" anchor="ctr" anchorCtr="0" compatLnSpc="1">
            <a:prstTxWarp prst="textNoShape">
              <a:avLst/>
            </a:prstTxWarp>
            <a:noAutofit/>
          </a:bodyPr>
          <a:lstStyle/>
          <a:p>
            <a:pPr marL="342900" indent="-342900" algn="l" defTabSz="-13873163" rtl="0" eaLnBrk="0" fontAlgn="base" hangingPunct="0">
              <a:spcBef>
                <a:spcPct val="0"/>
              </a:spcBef>
              <a:spcAft>
                <a:spcPct val="0"/>
              </a:spcAft>
              <a:buClr>
                <a:srgbClr val="FFB601"/>
              </a:buClr>
              <a:buSzPct val="95000"/>
              <a:defRPr/>
            </a:pPr>
            <a:endParaRPr lang="en-US" sz="2000" b="1" kern="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pitchFamily="34" charset="0"/>
              <a:ea typeface="+mn-ea"/>
              <a:cs typeface="+mn-cs"/>
            </a:endParaRPr>
          </a:p>
        </p:txBody>
      </p:sp>
      <p:sp>
        <p:nvSpPr>
          <p:cNvPr id="24" name="Title 23"/>
          <p:cNvSpPr txBox="1">
            <a:spLocks/>
          </p:cNvSpPr>
          <p:nvPr/>
        </p:nvSpPr>
        <p:spPr bwMode="auto">
          <a:xfrm>
            <a:off x="0" y="-2"/>
            <a:ext cx="9144000" cy="654014"/>
          </a:xfrm>
          <a:prstGeom prst="rect">
            <a:avLst/>
          </a:prstGeom>
          <a:gradFill flip="none" rotWithShape="0">
            <a:gsLst>
              <a:gs pos="100000">
                <a:schemeClr val="accent4">
                  <a:lumMod val="50000"/>
                </a:schemeClr>
              </a:gs>
              <a:gs pos="8000">
                <a:schemeClr val="accent4">
                  <a:lumMod val="75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5750" indent="-285750" defTabSz="-13873163" eaLnBrk="0" hangingPunct="0">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ea typeface="+mj-ea"/>
                <a:cs typeface="+mj-cs"/>
              </a:rPr>
              <a:t>3)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ea typeface="+mj-ea"/>
                <a:cs typeface="+mj-cs"/>
              </a:rPr>
              <a:t>Virtualización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ea typeface="+mj-ea"/>
                <a:cs typeface="+mj-cs"/>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ea typeface="+mj-ea"/>
                <a:cs typeface="+mj-cs"/>
              </a:rPr>
              <a:t>escritorio</a:t>
            </a:r>
            <a:r>
              <a:rPr lang="en-US" sz="2400" b="1" i="0" dirty="0">
                <a:solidFill>
                  <a:srgbClr val="FFFFFF"/>
                </a:solidFill>
                <a:latin typeface="Segoe Semibold"/>
                <a:ea typeface="+mj-ea"/>
                <a:cs typeface="+mj-cs"/>
              </a:rPr>
              <a:t/>
            </a:r>
            <a:br>
              <a:rPr lang="en-US" sz="2400" b="1" i="0" dirty="0">
                <a:solidFill>
                  <a:srgbClr val="FFFFFF"/>
                </a:solidFill>
                <a:latin typeface="Segoe Semibold"/>
                <a:ea typeface="+mj-ea"/>
                <a:cs typeface="+mj-cs"/>
              </a:rPr>
            </a:b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Elija</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cómo</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virtualizar</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el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escritorio</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para</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lograr</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flexibilidad</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del </a:t>
            </a:r>
            <a:r>
              <a:rPr lang="en-US" sz="1400" b="1"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usuario</a:t>
            </a:r>
            <a:r>
              <a:rPr lang="en-US" sz="1400" b="1"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y control de TI</a:t>
            </a:r>
          </a:p>
        </p:txBody>
      </p:sp>
      <p:grpSp>
        <p:nvGrpSpPr>
          <p:cNvPr id="11" name="Group 10"/>
          <p:cNvGrpSpPr/>
          <p:nvPr/>
        </p:nvGrpSpPr>
        <p:grpSpPr>
          <a:xfrm>
            <a:off x="4498260" y="5147200"/>
            <a:ext cx="4325112" cy="1104584"/>
            <a:chOff x="4443258" y="5387825"/>
            <a:chExt cx="4297680" cy="1104584"/>
          </a:xfrm>
        </p:grpSpPr>
        <p:sp>
          <p:nvSpPr>
            <p:cNvPr id="25" name="Rectangle 24"/>
            <p:cNvSpPr/>
            <p:nvPr/>
          </p:nvSpPr>
          <p:spPr bwMode="auto">
            <a:xfrm>
              <a:off x="4443258" y="5387825"/>
              <a:ext cx="4297680" cy="334386"/>
            </a:xfrm>
            <a:prstGeom prst="rect">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7472" indent="-347472" algn="l" defTabSz="-13871448">
                <a:lnSpc>
                  <a:spcPct val="90000"/>
                </a:lnSpc>
                <a:buNone/>
              </a:pPr>
              <a:r>
                <a:rPr lang="en-US" sz="1600" b="1" i="0">
                  <a:solidFill>
                    <a:srgbClr val="FFFFFF"/>
                  </a:solidFill>
                  <a:latin typeface="Segoe"/>
                  <a:ea typeface="+mn-ea"/>
                  <a:cs typeface="+mn-cs"/>
                </a:rPr>
                <a:t>Impacto</a:t>
              </a:r>
            </a:p>
          </p:txBody>
        </p:sp>
        <p:sp>
          <p:nvSpPr>
            <p:cNvPr id="29" name="Text Box 15"/>
            <p:cNvSpPr txBox="1">
              <a:spLocks noChangeArrowheads="1"/>
            </p:cNvSpPr>
            <p:nvPr/>
          </p:nvSpPr>
          <p:spPr bwMode="auto">
            <a:xfrm>
              <a:off x="4443258" y="5702449"/>
              <a:ext cx="4297680" cy="789960"/>
            </a:xfrm>
            <a:prstGeom prst="rect">
              <a:avLst/>
            </a:prstGeom>
            <a:solidFill>
              <a:schemeClr val="accent4">
                <a:alpha val="10000"/>
              </a:schemeClr>
            </a:solidFill>
            <a:ln w="25400" cap="flat" cmpd="sng" algn="ctr">
              <a:noFill/>
              <a:prstDash val="solid"/>
            </a:ln>
            <a:effectLst>
              <a:outerShdw blurRad="215900" dist="76200" dir="2700000" algn="tl" rotWithShape="0">
                <a:prstClr val="black">
                  <a:alpha val="40000"/>
                </a:prstClr>
              </a:outerShdw>
            </a:effectLst>
          </p:spPr>
          <p:txBody>
            <a:bodyPr tIns="91440" rIns="91440" bIns="91440">
              <a:spAutoFit/>
            </a:bodyPr>
            <a:lstStyle/>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Reducción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conflictos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relacionados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con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Menores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costos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mantenimiento</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Mayor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flexibilidad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informática</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p:txBody>
        </p:sp>
      </p:grpSp>
      <p:grpSp>
        <p:nvGrpSpPr>
          <p:cNvPr id="13" name="Group 12"/>
          <p:cNvGrpSpPr/>
          <p:nvPr/>
        </p:nvGrpSpPr>
        <p:grpSpPr>
          <a:xfrm>
            <a:off x="4485513" y="950913"/>
            <a:ext cx="4433404" cy="1896296"/>
            <a:chOff x="4434448" y="955027"/>
            <a:chExt cx="4381715" cy="1896296"/>
          </a:xfrm>
        </p:grpSpPr>
        <p:sp>
          <p:nvSpPr>
            <p:cNvPr id="20" name="Rectangle 19"/>
            <p:cNvSpPr/>
            <p:nvPr/>
          </p:nvSpPr>
          <p:spPr bwMode="auto">
            <a:xfrm>
              <a:off x="4438061" y="955027"/>
              <a:ext cx="4271073" cy="334386"/>
            </a:xfrm>
            <a:prstGeom prst="rect">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Desafío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31" name="Text Box 20"/>
            <p:cNvSpPr txBox="1">
              <a:spLocks noChangeArrowheads="1"/>
            </p:cNvSpPr>
            <p:nvPr/>
          </p:nvSpPr>
          <p:spPr bwMode="auto">
            <a:xfrm>
              <a:off x="4434448" y="1285766"/>
              <a:ext cx="4381715" cy="1565557"/>
            </a:xfrm>
            <a:prstGeom prst="rect">
              <a:avLst/>
            </a:prstGeom>
            <a:solidFill>
              <a:schemeClr val="accent4">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rIns="91440" bIns="91440">
              <a:spAutoFit/>
            </a:bodyPr>
            <a:lstStyle/>
            <a:p>
              <a:pPr marL="233363" indent="-233363" defTabSz="-13873163" eaLnBrk="0" hangingPunct="0">
                <a:lnSpc>
                  <a:spcPct val="90000"/>
                </a:lnSpc>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complejidad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admitir</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numerosas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variadas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utilizadas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toda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organización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p>
            <a:p>
              <a:pPr marL="233363" indent="-233363" defTabSz="-13873163" eaLnBrk="0" hangingPunct="0">
                <a:lnSpc>
                  <a:spcPct val="90000"/>
                </a:lnSpc>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Las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existentes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requieren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pruebas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compatibilidad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invertido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en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resolución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conflictos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entre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p>
            <a:p>
              <a:pPr marL="233363" indent="-233363" defTabSz="-13873163" eaLnBrk="0" hangingPunct="0">
                <a:lnSpc>
                  <a:spcPct val="90000"/>
                </a:lnSpc>
                <a:spcBef>
                  <a:spcPts val="100"/>
                </a:spcBef>
                <a:spcAft>
                  <a:spcPts val="100"/>
                </a:spcAft>
                <a:buClr>
                  <a:schemeClr val="tx2"/>
                </a:buClr>
                <a:buSzPct val="85000"/>
                <a:buBlip>
                  <a:blip r:embed="rId3"/>
                </a:buBlip>
                <a:tabLst>
                  <a:tab pos="285750" algn="l"/>
                </a:tabLst>
                <a:defRPr/>
              </a:pP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Las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instaladas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en forma individual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dificultan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planificación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migración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intensifican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necesidad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mano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obra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a:t>
              </a:r>
            </a:p>
          </p:txBody>
        </p:sp>
      </p:grpSp>
      <p:grpSp>
        <p:nvGrpSpPr>
          <p:cNvPr id="12" name="Group 11"/>
          <p:cNvGrpSpPr/>
          <p:nvPr/>
        </p:nvGrpSpPr>
        <p:grpSpPr>
          <a:xfrm>
            <a:off x="4498260" y="2878497"/>
            <a:ext cx="4325112" cy="2257420"/>
            <a:chOff x="4443258" y="2997565"/>
            <a:chExt cx="4297680" cy="2257420"/>
          </a:xfrm>
        </p:grpSpPr>
        <p:sp>
          <p:nvSpPr>
            <p:cNvPr id="23" name="Rectangle 22"/>
            <p:cNvSpPr/>
            <p:nvPr/>
          </p:nvSpPr>
          <p:spPr bwMode="auto">
            <a:xfrm>
              <a:off x="4443258" y="2997565"/>
              <a:ext cx="4297680" cy="341091"/>
            </a:xfrm>
            <a:prstGeom prst="rect">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Solución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4" name="Rectangle 12"/>
            <p:cNvSpPr>
              <a:spLocks noChangeArrowheads="1"/>
            </p:cNvSpPr>
            <p:nvPr/>
          </p:nvSpPr>
          <p:spPr bwMode="auto">
            <a:xfrm>
              <a:off x="4443258" y="3328304"/>
              <a:ext cx="4297680" cy="1926681"/>
            </a:xfrm>
            <a:prstGeom prst="rect">
              <a:avLst/>
            </a:prstGeom>
            <a:solidFill>
              <a:schemeClr val="accent4">
                <a:alpha val="10000"/>
              </a:schemeClr>
            </a:solidFill>
            <a:ln w="25400" cap="flat" cmpd="sng" algn="ctr">
              <a:noFill/>
              <a:prstDash val="solid"/>
            </a:ln>
            <a:effectLst>
              <a:outerShdw blurRad="215900" dist="76200" dir="2700000" algn="tl" rotWithShape="0">
                <a:prstClr val="black">
                  <a:alpha val="40000"/>
                </a:prstClr>
              </a:outerShdw>
            </a:effectLst>
          </p:spPr>
          <p:txBody>
            <a:bodyPr tIns="91440" rIns="91440" bIns="91440">
              <a:spAutoFit/>
            </a:bodyPr>
            <a:lstStyle/>
            <a:p>
              <a:pPr defTabSz="-13873163" eaLnBrk="0" hangingPunct="0">
                <a:lnSpc>
                  <a:spcPct val="90000"/>
                </a:lnSpc>
                <a:spcBef>
                  <a:spcPts val="504"/>
                </a:spcBef>
                <a:buClr>
                  <a:schemeClr val="tx2"/>
                </a:buClr>
                <a:buSzPct val="85000"/>
                <a:buNone/>
                <a:defRPr/>
              </a:pPr>
              <a:r>
                <a:rPr lang="en-US" sz="1300" dirty="0" err="1">
                  <a:ln>
                    <a:solidFill>
                      <a:schemeClr val="tx1">
                        <a:lumMod val="50000"/>
                        <a:alpha val="3000"/>
                      </a:schemeClr>
                    </a:solidFill>
                  </a:ln>
                  <a:effectLst>
                    <a:outerShdw blurRad="38100" dist="38100" dir="2700000" algn="tl">
                      <a:srgbClr val="000000">
                        <a:alpha val="43137"/>
                      </a:srgbClr>
                    </a:outerShdw>
                  </a:effectLst>
                </a:rPr>
                <a:t>Elija</a:t>
              </a:r>
              <a:r>
                <a:rPr lang="en-US" sz="1300" dirty="0">
                  <a:ln>
                    <a:solidFill>
                      <a:schemeClr val="tx1">
                        <a:lumMod val="50000"/>
                        <a:alpha val="3000"/>
                      </a:schemeClr>
                    </a:solidFill>
                  </a:ln>
                  <a:effectLst>
                    <a:outerShdw blurRad="38100" dist="38100" dir="2700000" algn="tl">
                      <a:srgbClr val="000000">
                        <a:alpha val="43137"/>
                      </a:srgbClr>
                    </a:outerShdw>
                  </a:effectLst>
                </a:rPr>
                <a:t> la forma </a:t>
              </a:r>
              <a:r>
                <a:rPr lang="en-US" sz="1300" dirty="0" err="1">
                  <a:ln>
                    <a:solidFill>
                      <a:schemeClr val="tx1">
                        <a:lumMod val="50000"/>
                        <a:alpha val="3000"/>
                      </a:schemeClr>
                    </a:solidFill>
                  </a:ln>
                  <a:effectLst>
                    <a:outerShdw blurRad="38100" dist="38100" dir="2700000" algn="tl">
                      <a:srgbClr val="000000">
                        <a:alpha val="43137"/>
                      </a:srgbClr>
                    </a:outerShdw>
                  </a:effectLst>
                </a:rPr>
                <a:t>correcta</a:t>
              </a:r>
              <a:r>
                <a:rPr lang="en-US" sz="1300" dirty="0">
                  <a:ln>
                    <a:solidFill>
                      <a:schemeClr val="tx1">
                        <a:lumMod val="50000"/>
                        <a:alpha val="3000"/>
                      </a:schemeClr>
                    </a:solidFill>
                  </a:ln>
                  <a:effectLst>
                    <a:outerShdw blurRad="38100" dist="38100" dir="2700000" algn="tl">
                      <a:srgbClr val="000000">
                        <a:alpha val="43137"/>
                      </a:srgbClr>
                    </a:outerShdw>
                  </a:effectLst>
                </a:rPr>
                <a:t> de </a:t>
              </a:r>
              <a:r>
                <a:rPr lang="en-US" sz="1300" dirty="0" err="1">
                  <a:ln>
                    <a:solidFill>
                      <a:schemeClr val="tx1">
                        <a:lumMod val="50000"/>
                        <a:alpha val="3000"/>
                      </a:schemeClr>
                    </a:solidFill>
                  </a:ln>
                  <a:effectLst>
                    <a:outerShdw blurRad="38100" dist="38100" dir="2700000" algn="tl">
                      <a:srgbClr val="000000">
                        <a:alpha val="43137"/>
                      </a:srgbClr>
                    </a:outerShdw>
                  </a:effectLst>
                </a:rPr>
                <a:t>virtualización</a:t>
              </a:r>
              <a:r>
                <a:rPr lang="en-US" sz="1300" dirty="0">
                  <a:ln>
                    <a:solidFill>
                      <a:schemeClr val="tx1">
                        <a:lumMod val="50000"/>
                        <a:alpha val="3000"/>
                      </a:schemeClr>
                    </a:solidFill>
                  </a:ln>
                  <a:effectLst>
                    <a:outerShdw blurRad="38100" dist="38100" dir="2700000" algn="tl">
                      <a:srgbClr val="000000">
                        <a:alpha val="43137"/>
                      </a:srgbClr>
                    </a:outerShdw>
                  </a:effectLst>
                </a:rPr>
                <a:t> </a:t>
              </a:r>
              <a:r>
                <a:rPr lang="en-US" sz="1300" dirty="0" err="1">
                  <a:ln>
                    <a:solidFill>
                      <a:schemeClr val="tx1">
                        <a:lumMod val="50000"/>
                        <a:alpha val="3000"/>
                      </a:schemeClr>
                    </a:solidFill>
                  </a:ln>
                  <a:effectLst>
                    <a:outerShdw blurRad="38100" dist="38100" dir="2700000" algn="tl">
                      <a:srgbClr val="000000">
                        <a:alpha val="43137"/>
                      </a:srgbClr>
                    </a:outerShdw>
                  </a:effectLst>
                </a:rPr>
                <a:t>para</a:t>
              </a:r>
              <a:r>
                <a:rPr lang="en-US" sz="1300" dirty="0">
                  <a:ln>
                    <a:solidFill>
                      <a:schemeClr val="tx1">
                        <a:lumMod val="50000"/>
                        <a:alpha val="3000"/>
                      </a:schemeClr>
                    </a:solidFill>
                  </a:ln>
                  <a:effectLst>
                    <a:outerShdw blurRad="38100" dist="38100" dir="2700000" algn="tl">
                      <a:srgbClr val="000000">
                        <a:alpha val="43137"/>
                      </a:srgbClr>
                    </a:outerShdw>
                  </a:effectLst>
                </a:rPr>
                <a:t> </a:t>
              </a:r>
              <a:r>
                <a:rPr lang="en-US" sz="1300" dirty="0" err="1">
                  <a:ln>
                    <a:solidFill>
                      <a:schemeClr val="tx1">
                        <a:lumMod val="50000"/>
                        <a:alpha val="3000"/>
                      </a:schemeClr>
                    </a:solidFill>
                  </a:ln>
                  <a:effectLst>
                    <a:outerShdw blurRad="38100" dist="38100" dir="2700000" algn="tl">
                      <a:srgbClr val="000000">
                        <a:alpha val="43137"/>
                      </a:srgbClr>
                    </a:outerShdw>
                  </a:effectLst>
                </a:rPr>
                <a:t>satisfacer</a:t>
              </a:r>
              <a:r>
                <a:rPr lang="en-US" sz="1300" dirty="0">
                  <a:ln>
                    <a:solidFill>
                      <a:schemeClr val="tx1">
                        <a:lumMod val="50000"/>
                        <a:alpha val="3000"/>
                      </a:schemeClr>
                    </a:solidFill>
                  </a:ln>
                  <a:effectLst>
                    <a:outerShdw blurRad="38100" dist="38100" dir="2700000" algn="tl">
                      <a:srgbClr val="000000">
                        <a:alpha val="43137"/>
                      </a:srgbClr>
                    </a:outerShdw>
                  </a:effectLst>
                </a:rPr>
                <a:t> </a:t>
              </a:r>
              <a:r>
                <a:rPr lang="en-US" sz="1300" dirty="0" err="1">
                  <a:ln>
                    <a:solidFill>
                      <a:schemeClr val="tx1">
                        <a:lumMod val="50000"/>
                        <a:alpha val="3000"/>
                      </a:schemeClr>
                    </a:solidFill>
                  </a:ln>
                  <a:effectLst>
                    <a:outerShdw blurRad="38100" dist="38100" dir="2700000" algn="tl">
                      <a:srgbClr val="000000">
                        <a:alpha val="43137"/>
                      </a:srgbClr>
                    </a:outerShdw>
                  </a:effectLst>
                </a:rPr>
                <a:t>las</a:t>
              </a:r>
              <a:r>
                <a:rPr lang="en-US" sz="1300" dirty="0">
                  <a:ln>
                    <a:solidFill>
                      <a:schemeClr val="tx1">
                        <a:lumMod val="50000"/>
                        <a:alpha val="3000"/>
                      </a:schemeClr>
                    </a:solidFill>
                  </a:ln>
                  <a:effectLst>
                    <a:outerShdw blurRad="38100" dist="38100" dir="2700000" algn="tl">
                      <a:srgbClr val="000000">
                        <a:alpha val="43137"/>
                      </a:srgbClr>
                    </a:outerShdw>
                  </a:effectLst>
                </a:rPr>
                <a:t> </a:t>
              </a:r>
              <a:r>
                <a:rPr lang="en-US" sz="1300" dirty="0" err="1">
                  <a:ln>
                    <a:solidFill>
                      <a:schemeClr val="tx1">
                        <a:lumMod val="50000"/>
                        <a:alpha val="3000"/>
                      </a:schemeClr>
                    </a:solidFill>
                  </a:ln>
                  <a:effectLst>
                    <a:outerShdw blurRad="38100" dist="38100" dir="2700000" algn="tl">
                      <a:srgbClr val="000000">
                        <a:alpha val="43137"/>
                      </a:srgbClr>
                    </a:outerShdw>
                  </a:effectLst>
                </a:rPr>
                <a:t>necesidades</a:t>
              </a:r>
              <a:r>
                <a:rPr lang="en-US" sz="1300" dirty="0">
                  <a:ln>
                    <a:solidFill>
                      <a:schemeClr val="tx1">
                        <a:lumMod val="50000"/>
                        <a:alpha val="3000"/>
                      </a:schemeClr>
                    </a:solidFill>
                  </a:ln>
                  <a:effectLst>
                    <a:outerShdw blurRad="38100" dist="38100" dir="2700000" algn="tl">
                      <a:srgbClr val="000000">
                        <a:alpha val="43137"/>
                      </a:srgbClr>
                    </a:outerShdw>
                  </a:effectLst>
                </a:rPr>
                <a:t> </a:t>
              </a:r>
              <a:r>
                <a:rPr lang="en-US" sz="1300" dirty="0" err="1">
                  <a:ln>
                    <a:solidFill>
                      <a:schemeClr val="tx1">
                        <a:lumMod val="50000"/>
                        <a:alpha val="3000"/>
                      </a:schemeClr>
                    </a:solidFill>
                  </a:ln>
                  <a:effectLst>
                    <a:outerShdw blurRad="38100" dist="38100" dir="2700000" algn="tl">
                      <a:srgbClr val="000000">
                        <a:alpha val="43137"/>
                      </a:srgbClr>
                    </a:outerShdw>
                  </a:effectLst>
                </a:rPr>
                <a:t>específicas</a:t>
              </a:r>
              <a:r>
                <a:rPr lang="en-US" sz="1300" dirty="0">
                  <a:ln>
                    <a:solidFill>
                      <a:schemeClr val="tx1">
                        <a:lumMod val="50000"/>
                        <a:alpha val="3000"/>
                      </a:schemeClr>
                    </a:solidFill>
                  </a:ln>
                  <a:effectLst>
                    <a:outerShdw blurRad="38100" dist="38100" dir="2700000" algn="tl">
                      <a:srgbClr val="000000">
                        <a:alpha val="43137"/>
                      </a:srgbClr>
                    </a:outerShdw>
                  </a:effectLst>
                </a:rPr>
                <a:t> </a:t>
              </a:r>
              <a:r>
                <a:rPr lang="en-US" sz="1300" dirty="0" err="1">
                  <a:ln>
                    <a:solidFill>
                      <a:schemeClr val="tx1">
                        <a:lumMod val="50000"/>
                        <a:alpha val="3000"/>
                      </a:schemeClr>
                    </a:solidFill>
                  </a:ln>
                  <a:effectLst>
                    <a:outerShdw blurRad="38100" dist="38100" dir="2700000" algn="tl">
                      <a:srgbClr val="000000">
                        <a:alpha val="43137"/>
                      </a:srgbClr>
                    </a:outerShdw>
                  </a:effectLst>
                </a:rPr>
                <a:t>relacionadas</a:t>
              </a:r>
              <a:r>
                <a:rPr lang="en-US" sz="1300" dirty="0">
                  <a:ln>
                    <a:solidFill>
                      <a:schemeClr val="tx1">
                        <a:lumMod val="50000"/>
                        <a:alpha val="3000"/>
                      </a:schemeClr>
                    </a:solidFill>
                  </a:ln>
                  <a:effectLst>
                    <a:outerShdw blurRad="38100" dist="38100" dir="2700000" algn="tl">
                      <a:srgbClr val="000000">
                        <a:alpha val="43137"/>
                      </a:srgbClr>
                    </a:outerShdw>
                  </a:effectLst>
                </a:rPr>
                <a:t> con los </a:t>
              </a:r>
              <a:r>
                <a:rPr lang="en-US" sz="1300" dirty="0" err="1">
                  <a:ln>
                    <a:solidFill>
                      <a:schemeClr val="tx1">
                        <a:lumMod val="50000"/>
                        <a:alpha val="3000"/>
                      </a:schemeClr>
                    </a:solidFill>
                  </a:ln>
                  <a:effectLst>
                    <a:outerShdw blurRad="38100" dist="38100" dir="2700000" algn="tl">
                      <a:srgbClr val="000000">
                        <a:alpha val="43137"/>
                      </a:srgbClr>
                    </a:outerShdw>
                  </a:effectLst>
                </a:rPr>
                <a:t>usuarios</a:t>
              </a:r>
              <a:r>
                <a:rPr lang="en-US" sz="1300" dirty="0">
                  <a:ln>
                    <a:solidFill>
                      <a:schemeClr val="tx1">
                        <a:lumMod val="50000"/>
                        <a:alpha val="3000"/>
                      </a:schemeClr>
                    </a:solidFill>
                  </a:ln>
                  <a:effectLst>
                    <a:outerShdw blurRad="38100" dist="38100" dir="2700000" algn="tl">
                      <a:srgbClr val="000000">
                        <a:alpha val="43137"/>
                      </a:srgbClr>
                    </a:outerShdw>
                  </a:effectLst>
                </a:rPr>
                <a:t>, la </a:t>
              </a:r>
              <a:r>
                <a:rPr lang="en-US" sz="1300" dirty="0" err="1">
                  <a:ln>
                    <a:solidFill>
                      <a:schemeClr val="tx1">
                        <a:lumMod val="50000"/>
                        <a:alpha val="3000"/>
                      </a:schemeClr>
                    </a:solidFill>
                  </a:ln>
                  <a:effectLst>
                    <a:outerShdw blurRad="38100" dist="38100" dir="2700000" algn="tl">
                      <a:srgbClr val="000000">
                        <a:alpha val="43137"/>
                      </a:srgbClr>
                    </a:outerShdw>
                  </a:effectLst>
                </a:rPr>
                <a:t>empresa</a:t>
              </a:r>
              <a:r>
                <a:rPr lang="en-US" sz="1300" dirty="0">
                  <a:ln>
                    <a:solidFill>
                      <a:schemeClr val="tx1">
                        <a:lumMod val="50000"/>
                        <a:alpha val="3000"/>
                      </a:schemeClr>
                    </a:solidFill>
                  </a:ln>
                  <a:effectLst>
                    <a:outerShdw blurRad="38100" dist="38100" dir="2700000" algn="tl">
                      <a:srgbClr val="000000">
                        <a:alpha val="43137"/>
                      </a:srgbClr>
                    </a:outerShdw>
                  </a:effectLst>
                </a:rPr>
                <a:t> o la </a:t>
              </a:r>
              <a:r>
                <a:rPr lang="en-US" sz="1300" dirty="0" err="1">
                  <a:ln>
                    <a:solidFill>
                      <a:schemeClr val="tx1">
                        <a:lumMod val="50000"/>
                        <a:alpha val="3000"/>
                      </a:schemeClr>
                    </a:solidFill>
                  </a:ln>
                  <a:effectLst>
                    <a:outerShdw blurRad="38100" dist="38100" dir="2700000" algn="tl">
                      <a:srgbClr val="000000">
                        <a:alpha val="43137"/>
                      </a:srgbClr>
                    </a:outerShdw>
                  </a:effectLst>
                </a:rPr>
                <a:t>tecnología</a:t>
              </a:r>
              <a:endParaRPr lang="en-US" sz="1300" dirty="0">
                <a:ln>
                  <a:solidFill>
                    <a:schemeClr val="tx1">
                      <a:lumMod val="50000"/>
                      <a:alpha val="3000"/>
                    </a:schemeClr>
                  </a:solidFill>
                </a:ln>
                <a:effectLst>
                  <a:outerShdw blurRad="38100" dist="38100" dir="2700000" algn="tl">
                    <a:srgbClr val="000000">
                      <a:alpha val="43137"/>
                    </a:srgbClr>
                  </a:outerShdw>
                </a:effectLst>
              </a:endParaRPr>
            </a:p>
            <a:p>
              <a:pPr marL="237744" indent="-237744" defTabSz="-13873163" eaLnBrk="0" hangingPunct="0">
                <a:lnSpc>
                  <a:spcPct val="90000"/>
                </a:lnSpc>
                <a:spcBef>
                  <a:spcPts val="100"/>
                </a:spcBef>
                <a:spcAft>
                  <a:spcPts val="100"/>
                </a:spcAft>
                <a:buClr>
                  <a:schemeClr val="tx2"/>
                </a:buClr>
                <a:buSzPct val="85000"/>
                <a:buBlip>
                  <a:blip r:embed="rId3"/>
                </a:buBlip>
                <a:defRPr/>
              </a:pPr>
              <a:r>
                <a:rPr lang="en-US" sz="1200" dirty="0" err="1">
                  <a:ln>
                    <a:solidFill>
                      <a:schemeClr val="tx1">
                        <a:lumMod val="50000"/>
                        <a:alpha val="3000"/>
                      </a:schemeClr>
                    </a:solidFill>
                  </a:ln>
                  <a:effectLst>
                    <a:outerShdw blurRad="38100" dist="38100" dir="2700000" algn="tl">
                      <a:srgbClr val="000000">
                        <a:alpha val="43137"/>
                      </a:srgbClr>
                    </a:outerShdw>
                  </a:effectLst>
                </a:rPr>
                <a:t>Utilice</a:t>
              </a:r>
              <a:r>
                <a:rPr lang="en-US" sz="1200" dirty="0">
                  <a:ln>
                    <a:solidFill>
                      <a:schemeClr val="tx1">
                        <a:lumMod val="50000"/>
                        <a:alpha val="3000"/>
                      </a:schemeClr>
                    </a:solidFill>
                  </a:ln>
                  <a:effectLst>
                    <a:outerShdw blurRad="38100" dist="38100" dir="2700000" algn="tl">
                      <a:srgbClr val="000000">
                        <a:alpha val="43137"/>
                      </a:srgbClr>
                    </a:outerShdw>
                  </a:effectLst>
                </a:rPr>
                <a:t> la </a:t>
              </a:r>
              <a:r>
                <a:rPr lang="en-US" sz="1200" dirty="0" err="1">
                  <a:ln>
                    <a:solidFill>
                      <a:schemeClr val="tx1">
                        <a:lumMod val="50000"/>
                        <a:alpha val="3000"/>
                      </a:schemeClr>
                    </a:solidFill>
                  </a:ln>
                  <a:effectLst>
                    <a:outerShdw blurRad="38100" dist="38100" dir="2700000" algn="tl">
                      <a:srgbClr val="000000">
                        <a:alpha val="43137"/>
                      </a:srgbClr>
                    </a:outerShdw>
                  </a:effectLst>
                </a:rPr>
                <a:t>virtualización</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para</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diferenciar</a:t>
              </a:r>
              <a:r>
                <a:rPr lang="en-US" sz="1200" dirty="0">
                  <a:ln>
                    <a:solidFill>
                      <a:schemeClr val="tx1">
                        <a:lumMod val="50000"/>
                        <a:alpha val="3000"/>
                      </a:schemeClr>
                    </a:solidFill>
                  </a:ln>
                  <a:effectLst>
                    <a:outerShdw blurRad="38100" dist="38100" dir="2700000" algn="tl">
                      <a:srgbClr val="000000">
                        <a:alpha val="43137"/>
                      </a:srgbClr>
                    </a:outerShdw>
                  </a:effectLst>
                </a:rPr>
                <a:t> los </a:t>
              </a:r>
              <a:r>
                <a:rPr lang="en-US" sz="1200" dirty="0" err="1">
                  <a:ln>
                    <a:solidFill>
                      <a:schemeClr val="tx1">
                        <a:lumMod val="50000"/>
                        <a:alpha val="3000"/>
                      </a:schemeClr>
                    </a:solidFill>
                  </a:ln>
                  <a:effectLst>
                    <a:outerShdw blurRad="38100" dist="38100" dir="2700000" algn="tl">
                      <a:srgbClr val="000000">
                        <a:alpha val="43137"/>
                      </a:srgbClr>
                    </a:outerShdw>
                  </a:effectLst>
                </a:rPr>
                <a:t>datos</a:t>
              </a:r>
              <a:r>
                <a:rPr lang="en-US" sz="1200" dirty="0">
                  <a:ln>
                    <a:solidFill>
                      <a:schemeClr val="tx1">
                        <a:lumMod val="50000"/>
                        <a:alpha val="3000"/>
                      </a:schemeClr>
                    </a:solidFill>
                  </a:ln>
                  <a:effectLst>
                    <a:outerShdw blurRad="38100" dist="38100" dir="2700000" algn="tl">
                      <a:srgbClr val="000000">
                        <a:alpha val="43137"/>
                      </a:srgbClr>
                    </a:outerShdw>
                  </a:effectLst>
                </a:rPr>
                <a:t> de los </a:t>
              </a:r>
              <a:r>
                <a:rPr lang="en-US" sz="1200" dirty="0" err="1">
                  <a:ln>
                    <a:solidFill>
                      <a:schemeClr val="tx1">
                        <a:lumMod val="50000"/>
                        <a:alpha val="3000"/>
                      </a:schemeClr>
                    </a:solidFill>
                  </a:ln>
                  <a:effectLst>
                    <a:outerShdw blurRad="38100" dist="38100" dir="2700000" algn="tl">
                      <a:srgbClr val="000000">
                        <a:alpha val="43137"/>
                      </a:srgbClr>
                    </a:outerShdw>
                  </a:effectLst>
                </a:rPr>
                <a:t>usuarios</a:t>
              </a:r>
              <a:r>
                <a:rPr lang="en-US" sz="1200" dirty="0">
                  <a:ln>
                    <a:solidFill>
                      <a:schemeClr val="tx1">
                        <a:lumMod val="50000"/>
                        <a:alpha val="3000"/>
                      </a:schemeClr>
                    </a:solidFill>
                  </a:ln>
                  <a:effectLst>
                    <a:outerShdw blurRad="38100" dist="38100" dir="2700000" algn="tl">
                      <a:srgbClr val="000000">
                        <a:alpha val="43137"/>
                      </a:srgbClr>
                    </a:outerShdw>
                  </a:effectLst>
                </a:rPr>
                <a:t>, la </a:t>
              </a:r>
              <a:r>
                <a:rPr lang="en-US" sz="1200" dirty="0" err="1">
                  <a:ln>
                    <a:solidFill>
                      <a:schemeClr val="tx1">
                        <a:lumMod val="50000"/>
                        <a:alpha val="3000"/>
                      </a:schemeClr>
                    </a:solidFill>
                  </a:ln>
                  <a:effectLst>
                    <a:outerShdw blurRad="38100" dist="38100" dir="2700000" algn="tl">
                      <a:srgbClr val="000000">
                        <a:alpha val="43137"/>
                      </a:srgbClr>
                    </a:outerShdw>
                  </a:effectLst>
                </a:rPr>
                <a:t>funcionalidad</a:t>
              </a:r>
              <a:r>
                <a:rPr lang="en-US" sz="1200" dirty="0">
                  <a:ln>
                    <a:solidFill>
                      <a:schemeClr val="tx1">
                        <a:lumMod val="50000"/>
                        <a:alpha val="3000"/>
                      </a:schemeClr>
                    </a:solidFill>
                  </a:ln>
                  <a:effectLst>
                    <a:outerShdw blurRad="38100" dist="38100" dir="2700000" algn="tl">
                      <a:srgbClr val="000000">
                        <a:alpha val="43137"/>
                      </a:srgbClr>
                    </a:outerShdw>
                  </a:effectLst>
                </a:rPr>
                <a:t> de </a:t>
              </a:r>
              <a:r>
                <a:rPr lang="en-US" sz="1200" dirty="0" err="1">
                  <a:ln>
                    <a:solidFill>
                      <a:schemeClr val="tx1">
                        <a:lumMod val="50000"/>
                        <a:alpha val="3000"/>
                      </a:schemeClr>
                    </a:solidFill>
                  </a:ln>
                  <a:effectLst>
                    <a:outerShdw blurRad="38100" dist="38100" dir="2700000" algn="tl">
                      <a:srgbClr val="000000">
                        <a:alpha val="43137"/>
                      </a:srgbClr>
                    </a:outerShdw>
                  </a:effectLst>
                </a:rPr>
                <a:t>las</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aplicaciones</a:t>
              </a:r>
              <a:r>
                <a:rPr lang="en-US" sz="1200" dirty="0">
                  <a:ln>
                    <a:solidFill>
                      <a:schemeClr val="tx1">
                        <a:lumMod val="50000"/>
                        <a:alpha val="3000"/>
                      </a:schemeClr>
                    </a:solidFill>
                  </a:ln>
                  <a:effectLst>
                    <a:outerShdw blurRad="38100" dist="38100" dir="2700000" algn="tl">
                      <a:srgbClr val="000000">
                        <a:alpha val="43137"/>
                      </a:srgbClr>
                    </a:outerShdw>
                  </a:effectLst>
                </a:rPr>
                <a:t> y </a:t>
              </a:r>
              <a:r>
                <a:rPr lang="en-US" sz="1200" dirty="0" err="1">
                  <a:ln>
                    <a:solidFill>
                      <a:schemeClr val="tx1">
                        <a:lumMod val="50000"/>
                        <a:alpha val="3000"/>
                      </a:schemeClr>
                    </a:solidFill>
                  </a:ln>
                  <a:effectLst>
                    <a:outerShdw blurRad="38100" dist="38100" dir="2700000" algn="tl">
                      <a:srgbClr val="000000">
                        <a:alpha val="43137"/>
                      </a:srgbClr>
                    </a:outerShdw>
                  </a:effectLst>
                </a:rPr>
                <a:t>las</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configuraciones</a:t>
              </a:r>
              <a:r>
                <a:rPr lang="en-US" sz="1200" dirty="0">
                  <a:ln>
                    <a:solidFill>
                      <a:schemeClr val="tx1">
                        <a:lumMod val="50000"/>
                        <a:alpha val="3000"/>
                      </a:schemeClr>
                    </a:solidFill>
                  </a:ln>
                  <a:effectLst>
                    <a:outerShdw blurRad="38100" dist="38100" dir="2700000" algn="tl">
                      <a:srgbClr val="000000">
                        <a:alpha val="43137"/>
                      </a:srgbClr>
                    </a:outerShdw>
                  </a:effectLst>
                </a:rPr>
                <a:t> del SO y/o el hardware </a:t>
              </a:r>
              <a:r>
                <a:rPr lang="en-US" sz="1200" dirty="0" err="1">
                  <a:ln>
                    <a:solidFill>
                      <a:schemeClr val="tx1">
                        <a:lumMod val="50000"/>
                        <a:alpha val="3000"/>
                      </a:schemeClr>
                    </a:solidFill>
                  </a:ln>
                  <a:effectLst>
                    <a:outerShdw blurRad="38100" dist="38100" dir="2700000" algn="tl">
                      <a:srgbClr val="000000">
                        <a:alpha val="43137"/>
                      </a:srgbClr>
                    </a:outerShdw>
                  </a:effectLst>
                </a:rPr>
                <a:t>físico</a:t>
              </a:r>
              <a:endParaRPr lang="en-US" sz="1200" dirty="0">
                <a:ln>
                  <a:solidFill>
                    <a:schemeClr val="tx1">
                      <a:lumMod val="50000"/>
                      <a:alpha val="3000"/>
                    </a:schemeClr>
                  </a:solidFill>
                </a:ln>
                <a:effectLst>
                  <a:outerShdw blurRad="38100" dist="38100" dir="2700000" algn="tl">
                    <a:srgbClr val="000000">
                      <a:alpha val="43137"/>
                    </a:srgbClr>
                  </a:outerShdw>
                </a:effectLst>
              </a:endParaRPr>
            </a:p>
            <a:p>
              <a:pPr marL="237744" indent="-237744" defTabSz="-13873163" eaLnBrk="0" hangingPunct="0">
                <a:lnSpc>
                  <a:spcPct val="90000"/>
                </a:lnSpc>
                <a:spcBef>
                  <a:spcPts val="100"/>
                </a:spcBef>
                <a:spcAft>
                  <a:spcPts val="100"/>
                </a:spcAft>
                <a:buClr>
                  <a:schemeClr val="tx2"/>
                </a:buClr>
                <a:buSzPct val="85000"/>
                <a:buBlip>
                  <a:blip r:embed="rId3"/>
                </a:buBlip>
                <a:defRPr/>
              </a:pPr>
              <a:r>
                <a:rPr lang="en-US" sz="1200" dirty="0">
                  <a:ln>
                    <a:solidFill>
                      <a:schemeClr val="tx1">
                        <a:lumMod val="50000"/>
                        <a:alpha val="3000"/>
                      </a:schemeClr>
                    </a:solidFill>
                  </a:ln>
                  <a:effectLst>
                    <a:outerShdw blurRad="38100" dist="38100" dir="2700000" algn="tl">
                      <a:srgbClr val="000000">
                        <a:alpha val="43137"/>
                      </a:srgbClr>
                    </a:outerShdw>
                  </a:effectLst>
                </a:rPr>
                <a:t>La </a:t>
              </a:r>
              <a:r>
                <a:rPr lang="en-US" sz="1200" dirty="0" err="1">
                  <a:ln>
                    <a:solidFill>
                      <a:schemeClr val="tx1">
                        <a:lumMod val="50000"/>
                        <a:alpha val="3000"/>
                      </a:schemeClr>
                    </a:solidFill>
                  </a:ln>
                  <a:effectLst>
                    <a:outerShdw blurRad="38100" dist="38100" dir="2700000" algn="tl">
                      <a:srgbClr val="000000">
                        <a:alpha val="43137"/>
                      </a:srgbClr>
                    </a:outerShdw>
                  </a:effectLst>
                </a:rPr>
                <a:t>virtualización</a:t>
              </a:r>
              <a:r>
                <a:rPr lang="en-US" sz="1200" dirty="0">
                  <a:ln>
                    <a:solidFill>
                      <a:schemeClr val="tx1">
                        <a:lumMod val="50000"/>
                        <a:alpha val="3000"/>
                      </a:schemeClr>
                    </a:solidFill>
                  </a:ln>
                  <a:effectLst>
                    <a:outerShdw blurRad="38100" dist="38100" dir="2700000" algn="tl">
                      <a:srgbClr val="000000">
                        <a:alpha val="43137"/>
                      </a:srgbClr>
                    </a:outerShdw>
                  </a:effectLst>
                </a:rPr>
                <a:t> se </a:t>
              </a:r>
              <a:r>
                <a:rPr lang="en-US" sz="1200" dirty="0" err="1">
                  <a:ln>
                    <a:solidFill>
                      <a:schemeClr val="tx1">
                        <a:lumMod val="50000"/>
                        <a:alpha val="3000"/>
                      </a:schemeClr>
                    </a:solidFill>
                  </a:ln>
                  <a:effectLst>
                    <a:outerShdw blurRad="38100" dist="38100" dir="2700000" algn="tl">
                      <a:srgbClr val="000000">
                        <a:alpha val="43137"/>
                      </a:srgbClr>
                    </a:outerShdw>
                  </a:effectLst>
                </a:rPr>
                <a:t>puede</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aplicar</a:t>
              </a:r>
              <a:r>
                <a:rPr lang="en-US" sz="1200" dirty="0">
                  <a:ln>
                    <a:solidFill>
                      <a:schemeClr val="tx1">
                        <a:lumMod val="50000"/>
                        <a:alpha val="3000"/>
                      </a:schemeClr>
                    </a:solidFill>
                  </a:ln>
                  <a:effectLst>
                    <a:outerShdw blurRad="38100" dist="38100" dir="2700000" algn="tl">
                      <a:srgbClr val="000000">
                        <a:alpha val="43137"/>
                      </a:srgbClr>
                    </a:outerShdw>
                  </a:effectLst>
                </a:rPr>
                <a:t> a </a:t>
              </a:r>
              <a:r>
                <a:rPr lang="en-US" sz="1200" dirty="0" err="1">
                  <a:ln>
                    <a:solidFill>
                      <a:schemeClr val="tx1">
                        <a:lumMod val="50000"/>
                        <a:alpha val="3000"/>
                      </a:schemeClr>
                    </a:solidFill>
                  </a:ln>
                  <a:effectLst>
                    <a:outerShdw blurRad="38100" dist="38100" dir="2700000" algn="tl">
                      <a:srgbClr val="000000">
                        <a:alpha val="43137"/>
                      </a:srgbClr>
                    </a:outerShdw>
                  </a:effectLst>
                </a:rPr>
                <a:t>una</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amplia</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variedad</a:t>
              </a:r>
              <a:r>
                <a:rPr lang="en-US" sz="1200" dirty="0">
                  <a:ln>
                    <a:solidFill>
                      <a:schemeClr val="tx1">
                        <a:lumMod val="50000"/>
                        <a:alpha val="3000"/>
                      </a:schemeClr>
                    </a:solidFill>
                  </a:ln>
                  <a:effectLst>
                    <a:outerShdw blurRad="38100" dist="38100" dir="2700000" algn="tl">
                      <a:srgbClr val="000000">
                        <a:alpha val="43137"/>
                      </a:srgbClr>
                    </a:outerShdw>
                  </a:effectLst>
                </a:rPr>
                <a:t> de </a:t>
              </a:r>
              <a:r>
                <a:rPr lang="en-US" sz="1200" dirty="0" err="1">
                  <a:ln>
                    <a:solidFill>
                      <a:schemeClr val="tx1">
                        <a:lumMod val="50000"/>
                        <a:alpha val="3000"/>
                      </a:schemeClr>
                    </a:solidFill>
                  </a:ln>
                  <a:effectLst>
                    <a:outerShdw blurRad="38100" dist="38100" dir="2700000" algn="tl">
                      <a:srgbClr val="000000">
                        <a:alpha val="43137"/>
                      </a:srgbClr>
                    </a:outerShdw>
                  </a:effectLst>
                </a:rPr>
                <a:t>componentes</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como</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escritorios</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servidores</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aplicaciones</a:t>
              </a:r>
              <a:r>
                <a:rPr lang="en-US" sz="1200" dirty="0">
                  <a:ln>
                    <a:solidFill>
                      <a:schemeClr val="tx1">
                        <a:lumMod val="50000"/>
                        <a:alpha val="3000"/>
                      </a:schemeClr>
                    </a:solidFill>
                  </a:ln>
                  <a:effectLst>
                    <a:outerShdw blurRad="38100" dist="38100" dir="2700000" algn="tl">
                      <a:srgbClr val="000000">
                        <a:alpha val="43137"/>
                      </a:srgbClr>
                    </a:outerShdw>
                  </a:effectLst>
                </a:rPr>
                <a:t>, </a:t>
              </a:r>
              <a:r>
                <a:rPr lang="en-US" sz="1200" dirty="0" err="1">
                  <a:ln>
                    <a:solidFill>
                      <a:schemeClr val="tx1">
                        <a:lumMod val="50000"/>
                        <a:alpha val="3000"/>
                      </a:schemeClr>
                    </a:solidFill>
                  </a:ln>
                  <a:effectLst>
                    <a:outerShdw blurRad="38100" dist="38100" dir="2700000" algn="tl">
                      <a:srgbClr val="000000">
                        <a:alpha val="43137"/>
                      </a:srgbClr>
                    </a:outerShdw>
                  </a:effectLst>
                </a:rPr>
                <a:t>niveles</a:t>
              </a:r>
              <a:r>
                <a:rPr lang="en-US" sz="1200" dirty="0">
                  <a:ln>
                    <a:solidFill>
                      <a:schemeClr val="tx1">
                        <a:lumMod val="50000"/>
                        <a:alpha val="3000"/>
                      </a:schemeClr>
                    </a:solidFill>
                  </a:ln>
                  <a:effectLst>
                    <a:outerShdw blurRad="38100" dist="38100" dir="2700000" algn="tl">
                      <a:srgbClr val="000000">
                        <a:alpha val="43137"/>
                      </a:srgbClr>
                    </a:outerShdw>
                  </a:effectLst>
                </a:rPr>
                <a:t> de </a:t>
              </a:r>
              <a:r>
                <a:rPr lang="en-US" sz="1200" dirty="0" err="1">
                  <a:ln>
                    <a:solidFill>
                      <a:schemeClr val="tx1">
                        <a:lumMod val="50000"/>
                        <a:alpha val="3000"/>
                      </a:schemeClr>
                    </a:solidFill>
                  </a:ln>
                  <a:effectLst>
                    <a:outerShdw blurRad="38100" dist="38100" dir="2700000" algn="tl">
                      <a:srgbClr val="000000">
                        <a:alpha val="43137"/>
                      </a:srgbClr>
                    </a:outerShdw>
                  </a:effectLst>
                </a:rPr>
                <a:t>presentación</a:t>
              </a:r>
              <a:r>
                <a:rPr lang="en-US" sz="1200" dirty="0">
                  <a:ln>
                    <a:solidFill>
                      <a:schemeClr val="tx1">
                        <a:lumMod val="50000"/>
                        <a:alpha val="3000"/>
                      </a:schemeClr>
                    </a:solidFill>
                  </a:ln>
                  <a:effectLst>
                    <a:outerShdw blurRad="38100" dist="38100" dir="2700000" algn="tl">
                      <a:srgbClr val="000000">
                        <a:alpha val="43137"/>
                      </a:srgbClr>
                    </a:outerShdw>
                  </a:effectLst>
                </a:rPr>
                <a:t> o </a:t>
              </a:r>
              <a:r>
                <a:rPr lang="en-US" sz="1200" dirty="0" err="1" smtClean="0">
                  <a:ln>
                    <a:solidFill>
                      <a:schemeClr val="tx1">
                        <a:lumMod val="50000"/>
                        <a:alpha val="3000"/>
                      </a:schemeClr>
                    </a:solidFill>
                  </a:ln>
                  <a:effectLst>
                    <a:outerShdw blurRad="38100" dist="38100" dir="2700000" algn="tl">
                      <a:srgbClr val="000000">
                        <a:alpha val="43137"/>
                      </a:srgbClr>
                    </a:outerShdw>
                  </a:effectLst>
                </a:rPr>
                <a:t>estados</a:t>
              </a:r>
              <a:r>
                <a:rPr lang="en-US" sz="1200" dirty="0" smtClean="0">
                  <a:ln>
                    <a:solidFill>
                      <a:schemeClr val="tx1">
                        <a:lumMod val="50000"/>
                        <a:alpha val="3000"/>
                      </a:schemeClr>
                    </a:solidFill>
                  </a:ln>
                  <a:effectLst>
                    <a:outerShdw blurRad="38100" dist="38100" dir="2700000" algn="tl">
                      <a:srgbClr val="000000">
                        <a:alpha val="43137"/>
                      </a:srgbClr>
                    </a:outerShdw>
                  </a:effectLst>
                </a:rPr>
                <a:t> de </a:t>
              </a:r>
              <a:r>
                <a:rPr lang="en-US" sz="1200" dirty="0" err="1" smtClean="0">
                  <a:ln>
                    <a:solidFill>
                      <a:schemeClr val="tx1">
                        <a:lumMod val="50000"/>
                        <a:alpha val="3000"/>
                      </a:schemeClr>
                    </a:solidFill>
                  </a:ln>
                  <a:effectLst>
                    <a:outerShdw blurRad="38100" dist="38100" dir="2700000" algn="tl">
                      <a:srgbClr val="000000">
                        <a:alpha val="43137"/>
                      </a:srgbClr>
                    </a:outerShdw>
                  </a:effectLst>
                </a:rPr>
                <a:t>usuarios</a:t>
              </a:r>
              <a:r>
                <a:rPr lang="en-US" sz="1200" dirty="0" smtClean="0">
                  <a:ln>
                    <a:solidFill>
                      <a:schemeClr val="tx1">
                        <a:lumMod val="50000"/>
                        <a:alpha val="3000"/>
                      </a:schemeClr>
                    </a:solidFill>
                  </a:ln>
                  <a:effectLst>
                    <a:outerShdw blurRad="38100" dist="38100" dir="2700000" algn="tl">
                      <a:srgbClr val="000000">
                        <a:alpha val="43137"/>
                      </a:srgbClr>
                    </a:outerShdw>
                  </a:effectLst>
                </a:rPr>
                <a:t>.</a:t>
              </a:r>
            </a:p>
          </p:txBody>
        </p:sp>
      </p:grpSp>
      <p:pic>
        <p:nvPicPr>
          <p:cNvPr id="76" name="Picture 75" descr="practice 3 image.png"/>
          <p:cNvPicPr>
            <a:picLocks noChangeAspect="1"/>
          </p:cNvPicPr>
          <p:nvPr/>
        </p:nvPicPr>
        <p:blipFill>
          <a:blip r:embed="rId4"/>
          <a:stretch>
            <a:fillRect/>
          </a:stretch>
        </p:blipFill>
        <p:spPr>
          <a:xfrm>
            <a:off x="109783" y="1839430"/>
            <a:ext cx="4312220" cy="3310085"/>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0"/>
            <a:ext cx="9144000" cy="6400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rtl="0" eaLnBrk="0" fontAlgn="base" hangingPunct="0">
              <a:spcBef>
                <a:spcPts val="200"/>
              </a:spcBef>
              <a:spcAft>
                <a:spcPts val="900"/>
              </a:spcAft>
              <a:buClr>
                <a:srgbClr val="FFB601"/>
              </a:buClr>
              <a:buSzPct val="95000"/>
            </a:pPr>
            <a:endParaRPr lang="en-US" sz="2000" kern="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pitchFamily="34" charset="0"/>
              <a:ea typeface="+mn-ea"/>
              <a:cs typeface="+mn-cs"/>
            </a:endParaRPr>
          </a:p>
        </p:txBody>
      </p:sp>
      <p:grpSp>
        <p:nvGrpSpPr>
          <p:cNvPr id="2" name="Group 29"/>
          <p:cNvGrpSpPr/>
          <p:nvPr/>
        </p:nvGrpSpPr>
        <p:grpSpPr>
          <a:xfrm>
            <a:off x="68580" y="1013143"/>
            <a:ext cx="1569720" cy="543505"/>
            <a:chOff x="184685" y="1018277"/>
            <a:chExt cx="2096221" cy="543505"/>
          </a:xfrm>
        </p:grpSpPr>
        <p:sp>
          <p:nvSpPr>
            <p:cNvPr id="16" name="Rectangle 15"/>
            <p:cNvSpPr/>
            <p:nvPr/>
          </p:nvSpPr>
          <p:spPr>
            <a:xfrm>
              <a:off x="184685" y="1018277"/>
              <a:ext cx="2096221" cy="543505"/>
            </a:xfrm>
            <a:prstGeom prst="rect">
              <a:avLst/>
            </a:prstGeom>
            <a:solidFill>
              <a:srgbClr val="C00000"/>
            </a:soli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184685" y="1061429"/>
              <a:ext cx="2096221" cy="457200"/>
            </a:xfrm>
            <a:prstGeom prst="rect">
              <a:avLst/>
            </a:prstGeom>
            <a:solidFill>
              <a:schemeClr val="tx1">
                <a:alpha val="33000"/>
              </a:schemeClr>
            </a:solidFill>
          </p:spPr>
          <p:txBody>
            <a:bodyPr wrap="square" rtlCol="0" anchor="ctr" anchorCtr="0">
              <a:noAutofit/>
            </a:bodyPr>
            <a:lstStyle/>
            <a:p>
              <a:pPr marL="571500" indent="-571500"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3" name="Group 30"/>
          <p:cNvGrpSpPr/>
          <p:nvPr/>
        </p:nvGrpSpPr>
        <p:grpSpPr>
          <a:xfrm>
            <a:off x="2522982" y="1013143"/>
            <a:ext cx="1572768" cy="548640"/>
            <a:chOff x="2429207" y="1013143"/>
            <a:chExt cx="2096221" cy="548640"/>
          </a:xfrm>
        </p:grpSpPr>
        <p:sp>
          <p:nvSpPr>
            <p:cNvPr id="14" name="Rectangle 13"/>
            <p:cNvSpPr/>
            <p:nvPr/>
          </p:nvSpPr>
          <p:spPr>
            <a:xfrm>
              <a:off x="2429207" y="1013143"/>
              <a:ext cx="2096221" cy="548640"/>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2429207" y="1058863"/>
              <a:ext cx="2096221" cy="457200"/>
            </a:xfrm>
            <a:prstGeom prst="rect">
              <a:avLst/>
            </a:prstGeom>
            <a:solidFill>
              <a:schemeClr val="tx1">
                <a:alpha val="26000"/>
              </a:schemeClr>
            </a:solidFill>
          </p:spPr>
          <p:txBody>
            <a:bodyPr wrap="square" rtlCol="0" anchor="ctr" anchorCtr="0">
              <a:noAutofit/>
            </a:bodyPr>
            <a:lstStyle/>
            <a:p>
              <a:pPr marL="571500" indent="-571500" algn="ctr" defTabSz="-13873163" eaLnBrk="0" hangingPunct="0">
                <a:lnSpc>
                  <a:spcPct val="90000"/>
                </a:lnSpc>
                <a:spcBef>
                  <a:spcPts val="100"/>
                </a:spcBef>
                <a:spcAft>
                  <a:spcPts val="100"/>
                </a:spcAft>
                <a:buClr>
                  <a:srgbClr val="FFB601"/>
                </a:buClr>
                <a:buSzPct val="95000"/>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4" name="Group 33"/>
          <p:cNvGrpSpPr/>
          <p:nvPr/>
        </p:nvGrpSpPr>
        <p:grpSpPr>
          <a:xfrm>
            <a:off x="5428107" y="1013143"/>
            <a:ext cx="1572768" cy="548640"/>
            <a:chOff x="5258861" y="1013143"/>
            <a:chExt cx="1280160" cy="548640"/>
          </a:xfrm>
        </p:grpSpPr>
        <p:sp>
          <p:nvSpPr>
            <p:cNvPr id="18" name="Rectangle 17"/>
            <p:cNvSpPr/>
            <p:nvPr/>
          </p:nvSpPr>
          <p:spPr>
            <a:xfrm>
              <a:off x="5258861" y="1013143"/>
              <a:ext cx="1280160" cy="548640"/>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0" name="TextBox 19"/>
            <p:cNvSpPr txBox="1"/>
            <p:nvPr/>
          </p:nvSpPr>
          <p:spPr>
            <a:xfrm>
              <a:off x="5258861"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5" name="Group 51"/>
          <p:cNvGrpSpPr/>
          <p:nvPr/>
        </p:nvGrpSpPr>
        <p:grpSpPr>
          <a:xfrm>
            <a:off x="7523607" y="1013143"/>
            <a:ext cx="1572768" cy="548640"/>
            <a:chOff x="7811950" y="1013143"/>
            <a:chExt cx="1280160" cy="548640"/>
          </a:xfrm>
        </p:grpSpPr>
        <p:sp>
          <p:nvSpPr>
            <p:cNvPr id="21" name="Rectangle 20"/>
            <p:cNvSpPr/>
            <p:nvPr/>
          </p:nvSpPr>
          <p:spPr>
            <a:xfrm>
              <a:off x="7811950" y="1013143"/>
              <a:ext cx="1280160" cy="548640"/>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2" name="TextBox 21"/>
            <p:cNvSpPr txBox="1"/>
            <p:nvPr/>
          </p:nvSpPr>
          <p:spPr>
            <a:xfrm>
              <a:off x="7811950"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3" name="&quot;GLASS&quot;; White to Transparent Linear; Shadow; 1pt stroke;"/>
          <p:cNvSpPr/>
          <p:nvPr/>
        </p:nvSpPr>
        <p:spPr bwMode="auto">
          <a:xfrm>
            <a:off x="180632" y="1645341"/>
            <a:ext cx="2743200" cy="4818888"/>
          </a:xfrm>
          <a:prstGeom prst="roundRect">
            <a:avLst>
              <a:gd name="adj" fmla="val 0"/>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24" name="Rectangle 23"/>
          <p:cNvSpPr/>
          <p:nvPr/>
        </p:nvSpPr>
        <p:spPr bwMode="auto">
          <a:xfrm>
            <a:off x="182880" y="2538413"/>
            <a:ext cx="2740952" cy="2015936"/>
          </a:xfrm>
          <a:prstGeom prst="rect">
            <a:avLst/>
          </a:prstGeom>
          <a:noFill/>
          <a:ln w="25400" cap="flat" cmpd="sng" algn="ctr">
            <a:noFill/>
            <a:prstDash val="solid"/>
          </a:ln>
          <a:effectLst/>
        </p:spPr>
        <p:txBody>
          <a:bodyPr wrap="square"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perfiles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almacenar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servidores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incompatibles o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excepciones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imagen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estándar</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62" name="&quot;GLASS&quot;; White to Transparent Linear; Shadow; 1pt stroke;"/>
          <p:cNvSpPr/>
          <p:nvPr/>
        </p:nvSpPr>
        <p:spPr bwMode="auto">
          <a:xfrm>
            <a:off x="3094040" y="1645341"/>
            <a:ext cx="2971800" cy="4818888"/>
          </a:xfrm>
          <a:prstGeom prst="roundRect">
            <a:avLst>
              <a:gd name="adj" fmla="val 0"/>
            </a:avLst>
          </a:prstGeom>
          <a:gradFill flip="none" rotWithShape="1">
            <a:gsLst>
              <a:gs pos="0">
                <a:schemeClr val="accent1">
                  <a:lumMod val="20000"/>
                  <a:lumOff val="80000"/>
                  <a:alpha val="74000"/>
                </a:schemeClr>
              </a:gs>
              <a:gs pos="0">
                <a:schemeClr val="accent1">
                  <a:lumMod val="50000"/>
                  <a:alpha val="2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64" name="Rectangle 63"/>
          <p:cNvSpPr/>
          <p:nvPr/>
        </p:nvSpPr>
        <p:spPr bwMode="auto">
          <a:xfrm>
            <a:off x="3094040" y="2538413"/>
            <a:ext cx="2971800" cy="1785104"/>
          </a:xfrm>
          <a:prstGeom prst="rect">
            <a:avLst/>
          </a:prstGeom>
          <a:noFill/>
          <a:ln w="25400" cap="flat" cmpd="sng" algn="ctr">
            <a:noFill/>
            <a:prstDash val="solid"/>
          </a:ln>
          <a:effectLst/>
        </p:spPr>
        <p:txBody>
          <a:bodyPr rIns="91440"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Entregue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pedido</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virtualizaciones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perfiles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prolongar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ciclo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vital del hardware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no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cumple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los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requisitos</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71" name="&quot;GLASS&quot;; White to Transparent Linear; Shadow; 1pt stroke;"/>
          <p:cNvSpPr/>
          <p:nvPr/>
        </p:nvSpPr>
        <p:spPr bwMode="auto">
          <a:xfrm>
            <a:off x="6237236" y="1645341"/>
            <a:ext cx="2743200" cy="4818888"/>
          </a:xfrm>
          <a:prstGeom prst="roundRect">
            <a:avLst>
              <a:gd name="adj" fmla="val 0"/>
            </a:avLst>
          </a:prstGeom>
          <a:gradFill flip="none" rotWithShape="1">
            <a:gsLst>
              <a:gs pos="0">
                <a:schemeClr val="accent4">
                  <a:lumMod val="20000"/>
                  <a:lumOff val="80000"/>
                </a:schemeClr>
              </a:gs>
              <a:gs pos="0">
                <a:schemeClr val="accent4">
                  <a:lumMod val="50000"/>
                  <a:alpha val="25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73" name="Rectangle 72"/>
          <p:cNvSpPr/>
          <p:nvPr/>
        </p:nvSpPr>
        <p:spPr bwMode="auto">
          <a:xfrm>
            <a:off x="6239377" y="2538413"/>
            <a:ext cx="2741059" cy="3708708"/>
          </a:xfrm>
          <a:prstGeom prst="rect">
            <a:avLst/>
          </a:prstGeom>
          <a:noFill/>
          <a:ln w="25400" cap="flat" cmpd="sng" algn="ctr">
            <a:noFill/>
            <a:prstDash val="solid"/>
          </a:ln>
          <a:effectLst/>
        </p:spPr>
        <p:txBody>
          <a:bodyPr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basadas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funciones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independientes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hardware y del SO</a:t>
            </a: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Habilite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personalizadas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entornos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computación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desde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cualquier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lugar</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Ofrezca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computación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compartida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basada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el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cliente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trabajadores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manejan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almacenados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forma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centralizada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p:txBody>
      </p:sp>
      <p:sp>
        <p:nvSpPr>
          <p:cNvPr id="29" name="Slide Number Placeholder 28"/>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25</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31"/>
          <p:cNvGrpSpPr/>
          <p:nvPr/>
        </p:nvGrpSpPr>
        <p:grpSpPr>
          <a:xfrm>
            <a:off x="598987" y="1670105"/>
            <a:ext cx="2313432" cy="696207"/>
            <a:chOff x="799012" y="1651056"/>
            <a:chExt cx="2101242" cy="502920"/>
          </a:xfrm>
        </p:grpSpPr>
        <p:sp>
          <p:nvSpPr>
            <p:cNvPr id="33" name="Pentagon 32"/>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4" name="Pentagon 33"/>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lIns="45720" rIns="45720" anchor="ctr">
              <a:noAutofit/>
            </a:bodyPr>
            <a:lstStyle/>
            <a:p>
              <a:pPr algn="ctr" defTabSz="-13873163" eaLnBrk="0" hangingPunct="0">
                <a:lnSpc>
                  <a:spcPct val="85000"/>
                </a:lnSpc>
                <a:spcBef>
                  <a:spcPts val="100"/>
                </a:spcBef>
                <a:spcAft>
                  <a:spcPts val="100"/>
                </a:spcAft>
                <a:buClr>
                  <a:srgbClr val="FFB601"/>
                </a:buClr>
                <a:buSzPct val="95000"/>
                <a:buNone/>
                <a:defRPr/>
              </a:pPr>
              <a:r>
                <a:rPr lang="en-US" sz="12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Virtualización</a:t>
              </a:r>
              <a:r>
                <a:rPr lang="en-US" sz="12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problemas</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almacenamiento</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hardware o de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7" name="Group 43"/>
          <p:cNvGrpSpPr/>
          <p:nvPr/>
        </p:nvGrpSpPr>
        <p:grpSpPr>
          <a:xfrm>
            <a:off x="3578798" y="1673915"/>
            <a:ext cx="2479102" cy="696207"/>
            <a:chOff x="2406315" y="1645341"/>
            <a:chExt cx="2237780" cy="502920"/>
          </a:xfrm>
        </p:grpSpPr>
        <p:sp>
          <p:nvSpPr>
            <p:cNvPr id="36" name="Pentagon 35"/>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9" name="Pentagon 38"/>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2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Virtualización</a:t>
              </a:r>
              <a:r>
                <a:rPr lang="en-US" sz="1200" b="1"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maximizar</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b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la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eficiencia</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8" name="Group 46"/>
          <p:cNvGrpSpPr/>
          <p:nvPr/>
        </p:nvGrpSpPr>
        <p:grpSpPr>
          <a:xfrm>
            <a:off x="6265518" y="1673915"/>
            <a:ext cx="2101242" cy="696207"/>
            <a:chOff x="4809463" y="1645341"/>
            <a:chExt cx="2064577" cy="502920"/>
          </a:xfrm>
        </p:grpSpPr>
        <p:sp>
          <p:nvSpPr>
            <p:cNvPr id="44" name="Pentagon 43"/>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5" name="Pentagon 44"/>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lIns="45720" rIns="45720"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Acceso</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información</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desde</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200" b="1"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cualquier</a:t>
              </a:r>
              <a:r>
                <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lugar</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6" name="Title 23"/>
          <p:cNvSpPr txBox="1">
            <a:spLocks/>
          </p:cNvSpPr>
          <p:nvPr/>
        </p:nvSpPr>
        <p:spPr bwMode="auto">
          <a:xfrm>
            <a:off x="0" y="0"/>
            <a:ext cx="9144000" cy="654012"/>
          </a:xfrm>
          <a:prstGeom prst="rect">
            <a:avLst/>
          </a:prstGeom>
          <a:gradFill>
            <a:gsLst>
              <a:gs pos="100000">
                <a:schemeClr val="accent4">
                  <a:lumMod val="50000"/>
                </a:schemeClr>
              </a:gs>
              <a:gs pos="8000">
                <a:schemeClr val="accent4">
                  <a:lumMod val="75000"/>
                  <a:alpha val="75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3)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Virtualización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escritorio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Resumen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avance</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proyecto</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3"/>
          <p:cNvSpPr txBox="1">
            <a:spLocks/>
          </p:cNvSpPr>
          <p:nvPr/>
        </p:nvSpPr>
        <p:spPr bwMode="auto">
          <a:xfrm>
            <a:off x="0" y="-2"/>
            <a:ext cx="9144000" cy="654013"/>
          </a:xfrm>
          <a:prstGeom prst="rect">
            <a:avLst/>
          </a:prstGeom>
          <a:gradFill>
            <a:gsLst>
              <a:gs pos="100000">
                <a:schemeClr val="accent4">
                  <a:lumMod val="50000"/>
                </a:schemeClr>
              </a:gs>
              <a:gs pos="8000">
                <a:schemeClr val="accent4">
                  <a:lumMod val="75000"/>
                  <a:alpha val="75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lnSpc>
                <a:spcPct val="90000"/>
              </a:lnSpc>
              <a:spcBef>
                <a:spcPts val="100"/>
              </a:spcBef>
              <a:spcAft>
                <a:spcPts val="100"/>
              </a:spcAft>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3)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Virtualización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escritorio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Estudio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casos</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p:txBody>
      </p:sp>
      <p:sp>
        <p:nvSpPr>
          <p:cNvPr id="18" name="Title 25"/>
          <p:cNvSpPr txBox="1">
            <a:spLocks/>
          </p:cNvSpPr>
          <p:nvPr/>
        </p:nvSpPr>
        <p:spPr bwMode="auto">
          <a:xfrm>
            <a:off x="306388" y="912813"/>
            <a:ext cx="6870980" cy="10341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lnSpc>
                <a:spcPct val="85000"/>
              </a:lnSpc>
              <a:buNone/>
            </a:pP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empresa</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BASF IT Services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optimiza</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implementación</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escritorio</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través</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virtualización</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software</a:t>
            </a:r>
          </a:p>
        </p:txBody>
      </p:sp>
      <p:pic>
        <p:nvPicPr>
          <p:cNvPr id="25" name="Picture 21" descr="arrow-tip-blue-dk"/>
          <p:cNvPicPr>
            <a:picLocks noChangeArrowheads="1"/>
          </p:cNvPicPr>
          <p:nvPr/>
        </p:nvPicPr>
        <p:blipFill>
          <a:blip r:embed="rId3">
            <a:duotone>
              <a:prstClr val="black"/>
              <a:schemeClr val="accent2">
                <a:tint val="45000"/>
                <a:satMod val="400000"/>
              </a:schemeClr>
            </a:duotone>
          </a:blip>
          <a:srcRect/>
          <a:stretch>
            <a:fillRect/>
          </a:stretch>
        </p:blipFill>
        <p:spPr bwMode="auto">
          <a:xfrm>
            <a:off x="3902783" y="2983151"/>
            <a:ext cx="647872" cy="2752344"/>
          </a:xfrm>
          <a:prstGeom prst="rect">
            <a:avLst/>
          </a:prstGeom>
          <a:noFill/>
          <a:ln w="9525">
            <a:noFill/>
            <a:miter lim="800000"/>
            <a:headEnd/>
            <a:tailEnd/>
          </a:ln>
        </p:spPr>
      </p:pic>
      <p:sp>
        <p:nvSpPr>
          <p:cNvPr id="14" name="Rectangle 13"/>
          <p:cNvSpPr/>
          <p:nvPr/>
        </p:nvSpPr>
        <p:spPr bwMode="auto">
          <a:xfrm>
            <a:off x="306388" y="1979613"/>
            <a:ext cx="3657600" cy="334386"/>
          </a:xfrm>
          <a:prstGeom prst="rect">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Situación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p>
        </p:txBody>
      </p:sp>
      <p:sp>
        <p:nvSpPr>
          <p:cNvPr id="15" name="Rectangle 14"/>
          <p:cNvSpPr/>
          <p:nvPr/>
        </p:nvSpPr>
        <p:spPr bwMode="auto">
          <a:xfrm>
            <a:off x="4486043" y="1979613"/>
            <a:ext cx="4023360" cy="341091"/>
          </a:xfrm>
          <a:prstGeom prst="rect">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Resultados</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6" name="Rectangle 34"/>
          <p:cNvSpPr>
            <a:spLocks noChangeArrowheads="1"/>
          </p:cNvSpPr>
          <p:nvPr/>
        </p:nvSpPr>
        <p:spPr bwMode="auto">
          <a:xfrm>
            <a:off x="306388" y="2279299"/>
            <a:ext cx="3657600" cy="4350102"/>
          </a:xfrm>
          <a:prstGeom prst="rect">
            <a:avLst/>
          </a:prstGeom>
          <a:solidFill>
            <a:schemeClr val="accent4">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341313" indent="-341313" defTabSz="-13873163" eaLnBrk="0" hangingPunct="0">
              <a:lnSpc>
                <a:spcPct val="95000"/>
              </a:lnSpc>
              <a:spcBef>
                <a:spcPct val="30000"/>
              </a:spcBef>
              <a:buClr>
                <a:schemeClr val="tx2"/>
              </a:buClr>
              <a:buSzPct val="85000"/>
              <a:buBlip>
                <a:blip r:embed="rId4"/>
              </a:buBlip>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BASF IT Services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brinda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soporte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aproximadamente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60.000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usuarios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todo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mundo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necesitaba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forma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reducir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mantener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certificación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mismo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nivel</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alto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calidad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a:t>
            </a:r>
          </a:p>
          <a:p>
            <a:pPr marL="341313" indent="-341313" defTabSz="-13873163" eaLnBrk="0" hangingPunct="0">
              <a:lnSpc>
                <a:spcPct val="95000"/>
              </a:lnSpc>
              <a:spcBef>
                <a:spcPct val="30000"/>
              </a:spcBef>
              <a:buClr>
                <a:schemeClr val="tx2"/>
              </a:buClr>
              <a:buSzPct val="85000"/>
              <a:buBlip>
                <a:blip r:embed="rId4"/>
              </a:buBlip>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BASF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adoptó</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Microsoft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SoftGrid</a:t>
            </a:r>
            <a:r>
              <a:rPr lang="en-US" sz="1300" baseline="30000" dirty="0">
                <a:ln>
                  <a:solidFill>
                    <a:schemeClr val="tx1">
                      <a:lumMod val="50000"/>
                      <a:alpha val="3000"/>
                    </a:schemeClr>
                  </a:solidFill>
                </a:ln>
                <a:effectLst>
                  <a:outerShdw blurRad="38100" dist="38100" dir="2700000" algn="tl">
                    <a:srgbClr val="000000">
                      <a:alpha val="43137"/>
                    </a:srgbClr>
                  </a:outerShdw>
                </a:effectLst>
                <a:latin typeface="+mn-lt"/>
              </a:rPr>
              <a:t>®</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Application Virtualization,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solución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que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posibilita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entrega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manera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dinámica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sin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instalaciones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físicas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El software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clientes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que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sólo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debe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distribuirse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vez</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funciona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misma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manera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cada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programa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transmitido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Para 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administrador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administración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consiste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simplemente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asignar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un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usuario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grupo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correcto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Active Directory.</a:t>
            </a:r>
          </a:p>
          <a:p>
            <a:pPr marL="341313" indent="-341313" defTabSz="-13873163" eaLnBrk="0" hangingPunct="0">
              <a:lnSpc>
                <a:spcPct val="95000"/>
              </a:lnSpc>
              <a:spcBef>
                <a:spcPct val="30000"/>
              </a:spcBef>
              <a:buClr>
                <a:schemeClr val="tx2"/>
              </a:buClr>
              <a:buSzPct val="85000"/>
              <a:buBlip>
                <a:blip r:embed="rId4"/>
              </a:buBlip>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El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rendimiento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no se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ve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afectado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por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transmisión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Miles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usuarios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ya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utilizan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programas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que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han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sido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virtualizados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ni</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siquiera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lo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notan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a:t>
            </a:r>
          </a:p>
        </p:txBody>
      </p:sp>
      <p:sp>
        <p:nvSpPr>
          <p:cNvPr id="26" name="Rectangle 20"/>
          <p:cNvSpPr>
            <a:spLocks noChangeArrowheads="1"/>
          </p:cNvSpPr>
          <p:nvPr/>
        </p:nvSpPr>
        <p:spPr bwMode="auto">
          <a:xfrm>
            <a:off x="4489450" y="2306495"/>
            <a:ext cx="4023360" cy="4322905"/>
          </a:xfrm>
          <a:prstGeom prst="rect">
            <a:avLst/>
          </a:prstGeom>
          <a:solidFill>
            <a:schemeClr val="accent4">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rtlCol="0" anchor="ctr">
            <a:noAutofit/>
          </a:bodyPr>
          <a:lstStyle/>
          <a:p>
            <a:pPr defTabSz="-13873163" eaLnBrk="0" hangingPunct="0">
              <a:spcBef>
                <a:spcPts val="200"/>
              </a:spcBef>
              <a:spcAft>
                <a:spcPts val="200"/>
              </a:spcAft>
              <a:buClr>
                <a:srgbClr val="FFB601"/>
              </a:buClr>
              <a:buSzPct val="95000"/>
              <a:buNone/>
              <a:defRPr/>
            </a:pP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“Los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comentarios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nuestros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clientes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son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definitivamente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positivos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los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programas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y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actualizaciones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están</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disponibles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antes“.</a:t>
            </a:r>
          </a:p>
          <a:p>
            <a:pPr defTabSz="-13873163" eaLnBrk="0" hangingPunct="0">
              <a:spcBef>
                <a:spcPts val="200"/>
              </a:spcBef>
              <a:spcAft>
                <a:spcPts val="200"/>
              </a:spcAft>
              <a:buClr>
                <a:srgbClr val="FFB601"/>
              </a:buClr>
              <a:buSzPct val="95000"/>
              <a:buNone/>
              <a:defRPr/>
            </a:pPr>
            <a:endParaRPr lang="en-US" sz="1600" i="1" dirty="0" smtClean="0">
              <a:ln>
                <a:solidFill>
                  <a:schemeClr val="bg2">
                    <a:lumMod val="50000"/>
                    <a:lumOff val="50000"/>
                    <a:alpha val="3000"/>
                  </a:schemeClr>
                </a:solidFill>
              </a:ln>
              <a:effectLst>
                <a:outerShdw blurRad="38100" dist="38100" dir="2700000" algn="tl">
                  <a:srgbClr val="000000">
                    <a:alpha val="43137"/>
                  </a:srgbClr>
                </a:outerShdw>
              </a:effectLst>
            </a:endParaRPr>
          </a:p>
          <a:p>
            <a:pPr defTabSz="-13873163" eaLnBrk="0" hangingPunct="0">
              <a:spcBef>
                <a:spcPts val="200"/>
              </a:spcBef>
              <a:spcAft>
                <a:spcPts val="200"/>
              </a:spcAft>
              <a:buClr>
                <a:srgbClr val="FFB601"/>
              </a:buClr>
              <a:buSzPct val="95000"/>
              <a:buNone/>
              <a:defRPr/>
            </a:pP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“Al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implementar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SoftGrid</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hemos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simplificado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los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procesos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y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necesitamos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menos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conocimientos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detallados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aplicaciones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que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distribuimos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Esto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nos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permite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responder a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exigencias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nuestros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clientes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forma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más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rápida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y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eficaz</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a:t>
            </a:r>
          </a:p>
          <a:p>
            <a:pPr defTabSz="-13873163" eaLnBrk="0" hangingPunct="0">
              <a:spcBef>
                <a:spcPts val="200"/>
              </a:spcBef>
              <a:spcAft>
                <a:spcPts val="200"/>
              </a:spcAft>
              <a:buClr>
                <a:srgbClr val="FFB601"/>
              </a:buClr>
              <a:buSzPct val="95000"/>
              <a:buNone/>
              <a:defRPr/>
            </a:pPr>
            <a:endParaRPr lang="en-US" sz="1600" i="1" dirty="0" smtClean="0">
              <a:ln>
                <a:solidFill>
                  <a:schemeClr val="bg2">
                    <a:lumMod val="50000"/>
                    <a:lumOff val="50000"/>
                    <a:alpha val="3000"/>
                  </a:schemeClr>
                </a:solidFill>
              </a:ln>
              <a:effectLst>
                <a:outerShdw blurRad="38100" dist="38100" dir="2700000" algn="tl">
                  <a:srgbClr val="000000">
                    <a:alpha val="43137"/>
                  </a:srgbClr>
                </a:outerShdw>
              </a:effectLst>
            </a:endParaRPr>
          </a:p>
          <a:p>
            <a:pPr defTabSz="-13873163" eaLnBrk="0" hangingPunct="0">
              <a:spcBef>
                <a:spcPts val="200"/>
              </a:spcBef>
              <a:spcAft>
                <a:spcPts val="200"/>
              </a:spcAft>
              <a:buClr>
                <a:srgbClr val="FFB601"/>
              </a:buClr>
              <a:buSzPct val="95000"/>
              <a:buNone/>
              <a:defRPr/>
            </a:pPr>
            <a:r>
              <a:rPr lang="en-US" sz="1400" dirty="0">
                <a:ln>
                  <a:solidFill>
                    <a:schemeClr val="bg2">
                      <a:lumMod val="50000"/>
                      <a:lumOff val="50000"/>
                      <a:alpha val="3000"/>
                    </a:schemeClr>
                  </a:solidFill>
                </a:ln>
                <a:effectLst>
                  <a:outerShdw blurRad="38100" dist="38100" dir="2700000" algn="tl">
                    <a:srgbClr val="000000">
                      <a:alpha val="43137"/>
                    </a:srgbClr>
                  </a:outerShdw>
                </a:effectLst>
              </a:rPr>
              <a:t>Frank </a:t>
            </a:r>
            <a:r>
              <a:rPr lang="en-US" sz="1400" dirty="0" err="1">
                <a:ln>
                  <a:solidFill>
                    <a:schemeClr val="bg2">
                      <a:lumMod val="50000"/>
                      <a:lumOff val="50000"/>
                      <a:alpha val="3000"/>
                    </a:schemeClr>
                  </a:solidFill>
                </a:ln>
                <a:effectLst>
                  <a:outerShdw blurRad="38100" dist="38100" dir="2700000" algn="tl">
                    <a:srgbClr val="000000">
                      <a:alpha val="43137"/>
                    </a:srgbClr>
                  </a:outerShdw>
                </a:effectLst>
              </a:rPr>
              <a:t>Walburg</a:t>
            </a:r>
            <a:r>
              <a:rPr lang="en-US" sz="1400" dirty="0">
                <a:ln>
                  <a:solidFill>
                    <a:schemeClr val="bg2">
                      <a:lumMod val="50000"/>
                      <a:lumOff val="50000"/>
                      <a:alpha val="3000"/>
                    </a:schemeClr>
                  </a:solidFill>
                </a:ln>
                <a:effectLst>
                  <a:outerShdw blurRad="38100" dist="38100" dir="2700000" algn="tl">
                    <a:srgbClr val="000000">
                      <a:alpha val="43137"/>
                    </a:srgbClr>
                  </a:outerShdw>
                </a:effectLst>
              </a:rPr>
              <a:t/>
            </a:r>
            <a:br>
              <a:rPr lang="en-US" sz="1400" dirty="0">
                <a:ln>
                  <a:solidFill>
                    <a:schemeClr val="bg2">
                      <a:lumMod val="50000"/>
                      <a:lumOff val="50000"/>
                      <a:alpha val="3000"/>
                    </a:schemeClr>
                  </a:solidFill>
                </a:ln>
                <a:effectLst>
                  <a:outerShdw blurRad="38100" dist="38100" dir="2700000" algn="tl">
                    <a:srgbClr val="000000">
                      <a:alpha val="43137"/>
                    </a:srgbClr>
                  </a:outerShdw>
                </a:effectLst>
              </a:rPr>
            </a:br>
            <a:r>
              <a:rPr lang="en-US" sz="1400" dirty="0" err="1">
                <a:ln>
                  <a:solidFill>
                    <a:schemeClr val="bg2">
                      <a:lumMod val="50000"/>
                      <a:lumOff val="50000"/>
                      <a:alpha val="3000"/>
                    </a:schemeClr>
                  </a:solidFill>
                </a:ln>
                <a:effectLst>
                  <a:outerShdw blurRad="38100" dist="38100" dir="2700000" algn="tl">
                    <a:srgbClr val="000000">
                      <a:alpha val="43137"/>
                    </a:srgbClr>
                  </a:outerShdw>
                </a:effectLst>
              </a:rPr>
              <a:t>Gerente</a:t>
            </a:r>
            <a:r>
              <a:rPr lang="en-US" sz="1400" dirty="0">
                <a:ln>
                  <a:solidFill>
                    <a:schemeClr val="bg2">
                      <a:lumMod val="50000"/>
                      <a:lumOff val="50000"/>
                      <a:alpha val="3000"/>
                    </a:schemeClr>
                  </a:solidFill>
                </a:ln>
                <a:effectLst>
                  <a:outerShdw blurRad="38100" dist="38100" dir="2700000" algn="tl">
                    <a:srgbClr val="000000">
                      <a:alpha val="43137"/>
                    </a:srgbClr>
                  </a:outerShdw>
                </a:effectLst>
              </a:rPr>
              <a:t> del </a:t>
            </a:r>
            <a:r>
              <a:rPr lang="en-US" sz="1400" dirty="0" err="1">
                <a:ln>
                  <a:solidFill>
                    <a:schemeClr val="bg2">
                      <a:lumMod val="50000"/>
                      <a:lumOff val="50000"/>
                      <a:alpha val="3000"/>
                    </a:schemeClr>
                  </a:solidFill>
                </a:ln>
                <a:effectLst>
                  <a:outerShdw blurRad="38100" dist="38100" dir="2700000" algn="tl">
                    <a:srgbClr val="000000">
                      <a:alpha val="43137"/>
                    </a:srgbClr>
                  </a:outerShdw>
                </a:effectLst>
              </a:rPr>
              <a:t>departamento</a:t>
            </a:r>
            <a:r>
              <a:rPr lang="en-US" sz="1400"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400" dirty="0" err="1">
                <a:ln>
                  <a:solidFill>
                    <a:schemeClr val="bg2">
                      <a:lumMod val="50000"/>
                      <a:lumOff val="50000"/>
                      <a:alpha val="3000"/>
                    </a:schemeClr>
                  </a:solidFill>
                </a:ln>
                <a:effectLst>
                  <a:outerShdw blurRad="38100" dist="38100" dir="2700000" algn="tl">
                    <a:srgbClr val="000000">
                      <a:alpha val="43137"/>
                    </a:srgbClr>
                  </a:outerShdw>
                </a:effectLst>
              </a:rPr>
              <a:t>servicios</a:t>
            </a:r>
            <a:r>
              <a:rPr lang="en-US" sz="1400" dirty="0">
                <a:ln>
                  <a:solidFill>
                    <a:schemeClr val="bg2">
                      <a:lumMod val="50000"/>
                      <a:lumOff val="50000"/>
                      <a:alpha val="3000"/>
                    </a:schemeClr>
                  </a:solidFill>
                </a:ln>
                <a:effectLst>
                  <a:outerShdw blurRad="38100" dist="38100" dir="2700000" algn="tl">
                    <a:srgbClr val="000000">
                      <a:alpha val="43137"/>
                    </a:srgbClr>
                  </a:outerShdw>
                </a:effectLst>
              </a:rPr>
              <a:t> de software de </a:t>
            </a:r>
            <a:r>
              <a:rPr lang="en-US" sz="1400" dirty="0" err="1">
                <a:ln>
                  <a:solidFill>
                    <a:schemeClr val="bg2">
                      <a:lumMod val="50000"/>
                      <a:lumOff val="50000"/>
                      <a:alpha val="3000"/>
                    </a:schemeClr>
                  </a:solidFill>
                </a:ln>
                <a:effectLst>
                  <a:outerShdw blurRad="38100" dist="38100" dir="2700000" algn="tl">
                    <a:srgbClr val="000000">
                      <a:alpha val="43137"/>
                    </a:srgbClr>
                  </a:outerShdw>
                </a:effectLst>
              </a:rPr>
              <a:t>escritorio</a:t>
            </a:r>
            <a:r>
              <a:rPr lang="en-US" sz="1400" dirty="0">
                <a:ln>
                  <a:solidFill>
                    <a:schemeClr val="bg2">
                      <a:lumMod val="50000"/>
                      <a:lumOff val="50000"/>
                      <a:alpha val="3000"/>
                    </a:schemeClr>
                  </a:solidFill>
                </a:ln>
                <a:effectLst>
                  <a:outerShdw blurRad="38100" dist="38100" dir="2700000" algn="tl">
                    <a:srgbClr val="000000">
                      <a:alpha val="43137"/>
                    </a:srgbClr>
                  </a:outerShdw>
                </a:effectLst>
              </a:rPr>
              <a:t>, BASF IT Services</a:t>
            </a:r>
          </a:p>
        </p:txBody>
      </p:sp>
      <p:pic>
        <p:nvPicPr>
          <p:cNvPr id="13" name="Picture 12" descr="BASF IT Services">
            <a:hlinkClick r:id="rId5"/>
          </p:cNvPr>
          <p:cNvPicPr/>
          <p:nvPr/>
        </p:nvPicPr>
        <p:blipFill>
          <a:blip r:embed="rId6" cstate="print">
            <a:lum bright="-100000" contrast="100000"/>
          </a:blip>
          <a:srcRect l="-4332" t="-11667" r="-4924" b="-12562"/>
          <a:stretch>
            <a:fillRect/>
          </a:stretch>
        </p:blipFill>
        <p:spPr bwMode="auto">
          <a:xfrm>
            <a:off x="7064436" y="800064"/>
            <a:ext cx="1962150" cy="557052"/>
          </a:xfrm>
          <a:prstGeom prst="rect">
            <a:avLst/>
          </a:prstGeom>
          <a:solidFill>
            <a:schemeClr val="tx1"/>
          </a:solidFill>
          <a:effectLst>
            <a:outerShdw blurRad="63500" sx="102000" sy="102000" algn="ctr" rotWithShape="0">
              <a:prstClr val="black">
                <a:alpha val="40000"/>
              </a:prstClr>
            </a:outerShdw>
          </a:effectLst>
        </p:spPr>
      </p:pic>
      <p:sp>
        <p:nvSpPr>
          <p:cNvPr id="19" name="Slide Number Placeholder 18"/>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26</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3"/>
          <p:cNvSpPr txBox="1">
            <a:spLocks/>
          </p:cNvSpPr>
          <p:nvPr/>
        </p:nvSpPr>
        <p:spPr bwMode="auto">
          <a:xfrm>
            <a:off x="0" y="-2"/>
            <a:ext cx="9144000" cy="654014"/>
          </a:xfrm>
          <a:prstGeom prst="rect">
            <a:avLst/>
          </a:prstGeom>
          <a:gradFill flip="none" rotWithShape="0">
            <a:gsLst>
              <a:gs pos="100000">
                <a:schemeClr val="tx2">
                  <a:lumMod val="50000"/>
                  <a:alpha val="90000"/>
                </a:schemeClr>
              </a:gs>
              <a:gs pos="8000">
                <a:schemeClr val="tx2">
                  <a:lumMod val="50000"/>
                  <a:alpha val="6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77200" indent="-277200" algn="l" defTabSz="-13871448">
              <a:buNone/>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4)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Automatización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administración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TI</a:t>
            </a:r>
            <a:r>
              <a:rPr lang="en-US" sz="2400" b="1" i="0" dirty="0">
                <a:solidFill>
                  <a:srgbClr val="FFFFFF"/>
                </a:solidFill>
                <a:latin typeface="Segoe Semibold"/>
                <a:ea typeface="+mn-ea"/>
                <a:cs typeface="+mn-cs"/>
              </a:rPr>
              <a:t/>
            </a:r>
            <a:br>
              <a:rPr lang="en-US" sz="2400" b="1" i="0" dirty="0">
                <a:solidFill>
                  <a:srgbClr val="FFFFFF"/>
                </a:solidFill>
                <a:latin typeface="Segoe Semibold"/>
                <a:ea typeface="+mn-ea"/>
                <a:cs typeface="+mn-cs"/>
              </a:rPr>
            </a:b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Administre</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actualizaciones</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de software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automatizadas</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configuraciones</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centrales</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y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directivas</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mediante</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la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supervisión</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y el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soporte</a:t>
            </a:r>
            <a:r>
              <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 </a:t>
            </a:r>
            <a:r>
              <a:rPr lang="en-US" sz="1100" dirty="0" err="1">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rPr>
              <a:t>remotos</a:t>
            </a:r>
            <a:endParaRPr lang="en-US" sz="1100" dirty="0">
              <a:ln>
                <a:solidFill>
                  <a:schemeClr val="tx1">
                    <a:lumMod val="50000"/>
                    <a:alpha val="5000"/>
                  </a:schemeClr>
                </a:solidFill>
              </a:ln>
              <a:solidFill>
                <a:schemeClr val="lt1"/>
              </a:solidFill>
              <a:effectLst>
                <a:outerShdw blurRad="38100" dist="38100" dir="2700000" algn="tl">
                  <a:srgbClr val="000000">
                    <a:alpha val="43137"/>
                  </a:srgbClr>
                </a:outerShdw>
              </a:effectLst>
              <a:latin typeface="+mj-lt"/>
            </a:endParaRPr>
          </a:p>
        </p:txBody>
      </p:sp>
      <p:grpSp>
        <p:nvGrpSpPr>
          <p:cNvPr id="12" name="Group 11"/>
          <p:cNvGrpSpPr/>
          <p:nvPr/>
        </p:nvGrpSpPr>
        <p:grpSpPr>
          <a:xfrm>
            <a:off x="4485513" y="950913"/>
            <a:ext cx="4325112" cy="1976495"/>
            <a:chOff x="4354849" y="774982"/>
            <a:chExt cx="4491773" cy="1976495"/>
          </a:xfrm>
        </p:grpSpPr>
        <p:sp>
          <p:nvSpPr>
            <p:cNvPr id="18" name="Rectangle 34"/>
            <p:cNvSpPr>
              <a:spLocks noChangeArrowheads="1"/>
            </p:cNvSpPr>
            <p:nvPr/>
          </p:nvSpPr>
          <p:spPr bwMode="auto">
            <a:xfrm>
              <a:off x="4354849" y="1100769"/>
              <a:ext cx="4491773" cy="1650708"/>
            </a:xfrm>
            <a:prstGeom prst="rect">
              <a:avLst/>
            </a:prstGeom>
            <a:solidFill>
              <a:schemeClr val="tx2">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lnSpc>
                  <a:spcPct val="90000"/>
                </a:lnSpc>
                <a:spcBef>
                  <a:spcPts val="0"/>
                </a:spcBef>
                <a:spcAft>
                  <a:spcPts val="100"/>
                </a:spcAft>
                <a:buClr>
                  <a:schemeClr val="tx2"/>
                </a:buClr>
                <a:buSzPct val="85000"/>
                <a:buBlip>
                  <a:blip r:embed="rId3"/>
                </a:buBlip>
                <a:tabLst>
                  <a:tab pos="285750" algn="l"/>
                </a:tabLst>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IT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debe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brindar</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soporte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creciente</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cantidad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toda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organización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p>
            <a:p>
              <a:pPr marL="233363" indent="-233363" defTabSz="-13873163" eaLnBrk="0" hangingPunct="0">
                <a:lnSpc>
                  <a:spcPct val="90000"/>
                </a:lnSpc>
                <a:spcBef>
                  <a:spcPts val="0"/>
                </a:spcBef>
                <a:spcAft>
                  <a:spcPts val="100"/>
                </a:spcAft>
                <a:buClr>
                  <a:schemeClr val="tx2"/>
                </a:buClr>
                <a:buSzPct val="85000"/>
                <a:buBlip>
                  <a:blip r:embed="rId3"/>
                </a:buBlip>
                <a:tabLst>
                  <a:tab pos="285750" algn="l"/>
                </a:tabLst>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Las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existentes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requieren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pruebas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compatibilidad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invertido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en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resolución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conflictos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entre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p>
            <a:p>
              <a:pPr marL="233363" indent="-233363" defTabSz="-13873163" eaLnBrk="0" hangingPunct="0">
                <a:lnSpc>
                  <a:spcPct val="90000"/>
                </a:lnSpc>
                <a:spcBef>
                  <a:spcPts val="0"/>
                </a:spcBef>
                <a:spcAft>
                  <a:spcPts val="100"/>
                </a:spcAft>
                <a:buClr>
                  <a:schemeClr val="tx2"/>
                </a:buClr>
                <a:buSzPct val="85000"/>
                <a:buBlip>
                  <a:blip r:embed="rId3"/>
                </a:buBlip>
                <a:tabLst>
                  <a:tab pos="285750" algn="l"/>
                </a:tabLst>
                <a:defRPr/>
              </a:pP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Las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aplicaciones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instaladas</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en forma individual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dificultan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planificación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migración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intensifican</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la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necesidad</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mano</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300" dirty="0" err="1">
                  <a:ln>
                    <a:solidFill>
                      <a:schemeClr val="tx1">
                        <a:lumMod val="50000"/>
                        <a:alpha val="3000"/>
                      </a:schemeClr>
                    </a:solidFill>
                  </a:ln>
                  <a:effectLst>
                    <a:outerShdw blurRad="38100" dist="38100" dir="2700000" algn="tl">
                      <a:srgbClr val="000000">
                        <a:alpha val="43137"/>
                      </a:srgbClr>
                    </a:outerShdw>
                  </a:effectLst>
                  <a:latin typeface="+mn-lt"/>
                </a:rPr>
                <a:t>obra</a:t>
              </a:r>
              <a:r>
                <a:rPr lang="en-US" sz="1300" dirty="0">
                  <a:ln>
                    <a:solidFill>
                      <a:schemeClr val="tx1">
                        <a:lumMod val="50000"/>
                        <a:alpha val="3000"/>
                      </a:schemeClr>
                    </a:solidFill>
                  </a:ln>
                  <a:effectLst>
                    <a:outerShdw blurRad="38100" dist="38100" dir="2700000" algn="tl">
                      <a:srgbClr val="000000">
                        <a:alpha val="43137"/>
                      </a:srgbClr>
                    </a:outerShdw>
                  </a:effectLst>
                  <a:latin typeface="+mn-lt"/>
                </a:rPr>
                <a:t>.</a:t>
              </a:r>
            </a:p>
          </p:txBody>
        </p:sp>
        <p:sp>
          <p:nvSpPr>
            <p:cNvPr id="19" name="Rectangle 18"/>
            <p:cNvSpPr/>
            <p:nvPr/>
          </p:nvSpPr>
          <p:spPr bwMode="auto">
            <a:xfrm>
              <a:off x="4354849" y="774982"/>
              <a:ext cx="4491773" cy="334386"/>
            </a:xfrm>
            <a:prstGeom prst="rect">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Desafío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13" name="Group 12"/>
          <p:cNvGrpSpPr/>
          <p:nvPr/>
        </p:nvGrpSpPr>
        <p:grpSpPr>
          <a:xfrm>
            <a:off x="4489450" y="2891592"/>
            <a:ext cx="4325112" cy="2149363"/>
            <a:chOff x="4352922" y="2771766"/>
            <a:chExt cx="4494511" cy="2149363"/>
          </a:xfrm>
        </p:grpSpPr>
        <p:sp>
          <p:nvSpPr>
            <p:cNvPr id="21" name="Rectangle 20"/>
            <p:cNvSpPr>
              <a:spLocks noChangeArrowheads="1"/>
            </p:cNvSpPr>
            <p:nvPr/>
          </p:nvSpPr>
          <p:spPr bwMode="auto">
            <a:xfrm>
              <a:off x="4356334" y="3097553"/>
              <a:ext cx="4491099" cy="1823576"/>
            </a:xfrm>
            <a:prstGeom prst="rect">
              <a:avLst/>
            </a:prstGeom>
            <a:solidFill>
              <a:schemeClr val="tx2">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algn="l" defTabSz="-13871448">
                <a:spcBef>
                  <a:spcPts val="504"/>
                </a:spcBef>
                <a:buNone/>
              </a:pPr>
              <a:r>
                <a:rPr lang="en-US" sz="1300" b="0" i="0" dirty="0" err="1">
                  <a:effectLst>
                    <a:outerShdw blurRad="38100" dist="38100" dir="2700000" algn="tl">
                      <a:srgbClr val="000000">
                        <a:alpha val="43137"/>
                      </a:srgbClr>
                    </a:outerShdw>
                  </a:effectLst>
                  <a:latin typeface="Segoe"/>
                  <a:ea typeface="+mn-ea"/>
                  <a:cs typeface="+mn-cs"/>
                </a:rPr>
                <a:t>Administre</a:t>
              </a:r>
              <a:r>
                <a:rPr lang="en-US" sz="1300" b="0" i="0" dirty="0">
                  <a:effectLst>
                    <a:outerShdw blurRad="38100" dist="38100" dir="2700000" algn="tl">
                      <a:srgbClr val="000000">
                        <a:alpha val="43137"/>
                      </a:srgbClr>
                    </a:outerShdw>
                  </a:effectLst>
                  <a:latin typeface="Segoe"/>
                  <a:ea typeface="+mn-ea"/>
                  <a:cs typeface="+mn-cs"/>
                </a:rPr>
                <a:t> </a:t>
              </a:r>
              <a:r>
                <a:rPr lang="en-US" sz="1300" b="0" i="0" dirty="0" err="1">
                  <a:effectLst>
                    <a:outerShdw blurRad="38100" dist="38100" dir="2700000" algn="tl">
                      <a:srgbClr val="000000">
                        <a:alpha val="43137"/>
                      </a:srgbClr>
                    </a:outerShdw>
                  </a:effectLst>
                  <a:latin typeface="Segoe"/>
                  <a:ea typeface="+mn-ea"/>
                  <a:cs typeface="+mn-cs"/>
                </a:rPr>
                <a:t>actualizaciones</a:t>
              </a:r>
              <a:r>
                <a:rPr lang="en-US" sz="1300" b="0" i="0" dirty="0">
                  <a:effectLst>
                    <a:outerShdw blurRad="38100" dist="38100" dir="2700000" algn="tl">
                      <a:srgbClr val="000000">
                        <a:alpha val="43137"/>
                      </a:srgbClr>
                    </a:outerShdw>
                  </a:effectLst>
                  <a:latin typeface="Segoe"/>
                  <a:ea typeface="+mn-ea"/>
                  <a:cs typeface="+mn-cs"/>
                </a:rPr>
                <a:t> de software </a:t>
              </a:r>
              <a:r>
                <a:rPr lang="en-US" sz="1300" b="0" i="0" dirty="0" err="1">
                  <a:effectLst>
                    <a:outerShdw blurRad="38100" dist="38100" dir="2700000" algn="tl">
                      <a:srgbClr val="000000">
                        <a:alpha val="43137"/>
                      </a:srgbClr>
                    </a:outerShdw>
                  </a:effectLst>
                  <a:latin typeface="Segoe"/>
                  <a:ea typeface="+mn-ea"/>
                  <a:cs typeface="+mn-cs"/>
                </a:rPr>
                <a:t>automatizadas</a:t>
              </a:r>
              <a:r>
                <a:rPr lang="en-US" sz="1300" b="0" i="0" dirty="0">
                  <a:effectLst>
                    <a:outerShdw blurRad="38100" dist="38100" dir="2700000" algn="tl">
                      <a:srgbClr val="000000">
                        <a:alpha val="43137"/>
                      </a:srgbClr>
                    </a:outerShdw>
                  </a:effectLst>
                  <a:latin typeface="Segoe"/>
                  <a:ea typeface="+mn-ea"/>
                  <a:cs typeface="+mn-cs"/>
                </a:rPr>
                <a:t>, </a:t>
              </a:r>
              <a:r>
                <a:rPr lang="en-US" sz="1300" b="0" i="0" dirty="0" err="1">
                  <a:effectLst>
                    <a:outerShdw blurRad="38100" dist="38100" dir="2700000" algn="tl">
                      <a:srgbClr val="000000">
                        <a:alpha val="43137"/>
                      </a:srgbClr>
                    </a:outerShdw>
                  </a:effectLst>
                  <a:latin typeface="Segoe"/>
                  <a:ea typeface="+mn-ea"/>
                  <a:cs typeface="+mn-cs"/>
                </a:rPr>
                <a:t>configuraciones</a:t>
              </a:r>
              <a:r>
                <a:rPr lang="en-US" sz="1300" b="0" i="0" dirty="0">
                  <a:effectLst>
                    <a:outerShdw blurRad="38100" dist="38100" dir="2700000" algn="tl">
                      <a:srgbClr val="000000">
                        <a:alpha val="43137"/>
                      </a:srgbClr>
                    </a:outerShdw>
                  </a:effectLst>
                  <a:latin typeface="Segoe"/>
                  <a:ea typeface="+mn-ea"/>
                  <a:cs typeface="+mn-cs"/>
                </a:rPr>
                <a:t> </a:t>
              </a:r>
              <a:r>
                <a:rPr lang="en-US" sz="1300" b="0" i="0" dirty="0" err="1">
                  <a:effectLst>
                    <a:outerShdw blurRad="38100" dist="38100" dir="2700000" algn="tl">
                      <a:srgbClr val="000000">
                        <a:alpha val="43137"/>
                      </a:srgbClr>
                    </a:outerShdw>
                  </a:effectLst>
                  <a:latin typeface="Segoe"/>
                  <a:ea typeface="+mn-ea"/>
                  <a:cs typeface="+mn-cs"/>
                </a:rPr>
                <a:t>centrales</a:t>
              </a:r>
              <a:r>
                <a:rPr lang="en-US" sz="1300" b="0" i="0" dirty="0">
                  <a:effectLst>
                    <a:outerShdw blurRad="38100" dist="38100" dir="2700000" algn="tl">
                      <a:srgbClr val="000000">
                        <a:alpha val="43137"/>
                      </a:srgbClr>
                    </a:outerShdw>
                  </a:effectLst>
                  <a:latin typeface="Segoe"/>
                  <a:ea typeface="+mn-ea"/>
                  <a:cs typeface="+mn-cs"/>
                </a:rPr>
                <a:t> y </a:t>
              </a:r>
              <a:r>
                <a:rPr lang="en-US" sz="1300" b="0" i="0" dirty="0" err="1">
                  <a:effectLst>
                    <a:outerShdw blurRad="38100" dist="38100" dir="2700000" algn="tl">
                      <a:srgbClr val="000000">
                        <a:alpha val="43137"/>
                      </a:srgbClr>
                    </a:outerShdw>
                  </a:effectLst>
                  <a:latin typeface="Segoe"/>
                  <a:ea typeface="+mn-ea"/>
                  <a:cs typeface="+mn-cs"/>
                </a:rPr>
                <a:t>directivas</a:t>
              </a:r>
              <a:r>
                <a:rPr lang="en-US" sz="1300" b="0" i="0" dirty="0">
                  <a:effectLst>
                    <a:outerShdw blurRad="38100" dist="38100" dir="2700000" algn="tl">
                      <a:srgbClr val="000000">
                        <a:alpha val="43137"/>
                      </a:srgbClr>
                    </a:outerShdw>
                  </a:effectLst>
                  <a:latin typeface="Segoe"/>
                  <a:ea typeface="+mn-ea"/>
                  <a:cs typeface="+mn-cs"/>
                </a:rPr>
                <a:t> </a:t>
              </a:r>
              <a:r>
                <a:rPr lang="en-US" sz="1300" b="0" i="0" dirty="0" err="1">
                  <a:effectLst>
                    <a:outerShdw blurRad="38100" dist="38100" dir="2700000" algn="tl">
                      <a:srgbClr val="000000">
                        <a:alpha val="43137"/>
                      </a:srgbClr>
                    </a:outerShdw>
                  </a:effectLst>
                  <a:latin typeface="Segoe"/>
                  <a:ea typeface="+mn-ea"/>
                  <a:cs typeface="+mn-cs"/>
                </a:rPr>
                <a:t>mediante</a:t>
              </a:r>
              <a:r>
                <a:rPr lang="en-US" sz="1300" b="0" i="0" dirty="0">
                  <a:effectLst>
                    <a:outerShdw blurRad="38100" dist="38100" dir="2700000" algn="tl">
                      <a:srgbClr val="000000">
                        <a:alpha val="43137"/>
                      </a:srgbClr>
                    </a:outerShdw>
                  </a:effectLst>
                  <a:latin typeface="Segoe"/>
                  <a:ea typeface="+mn-ea"/>
                  <a:cs typeface="+mn-cs"/>
                </a:rPr>
                <a:t> la </a:t>
              </a:r>
              <a:r>
                <a:rPr lang="en-US" sz="1300" b="0" i="0" dirty="0" err="1">
                  <a:effectLst>
                    <a:outerShdw blurRad="38100" dist="38100" dir="2700000" algn="tl">
                      <a:srgbClr val="000000">
                        <a:alpha val="43137"/>
                      </a:srgbClr>
                    </a:outerShdw>
                  </a:effectLst>
                  <a:latin typeface="Segoe"/>
                  <a:ea typeface="+mn-ea"/>
                  <a:cs typeface="+mn-cs"/>
                </a:rPr>
                <a:t>supervisión</a:t>
              </a:r>
              <a:r>
                <a:rPr lang="en-US" sz="1300" b="0" i="0" dirty="0">
                  <a:effectLst>
                    <a:outerShdw blurRad="38100" dist="38100" dir="2700000" algn="tl">
                      <a:srgbClr val="000000">
                        <a:alpha val="43137"/>
                      </a:srgbClr>
                    </a:outerShdw>
                  </a:effectLst>
                  <a:latin typeface="Segoe"/>
                  <a:ea typeface="+mn-ea"/>
                  <a:cs typeface="+mn-cs"/>
                </a:rPr>
                <a:t> y el </a:t>
              </a:r>
              <a:r>
                <a:rPr lang="en-US" sz="1300" b="0" i="0" dirty="0" err="1">
                  <a:effectLst>
                    <a:outerShdw blurRad="38100" dist="38100" dir="2700000" algn="tl">
                      <a:srgbClr val="000000">
                        <a:alpha val="43137"/>
                      </a:srgbClr>
                    </a:outerShdw>
                  </a:effectLst>
                  <a:latin typeface="Segoe"/>
                  <a:ea typeface="+mn-ea"/>
                  <a:cs typeface="+mn-cs"/>
                </a:rPr>
                <a:t>soporte</a:t>
              </a:r>
              <a:r>
                <a:rPr lang="en-US" sz="1300" b="0" i="0" dirty="0">
                  <a:effectLst>
                    <a:outerShdw blurRad="38100" dist="38100" dir="2700000" algn="tl">
                      <a:srgbClr val="000000">
                        <a:alpha val="43137"/>
                      </a:srgbClr>
                    </a:outerShdw>
                  </a:effectLst>
                  <a:latin typeface="Segoe"/>
                  <a:ea typeface="+mn-ea"/>
                  <a:cs typeface="+mn-cs"/>
                </a:rPr>
                <a:t> </a:t>
              </a:r>
              <a:r>
                <a:rPr lang="en-US" sz="1300" b="0" i="0" dirty="0" err="1">
                  <a:effectLst>
                    <a:outerShdw blurRad="38100" dist="38100" dir="2700000" algn="tl">
                      <a:srgbClr val="000000">
                        <a:alpha val="43137"/>
                      </a:srgbClr>
                    </a:outerShdw>
                  </a:effectLst>
                  <a:latin typeface="Segoe"/>
                  <a:ea typeface="+mn-ea"/>
                  <a:cs typeface="+mn-cs"/>
                </a:rPr>
                <a:t>remotos</a:t>
              </a:r>
              <a:endParaRPr lang="en-US" sz="1300" b="0" i="0" dirty="0">
                <a:effectLst>
                  <a:outerShdw blurRad="38100" dist="38100" dir="2700000" algn="tl">
                    <a:srgbClr val="000000">
                      <a:alpha val="43137"/>
                    </a:srgbClr>
                  </a:outerShdw>
                </a:effectLst>
                <a:latin typeface="Segoe"/>
                <a:ea typeface="+mn-ea"/>
                <a:cs typeface="+mn-cs"/>
              </a:endParaRPr>
            </a:p>
            <a:p>
              <a:pPr marL="237744" indent="-237744" algn="l" defTabSz="-13871448">
                <a:spcBef>
                  <a:spcPts val="100"/>
                </a:spcBef>
                <a:spcAft>
                  <a:spcPts val="100"/>
                </a:spcAft>
                <a:buClr>
                  <a:srgbClr val="FFB601"/>
                </a:buClr>
                <a:buSzPct val="85000"/>
                <a:buBlip>
                  <a:blip r:embed="rId3"/>
                </a:buBlip>
              </a:pPr>
              <a:r>
                <a:rPr lang="en-US" sz="1200" b="0" i="0" dirty="0" err="1">
                  <a:effectLst>
                    <a:outerShdw blurRad="38100" dist="38100" dir="2700000" algn="tl">
                      <a:srgbClr val="000000">
                        <a:alpha val="43137"/>
                      </a:srgbClr>
                    </a:outerShdw>
                  </a:effectLst>
                  <a:latin typeface="Segoe"/>
                  <a:ea typeface="+mn-ea"/>
                  <a:cs typeface="+mn-cs"/>
                </a:rPr>
                <a:t>Establezca</a:t>
              </a:r>
              <a:r>
                <a:rPr lang="en-US" sz="1200" b="0" i="0" dirty="0">
                  <a:effectLst>
                    <a:outerShdw blurRad="38100" dist="38100" dir="2700000" algn="tl">
                      <a:srgbClr val="000000">
                        <a:alpha val="43137"/>
                      </a:srgbClr>
                    </a:outerShdw>
                  </a:effectLst>
                  <a:latin typeface="Segoe"/>
                  <a:ea typeface="+mn-ea"/>
                  <a:cs typeface="+mn-cs"/>
                </a:rPr>
                <a:t> el </a:t>
              </a:r>
              <a:r>
                <a:rPr lang="en-US" sz="1200" b="0" i="0" dirty="0" err="1">
                  <a:effectLst>
                    <a:outerShdw blurRad="38100" dist="38100" dir="2700000" algn="tl">
                      <a:srgbClr val="000000">
                        <a:alpha val="43137"/>
                      </a:srgbClr>
                    </a:outerShdw>
                  </a:effectLst>
                  <a:latin typeface="Segoe"/>
                  <a:ea typeface="+mn-ea"/>
                  <a:cs typeface="+mn-cs"/>
                </a:rPr>
                <a:t>directorio</a:t>
              </a:r>
              <a:r>
                <a:rPr lang="en-US" sz="1200" b="0" i="0" dirty="0">
                  <a:effectLst>
                    <a:outerShdw blurRad="38100" dist="38100" dir="2700000" algn="tl">
                      <a:srgbClr val="000000">
                        <a:alpha val="43137"/>
                      </a:srgbClr>
                    </a:outerShdw>
                  </a:effectLst>
                  <a:latin typeface="Segoe"/>
                  <a:ea typeface="+mn-ea"/>
                  <a:cs typeface="+mn-cs"/>
                </a:rPr>
                <a:t> de </a:t>
              </a:r>
              <a:r>
                <a:rPr lang="en-US" sz="1200" b="0" i="0" dirty="0" err="1">
                  <a:effectLst>
                    <a:outerShdw blurRad="38100" dist="38100" dir="2700000" algn="tl">
                      <a:srgbClr val="000000">
                        <a:alpha val="43137"/>
                      </a:srgbClr>
                    </a:outerShdw>
                  </a:effectLst>
                  <a:latin typeface="Segoe"/>
                  <a:ea typeface="+mn-ea"/>
                  <a:cs typeface="+mn-cs"/>
                </a:rPr>
                <a:t>redes</a:t>
              </a:r>
              <a:endParaRPr lang="en-US" sz="1200" b="0" i="0" dirty="0">
                <a:effectLst>
                  <a:outerShdw blurRad="38100" dist="38100" dir="2700000" algn="tl">
                    <a:srgbClr val="000000">
                      <a:alpha val="43137"/>
                    </a:srgbClr>
                  </a:outerShdw>
                </a:effectLst>
                <a:latin typeface="Segoe"/>
                <a:ea typeface="+mn-ea"/>
                <a:cs typeface="+mn-cs"/>
              </a:endParaRPr>
            </a:p>
            <a:p>
              <a:pPr marL="237744" indent="-237744" algn="l" defTabSz="-13871448">
                <a:spcBef>
                  <a:spcPts val="100"/>
                </a:spcBef>
                <a:spcAft>
                  <a:spcPts val="100"/>
                </a:spcAft>
                <a:buClr>
                  <a:srgbClr val="FFB601"/>
                </a:buClr>
                <a:buSzPct val="85000"/>
                <a:buBlip>
                  <a:blip r:embed="rId3"/>
                </a:buBlip>
              </a:pPr>
              <a:r>
                <a:rPr lang="en-US" sz="1200" b="0" i="0" dirty="0">
                  <a:effectLst>
                    <a:outerShdw blurRad="38100" dist="38100" dir="2700000" algn="tl">
                      <a:srgbClr val="000000">
                        <a:alpha val="43137"/>
                      </a:srgbClr>
                    </a:outerShdw>
                  </a:effectLst>
                  <a:latin typeface="Segoe"/>
                  <a:ea typeface="+mn-ea"/>
                  <a:cs typeface="+mn-cs"/>
                </a:rPr>
                <a:t>Cree </a:t>
              </a:r>
              <a:r>
                <a:rPr lang="en-US" sz="1200" b="0" i="0" dirty="0" err="1">
                  <a:effectLst>
                    <a:outerShdw blurRad="38100" dist="38100" dir="2700000" algn="tl">
                      <a:srgbClr val="000000">
                        <a:alpha val="43137"/>
                      </a:srgbClr>
                    </a:outerShdw>
                  </a:effectLst>
                  <a:latin typeface="Segoe"/>
                  <a:ea typeface="+mn-ea"/>
                  <a:cs typeface="+mn-cs"/>
                </a:rPr>
                <a:t>grupos</a:t>
              </a:r>
              <a:r>
                <a:rPr lang="en-US" sz="1200" b="0" i="0" dirty="0">
                  <a:effectLst>
                    <a:outerShdw blurRad="38100" dist="38100" dir="2700000" algn="tl">
                      <a:srgbClr val="000000">
                        <a:alpha val="43137"/>
                      </a:srgbClr>
                    </a:outerShdw>
                  </a:effectLst>
                  <a:latin typeface="Segoe"/>
                  <a:ea typeface="+mn-ea"/>
                  <a:cs typeface="+mn-cs"/>
                </a:rPr>
                <a:t> y </a:t>
              </a:r>
              <a:r>
                <a:rPr lang="en-US" sz="1200" b="0" i="0" dirty="0" err="1">
                  <a:effectLst>
                    <a:outerShdw blurRad="38100" dist="38100" dir="2700000" algn="tl">
                      <a:srgbClr val="000000">
                        <a:alpha val="43137"/>
                      </a:srgbClr>
                    </a:outerShdw>
                  </a:effectLst>
                  <a:latin typeface="Segoe"/>
                  <a:ea typeface="+mn-ea"/>
                  <a:cs typeface="+mn-cs"/>
                </a:rPr>
                <a:t>establezca</a:t>
              </a:r>
              <a:r>
                <a:rPr lang="en-US" sz="1200" b="0" i="0" dirty="0">
                  <a:effectLst>
                    <a:outerShdw blurRad="38100" dist="38100" dir="2700000" algn="tl">
                      <a:srgbClr val="000000">
                        <a:alpha val="43137"/>
                      </a:srgbClr>
                    </a:outerShdw>
                  </a:effectLst>
                  <a:latin typeface="Segoe"/>
                  <a:ea typeface="+mn-ea"/>
                  <a:cs typeface="+mn-cs"/>
                </a:rPr>
                <a:t> </a:t>
              </a:r>
              <a:r>
                <a:rPr lang="en-US" sz="1200" b="0" i="0" dirty="0" err="1">
                  <a:effectLst>
                    <a:outerShdw blurRad="38100" dist="38100" dir="2700000" algn="tl">
                      <a:srgbClr val="000000">
                        <a:alpha val="43137"/>
                      </a:srgbClr>
                    </a:outerShdw>
                  </a:effectLst>
                  <a:latin typeface="Segoe"/>
                  <a:ea typeface="+mn-ea"/>
                  <a:cs typeface="+mn-cs"/>
                </a:rPr>
                <a:t>directivas</a:t>
              </a:r>
              <a:endParaRPr lang="en-US" sz="1200" b="0" i="0" dirty="0">
                <a:effectLst>
                  <a:outerShdw blurRad="38100" dist="38100" dir="2700000" algn="tl">
                    <a:srgbClr val="000000">
                      <a:alpha val="43137"/>
                    </a:srgbClr>
                  </a:outerShdw>
                </a:effectLst>
                <a:latin typeface="Segoe"/>
                <a:ea typeface="+mn-ea"/>
                <a:cs typeface="+mn-cs"/>
              </a:endParaRPr>
            </a:p>
            <a:p>
              <a:pPr marL="237744" indent="-237744" algn="l" defTabSz="-13871448">
                <a:spcBef>
                  <a:spcPts val="100"/>
                </a:spcBef>
                <a:spcAft>
                  <a:spcPts val="100"/>
                </a:spcAft>
                <a:buClr>
                  <a:srgbClr val="FFB601"/>
                </a:buClr>
                <a:buSzPct val="85000"/>
                <a:buBlip>
                  <a:blip r:embed="rId3"/>
                </a:buBlip>
              </a:pPr>
              <a:r>
                <a:rPr lang="en-US" sz="1200" b="0" i="0" dirty="0" err="1">
                  <a:effectLst>
                    <a:outerShdw blurRad="38100" dist="38100" dir="2700000" algn="tl">
                      <a:srgbClr val="000000">
                        <a:alpha val="43137"/>
                      </a:srgbClr>
                    </a:outerShdw>
                  </a:effectLst>
                  <a:latin typeface="Segoe"/>
                  <a:ea typeface="+mn-ea"/>
                  <a:cs typeface="+mn-cs"/>
                </a:rPr>
                <a:t>Automatice</a:t>
              </a:r>
              <a:r>
                <a:rPr lang="en-US" sz="1200" b="0" i="0" dirty="0">
                  <a:effectLst>
                    <a:outerShdw blurRad="38100" dist="38100" dir="2700000" algn="tl">
                      <a:srgbClr val="000000">
                        <a:alpha val="43137"/>
                      </a:srgbClr>
                    </a:outerShdw>
                  </a:effectLst>
                  <a:latin typeface="Segoe"/>
                  <a:ea typeface="+mn-ea"/>
                  <a:cs typeface="+mn-cs"/>
                </a:rPr>
                <a:t> </a:t>
              </a:r>
              <a:r>
                <a:rPr lang="en-US" sz="1200" b="0" i="0" dirty="0" err="1">
                  <a:effectLst>
                    <a:outerShdw blurRad="38100" dist="38100" dir="2700000" algn="tl">
                      <a:srgbClr val="000000">
                        <a:alpha val="43137"/>
                      </a:srgbClr>
                    </a:outerShdw>
                  </a:effectLst>
                  <a:latin typeface="Segoe"/>
                  <a:ea typeface="+mn-ea"/>
                  <a:cs typeface="+mn-cs"/>
                </a:rPr>
                <a:t>actualizaciones</a:t>
              </a:r>
              <a:r>
                <a:rPr lang="en-US" sz="1200" b="0" i="0" dirty="0">
                  <a:effectLst>
                    <a:outerShdw blurRad="38100" dist="38100" dir="2700000" algn="tl">
                      <a:srgbClr val="000000">
                        <a:alpha val="43137"/>
                      </a:srgbClr>
                    </a:outerShdw>
                  </a:effectLst>
                  <a:latin typeface="Segoe"/>
                  <a:ea typeface="+mn-ea"/>
                  <a:cs typeface="+mn-cs"/>
                </a:rPr>
                <a:t> de software</a:t>
              </a:r>
            </a:p>
            <a:p>
              <a:pPr marL="237744" indent="-237744" algn="l" defTabSz="-13871448">
                <a:spcBef>
                  <a:spcPts val="100"/>
                </a:spcBef>
                <a:spcAft>
                  <a:spcPts val="100"/>
                </a:spcAft>
                <a:buClr>
                  <a:srgbClr val="FFB601"/>
                </a:buClr>
                <a:buSzPct val="85000"/>
                <a:buBlip>
                  <a:blip r:embed="rId3"/>
                </a:buBlip>
              </a:pPr>
              <a:r>
                <a:rPr lang="en-US" sz="1200" b="0" i="0" dirty="0" err="1">
                  <a:effectLst>
                    <a:outerShdw blurRad="38100" dist="38100" dir="2700000" algn="tl">
                      <a:srgbClr val="000000">
                        <a:alpha val="43137"/>
                      </a:srgbClr>
                    </a:outerShdw>
                  </a:effectLst>
                  <a:latin typeface="Segoe"/>
                  <a:ea typeface="+mn-ea"/>
                  <a:cs typeface="+mn-cs"/>
                </a:rPr>
                <a:t>Centralice</a:t>
              </a:r>
              <a:r>
                <a:rPr lang="en-US" sz="1200" b="0" i="0" dirty="0">
                  <a:effectLst>
                    <a:outerShdw blurRad="38100" dist="38100" dir="2700000" algn="tl">
                      <a:srgbClr val="000000">
                        <a:alpha val="43137"/>
                      </a:srgbClr>
                    </a:outerShdw>
                  </a:effectLst>
                  <a:latin typeface="Segoe"/>
                  <a:ea typeface="+mn-ea"/>
                  <a:cs typeface="+mn-cs"/>
                </a:rPr>
                <a:t> </a:t>
              </a:r>
              <a:r>
                <a:rPr lang="en-US" sz="1200" b="0" i="0" dirty="0" err="1">
                  <a:effectLst>
                    <a:outerShdw blurRad="38100" dist="38100" dir="2700000" algn="tl">
                      <a:srgbClr val="000000">
                        <a:alpha val="43137"/>
                      </a:srgbClr>
                    </a:outerShdw>
                  </a:effectLst>
                  <a:latin typeface="Segoe"/>
                  <a:ea typeface="+mn-ea"/>
                  <a:cs typeface="+mn-cs"/>
                </a:rPr>
                <a:t>las</a:t>
              </a:r>
              <a:r>
                <a:rPr lang="en-US" sz="1200" b="0" i="0" dirty="0">
                  <a:effectLst>
                    <a:outerShdw blurRad="38100" dist="38100" dir="2700000" algn="tl">
                      <a:srgbClr val="000000">
                        <a:alpha val="43137"/>
                      </a:srgbClr>
                    </a:outerShdw>
                  </a:effectLst>
                  <a:latin typeface="Segoe"/>
                  <a:ea typeface="+mn-ea"/>
                  <a:cs typeface="+mn-cs"/>
                </a:rPr>
                <a:t> </a:t>
              </a:r>
              <a:r>
                <a:rPr lang="en-US" sz="1200" b="0" i="0" dirty="0" err="1">
                  <a:effectLst>
                    <a:outerShdw blurRad="38100" dist="38100" dir="2700000" algn="tl">
                      <a:srgbClr val="000000">
                        <a:alpha val="43137"/>
                      </a:srgbClr>
                    </a:outerShdw>
                  </a:effectLst>
                  <a:latin typeface="Segoe"/>
                  <a:ea typeface="+mn-ea"/>
                  <a:cs typeface="+mn-cs"/>
                </a:rPr>
                <a:t>configuraciones</a:t>
              </a:r>
              <a:r>
                <a:rPr lang="en-US" sz="1200" b="0" i="0" dirty="0">
                  <a:effectLst>
                    <a:outerShdw blurRad="38100" dist="38100" dir="2700000" algn="tl">
                      <a:srgbClr val="000000">
                        <a:alpha val="43137"/>
                      </a:srgbClr>
                    </a:outerShdw>
                  </a:effectLst>
                  <a:latin typeface="Segoe"/>
                  <a:ea typeface="+mn-ea"/>
                  <a:cs typeface="+mn-cs"/>
                </a:rPr>
                <a:t> y </a:t>
              </a:r>
              <a:r>
                <a:rPr lang="en-US" sz="1200" b="0" i="0" dirty="0" err="1">
                  <a:effectLst>
                    <a:outerShdw blurRad="38100" dist="38100" dir="2700000" algn="tl">
                      <a:srgbClr val="000000">
                        <a:alpha val="43137"/>
                      </a:srgbClr>
                    </a:outerShdw>
                  </a:effectLst>
                  <a:latin typeface="Segoe"/>
                  <a:ea typeface="+mn-ea"/>
                  <a:cs typeface="+mn-cs"/>
                </a:rPr>
                <a:t>las</a:t>
              </a:r>
              <a:r>
                <a:rPr lang="en-US" sz="1200" b="0" i="0" dirty="0">
                  <a:effectLst>
                    <a:outerShdw blurRad="38100" dist="38100" dir="2700000" algn="tl">
                      <a:srgbClr val="000000">
                        <a:alpha val="43137"/>
                      </a:srgbClr>
                    </a:outerShdw>
                  </a:effectLst>
                  <a:latin typeface="Segoe"/>
                  <a:ea typeface="+mn-ea"/>
                  <a:cs typeface="+mn-cs"/>
                </a:rPr>
                <a:t> </a:t>
              </a:r>
              <a:r>
                <a:rPr lang="en-US" sz="1200" b="0" i="0" dirty="0" err="1">
                  <a:effectLst>
                    <a:outerShdw blurRad="38100" dist="38100" dir="2700000" algn="tl">
                      <a:srgbClr val="000000">
                        <a:alpha val="43137"/>
                      </a:srgbClr>
                    </a:outerShdw>
                  </a:effectLst>
                  <a:latin typeface="Segoe"/>
                  <a:ea typeface="+mn-ea"/>
                  <a:cs typeface="+mn-cs"/>
                </a:rPr>
                <a:t>directivas</a:t>
              </a:r>
              <a:endParaRPr lang="en-US" sz="1200" b="0" i="0" dirty="0">
                <a:effectLst>
                  <a:outerShdw blurRad="38100" dist="38100" dir="2700000" algn="tl">
                    <a:srgbClr val="000000">
                      <a:alpha val="43137"/>
                    </a:srgbClr>
                  </a:outerShdw>
                </a:effectLst>
                <a:latin typeface="Segoe"/>
                <a:ea typeface="+mn-ea"/>
                <a:cs typeface="+mn-cs"/>
              </a:endParaRPr>
            </a:p>
            <a:p>
              <a:pPr marL="237744" indent="-237744" algn="l" defTabSz="-13871448">
                <a:spcBef>
                  <a:spcPts val="100"/>
                </a:spcBef>
                <a:spcAft>
                  <a:spcPts val="100"/>
                </a:spcAft>
                <a:buClr>
                  <a:srgbClr val="FFB601"/>
                </a:buClr>
                <a:buSzPct val="85000"/>
                <a:buBlip>
                  <a:blip r:embed="rId3"/>
                </a:buBlip>
              </a:pPr>
              <a:r>
                <a:rPr lang="en-US" sz="1200" b="0" i="0" dirty="0" err="1">
                  <a:effectLst>
                    <a:outerShdw blurRad="38100" dist="38100" dir="2700000" algn="tl">
                      <a:srgbClr val="000000">
                        <a:alpha val="43137"/>
                      </a:srgbClr>
                    </a:outerShdw>
                  </a:effectLst>
                  <a:latin typeface="Segoe"/>
                  <a:ea typeface="+mn-ea"/>
                  <a:cs typeface="+mn-cs"/>
                </a:rPr>
                <a:t>Habilite</a:t>
              </a:r>
              <a:r>
                <a:rPr lang="en-US" sz="1200" b="0" i="0" dirty="0">
                  <a:effectLst>
                    <a:outerShdw blurRad="38100" dist="38100" dir="2700000" algn="tl">
                      <a:srgbClr val="000000">
                        <a:alpha val="43137"/>
                      </a:srgbClr>
                    </a:outerShdw>
                  </a:effectLst>
                  <a:latin typeface="Segoe"/>
                  <a:ea typeface="+mn-ea"/>
                  <a:cs typeface="+mn-cs"/>
                </a:rPr>
                <a:t> la </a:t>
              </a:r>
              <a:r>
                <a:rPr lang="en-US" sz="1200" b="0" i="0" dirty="0" err="1">
                  <a:effectLst>
                    <a:outerShdw blurRad="38100" dist="38100" dir="2700000" algn="tl">
                      <a:srgbClr val="000000">
                        <a:alpha val="43137"/>
                      </a:srgbClr>
                    </a:outerShdw>
                  </a:effectLst>
                  <a:latin typeface="Segoe"/>
                  <a:ea typeface="+mn-ea"/>
                  <a:cs typeface="+mn-cs"/>
                </a:rPr>
                <a:t>supervisión</a:t>
              </a:r>
              <a:r>
                <a:rPr lang="en-US" sz="1200" b="0" i="0" dirty="0">
                  <a:effectLst>
                    <a:outerShdw blurRad="38100" dist="38100" dir="2700000" algn="tl">
                      <a:srgbClr val="000000">
                        <a:alpha val="43137"/>
                      </a:srgbClr>
                    </a:outerShdw>
                  </a:effectLst>
                  <a:latin typeface="Segoe"/>
                  <a:ea typeface="+mn-ea"/>
                  <a:cs typeface="+mn-cs"/>
                </a:rPr>
                <a:t> y el </a:t>
              </a:r>
              <a:r>
                <a:rPr lang="en-US" sz="1200" b="0" i="0" dirty="0" err="1">
                  <a:effectLst>
                    <a:outerShdw blurRad="38100" dist="38100" dir="2700000" algn="tl">
                      <a:srgbClr val="000000">
                        <a:alpha val="43137"/>
                      </a:srgbClr>
                    </a:outerShdw>
                  </a:effectLst>
                  <a:latin typeface="Segoe"/>
                  <a:ea typeface="+mn-ea"/>
                  <a:cs typeface="+mn-cs"/>
                </a:rPr>
                <a:t>soporte</a:t>
              </a:r>
              <a:r>
                <a:rPr lang="en-US" sz="1200" b="0" i="0" dirty="0">
                  <a:effectLst>
                    <a:outerShdw blurRad="38100" dist="38100" dir="2700000" algn="tl">
                      <a:srgbClr val="000000">
                        <a:alpha val="43137"/>
                      </a:srgbClr>
                    </a:outerShdw>
                  </a:effectLst>
                  <a:latin typeface="Segoe"/>
                  <a:ea typeface="+mn-ea"/>
                  <a:cs typeface="+mn-cs"/>
                </a:rPr>
                <a:t> </a:t>
              </a:r>
              <a:r>
                <a:rPr lang="en-US" sz="1200" b="0" i="0" dirty="0" err="1">
                  <a:effectLst>
                    <a:outerShdw blurRad="38100" dist="38100" dir="2700000" algn="tl">
                      <a:srgbClr val="000000">
                        <a:alpha val="43137"/>
                      </a:srgbClr>
                    </a:outerShdw>
                  </a:effectLst>
                  <a:latin typeface="Segoe"/>
                  <a:ea typeface="+mn-ea"/>
                  <a:cs typeface="+mn-cs"/>
                </a:rPr>
                <a:t>remotos</a:t>
              </a:r>
              <a:endParaRPr lang="en-US" sz="1200" b="0" i="0" dirty="0">
                <a:effectLst>
                  <a:outerShdw blurRad="38100" dist="38100" dir="2700000" algn="tl">
                    <a:srgbClr val="000000">
                      <a:alpha val="43137"/>
                    </a:srgbClr>
                  </a:outerShdw>
                </a:effectLst>
                <a:latin typeface="Segoe"/>
                <a:ea typeface="+mn-ea"/>
                <a:cs typeface="+mn-cs"/>
              </a:endParaRPr>
            </a:p>
          </p:txBody>
        </p:sp>
        <p:sp>
          <p:nvSpPr>
            <p:cNvPr id="22" name="Rectangle 21"/>
            <p:cNvSpPr/>
            <p:nvPr/>
          </p:nvSpPr>
          <p:spPr bwMode="auto">
            <a:xfrm>
              <a:off x="4352922" y="2771766"/>
              <a:ext cx="4493091" cy="341091"/>
            </a:xfrm>
            <a:prstGeom prst="rect">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Solución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14" name="Group 13"/>
          <p:cNvGrpSpPr/>
          <p:nvPr/>
        </p:nvGrpSpPr>
        <p:grpSpPr>
          <a:xfrm>
            <a:off x="4485513" y="5250333"/>
            <a:ext cx="4325112" cy="1360079"/>
            <a:chOff x="4352922" y="5362438"/>
            <a:chExt cx="4493091" cy="1360079"/>
          </a:xfrm>
        </p:grpSpPr>
        <p:sp>
          <p:nvSpPr>
            <p:cNvPr id="24" name="Rectangle 23"/>
            <p:cNvSpPr/>
            <p:nvPr/>
          </p:nvSpPr>
          <p:spPr bwMode="auto">
            <a:xfrm>
              <a:off x="4352922" y="5362438"/>
              <a:ext cx="4493091" cy="334386"/>
            </a:xfrm>
            <a:prstGeom prst="rect">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Impacto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6" name="Rectangle 12"/>
            <p:cNvSpPr>
              <a:spLocks noChangeArrowheads="1"/>
            </p:cNvSpPr>
            <p:nvPr/>
          </p:nvSpPr>
          <p:spPr bwMode="auto">
            <a:xfrm>
              <a:off x="4352922" y="5660688"/>
              <a:ext cx="4493091" cy="1061829"/>
            </a:xfrm>
            <a:prstGeom prst="rect">
              <a:avLst/>
            </a:prstGeom>
            <a:solidFill>
              <a:schemeClr val="tx2">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7744" indent="-237744" algn="l" defTabSz="-13871448">
                <a:spcBef>
                  <a:spcPts val="100"/>
                </a:spcBef>
                <a:spcAft>
                  <a:spcPts val="100"/>
                </a:spcAft>
                <a:buClr>
                  <a:srgbClr val="FFB601"/>
                </a:buClr>
                <a:buSzPct val="85000"/>
                <a:buBlip>
                  <a:blip r:embed="rId3"/>
                </a:buBlip>
              </a:pPr>
              <a:r>
                <a:rPr lang="en-US" sz="1300" b="0" i="0" dirty="0">
                  <a:effectLst>
                    <a:outerShdw blurRad="38100" dist="38100" dir="2700000" algn="tl">
                      <a:srgbClr val="000000">
                        <a:alpha val="43137"/>
                      </a:srgbClr>
                    </a:outerShdw>
                  </a:effectLst>
                  <a:latin typeface="Segoe"/>
                  <a:ea typeface="+mn-ea"/>
                  <a:cs typeface="+mn-cs"/>
                </a:rPr>
                <a:t>Mayor control</a:t>
              </a:r>
            </a:p>
            <a:p>
              <a:pPr marL="237744" indent="-237744" algn="l" defTabSz="-13871448">
                <a:spcBef>
                  <a:spcPts val="100"/>
                </a:spcBef>
                <a:spcAft>
                  <a:spcPts val="100"/>
                </a:spcAft>
                <a:buClr>
                  <a:srgbClr val="FFB601"/>
                </a:buClr>
                <a:buSzPct val="85000"/>
                <a:buBlip>
                  <a:blip r:embed="rId3"/>
                </a:buBlip>
              </a:pPr>
              <a:r>
                <a:rPr lang="en-US" sz="1300" b="0" i="0" dirty="0" err="1">
                  <a:effectLst>
                    <a:outerShdw blurRad="38100" dist="38100" dir="2700000" algn="tl">
                      <a:srgbClr val="000000">
                        <a:alpha val="43137"/>
                      </a:srgbClr>
                    </a:outerShdw>
                  </a:effectLst>
                  <a:latin typeface="Segoe"/>
                  <a:ea typeface="+mn-ea"/>
                  <a:cs typeface="+mn-cs"/>
                </a:rPr>
                <a:t>Ahorros</a:t>
              </a:r>
              <a:r>
                <a:rPr lang="en-US" sz="1300" b="0" i="0" dirty="0">
                  <a:effectLst>
                    <a:outerShdw blurRad="38100" dist="38100" dir="2700000" algn="tl">
                      <a:srgbClr val="000000">
                        <a:alpha val="43137"/>
                      </a:srgbClr>
                    </a:outerShdw>
                  </a:effectLst>
                  <a:latin typeface="Segoe"/>
                  <a:ea typeface="+mn-ea"/>
                  <a:cs typeface="+mn-cs"/>
                </a:rPr>
                <a:t> en la </a:t>
              </a:r>
              <a:r>
                <a:rPr lang="en-US" sz="1300" b="0" i="0" dirty="0" err="1">
                  <a:effectLst>
                    <a:outerShdw blurRad="38100" dist="38100" dir="2700000" algn="tl">
                      <a:srgbClr val="000000">
                        <a:alpha val="43137"/>
                      </a:srgbClr>
                    </a:outerShdw>
                  </a:effectLst>
                  <a:latin typeface="Segoe"/>
                  <a:ea typeface="+mn-ea"/>
                  <a:cs typeface="+mn-cs"/>
                </a:rPr>
                <a:t>mano</a:t>
              </a:r>
              <a:r>
                <a:rPr lang="en-US" sz="1300" b="0" i="0" dirty="0">
                  <a:effectLst>
                    <a:outerShdw blurRad="38100" dist="38100" dir="2700000" algn="tl">
                      <a:srgbClr val="000000">
                        <a:alpha val="43137"/>
                      </a:srgbClr>
                    </a:outerShdw>
                  </a:effectLst>
                  <a:latin typeface="Segoe"/>
                  <a:ea typeface="+mn-ea"/>
                  <a:cs typeface="+mn-cs"/>
                </a:rPr>
                <a:t> de </a:t>
              </a:r>
              <a:r>
                <a:rPr lang="en-US" sz="1300" b="0" i="0" dirty="0" err="1">
                  <a:effectLst>
                    <a:outerShdw blurRad="38100" dist="38100" dir="2700000" algn="tl">
                      <a:srgbClr val="000000">
                        <a:alpha val="43137"/>
                      </a:srgbClr>
                    </a:outerShdw>
                  </a:effectLst>
                  <a:latin typeface="Segoe"/>
                  <a:ea typeface="+mn-ea"/>
                  <a:cs typeface="+mn-cs"/>
                </a:rPr>
                <a:t>obra</a:t>
              </a:r>
              <a:r>
                <a:rPr lang="en-US" sz="1300" b="0" i="0" dirty="0">
                  <a:effectLst>
                    <a:outerShdw blurRad="38100" dist="38100" dir="2700000" algn="tl">
                      <a:srgbClr val="000000">
                        <a:alpha val="43137"/>
                      </a:srgbClr>
                    </a:outerShdw>
                  </a:effectLst>
                  <a:latin typeface="Segoe"/>
                  <a:ea typeface="+mn-ea"/>
                  <a:cs typeface="+mn-cs"/>
                </a:rPr>
                <a:t> de TI</a:t>
              </a:r>
            </a:p>
            <a:p>
              <a:pPr marL="237744" indent="-237744" algn="l" defTabSz="-13871448">
                <a:spcBef>
                  <a:spcPts val="100"/>
                </a:spcBef>
                <a:spcAft>
                  <a:spcPts val="100"/>
                </a:spcAft>
                <a:buClr>
                  <a:srgbClr val="FFB601"/>
                </a:buClr>
                <a:buSzPct val="85000"/>
                <a:buBlip>
                  <a:blip r:embed="rId3"/>
                </a:buBlip>
              </a:pPr>
              <a:r>
                <a:rPr lang="en-US" sz="1300" b="0" i="0" dirty="0" err="1">
                  <a:effectLst>
                    <a:outerShdw blurRad="38100" dist="38100" dir="2700000" algn="tl">
                      <a:srgbClr val="000000">
                        <a:alpha val="43137"/>
                      </a:srgbClr>
                    </a:outerShdw>
                  </a:effectLst>
                  <a:latin typeface="Segoe"/>
                  <a:ea typeface="+mn-ea"/>
                  <a:cs typeface="+mn-cs"/>
                </a:rPr>
                <a:t>Aumento</a:t>
              </a:r>
              <a:r>
                <a:rPr lang="en-US" sz="1300" b="0" i="0" dirty="0">
                  <a:effectLst>
                    <a:outerShdw blurRad="38100" dist="38100" dir="2700000" algn="tl">
                      <a:srgbClr val="000000">
                        <a:alpha val="43137"/>
                      </a:srgbClr>
                    </a:outerShdw>
                  </a:effectLst>
                  <a:latin typeface="Segoe"/>
                  <a:ea typeface="+mn-ea"/>
                  <a:cs typeface="+mn-cs"/>
                </a:rPr>
                <a:t> del </a:t>
              </a:r>
              <a:r>
                <a:rPr lang="en-US" sz="1300" b="0" i="0" dirty="0" err="1">
                  <a:effectLst>
                    <a:outerShdw blurRad="38100" dist="38100" dir="2700000" algn="tl">
                      <a:srgbClr val="000000">
                        <a:alpha val="43137"/>
                      </a:srgbClr>
                    </a:outerShdw>
                  </a:effectLst>
                  <a:latin typeface="Segoe"/>
                  <a:ea typeface="+mn-ea"/>
                  <a:cs typeface="+mn-cs"/>
                </a:rPr>
                <a:t>tiempo</a:t>
              </a:r>
              <a:r>
                <a:rPr lang="en-US" sz="1300" b="0" i="0" dirty="0">
                  <a:effectLst>
                    <a:outerShdw blurRad="38100" dist="38100" dir="2700000" algn="tl">
                      <a:srgbClr val="000000">
                        <a:alpha val="43137"/>
                      </a:srgbClr>
                    </a:outerShdw>
                  </a:effectLst>
                  <a:latin typeface="Segoe"/>
                  <a:ea typeface="+mn-ea"/>
                  <a:cs typeface="+mn-cs"/>
                </a:rPr>
                <a:t> </a:t>
              </a:r>
              <a:r>
                <a:rPr lang="en-US" sz="1300" b="0" i="0" dirty="0" err="1">
                  <a:effectLst>
                    <a:outerShdw blurRad="38100" dist="38100" dir="2700000" algn="tl">
                      <a:srgbClr val="000000">
                        <a:alpha val="43137"/>
                      </a:srgbClr>
                    </a:outerShdw>
                  </a:effectLst>
                  <a:latin typeface="Segoe"/>
                  <a:ea typeface="+mn-ea"/>
                  <a:cs typeface="+mn-cs"/>
                </a:rPr>
                <a:t>productivo</a:t>
              </a:r>
              <a:r>
                <a:rPr lang="en-US" sz="1300" b="0" i="0" dirty="0">
                  <a:effectLst>
                    <a:outerShdw blurRad="38100" dist="38100" dir="2700000" algn="tl">
                      <a:srgbClr val="000000">
                        <a:alpha val="43137"/>
                      </a:srgbClr>
                    </a:outerShdw>
                  </a:effectLst>
                  <a:latin typeface="Segoe"/>
                  <a:ea typeface="+mn-ea"/>
                  <a:cs typeface="+mn-cs"/>
                </a:rPr>
                <a:t> del </a:t>
              </a:r>
              <a:r>
                <a:rPr lang="en-US" sz="1300" b="0" i="0" dirty="0" err="1">
                  <a:effectLst>
                    <a:outerShdw blurRad="38100" dist="38100" dir="2700000" algn="tl">
                      <a:srgbClr val="000000">
                        <a:alpha val="43137"/>
                      </a:srgbClr>
                    </a:outerShdw>
                  </a:effectLst>
                  <a:latin typeface="Segoe"/>
                  <a:ea typeface="+mn-ea"/>
                  <a:cs typeface="+mn-cs"/>
                </a:rPr>
                <a:t>sistema</a:t>
              </a:r>
              <a:endParaRPr lang="en-US" sz="1300" b="0" i="0" dirty="0">
                <a:effectLst>
                  <a:outerShdw blurRad="38100" dist="38100" dir="2700000" algn="tl">
                    <a:srgbClr val="000000">
                      <a:alpha val="43137"/>
                    </a:srgbClr>
                  </a:outerShdw>
                </a:effectLst>
                <a:latin typeface="Segoe"/>
                <a:ea typeface="+mn-ea"/>
                <a:cs typeface="+mn-cs"/>
              </a:endParaRPr>
            </a:p>
            <a:p>
              <a:pPr marL="237744" indent="-237744" algn="l" defTabSz="-13871448">
                <a:spcBef>
                  <a:spcPts val="100"/>
                </a:spcBef>
                <a:spcAft>
                  <a:spcPts val="100"/>
                </a:spcAft>
                <a:buClr>
                  <a:srgbClr val="FFB601"/>
                </a:buClr>
                <a:buSzPct val="85000"/>
                <a:buBlip>
                  <a:blip r:embed="rId3"/>
                </a:buBlip>
              </a:pPr>
              <a:r>
                <a:rPr lang="en-US" sz="1300" b="0" i="0" dirty="0">
                  <a:effectLst>
                    <a:outerShdw blurRad="38100" dist="38100" dir="2700000" algn="tl">
                      <a:srgbClr val="000000">
                        <a:alpha val="43137"/>
                      </a:srgbClr>
                    </a:outerShdw>
                  </a:effectLst>
                  <a:latin typeface="Segoe"/>
                  <a:ea typeface="+mn-ea"/>
                  <a:cs typeface="+mn-cs"/>
                </a:rPr>
                <a:t>Mayor </a:t>
              </a:r>
              <a:r>
                <a:rPr lang="en-US" sz="1300" b="0" i="0" dirty="0" err="1">
                  <a:effectLst>
                    <a:outerShdw blurRad="38100" dist="38100" dir="2700000" algn="tl">
                      <a:srgbClr val="000000">
                        <a:alpha val="43137"/>
                      </a:srgbClr>
                    </a:outerShdw>
                  </a:effectLst>
                  <a:latin typeface="Segoe"/>
                  <a:ea typeface="+mn-ea"/>
                  <a:cs typeface="+mn-cs"/>
                </a:rPr>
                <a:t>seguridad</a:t>
              </a:r>
              <a:endParaRPr lang="en-US" sz="1300" b="0" i="0" dirty="0">
                <a:effectLst>
                  <a:outerShdw blurRad="38100" dist="38100" dir="2700000" algn="tl">
                    <a:srgbClr val="000000">
                      <a:alpha val="43137"/>
                    </a:srgbClr>
                  </a:outerShdw>
                </a:effectLst>
                <a:latin typeface="Segoe"/>
                <a:ea typeface="+mn-ea"/>
                <a:cs typeface="+mn-cs"/>
              </a:endParaRPr>
            </a:p>
          </p:txBody>
        </p:sp>
      </p:grpSp>
      <p:pic>
        <p:nvPicPr>
          <p:cNvPr id="26" name="Picture 25" descr="BDLM Only - Dark Overview"/>
          <p:cNvPicPr/>
          <p:nvPr/>
        </p:nvPicPr>
        <p:blipFill>
          <a:blip r:embed="rId4"/>
          <a:stretch>
            <a:fillRect/>
          </a:stretch>
        </p:blipFill>
        <p:spPr bwMode="auto">
          <a:xfrm>
            <a:off x="61763" y="1844551"/>
            <a:ext cx="4553779" cy="3830536"/>
          </a:xfrm>
          <a:prstGeom prst="rect">
            <a:avLst/>
          </a:prstGeom>
          <a:ln>
            <a:noFill/>
          </a:ln>
          <a:effectLst>
            <a:outerShdw blurRad="292100" dist="139700" dir="2700000" algn="tl" rotWithShape="0">
              <a:srgbClr val="333333">
                <a:alpha val="65000"/>
              </a:srgbClr>
            </a:outerShdw>
          </a:effectLst>
        </p:spPr>
      </p:pic>
      <p:sp>
        <p:nvSpPr>
          <p:cNvPr id="38" name="Rectangle 37"/>
          <p:cNvSpPr/>
          <p:nvPr/>
        </p:nvSpPr>
        <p:spPr>
          <a:xfrm>
            <a:off x="523150" y="1616242"/>
            <a:ext cx="3403497" cy="369332"/>
          </a:xfrm>
          <a:prstGeom prst="rect">
            <a:avLst/>
          </a:prstGeom>
        </p:spPr>
        <p:txBody>
          <a:bodyPr wrap="none">
            <a:spAutoFit/>
          </a:bodyPr>
          <a:lstStyle/>
          <a:p>
            <a:pPr algn="ctr">
              <a:buNone/>
            </a:pPr>
            <a:r>
              <a:rPr lang="en-US" b="1" dirty="0" err="1">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Administración</a:t>
            </a:r>
            <a:r>
              <a:rPr lang="en-US" b="1" dirty="0">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 </a:t>
            </a:r>
            <a:r>
              <a:rPr lang="en-US" b="1" dirty="0" err="1">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rPr>
              <a:t>automatizada</a:t>
            </a:r>
            <a:endParaRPr lang="en-US" b="1" dirty="0">
              <a:ln>
                <a:solidFill>
                  <a:schemeClr val="bg2">
                    <a:lumMod val="75000"/>
                    <a:lumOff val="25000"/>
                    <a:alpha val="40000"/>
                  </a:schemeClr>
                </a:solidFill>
              </a:ln>
              <a:solidFill>
                <a:schemeClr val="tx1">
                  <a:lumMod val="85000"/>
                </a:schemeClr>
              </a:solidFill>
              <a:effectLst>
                <a:outerShdw blurRad="38100" dist="38100" dir="2700000" algn="tl">
                  <a:srgbClr val="000000">
                    <a:alpha val="43137"/>
                  </a:srgbClr>
                </a:outerShdw>
              </a:effectLst>
            </a:endParaRPr>
          </a:p>
        </p:txBody>
      </p:sp>
      <p:sp>
        <p:nvSpPr>
          <p:cNvPr id="37" name="Slide Number Placeholder 36"/>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27</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0"/>
            <a:ext cx="9144000" cy="6400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rtl="0" eaLnBrk="0" fontAlgn="base" hangingPunct="0">
              <a:spcBef>
                <a:spcPts val="200"/>
              </a:spcBef>
              <a:spcAft>
                <a:spcPts val="900"/>
              </a:spcAft>
              <a:buClr>
                <a:srgbClr val="FFB601"/>
              </a:buClr>
              <a:buSzPct val="95000"/>
            </a:pPr>
            <a:endParaRPr lang="en-US" sz="2000" kern="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pitchFamily="34" charset="0"/>
              <a:ea typeface="+mn-ea"/>
              <a:cs typeface="+mn-cs"/>
            </a:endParaRPr>
          </a:p>
        </p:txBody>
      </p:sp>
      <p:grpSp>
        <p:nvGrpSpPr>
          <p:cNvPr id="2" name="Group 29"/>
          <p:cNvGrpSpPr/>
          <p:nvPr/>
        </p:nvGrpSpPr>
        <p:grpSpPr>
          <a:xfrm>
            <a:off x="68580" y="1013143"/>
            <a:ext cx="1569720" cy="543505"/>
            <a:chOff x="184685" y="1018277"/>
            <a:chExt cx="2096221" cy="543505"/>
          </a:xfrm>
        </p:grpSpPr>
        <p:sp>
          <p:nvSpPr>
            <p:cNvPr id="16" name="Rectangle 15"/>
            <p:cNvSpPr/>
            <p:nvPr/>
          </p:nvSpPr>
          <p:spPr>
            <a:xfrm>
              <a:off x="184685" y="1018277"/>
              <a:ext cx="2096221" cy="543505"/>
            </a:xfrm>
            <a:prstGeom prst="rect">
              <a:avLst/>
            </a:prstGeom>
            <a:solidFill>
              <a:srgbClr val="C00000"/>
            </a:soli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184685" y="1061429"/>
              <a:ext cx="2096221" cy="457200"/>
            </a:xfrm>
            <a:prstGeom prst="rect">
              <a:avLst/>
            </a:prstGeom>
            <a:solidFill>
              <a:schemeClr val="tx1">
                <a:alpha val="33000"/>
              </a:schemeClr>
            </a:solidFill>
          </p:spPr>
          <p:txBody>
            <a:bodyPr wrap="square" rtlCol="0" anchor="ctr" anchorCtr="0">
              <a:noAutofit/>
            </a:bodyPr>
            <a:lstStyle/>
            <a:p>
              <a:pPr marL="566928" indent="-566928" algn="ctr" defTabSz="-13873163" eaLnBrk="0" hangingPunct="0">
                <a:lnSpc>
                  <a:spcPct val="90000"/>
                </a:lnSpc>
                <a:spcBef>
                  <a:spcPts val="100"/>
                </a:spcBef>
                <a:spcAft>
                  <a:spcPts val="100"/>
                </a:spcAft>
                <a:buClr>
                  <a:srgbClr val="FFB601"/>
                </a:buClr>
                <a:buSzPct val="95000"/>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3" name="Group 30"/>
          <p:cNvGrpSpPr/>
          <p:nvPr/>
        </p:nvGrpSpPr>
        <p:grpSpPr>
          <a:xfrm>
            <a:off x="2522982" y="1013143"/>
            <a:ext cx="1572768" cy="548640"/>
            <a:chOff x="2429207" y="1013143"/>
            <a:chExt cx="2096221" cy="548640"/>
          </a:xfrm>
        </p:grpSpPr>
        <p:sp>
          <p:nvSpPr>
            <p:cNvPr id="14" name="Rectangle 13"/>
            <p:cNvSpPr/>
            <p:nvPr/>
          </p:nvSpPr>
          <p:spPr>
            <a:xfrm>
              <a:off x="2429207" y="1013143"/>
              <a:ext cx="2096221" cy="548640"/>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2429207" y="1058863"/>
              <a:ext cx="2096221"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4" name="Group 33"/>
          <p:cNvGrpSpPr/>
          <p:nvPr/>
        </p:nvGrpSpPr>
        <p:grpSpPr>
          <a:xfrm>
            <a:off x="5192721" y="1013143"/>
            <a:ext cx="1572768" cy="548640"/>
            <a:chOff x="5258861" y="1013143"/>
            <a:chExt cx="1280160" cy="548640"/>
          </a:xfrm>
        </p:grpSpPr>
        <p:sp>
          <p:nvSpPr>
            <p:cNvPr id="18" name="Rectangle 17"/>
            <p:cNvSpPr/>
            <p:nvPr/>
          </p:nvSpPr>
          <p:spPr>
            <a:xfrm>
              <a:off x="5258861" y="1013143"/>
              <a:ext cx="1280160" cy="548640"/>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0" name="TextBox 19"/>
            <p:cNvSpPr txBox="1"/>
            <p:nvPr/>
          </p:nvSpPr>
          <p:spPr>
            <a:xfrm>
              <a:off x="5258861" y="1058863"/>
              <a:ext cx="1280160" cy="457200"/>
            </a:xfrm>
            <a:prstGeom prst="rect">
              <a:avLst/>
            </a:prstGeom>
            <a:solidFill>
              <a:schemeClr val="tx1">
                <a:alpha val="26000"/>
              </a:schemeClr>
            </a:solidFill>
          </p:spPr>
          <p:txBody>
            <a:bodyPr wrap="square" rtlCol="0" anchor="ctr" anchorCtr="0">
              <a:noAutofit/>
            </a:bodyPr>
            <a:lstStyle/>
            <a:p>
              <a:pPr marL="566928" indent="-566928"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p>
          </p:txBody>
        </p:sp>
      </p:grpSp>
      <p:grpSp>
        <p:nvGrpSpPr>
          <p:cNvPr id="5" name="Group 51"/>
          <p:cNvGrpSpPr/>
          <p:nvPr/>
        </p:nvGrpSpPr>
        <p:grpSpPr>
          <a:xfrm>
            <a:off x="7493040" y="1013143"/>
            <a:ext cx="1603334" cy="548640"/>
            <a:chOff x="7811950" y="1013143"/>
            <a:chExt cx="1280160" cy="548640"/>
          </a:xfrm>
        </p:grpSpPr>
        <p:sp>
          <p:nvSpPr>
            <p:cNvPr id="21" name="Rectangle 20"/>
            <p:cNvSpPr/>
            <p:nvPr/>
          </p:nvSpPr>
          <p:spPr>
            <a:xfrm>
              <a:off x="7811950" y="1013143"/>
              <a:ext cx="1280160" cy="548640"/>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2" name="TextBox 21"/>
            <p:cNvSpPr txBox="1"/>
            <p:nvPr/>
          </p:nvSpPr>
          <p:spPr>
            <a:xfrm>
              <a:off x="7811950" y="1058863"/>
              <a:ext cx="1280160" cy="457200"/>
            </a:xfrm>
            <a:prstGeom prst="rect">
              <a:avLst/>
            </a:prstGeom>
            <a:solidFill>
              <a:schemeClr val="tx1">
                <a:alpha val="26000"/>
              </a:schemeClr>
            </a:solidFill>
          </p:spPr>
          <p:txBody>
            <a:bodyPr wrap="square" rtlCol="0" anchor="ctr" anchorCtr="0">
              <a:noAutofit/>
            </a:bodyPr>
            <a:lstStyle/>
            <a:p>
              <a:pPr marL="566928" indent="-566928" algn="ctr" defTabSz="-13873163" eaLnBrk="0" hangingPunct="0">
                <a:lnSpc>
                  <a:spcPct val="90000"/>
                </a:lnSpc>
                <a:spcBef>
                  <a:spcPts val="100"/>
                </a:spcBef>
                <a:spcAft>
                  <a:spcPts val="100"/>
                </a:spcAft>
                <a:buClr>
                  <a:srgbClr val="FFB601"/>
                </a:buClr>
                <a:buSzPct val="95000"/>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3" name="&quot;GLASS&quot;; White to Transparent Linear; Shadow; 1pt stroke;"/>
          <p:cNvSpPr/>
          <p:nvPr/>
        </p:nvSpPr>
        <p:spPr bwMode="auto">
          <a:xfrm>
            <a:off x="180632" y="1645341"/>
            <a:ext cx="2743200" cy="4818888"/>
          </a:xfrm>
          <a:prstGeom prst="roundRect">
            <a:avLst>
              <a:gd name="adj" fmla="val 0"/>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24" name="Rectangle 23"/>
          <p:cNvSpPr/>
          <p:nvPr/>
        </p:nvSpPr>
        <p:spPr bwMode="auto">
          <a:xfrm>
            <a:off x="179293" y="2286000"/>
            <a:ext cx="2743201" cy="3954929"/>
          </a:xfrm>
          <a:prstGeom prst="rect">
            <a:avLst/>
          </a:prstGeom>
          <a:noFill/>
          <a:ln w="25400" cap="flat" cmpd="sng" algn="ctr">
            <a:noFill/>
            <a:prstDash val="solid"/>
          </a:ln>
          <a:effectLst/>
        </p:spPr>
        <p:txBody>
          <a:bodyPr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Establezca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un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directorio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redes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paso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inicial</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administración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centralizada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a:t>
            </a:r>
          </a:p>
          <a:p>
            <a:pPr marL="401638" lvl="1" indent="-285750" eaLnBrk="0" hangingPunct="0">
              <a:spcAft>
                <a:spcPts val="600"/>
              </a:spcAft>
              <a:buClr>
                <a:srgbClr val="FFB601"/>
              </a:buClr>
              <a:buSzPct val="85000"/>
              <a:buBlip>
                <a:blip r:embed="rId3"/>
              </a:buBlip>
              <a:defRPr/>
            </a:pP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Cree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grupos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asigne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directivas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permitir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un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control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automatización</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elaboración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informes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problemas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sin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agentes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capacidad</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respuesta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resolución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problemas</a:t>
            </a:r>
            <a:r>
              <a:rPr lang="en-US" sz="1600" b="0" i="0" dirty="0">
                <a:solidFill>
                  <a:srgbClr val="FFFFFF"/>
                </a:solidFill>
                <a:effectLst>
                  <a:outerShdw blurRad="38100" dist="38100" dir="2700000" algn="tl">
                    <a:srgbClr val="000000">
                      <a:alpha val="43137"/>
                    </a:srgbClr>
                  </a:outerShdw>
                </a:effectLst>
                <a:latin typeface="Segoe"/>
                <a:ea typeface="+mn-ea"/>
                <a:cs typeface="+mn-cs"/>
              </a:rPr>
              <a:t> </a:t>
            </a:r>
          </a:p>
        </p:txBody>
      </p:sp>
      <p:sp>
        <p:nvSpPr>
          <p:cNvPr id="62" name="&quot;GLASS&quot;; White to Transparent Linear; Shadow; 1pt stroke;"/>
          <p:cNvSpPr/>
          <p:nvPr/>
        </p:nvSpPr>
        <p:spPr bwMode="auto">
          <a:xfrm>
            <a:off x="3094040" y="1645341"/>
            <a:ext cx="2971800" cy="4818888"/>
          </a:xfrm>
          <a:prstGeom prst="roundRect">
            <a:avLst>
              <a:gd name="adj" fmla="val 0"/>
            </a:avLst>
          </a:prstGeom>
          <a:gradFill flip="none" rotWithShape="1">
            <a:gsLst>
              <a:gs pos="0">
                <a:schemeClr val="accent1">
                  <a:lumMod val="20000"/>
                  <a:lumOff val="80000"/>
                  <a:alpha val="74000"/>
                </a:schemeClr>
              </a:gs>
              <a:gs pos="0">
                <a:schemeClr val="accent1">
                  <a:lumMod val="50000"/>
                  <a:alpha val="2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64" name="Rectangle 63"/>
          <p:cNvSpPr/>
          <p:nvPr/>
        </p:nvSpPr>
        <p:spPr bwMode="auto">
          <a:xfrm>
            <a:off x="3094040" y="2286000"/>
            <a:ext cx="2971800" cy="3708708"/>
          </a:xfrm>
          <a:prstGeom prst="rect">
            <a:avLst/>
          </a:prstGeom>
          <a:noFill/>
          <a:ln w="25400" cap="flat" cmpd="sng" algn="ctr">
            <a:noFill/>
            <a:prstDash val="solid"/>
          </a:ln>
          <a:effectLst/>
        </p:spPr>
        <p:txBody>
          <a:bodyPr rIns="91440"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Realice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revisiones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implementaciones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orientadas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incluso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seguridad</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Utilice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supervisión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errores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aplicaciones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toda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empresa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incluso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supervisión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proactiva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PC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estado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crítico</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Proporcione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soporte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remoto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ayuda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asistencia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remota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por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medio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pantalla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compartida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p:txBody>
      </p:sp>
      <p:sp>
        <p:nvSpPr>
          <p:cNvPr id="71" name="&quot;GLASS&quot;; White to Transparent Linear; Shadow; 1pt stroke;"/>
          <p:cNvSpPr/>
          <p:nvPr/>
        </p:nvSpPr>
        <p:spPr bwMode="auto">
          <a:xfrm>
            <a:off x="6237236" y="1645341"/>
            <a:ext cx="2743200" cy="4818888"/>
          </a:xfrm>
          <a:prstGeom prst="roundRect">
            <a:avLst>
              <a:gd name="adj" fmla="val 0"/>
            </a:avLst>
          </a:prstGeom>
          <a:gradFill flip="none" rotWithShape="1">
            <a:gsLst>
              <a:gs pos="0">
                <a:schemeClr val="accent4">
                  <a:lumMod val="20000"/>
                  <a:lumOff val="80000"/>
                </a:schemeClr>
              </a:gs>
              <a:gs pos="0">
                <a:schemeClr val="accent4">
                  <a:lumMod val="50000"/>
                  <a:alpha val="25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73" name="Rectangle 72"/>
          <p:cNvSpPr/>
          <p:nvPr/>
        </p:nvSpPr>
        <p:spPr bwMode="auto">
          <a:xfrm>
            <a:off x="6230931" y="2286000"/>
            <a:ext cx="2741059" cy="4247317"/>
          </a:xfrm>
          <a:prstGeom prst="rect">
            <a:avLst/>
          </a:prstGeom>
          <a:noFill/>
          <a:ln w="25400" cap="flat" cmpd="sng" algn="ctr">
            <a:noFill/>
            <a:prstDash val="solid"/>
          </a:ln>
          <a:effectLst/>
        </p:spPr>
        <p:txBody>
          <a:bodyPr wrap="square" rIns="45720" rtlCol="0" anchor="t">
            <a:spAutoFit/>
          </a:bodyPr>
          <a:lstStyle/>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Automatice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cambios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individuales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procesos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rutina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Propague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automáticamente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cambios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software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toda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empresa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Cree bases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datos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escritorio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centralizadas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supervisión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cambios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respecto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configuración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básica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que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cumple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 los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requisitos</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401638" lvl="1" indent="-285750" eaLnBrk="0" hangingPunct="0">
              <a:spcAft>
                <a:spcPts val="600"/>
              </a:spcAft>
              <a:buClr>
                <a:srgbClr val="FFB601"/>
              </a:buClr>
              <a:buSzPct val="85000"/>
              <a:buBlip>
                <a:blip r:embed="rId3"/>
              </a:buBlip>
              <a:defRPr/>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Habilite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acceso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remoto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diagnóstico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reparación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toda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empresa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p>
        </p:txBody>
      </p:sp>
      <p:sp>
        <p:nvSpPr>
          <p:cNvPr id="29" name="Slide Number Placeholder 28"/>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28</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31"/>
          <p:cNvGrpSpPr/>
          <p:nvPr/>
        </p:nvGrpSpPr>
        <p:grpSpPr>
          <a:xfrm>
            <a:off x="598987" y="1670106"/>
            <a:ext cx="2313432" cy="502920"/>
            <a:chOff x="799012" y="1651056"/>
            <a:chExt cx="2101242" cy="502920"/>
          </a:xfrm>
        </p:grpSpPr>
        <p:sp>
          <p:nvSpPr>
            <p:cNvPr id="33" name="Pentagon 32"/>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4" name="Pentagon 33"/>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lIns="45720" rIns="45720" anchor="ctr">
              <a:noAutofit/>
            </a:bodyPr>
            <a:lstStyle/>
            <a:p>
              <a:pPr algn="ctr" defTabSz="-13873163" eaLnBrk="0" hangingPunct="0">
                <a:lnSpc>
                  <a:spcPct val="90000"/>
                </a:lnSpc>
                <a:spcBef>
                  <a:spcPts val="100"/>
                </a:spcBef>
                <a:spcAft>
                  <a:spcPts val="100"/>
                </a:spcAft>
                <a:buClr>
                  <a:srgbClr val="FFB601"/>
                </a:buClr>
                <a:buSzPct val="95000"/>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Directorio</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redes</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directivas</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grupo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7" name="Group 43"/>
          <p:cNvGrpSpPr/>
          <p:nvPr/>
        </p:nvGrpSpPr>
        <p:grpSpPr>
          <a:xfrm>
            <a:off x="3578798" y="1673916"/>
            <a:ext cx="2479102" cy="502920"/>
            <a:chOff x="2406315" y="1645341"/>
            <a:chExt cx="2237780" cy="502920"/>
          </a:xfrm>
        </p:grpSpPr>
        <p:sp>
          <p:nvSpPr>
            <p:cNvPr id="36" name="Pentagon 35"/>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9" name="Pentagon 38"/>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Automatización</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supervisión</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8" name="Group 46"/>
          <p:cNvGrpSpPr/>
          <p:nvPr/>
        </p:nvGrpSpPr>
        <p:grpSpPr>
          <a:xfrm>
            <a:off x="6265518" y="1673916"/>
            <a:ext cx="2101242" cy="502920"/>
            <a:chOff x="4809463" y="1645341"/>
            <a:chExt cx="2064577" cy="502920"/>
          </a:xfrm>
        </p:grpSpPr>
        <p:sp>
          <p:nvSpPr>
            <p:cNvPr id="44" name="Pentagon 43"/>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5" name="Pentagon 44"/>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lIns="45720" rIns="45720" anchor="ctr">
              <a:noAutofit/>
            </a:bodyPr>
            <a:lstStyle/>
            <a:p>
              <a:pPr algn="ctr" defTabSz="-13873163" eaLnBrk="0" hangingPunct="0">
                <a:lnSpc>
                  <a:spcPct val="8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Automatización</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completa</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soporte</a:t>
              </a:r>
              <a:r>
                <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remoto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32" name="Title 23"/>
          <p:cNvSpPr txBox="1">
            <a:spLocks/>
          </p:cNvSpPr>
          <p:nvPr/>
        </p:nvSpPr>
        <p:spPr bwMode="auto">
          <a:xfrm>
            <a:off x="0" y="0"/>
            <a:ext cx="9144000" cy="654012"/>
          </a:xfrm>
          <a:prstGeom prst="rect">
            <a:avLst/>
          </a:prstGeom>
          <a:gradFill flip="none" rotWithShape="0">
            <a:gsLst>
              <a:gs pos="100000">
                <a:schemeClr val="tx2">
                  <a:lumMod val="50000"/>
                  <a:alpha val="90000"/>
                </a:schemeClr>
              </a:gs>
              <a:gs pos="8000">
                <a:schemeClr val="tx2">
                  <a:lumMod val="50000"/>
                  <a:alpha val="6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77200" indent="-277200" defTabSz="-13873163" eaLnBrk="0" hangingPunct="0">
              <a:lnSpc>
                <a:spcPct val="80000"/>
              </a:lnSpc>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4)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Automatización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administración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TI: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Resumen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avance</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del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proyecto</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4"/>
          <p:cNvSpPr>
            <a:spLocks noChangeArrowheads="1"/>
          </p:cNvSpPr>
          <p:nvPr/>
        </p:nvSpPr>
        <p:spPr bwMode="auto">
          <a:xfrm>
            <a:off x="306388" y="2311013"/>
            <a:ext cx="3657600" cy="4093796"/>
          </a:xfrm>
          <a:prstGeom prst="rect">
            <a:avLst/>
          </a:prstGeom>
          <a:solidFill>
            <a:schemeClr val="tx2">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rtlCol="0" anchor="t">
            <a:noAutofit/>
          </a:bodyPr>
          <a:lstStyle/>
          <a:p>
            <a:pPr marL="341313" indent="-341313" defTabSz="-13873163" eaLnBrk="0" hangingPunct="0">
              <a:lnSpc>
                <a:spcPct val="90000"/>
              </a:lnSpc>
              <a:spcBef>
                <a:spcPct val="30000"/>
              </a:spcBef>
              <a:buClr>
                <a:schemeClr val="tx2"/>
              </a:buClr>
              <a:buSzPct val="85000"/>
              <a:buBlip>
                <a:blip r:embed="rId3"/>
              </a:buBlip>
              <a:defRPr/>
            </a:pP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El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departamento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TI de Fulton County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está</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 cargo de miles de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computadoras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p>
          <a:p>
            <a:pPr marL="341313" indent="-341313" defTabSz="-13873163" eaLnBrk="0" hangingPunct="0">
              <a:lnSpc>
                <a:spcPct val="90000"/>
              </a:lnSpc>
              <a:spcBef>
                <a:spcPct val="30000"/>
              </a:spcBef>
              <a:buClr>
                <a:schemeClr val="tx2"/>
              </a:buClr>
              <a:buSzPct val="85000"/>
              <a:buBlip>
                <a:blip r:embed="rId3"/>
              </a:buBlip>
              <a:defRPr/>
            </a:pP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Sufrió</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en el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pasado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interrupciones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red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causadas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por</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computadoras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que</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no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cumplían</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con los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requisitos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a:t>
            </a:r>
          </a:p>
          <a:p>
            <a:pPr marL="341313" indent="-341313" defTabSz="-13873163" eaLnBrk="0" hangingPunct="0">
              <a:lnSpc>
                <a:spcPct val="90000"/>
              </a:lnSpc>
              <a:spcBef>
                <a:spcPct val="30000"/>
              </a:spcBef>
              <a:buClr>
                <a:schemeClr val="tx2"/>
              </a:buClr>
              <a:buSzPct val="85000"/>
              <a:buBlip>
                <a:blip r:embed="rId3"/>
              </a:buBlip>
              <a:defRPr/>
            </a:pP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Decidió</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implementar</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la NAP en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todos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los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clientes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su</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infraestructura</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TI. </a:t>
            </a:r>
          </a:p>
          <a:p>
            <a:pPr marL="341313" indent="-341313" defTabSz="-13873163" eaLnBrk="0" hangingPunct="0">
              <a:lnSpc>
                <a:spcPct val="90000"/>
              </a:lnSpc>
              <a:spcBef>
                <a:spcPct val="30000"/>
              </a:spcBef>
              <a:buClr>
                <a:schemeClr val="tx2"/>
              </a:buClr>
              <a:buSzPct val="85000"/>
              <a:buBlip>
                <a:blip r:embed="rId3"/>
              </a:buBlip>
              <a:defRPr/>
            </a:pP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Implementación</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Windows Server 2008 en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sus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servidores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y los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sistemas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operativos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Windows Vista</a:t>
            </a:r>
            <a:r>
              <a:rPr lang="en-US" sz="1400" baseline="30000" dirty="0">
                <a:ln>
                  <a:solidFill>
                    <a:schemeClr val="tx1">
                      <a:lumMod val="50000"/>
                      <a:alpha val="3000"/>
                    </a:schemeClr>
                  </a:solidFill>
                </a:ln>
                <a:effectLst>
                  <a:outerShdw blurRad="38100" dist="38100" dir="2700000" algn="tl">
                    <a:srgbClr val="000000">
                      <a:alpha val="43137"/>
                    </a:srgbClr>
                  </a:outerShdw>
                </a:effectLst>
                <a:latin typeface="+mn-lt"/>
              </a:rPr>
              <a:t>®</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o Windows</a:t>
            </a:r>
            <a:r>
              <a:rPr lang="en-US" sz="1400" baseline="30000" dirty="0">
                <a:ln>
                  <a:solidFill>
                    <a:schemeClr val="tx1">
                      <a:lumMod val="50000"/>
                      <a:alpha val="3000"/>
                    </a:schemeClr>
                  </a:solidFill>
                </a:ln>
                <a:effectLst>
                  <a:outerShdw blurRad="38100" dist="38100" dir="2700000" algn="tl">
                    <a:srgbClr val="000000">
                      <a:alpha val="43137"/>
                    </a:srgbClr>
                  </a:outerShdw>
                </a:effectLst>
                <a:latin typeface="+mn-lt"/>
              </a:rPr>
              <a:t>®</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XP SP3 en los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equipos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portátiles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y de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escritorio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a:t>
            </a:r>
          </a:p>
          <a:p>
            <a:pPr marL="341313" indent="-341313" defTabSz="-13873163" eaLnBrk="0" hangingPunct="0">
              <a:lnSpc>
                <a:spcPct val="90000"/>
              </a:lnSpc>
              <a:spcBef>
                <a:spcPct val="30000"/>
              </a:spcBef>
              <a:buClr>
                <a:schemeClr val="tx2"/>
              </a:buClr>
              <a:buSzPct val="85000"/>
              <a:buBlip>
                <a:blip r:embed="rId3"/>
              </a:buBlip>
              <a:defRPr/>
            </a:pP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Pudo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reasignar</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dos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miembros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del personal de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mantenimiento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completo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lo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cual</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generó</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un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ahorro</a:t>
            </a:r>
            <a:r>
              <a:rPr lang="en-US" sz="1400">
                <a:ln>
                  <a:solidFill>
                    <a:schemeClr val="tx1">
                      <a:lumMod val="50000"/>
                      <a:alpha val="3000"/>
                    </a:schemeClr>
                  </a:solidFill>
                </a:ln>
                <a:effectLst>
                  <a:outerShdw blurRad="38100" dist="38100" dir="2700000" algn="tl">
                    <a:srgbClr val="000000">
                      <a:alpha val="43137"/>
                    </a:srgbClr>
                  </a:outerShdw>
                </a:effectLst>
                <a:latin typeface="+mn-lt"/>
              </a:rPr>
              <a:t> </a:t>
            </a:r>
            <a:r>
              <a:rPr lang="en-US" sz="1400" smtClean="0">
                <a:ln>
                  <a:solidFill>
                    <a:schemeClr val="tx1">
                      <a:lumMod val="50000"/>
                      <a:alpha val="3000"/>
                    </a:schemeClr>
                  </a:solidFill>
                </a:ln>
                <a:effectLst>
                  <a:outerShdw blurRad="38100" dist="38100" dir="2700000" algn="tl">
                    <a:srgbClr val="000000">
                      <a:alpha val="43137"/>
                    </a:srgbClr>
                  </a:outerShdw>
                </a:effectLst>
                <a:latin typeface="+mn-lt"/>
              </a:rPr>
              <a:t>de USD </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157.000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anuales</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en el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costo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400" dirty="0" err="1">
                <a:ln>
                  <a:solidFill>
                    <a:schemeClr val="tx1">
                      <a:lumMod val="50000"/>
                      <a:alpha val="3000"/>
                    </a:schemeClr>
                  </a:solidFill>
                </a:ln>
                <a:effectLst>
                  <a:outerShdw blurRad="38100" dist="38100" dir="2700000" algn="tl">
                    <a:srgbClr val="000000">
                      <a:alpha val="43137"/>
                    </a:srgbClr>
                  </a:outerShdw>
                </a:effectLst>
                <a:latin typeface="+mn-lt"/>
              </a:rPr>
              <a:t>mantenimiento</a:t>
            </a:r>
            <a:r>
              <a:rPr lang="en-US" sz="1400" dirty="0">
                <a:ln>
                  <a:solidFill>
                    <a:schemeClr val="tx1">
                      <a:lumMod val="50000"/>
                      <a:alpha val="3000"/>
                    </a:schemeClr>
                  </a:solidFill>
                </a:ln>
                <a:effectLst>
                  <a:outerShdw blurRad="38100" dist="38100" dir="2700000" algn="tl">
                    <a:srgbClr val="000000">
                      <a:alpha val="43137"/>
                    </a:srgbClr>
                  </a:outerShdw>
                </a:effectLst>
                <a:latin typeface="+mn-lt"/>
              </a:rPr>
              <a:t> de TI.</a:t>
            </a:r>
          </a:p>
        </p:txBody>
      </p:sp>
      <p:sp>
        <p:nvSpPr>
          <p:cNvPr id="9" name="Rectangle 8"/>
          <p:cNvSpPr/>
          <p:nvPr/>
        </p:nvSpPr>
        <p:spPr bwMode="auto">
          <a:xfrm>
            <a:off x="306388" y="1972704"/>
            <a:ext cx="3657600" cy="360906"/>
          </a:xfrm>
          <a:prstGeom prst="rect">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Situación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1" name="Rectangle 20"/>
          <p:cNvSpPr>
            <a:spLocks noChangeArrowheads="1"/>
          </p:cNvSpPr>
          <p:nvPr/>
        </p:nvSpPr>
        <p:spPr bwMode="auto">
          <a:xfrm>
            <a:off x="4489450" y="2308138"/>
            <a:ext cx="4023360" cy="4099546"/>
          </a:xfrm>
          <a:prstGeom prst="rect">
            <a:avLst/>
          </a:prstGeom>
          <a:solidFill>
            <a:schemeClr val="tx2">
              <a:lumMod val="75000"/>
              <a:alpha val="10000"/>
            </a:schemeClr>
          </a:solidFill>
          <a:ln w="25400" cap="flat" cmpd="sng" algn="ctr">
            <a:noFill/>
            <a:prstDash val="solid"/>
          </a:ln>
          <a:effectLst>
            <a:outerShdw blurRad="215900" dist="76200" dir="2700000" algn="tl" rotWithShape="0">
              <a:prstClr val="black">
                <a:alpha val="40000"/>
              </a:prstClr>
            </a:outerShdw>
          </a:effectLst>
        </p:spPr>
        <p:txBody>
          <a:bodyPr wrap="square" tIns="91440" rtlCol="0" anchor="ctr">
            <a:noAutofit/>
          </a:bodyPr>
          <a:lstStyle/>
          <a:p>
            <a:pPr defTabSz="-13873163" eaLnBrk="0" hangingPunct="0">
              <a:lnSpc>
                <a:spcPct val="90000"/>
              </a:lnSpc>
              <a:spcBef>
                <a:spcPts val="200"/>
              </a:spcBef>
              <a:buClr>
                <a:srgbClr val="FFB601"/>
              </a:buClr>
              <a:buSzPct val="85000"/>
              <a:buNone/>
              <a:defRPr/>
            </a:pP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Anticipamos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que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System Center Configuration Manager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nos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ayudará</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implementar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la NAP sin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inconvenientes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p>
          <a:p>
            <a:pPr defTabSz="-13873163" eaLnBrk="0" hangingPunct="0">
              <a:lnSpc>
                <a:spcPct val="90000"/>
              </a:lnSpc>
              <a:spcBef>
                <a:spcPts val="200"/>
              </a:spcBef>
              <a:buClr>
                <a:srgbClr val="FFB601"/>
              </a:buClr>
              <a:buSzPct val="85000"/>
              <a:buNone/>
              <a:defRPr/>
            </a:pPr>
            <a:endParaRPr lang="en-US" sz="1600" i="1" dirty="0" smtClean="0">
              <a:ln>
                <a:solidFill>
                  <a:schemeClr val="bg2">
                    <a:lumMod val="50000"/>
                    <a:lumOff val="50000"/>
                    <a:alpha val="3000"/>
                  </a:schemeClr>
                </a:solidFill>
              </a:ln>
              <a:effectLst>
                <a:outerShdw blurRad="38100" dist="38100" dir="2700000" algn="tl">
                  <a:srgbClr val="000000">
                    <a:alpha val="43137"/>
                  </a:srgbClr>
                </a:outerShdw>
              </a:effectLst>
            </a:endParaRPr>
          </a:p>
          <a:p>
            <a:pPr defTabSz="-13873163" eaLnBrk="0" hangingPunct="0">
              <a:lnSpc>
                <a:spcPct val="90000"/>
              </a:lnSpc>
              <a:spcBef>
                <a:spcPts val="200"/>
              </a:spcBef>
              <a:buClr>
                <a:srgbClr val="FFB601"/>
              </a:buClr>
              <a:buSzPct val="85000"/>
              <a:buNone/>
              <a:defRPr/>
            </a:pP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Mediante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herramientas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elaboración</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informes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System Center Configuration Manager 2007,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sabremos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inmediato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si</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los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clientes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cumplen</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con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directivas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a:t>
            </a:r>
          </a:p>
          <a:p>
            <a:pPr defTabSz="-13873163" eaLnBrk="0" hangingPunct="0">
              <a:lnSpc>
                <a:spcPct val="90000"/>
              </a:lnSpc>
              <a:spcBef>
                <a:spcPts val="200"/>
              </a:spcBef>
              <a:buClr>
                <a:srgbClr val="FFB601"/>
              </a:buClr>
              <a:buSzPct val="85000"/>
              <a:buNone/>
              <a:defRPr/>
            </a:pPr>
            <a:endParaRPr lang="en-US" sz="1600" i="1" dirty="0" smtClean="0">
              <a:ln>
                <a:solidFill>
                  <a:schemeClr val="bg2">
                    <a:lumMod val="50000"/>
                    <a:lumOff val="50000"/>
                    <a:alpha val="3000"/>
                  </a:schemeClr>
                </a:solidFill>
              </a:ln>
              <a:effectLst>
                <a:outerShdw blurRad="38100" dist="38100" dir="2700000" algn="tl">
                  <a:srgbClr val="000000">
                    <a:alpha val="43137"/>
                  </a:srgbClr>
                </a:outerShdw>
              </a:effectLst>
            </a:endParaRPr>
          </a:p>
          <a:p>
            <a:pPr defTabSz="-13873163" eaLnBrk="0" hangingPunct="0">
              <a:lnSpc>
                <a:spcPct val="90000"/>
              </a:lnSpc>
              <a:spcBef>
                <a:spcPts val="200"/>
              </a:spcBef>
              <a:buClr>
                <a:srgbClr val="FFB601"/>
              </a:buClr>
              <a:buSzPct val="85000"/>
              <a:buNone/>
              <a:defRPr/>
            </a:pP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Hemos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reducido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llamadas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al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centro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ayuda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un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promedio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20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por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día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sólo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5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por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día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en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una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cantidad</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usuarios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similar: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una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mejora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del 75%”.</a:t>
            </a:r>
          </a:p>
          <a:p>
            <a:pPr algn="l" defTabSz="-13871448">
              <a:lnSpc>
                <a:spcPct val="90000"/>
              </a:lnSpc>
              <a:spcBef>
                <a:spcPts val="200"/>
              </a:spcBef>
              <a:buNone/>
            </a:pPr>
            <a:endParaRPr lang="en-US" sz="1400" dirty="0" smtClean="0">
              <a:latin typeface="Segoe"/>
            </a:endParaRPr>
          </a:p>
          <a:p>
            <a:pPr defTabSz="-13873163" eaLnBrk="0" hangingPunct="0">
              <a:lnSpc>
                <a:spcPct val="90000"/>
              </a:lnSpc>
              <a:spcBef>
                <a:spcPts val="200"/>
              </a:spcBef>
              <a:buClr>
                <a:srgbClr val="FFB601"/>
              </a:buClr>
              <a:buSzPct val="85000"/>
              <a:buNone/>
              <a:defRPr/>
            </a:pP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t>Robert E. Taylor</a:t>
            </a:r>
            <a:b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b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t>Director de </a:t>
            </a:r>
            <a:r>
              <a:rPr lang="en-US" sz="14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t>tecnología</a:t>
            </a: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t> de la </a:t>
            </a:r>
            <a:r>
              <a:rPr lang="en-US" sz="14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t>información</a:t>
            </a: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latin typeface="Segoe"/>
              </a:rPr>
              <a:t>, Fulton County</a:t>
            </a:r>
          </a:p>
        </p:txBody>
      </p:sp>
      <p:sp>
        <p:nvSpPr>
          <p:cNvPr id="12" name="Rectangle 11"/>
          <p:cNvSpPr/>
          <p:nvPr/>
        </p:nvSpPr>
        <p:spPr bwMode="auto">
          <a:xfrm>
            <a:off x="4487545" y="1971675"/>
            <a:ext cx="4023360" cy="341091"/>
          </a:xfrm>
          <a:prstGeom prst="rect">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Resultados</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15" name="Picture 21" descr="arrow-tip-blue-dk"/>
          <p:cNvPicPr>
            <a:picLocks noChangeArrowheads="1"/>
          </p:cNvPicPr>
          <p:nvPr/>
        </p:nvPicPr>
        <p:blipFill>
          <a:blip r:embed="rId4">
            <a:duotone>
              <a:prstClr val="black"/>
              <a:schemeClr val="tx2">
                <a:tint val="45000"/>
                <a:satMod val="400000"/>
              </a:schemeClr>
            </a:duotone>
          </a:blip>
          <a:srcRect/>
          <a:stretch>
            <a:fillRect/>
          </a:stretch>
        </p:blipFill>
        <p:spPr bwMode="auto">
          <a:xfrm>
            <a:off x="3902107" y="2981739"/>
            <a:ext cx="649224" cy="2752344"/>
          </a:xfrm>
          <a:prstGeom prst="rect">
            <a:avLst/>
          </a:prstGeom>
          <a:noFill/>
          <a:ln w="9525">
            <a:noFill/>
            <a:miter lim="800000"/>
            <a:headEnd/>
            <a:tailEnd/>
          </a:ln>
        </p:spPr>
      </p:pic>
      <p:sp>
        <p:nvSpPr>
          <p:cNvPr id="16" name="Title 23"/>
          <p:cNvSpPr txBox="1">
            <a:spLocks/>
          </p:cNvSpPr>
          <p:nvPr/>
        </p:nvSpPr>
        <p:spPr bwMode="auto">
          <a:xfrm>
            <a:off x="0" y="-2"/>
            <a:ext cx="9144000" cy="654013"/>
          </a:xfrm>
          <a:prstGeom prst="rect">
            <a:avLst/>
          </a:prstGeom>
          <a:gradFill>
            <a:gsLst>
              <a:gs pos="100000">
                <a:schemeClr val="tx2">
                  <a:lumMod val="50000"/>
                  <a:alpha val="90000"/>
                </a:schemeClr>
              </a:gs>
              <a:gs pos="8000">
                <a:schemeClr val="tx2">
                  <a:lumMod val="50000"/>
                  <a:alpha val="65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lnSpc>
                <a:spcPct val="90000"/>
              </a:lnSpc>
              <a:spcBef>
                <a:spcPts val="100"/>
              </a:spcBef>
              <a:spcAft>
                <a:spcPts val="100"/>
              </a:spcAft>
              <a:buClr>
                <a:srgbClr val="FFB601"/>
              </a:buClr>
              <a:buSzPct val="95000"/>
              <a:buNone/>
              <a:defRPr/>
            </a:pP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4)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Automatización</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 de la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administración</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 de TI: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Estudio</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 de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rPr>
              <a:t>casos</a:t>
            </a:r>
            <a:endPar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mj-lt"/>
            </a:endParaRPr>
          </a:p>
        </p:txBody>
      </p:sp>
      <p:sp>
        <p:nvSpPr>
          <p:cNvPr id="17" name="Title 25"/>
          <p:cNvSpPr txBox="1">
            <a:spLocks/>
          </p:cNvSpPr>
          <p:nvPr/>
        </p:nvSpPr>
        <p:spPr bwMode="auto">
          <a:xfrm>
            <a:off x="306388" y="950913"/>
            <a:ext cx="6835121"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lnSpc>
                <a:spcPct val="90000"/>
              </a:lnSpc>
              <a:buNone/>
            </a:pP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El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gobierno</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Fulton County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mejora</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facilidad</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uso</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y 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seguridad</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TI</a:t>
            </a:r>
          </a:p>
        </p:txBody>
      </p:sp>
      <p:sp>
        <p:nvSpPr>
          <p:cNvPr id="18" name="Slide Number Placeholder 17"/>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29</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13" name="Picture 2" descr="http://www.sandyspringsrotary.org/images/FultonCountyLogo.gif"/>
          <p:cNvPicPr>
            <a:picLocks noChangeAspect="1" noChangeArrowheads="1"/>
          </p:cNvPicPr>
          <p:nvPr/>
        </p:nvPicPr>
        <p:blipFill>
          <a:blip r:embed="rId5">
            <a:lum bright="100000"/>
          </a:blip>
          <a:srcRect/>
          <a:stretch>
            <a:fillRect/>
          </a:stretch>
        </p:blipFill>
        <p:spPr bwMode="auto">
          <a:xfrm>
            <a:off x="7602580" y="440521"/>
            <a:ext cx="1093788" cy="1493107"/>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38" y="366713"/>
            <a:ext cx="8413750" cy="480131"/>
          </a:xfrm>
        </p:spPr>
        <p:txBody>
          <a:bodyPr/>
          <a:lstStyle/>
          <a:p>
            <a:pPr>
              <a:buNone/>
            </a:pPr>
            <a:r>
              <a:rPr lang="en-US" dirty="0"/>
              <a:t>La </a:t>
            </a:r>
            <a:r>
              <a:rPr lang="en-US" dirty="0" err="1"/>
              <a:t>visión</a:t>
            </a:r>
            <a:r>
              <a:rPr lang="en-US" dirty="0"/>
              <a:t> de la </a:t>
            </a:r>
            <a:r>
              <a:rPr lang="en-US" dirty="0" err="1"/>
              <a:t>optimización</a:t>
            </a:r>
            <a:r>
              <a:rPr lang="en-US" dirty="0"/>
              <a:t> de </a:t>
            </a:r>
            <a:r>
              <a:rPr lang="en-US" dirty="0" err="1"/>
              <a:t>escritorio</a:t>
            </a:r>
            <a:endParaRPr lang="en-US" dirty="0"/>
          </a:p>
        </p:txBody>
      </p:sp>
      <p:sp>
        <p:nvSpPr>
          <p:cNvPr id="6" name="Rectangle 5" hidden="1"/>
          <p:cNvSpPr/>
          <p:nvPr/>
        </p:nvSpPr>
        <p:spPr>
          <a:xfrm>
            <a:off x="884186" y="3123271"/>
            <a:ext cx="7375626" cy="1056700"/>
          </a:xfrm>
          <a:prstGeom prst="rect">
            <a:avLst/>
          </a:prstGeom>
        </p:spPr>
        <p:txBody>
          <a:bodyPr wrap="square">
            <a:spAutoFit/>
          </a:bodyPr>
          <a:lstStyle/>
          <a:p>
            <a:pPr marL="0" indent="0" algn="ctr">
              <a:spcBef>
                <a:spcPts val="200"/>
              </a:spcBef>
              <a:spcAft>
                <a:spcPts val="200"/>
              </a:spcAft>
              <a:buNone/>
            </a:pPr>
            <a:r>
              <a:rPr lang="en-US" sz="2000" b="0" i="0">
                <a:effectLst>
                  <a:outerShdw blurRad="38100" dist="38100" dir="2700000" algn="tl">
                    <a:srgbClr val="000000">
                      <a:alpha val="43137"/>
                    </a:srgbClr>
                  </a:outerShdw>
                </a:effectLst>
                <a:latin typeface="Segoe"/>
                <a:ea typeface="+mn-ea"/>
                <a:cs typeface="+mn-cs"/>
              </a:rPr>
              <a:t>Esto puede generar una tensión natural:</a:t>
            </a:r>
          </a:p>
          <a:p>
            <a:pPr marL="0" lvl="1" algn="ctr">
              <a:spcBef>
                <a:spcPts val="200"/>
              </a:spcBef>
              <a:spcAft>
                <a:spcPts val="200"/>
              </a:spcAft>
              <a:buNone/>
            </a:pPr>
            <a:r>
              <a:rPr lang="en-US" b="0" i="0">
                <a:effectLst>
                  <a:outerShdw blurRad="38100" dist="38100" dir="2700000" algn="tl">
                    <a:srgbClr val="000000">
                      <a:alpha val="43137"/>
                    </a:srgbClr>
                  </a:outerShdw>
                </a:effectLst>
                <a:latin typeface="Segoe"/>
                <a:ea typeface="+mn-ea"/>
                <a:cs typeface="+mn-cs"/>
              </a:rPr>
              <a:t>Los usuarios finales desean la flexibilidad que respalde un entorno dinámico de trabajo. </a:t>
            </a:r>
          </a:p>
          <a:p>
            <a:pPr marL="0" lvl="1" algn="ctr">
              <a:spcBef>
                <a:spcPts val="200"/>
              </a:spcBef>
              <a:spcAft>
                <a:spcPts val="200"/>
              </a:spcAft>
              <a:buNone/>
            </a:pPr>
            <a:r>
              <a:rPr lang="en-US" b="0" i="0">
                <a:effectLst>
                  <a:outerShdw blurRad="38100" dist="38100" dir="2700000" algn="tl">
                    <a:srgbClr val="000000">
                      <a:alpha val="43137"/>
                    </a:srgbClr>
                  </a:outerShdw>
                </a:effectLst>
                <a:latin typeface="Segoe"/>
                <a:ea typeface="+mn-ea"/>
                <a:cs typeface="+mn-cs"/>
              </a:rPr>
              <a:t>El departamento de TI necesita mayor control y facilidad de uso. </a:t>
            </a:r>
          </a:p>
        </p:txBody>
      </p:sp>
      <p:sp>
        <p:nvSpPr>
          <p:cNvPr id="5" name="Rectangle 4" hidden="1"/>
          <p:cNvSpPr/>
          <p:nvPr/>
        </p:nvSpPr>
        <p:spPr>
          <a:xfrm>
            <a:off x="1127025" y="1247362"/>
            <a:ext cx="6889948" cy="1282402"/>
          </a:xfrm>
          <a:prstGeom prst="rect">
            <a:avLst/>
          </a:prstGeom>
        </p:spPr>
        <p:txBody>
          <a:bodyPr wrap="square">
            <a:spAutoFit/>
          </a:bodyPr>
          <a:lstStyle/>
          <a:p>
            <a:pPr algn="ctr">
              <a:spcBef>
                <a:spcPts val="200"/>
              </a:spcBef>
              <a:spcAft>
                <a:spcPts val="200"/>
              </a:spcAft>
              <a:buNone/>
            </a:pPr>
            <a:r>
              <a:rPr lang="en-US" sz="2000" b="0" i="0">
                <a:solidFill>
                  <a:srgbClr val="FFFFFF"/>
                </a:solidFill>
                <a:effectLst>
                  <a:outerShdw blurRad="38100" dist="38100" dir="2700000" algn="tl">
                    <a:srgbClr val="000000">
                      <a:alpha val="43137"/>
                    </a:srgbClr>
                  </a:outerShdw>
                </a:effectLst>
                <a:latin typeface="Segoe"/>
                <a:ea typeface="+mn-ea"/>
                <a:cs typeface="+mn-cs"/>
              </a:rPr>
              <a:t>Son las personas de una organización las que impulsan su éxito comercial </a:t>
            </a:r>
          </a:p>
          <a:p>
            <a:pPr algn="ctr">
              <a:spcBef>
                <a:spcPts val="200"/>
              </a:spcBef>
              <a:spcAft>
                <a:spcPts val="200"/>
              </a:spcAft>
              <a:buNone/>
            </a:pPr>
            <a:r>
              <a:rPr lang="en-US" b="0" i="0">
                <a:effectLst>
                  <a:outerShdw blurRad="38100" dist="38100" dir="2700000" algn="tl">
                    <a:srgbClr val="000000">
                      <a:alpha val="43137"/>
                    </a:srgbClr>
                  </a:outerShdw>
                </a:effectLst>
                <a:latin typeface="Segoe"/>
                <a:ea typeface="+mn-ea"/>
                <a:cs typeface="+mn-cs"/>
              </a:rPr>
              <a:t>Las organizaciones actuales esperan que el departamento de TI cree y administre una infraestructura que respalde y permita a los empleados alcanzar el éxito en sus tareas</a:t>
            </a:r>
          </a:p>
        </p:txBody>
      </p:sp>
      <p:sp>
        <p:nvSpPr>
          <p:cNvPr id="12" name="Rectangle 11" hidden="1"/>
          <p:cNvSpPr/>
          <p:nvPr/>
        </p:nvSpPr>
        <p:spPr>
          <a:xfrm>
            <a:off x="884187" y="4984352"/>
            <a:ext cx="7375626" cy="1292662"/>
          </a:xfrm>
          <a:prstGeom prst="rect">
            <a:avLst/>
          </a:prstGeom>
        </p:spPr>
        <p:txBody>
          <a:bodyPr wrap="square">
            <a:spAutoFit/>
          </a:bodyPr>
          <a:lstStyle/>
          <a:p>
            <a:pPr marL="0" indent="0" algn="ctr">
              <a:lnSpc>
                <a:spcPct val="100000"/>
              </a:lnSpc>
              <a:spcBef>
                <a:spcPts val="600"/>
              </a:spcBef>
              <a:spcAft>
                <a:spcPts val="600"/>
              </a:spcAft>
              <a:buNone/>
            </a:pPr>
            <a:r>
              <a:rPr lang="en-US" sz="2000" b="1" i="1">
                <a:effectLst>
                  <a:outerShdw blurRad="38100" dist="38100" dir="2700000" algn="tl">
                    <a:srgbClr val="000000">
                      <a:alpha val="43137"/>
                    </a:srgbClr>
                  </a:outerShdw>
                </a:effectLst>
                <a:latin typeface="Segoe"/>
                <a:ea typeface="+mn-ea"/>
                <a:cs typeface="+mn-cs"/>
              </a:rPr>
              <a:t>La solución es la optimización de escritorio</a:t>
            </a:r>
          </a:p>
          <a:p>
            <a:pPr marL="0" lvl="1" indent="0" algn="ctr">
              <a:lnSpc>
                <a:spcPct val="100000"/>
              </a:lnSpc>
              <a:spcBef>
                <a:spcPts val="600"/>
              </a:spcBef>
              <a:spcAft>
                <a:spcPts val="600"/>
              </a:spcAft>
              <a:buNone/>
            </a:pPr>
            <a:r>
              <a:rPr lang="en-US" sz="1600" b="1" i="1">
                <a:effectLst>
                  <a:outerShdw blurRad="38100" dist="38100" dir="2700000" algn="tl">
                    <a:srgbClr val="000000">
                      <a:alpha val="43137"/>
                    </a:srgbClr>
                  </a:outerShdw>
                </a:effectLst>
                <a:latin typeface="Segoe"/>
                <a:ea typeface="+mn-ea"/>
                <a:cs typeface="+mn-cs"/>
              </a:rPr>
              <a:t>Una infraestructura de escritorio optimizada permite que las personas realicen sus tareas de forma más productiva e impulsen el éxito organizacional y al mismo tiempo proporciona a TI niveles más altos de control y facilidad de uso.</a:t>
            </a:r>
          </a:p>
        </p:txBody>
      </p:sp>
      <p:sp>
        <p:nvSpPr>
          <p:cNvPr id="26" name="Rounded Rectangle 25"/>
          <p:cNvSpPr/>
          <p:nvPr/>
        </p:nvSpPr>
        <p:spPr bwMode="auto">
          <a:xfrm>
            <a:off x="409518" y="1019142"/>
            <a:ext cx="2446371" cy="5294385"/>
          </a:xfrm>
          <a:prstGeom prst="roundRect">
            <a:avLst>
              <a:gd name="adj" fmla="val 7712"/>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22225"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2103120" rIns="91440" bIns="182880" numCol="1" rtlCol="0" anchor="t" anchorCtr="0" compatLnSpc="1">
            <a:prstTxWarp prst="textNoShape">
              <a:avLst/>
            </a:prstTxWarp>
          </a:bodyPr>
          <a:lstStyle/>
          <a:p>
            <a:pPr algn="ctr">
              <a:spcBef>
                <a:spcPts val="200"/>
              </a:spcBef>
              <a:spcAft>
                <a:spcPts val="200"/>
              </a:spcAft>
              <a:buNone/>
            </a:pPr>
            <a:endParaRPr lang="en-US" sz="1600" dirty="0" smtClean="0">
              <a:latin typeface="Segoe"/>
            </a:endParaRPr>
          </a:p>
          <a:p>
            <a:pPr algn="ctr" eaLnBrk="0" hangingPunct="0">
              <a:spcBef>
                <a:spcPts val="200"/>
              </a:spcBef>
              <a:spcAft>
                <a:spcPts val="200"/>
              </a:spcAft>
              <a:buClr>
                <a:srgbClr val="FFB601"/>
              </a:buClr>
              <a:buSzPct val="85000"/>
              <a:buNone/>
            </a:pPr>
            <a:r>
              <a:rPr lang="en-US" sz="2000" b="1" i="1" kern="0" dirty="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latin typeface="Segoe"/>
              </a:rPr>
              <a:t>El </a:t>
            </a:r>
            <a:r>
              <a:rPr lang="en-US" sz="2000" b="1" i="1" kern="0" dirty="0" err="1">
                <a:ln>
                  <a:solidFill>
                    <a:srgbClr val="000000">
                      <a:lumMod val="50000"/>
                      <a:lumOff val="50000"/>
                      <a:alpha val="3000"/>
                    </a:srgbClr>
                  </a:solidFill>
                </a:ln>
                <a:solidFill>
                  <a:srgbClr val="FFC000"/>
                </a:solidFill>
                <a:effectLst>
                  <a:outerShdw blurRad="38100" dist="38100" dir="2700000" algn="tl">
                    <a:srgbClr val="000000">
                      <a:alpha val="43137"/>
                    </a:srgbClr>
                  </a:outerShdw>
                </a:effectLst>
                <a:latin typeface="Segoe"/>
              </a:rPr>
              <a:t>desafío</a:t>
            </a:r>
            <a:r>
              <a:rPr lang="en-US" sz="2000" b="1" i="1" kern="0" dirty="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latin typeface="Segoe"/>
              </a:rPr>
              <a:t>:</a:t>
            </a:r>
          </a:p>
          <a:p>
            <a:pPr algn="ctr" eaLnBrk="0" hangingPunct="0">
              <a:spcBef>
                <a:spcPts val="1200"/>
              </a:spcBef>
              <a:spcAft>
                <a:spcPts val="200"/>
              </a:spcAft>
              <a:buClr>
                <a:srgbClr val="FFB601"/>
              </a:buClr>
              <a:buSzPct val="85000"/>
              <a:buNone/>
            </a:pP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Desarrollar</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una</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infraestructura</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que</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permita</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que</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las</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personas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sean</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exitosas</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en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sus</a:t>
            </a:r>
            <a:r>
              <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 </a:t>
            </a:r>
            <a:r>
              <a:rPr lang="en-US" sz="2000" kern="0" dirty="0" err="1">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trabajos</a:t>
            </a:r>
            <a:endParaRPr lang="en-US" sz="2000" kern="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30" name="Oval 29"/>
          <p:cNvSpPr/>
          <p:nvPr/>
        </p:nvSpPr>
        <p:spPr bwMode="auto">
          <a:xfrm>
            <a:off x="649001" y="1166574"/>
            <a:ext cx="2007066" cy="1892766"/>
          </a:xfrm>
          <a:prstGeom prst="ellipse">
            <a:avLst/>
          </a:prstGeom>
          <a:blipFill>
            <a:blip r:embed="rId3" cstate="print"/>
            <a:stretch>
              <a:fillRect/>
            </a:stretch>
          </a:blipFill>
          <a:ln w="25400" cap="flat" cmpd="sng" algn="ctr">
            <a:noFill/>
            <a:prstDash val="solid"/>
            <a:round/>
            <a:headEnd type="none" w="med" len="med"/>
            <a:tailEnd type="none" w="med" len="med"/>
          </a:ln>
          <a:effectLst>
            <a:innerShdw blurRad="114300">
              <a:prstClr val="black"/>
            </a:innerShdw>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27" name="Rounded Rectangle 26"/>
          <p:cNvSpPr/>
          <p:nvPr/>
        </p:nvSpPr>
        <p:spPr bwMode="auto">
          <a:xfrm>
            <a:off x="3385328" y="1019142"/>
            <a:ext cx="2446371" cy="5294385"/>
          </a:xfrm>
          <a:prstGeom prst="roundRect">
            <a:avLst>
              <a:gd name="adj" fmla="val 5376"/>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22225"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2103120" rIns="91440" bIns="182880" numCol="1" rtlCol="0" anchor="t" anchorCtr="0" compatLnSpc="1">
            <a:prstTxWarp prst="textNoShape">
              <a:avLst/>
            </a:prstTxWarp>
          </a:bodyPr>
          <a:lstStyle/>
          <a:p>
            <a:pPr marL="0" indent="0" algn="ctr">
              <a:spcBef>
                <a:spcPts val="200"/>
              </a:spcBef>
              <a:spcAft>
                <a:spcPts val="200"/>
              </a:spcAft>
              <a:buNone/>
            </a:pPr>
            <a:endParaRPr lang="en-US" dirty="0" smtClean="0"/>
          </a:p>
          <a:p>
            <a:pPr algn="ctr">
              <a:spcBef>
                <a:spcPts val="200"/>
              </a:spcBef>
              <a:spcAft>
                <a:spcPts val="200"/>
              </a:spcAft>
            </a:pPr>
            <a:r>
              <a:rPr lang="en-US" sz="2000" b="1" i="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rPr>
              <a:t>Genera </a:t>
            </a:r>
            <a:r>
              <a:rPr lang="en-US" sz="2000" b="1" i="1" dirty="0" err="1">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rPr>
              <a:t>tensión</a:t>
            </a:r>
            <a:r>
              <a:rPr lang="en-US" sz="2000" b="1" i="1" dirty="0">
                <a:ln>
                  <a:solidFill>
                    <a:schemeClr val="bg2">
                      <a:lumMod val="50000"/>
                      <a:lumOff val="50000"/>
                      <a:alpha val="3000"/>
                    </a:schemeClr>
                  </a:solidFill>
                </a:ln>
                <a:solidFill>
                  <a:srgbClr val="FFC000"/>
                </a:solidFill>
                <a:effectLst>
                  <a:outerShdw blurRad="38100" dist="38100" dir="2700000" algn="tl">
                    <a:srgbClr val="000000">
                      <a:alpha val="43137"/>
                    </a:srgbClr>
                  </a:outerShdw>
                </a:effectLst>
              </a:rPr>
              <a:t>:</a:t>
            </a:r>
          </a:p>
          <a:p>
            <a:pPr marL="404813" lvl="1" indent="-288925">
              <a:spcBef>
                <a:spcPts val="1200"/>
              </a:spcBef>
              <a:spcAft>
                <a:spcPts val="600"/>
              </a:spcAft>
              <a:buClr>
                <a:schemeClr val="tx2"/>
              </a:buClr>
              <a:buSzPct val="85000"/>
              <a:buBlip>
                <a:blip r:embed="rId4"/>
              </a:buBlip>
            </a:pPr>
            <a:r>
              <a:rPr lang="en-US"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Los </a:t>
            </a:r>
            <a:r>
              <a:rPr lang="en-US"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usuarios</a:t>
            </a:r>
            <a:r>
              <a:rPr lang="en-US"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finales </a:t>
            </a:r>
            <a:r>
              <a:rPr lang="en-US"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desean</a:t>
            </a:r>
            <a:r>
              <a:rPr lang="en-US"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a:t>
            </a:r>
            <a:r>
              <a:rPr lang="en-US"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flexibilidad</a:t>
            </a:r>
            <a:endParaRPr lang="en-US"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endParaRPr>
          </a:p>
          <a:p>
            <a:pPr marL="404813" lvl="1" indent="-288925">
              <a:spcBef>
                <a:spcPts val="600"/>
              </a:spcBef>
              <a:spcAft>
                <a:spcPts val="600"/>
              </a:spcAft>
              <a:buClr>
                <a:schemeClr val="tx2"/>
              </a:buClr>
              <a:buSzPct val="85000"/>
              <a:buBlip>
                <a:blip r:embed="rId4"/>
              </a:buBlip>
            </a:pPr>
            <a:r>
              <a:rPr lang="en-US"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TI </a:t>
            </a:r>
            <a:r>
              <a:rPr lang="en-US" dirty="0" err="1">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necesita</a:t>
            </a:r>
            <a:r>
              <a:rPr lang="en-US" dirty="0">
                <a:ln>
                  <a:solidFill>
                    <a:schemeClr val="tx1">
                      <a:lumMod val="50000"/>
                      <a:alpha val="4000"/>
                    </a:schemeClr>
                  </a:solidFill>
                </a:ln>
                <a:solidFill>
                  <a:srgbClr val="FFFFFF"/>
                </a:solidFill>
                <a:effectLst>
                  <a:outerShdw blurRad="38100" dist="38100" dir="2700000" algn="tl">
                    <a:srgbClr val="000000">
                      <a:alpha val="43137"/>
                    </a:srgbClr>
                  </a:outerShdw>
                </a:effectLst>
                <a:latin typeface="+mn-lt"/>
                <a:sym typeface="Wingdings" pitchFamily="2" charset="2"/>
              </a:rPr>
              <a:t> mayor control</a:t>
            </a:r>
          </a:p>
        </p:txBody>
      </p:sp>
      <p:sp>
        <p:nvSpPr>
          <p:cNvPr id="28" name="Rounded Rectangle 27"/>
          <p:cNvSpPr/>
          <p:nvPr/>
        </p:nvSpPr>
        <p:spPr bwMode="auto">
          <a:xfrm>
            <a:off x="6361137" y="1019142"/>
            <a:ext cx="2446371" cy="5294385"/>
          </a:xfrm>
          <a:prstGeom prst="roundRect">
            <a:avLst>
              <a:gd name="adj" fmla="val 6933"/>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22225"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2103120" rIns="91440" bIns="182880" numCol="1" rtlCol="0" anchor="t" anchorCtr="0" compatLnSpc="1">
            <a:prstTxWarp prst="textNoShape">
              <a:avLst/>
            </a:prstTxWarp>
          </a:bodyPr>
          <a:lstStyle/>
          <a:p>
            <a:pPr marL="0" indent="0" algn="ctr">
              <a:lnSpc>
                <a:spcPct val="100000"/>
              </a:lnSpc>
              <a:spcBef>
                <a:spcPts val="200"/>
              </a:spcBef>
              <a:spcAft>
                <a:spcPts val="200"/>
              </a:spcAft>
              <a:buNone/>
            </a:pPr>
            <a:endParaRPr lang="en-US" sz="2000" dirty="0" smtClean="0">
              <a:latin typeface="Segoe"/>
            </a:endParaRPr>
          </a:p>
          <a:p>
            <a:pPr algn="ctr" eaLnBrk="0" hangingPunct="0">
              <a:spcBef>
                <a:spcPts val="200"/>
              </a:spcBef>
              <a:spcAft>
                <a:spcPts val="200"/>
              </a:spcAft>
              <a:buClr>
                <a:srgbClr val="FFB601"/>
              </a:buClr>
              <a:buSzPct val="85000"/>
            </a:pPr>
            <a:r>
              <a:rPr lang="en-US" sz="2000" b="1" i="1" kern="0" dirty="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latin typeface="Segoe"/>
              </a:rPr>
              <a:t>La </a:t>
            </a:r>
            <a:r>
              <a:rPr lang="en-US" sz="2000" b="1" i="1" kern="0" dirty="0" err="1">
                <a:ln>
                  <a:solidFill>
                    <a:srgbClr val="000000">
                      <a:lumMod val="50000"/>
                      <a:lumOff val="50000"/>
                      <a:alpha val="3000"/>
                    </a:srgbClr>
                  </a:solidFill>
                </a:ln>
                <a:solidFill>
                  <a:srgbClr val="FFC000"/>
                </a:solidFill>
                <a:effectLst>
                  <a:outerShdw blurRad="38100" dist="38100" dir="2700000" algn="tl">
                    <a:srgbClr val="000000">
                      <a:alpha val="43137"/>
                    </a:srgbClr>
                  </a:outerShdw>
                </a:effectLst>
                <a:latin typeface="Segoe"/>
              </a:rPr>
              <a:t>solución</a:t>
            </a:r>
            <a:r>
              <a:rPr lang="en-US" sz="2000" b="1" i="1" kern="0" dirty="0">
                <a:ln>
                  <a:solidFill>
                    <a:srgbClr val="000000">
                      <a:lumMod val="50000"/>
                      <a:lumOff val="50000"/>
                      <a:alpha val="3000"/>
                    </a:srgbClr>
                  </a:solidFill>
                </a:ln>
                <a:solidFill>
                  <a:srgbClr val="FFC000"/>
                </a:solidFill>
                <a:effectLst>
                  <a:outerShdw blurRad="38100" dist="38100" dir="2700000" algn="tl">
                    <a:srgbClr val="000000">
                      <a:alpha val="43137"/>
                    </a:srgbClr>
                  </a:outerShdw>
                </a:effectLst>
                <a:latin typeface="Segoe"/>
              </a:rPr>
              <a:t>:</a:t>
            </a:r>
          </a:p>
          <a:p>
            <a:pPr algn="ctr">
              <a:spcBef>
                <a:spcPts val="1800"/>
              </a:spcBef>
              <a:spcAft>
                <a:spcPts val="600"/>
              </a:spcAft>
            </a:pPr>
            <a:r>
              <a:rPr lang="en-US" sz="2000" b="1" dirty="0" err="1">
                <a:ln>
                  <a:solidFill>
                    <a:schemeClr val="bg2">
                      <a:lumMod val="50000"/>
                      <a:lumOff val="50000"/>
                      <a:alpha val="3000"/>
                    </a:schemeClr>
                  </a:solidFill>
                </a:ln>
                <a:effectLst>
                  <a:outerShdw blurRad="38100" dist="38100" dir="2700000" algn="tl">
                    <a:srgbClr val="000000">
                      <a:alpha val="43137"/>
                    </a:srgbClr>
                  </a:outerShdw>
                </a:effectLst>
              </a:rPr>
              <a:t>Optimización</a:t>
            </a:r>
            <a:r>
              <a:rPr lang="en-US" sz="2000" b="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2000" b="1" dirty="0" err="1">
                <a:ln>
                  <a:solidFill>
                    <a:schemeClr val="bg2">
                      <a:lumMod val="50000"/>
                      <a:lumOff val="50000"/>
                      <a:alpha val="3000"/>
                    </a:schemeClr>
                  </a:solidFill>
                </a:ln>
                <a:effectLst>
                  <a:outerShdw blurRad="38100" dist="38100" dir="2700000" algn="tl">
                    <a:srgbClr val="000000">
                      <a:alpha val="43137"/>
                    </a:srgbClr>
                  </a:outerShdw>
                </a:effectLst>
              </a:rPr>
              <a:t>escritorio</a:t>
            </a:r>
            <a:endParaRPr lang="en-US" sz="2000" b="1" dirty="0">
              <a:ln>
                <a:solidFill>
                  <a:schemeClr val="bg2">
                    <a:lumMod val="50000"/>
                    <a:lumOff val="50000"/>
                    <a:alpha val="3000"/>
                  </a:schemeClr>
                </a:solidFill>
              </a:ln>
              <a:effectLst>
                <a:outerShdw blurRad="38100" dist="38100" dir="2700000" algn="tl">
                  <a:srgbClr val="000000">
                    <a:alpha val="43137"/>
                  </a:srgbClr>
                </a:outerShdw>
              </a:effectLst>
            </a:endParaRPr>
          </a:p>
          <a:p>
            <a:pPr marL="0" lvl="1" algn="ctr">
              <a:spcBef>
                <a:spcPts val="600"/>
              </a:spcBef>
              <a:spcAft>
                <a:spcPts val="600"/>
              </a:spcAft>
            </a:pP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Otorgamiento</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capacidades</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tanto</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para</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los </a:t>
            </a: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usuarios</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finales </a:t>
            </a: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como</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b="1" i="1" dirty="0" err="1">
                <a:ln>
                  <a:solidFill>
                    <a:schemeClr val="bg2">
                      <a:lumMod val="50000"/>
                      <a:lumOff val="50000"/>
                      <a:alpha val="3000"/>
                    </a:schemeClr>
                  </a:solidFill>
                </a:ln>
                <a:effectLst>
                  <a:outerShdw blurRad="38100" dist="38100" dir="2700000" algn="tl">
                    <a:srgbClr val="000000">
                      <a:alpha val="43137"/>
                    </a:srgbClr>
                  </a:outerShdw>
                </a:effectLst>
              </a:rPr>
              <a:t>para</a:t>
            </a:r>
            <a:r>
              <a:rPr lang="en-US" sz="1600" b="1" i="1" dirty="0">
                <a:ln>
                  <a:solidFill>
                    <a:schemeClr val="bg2">
                      <a:lumMod val="50000"/>
                      <a:lumOff val="50000"/>
                      <a:alpha val="3000"/>
                    </a:schemeClr>
                  </a:solidFill>
                </a:ln>
                <a:effectLst>
                  <a:outerShdw blurRad="38100" dist="38100" dir="2700000" algn="tl">
                    <a:srgbClr val="000000">
                      <a:alpha val="43137"/>
                    </a:srgbClr>
                  </a:outerShdw>
                </a:effectLst>
              </a:rPr>
              <a:t> TI</a:t>
            </a:r>
          </a:p>
        </p:txBody>
      </p:sp>
      <p:pic>
        <p:nvPicPr>
          <p:cNvPr id="24" name="Picture 21" descr="arrow-tip-blue-dk"/>
          <p:cNvPicPr>
            <a:picLocks noChangeAspect="1" noChangeArrowheads="1"/>
          </p:cNvPicPr>
          <p:nvPr/>
        </p:nvPicPr>
        <p:blipFill>
          <a:blip r:embed="rId5">
            <a:duotone>
              <a:prstClr val="black"/>
              <a:schemeClr val="accent5">
                <a:tint val="45000"/>
                <a:satMod val="400000"/>
              </a:schemeClr>
            </a:duotone>
          </a:blip>
          <a:srcRect/>
          <a:stretch>
            <a:fillRect/>
          </a:stretch>
        </p:blipFill>
        <p:spPr bwMode="auto">
          <a:xfrm>
            <a:off x="2782862" y="2589200"/>
            <a:ext cx="612759" cy="2154268"/>
          </a:xfrm>
          <a:prstGeom prst="rect">
            <a:avLst/>
          </a:prstGeom>
          <a:noFill/>
          <a:ln w="9525">
            <a:noFill/>
            <a:miter lim="800000"/>
            <a:headEnd/>
            <a:tailEnd/>
          </a:ln>
        </p:spPr>
      </p:pic>
      <p:pic>
        <p:nvPicPr>
          <p:cNvPr id="25" name="Picture 21" descr="arrow-tip-blue-dk"/>
          <p:cNvPicPr>
            <a:picLocks noChangeAspect="1" noChangeArrowheads="1"/>
          </p:cNvPicPr>
          <p:nvPr/>
        </p:nvPicPr>
        <p:blipFill>
          <a:blip r:embed="rId5">
            <a:duotone>
              <a:prstClr val="black"/>
              <a:schemeClr val="accent5">
                <a:tint val="45000"/>
                <a:satMod val="400000"/>
              </a:schemeClr>
            </a:duotone>
          </a:blip>
          <a:srcRect/>
          <a:stretch>
            <a:fillRect/>
          </a:stretch>
        </p:blipFill>
        <p:spPr bwMode="auto">
          <a:xfrm>
            <a:off x="5740415" y="2589200"/>
            <a:ext cx="612759" cy="2154268"/>
          </a:xfrm>
          <a:prstGeom prst="rect">
            <a:avLst/>
          </a:prstGeom>
          <a:noFill/>
          <a:ln w="9525">
            <a:noFill/>
            <a:miter lim="800000"/>
            <a:headEnd/>
            <a:tailEnd/>
          </a:ln>
        </p:spPr>
      </p:pic>
      <p:sp>
        <p:nvSpPr>
          <p:cNvPr id="17" name="Slide Number Placeholder 16"/>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3</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23" name="Group 22"/>
          <p:cNvGrpSpPr/>
          <p:nvPr/>
        </p:nvGrpSpPr>
        <p:grpSpPr>
          <a:xfrm>
            <a:off x="3411052" y="978495"/>
            <a:ext cx="2386432" cy="2250527"/>
            <a:chOff x="3411052" y="978495"/>
            <a:chExt cx="2386432" cy="2250527"/>
          </a:xfrm>
        </p:grpSpPr>
        <p:sp>
          <p:nvSpPr>
            <p:cNvPr id="29" name="Oval 28"/>
            <p:cNvSpPr/>
            <p:nvPr/>
          </p:nvSpPr>
          <p:spPr bwMode="auto">
            <a:xfrm>
              <a:off x="3411052" y="978495"/>
              <a:ext cx="2386432" cy="2250527"/>
            </a:xfrm>
            <a:prstGeom prst="ellipse">
              <a:avLst/>
            </a:prstGeom>
            <a:gradFill flip="none" rotWithShape="1">
              <a:gsLst>
                <a:gs pos="0">
                  <a:schemeClr val="tx1"/>
                </a:gs>
                <a:gs pos="78000">
                  <a:schemeClr val="tx1">
                    <a:alpha val="83000"/>
                  </a:schemeClr>
                </a:gs>
              </a:gsLst>
              <a:path path="circle">
                <a:fillToRect l="50000" t="50000" r="50000" b="50000"/>
              </a:path>
              <a:tileRect/>
            </a:gradFill>
            <a:ln w="25400" cap="flat" cmpd="sng" algn="ctr">
              <a:noFill/>
              <a:prstDash val="solid"/>
              <a:round/>
              <a:headEnd type="none" w="med" len="med"/>
              <a:tailEnd type="none" w="med" len="med"/>
            </a:ln>
            <a:effectLst>
              <a:innerShdw blurRad="114300">
                <a:prstClr val="black"/>
              </a:innerShdw>
              <a:softEdge rad="317500"/>
            </a:effectLst>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pic>
          <p:nvPicPr>
            <p:cNvPr id="32" name="Picture 184" descr="tug silouhette"/>
            <p:cNvPicPr>
              <a:picLocks noChangeAspect="1" noChangeArrowheads="1"/>
            </p:cNvPicPr>
            <p:nvPr/>
          </p:nvPicPr>
          <p:blipFill>
            <a:blip r:embed="rId6">
              <a:biLevel thresh="50000"/>
              <a:lum bright="34000" contrast="24000"/>
            </a:blip>
            <a:stretch>
              <a:fillRect/>
            </a:stretch>
          </p:blipFill>
          <p:spPr bwMode="auto">
            <a:xfrm>
              <a:off x="3632354" y="1727636"/>
              <a:ext cx="1815946" cy="791270"/>
            </a:xfrm>
            <a:prstGeom prst="rect">
              <a:avLst/>
            </a:prstGeom>
            <a:noFill/>
            <a:ln w="9525">
              <a:noFill/>
              <a:miter lim="800000"/>
              <a:headEnd/>
              <a:tailEnd/>
            </a:ln>
          </p:spPr>
        </p:pic>
      </p:grpSp>
      <p:pic>
        <p:nvPicPr>
          <p:cNvPr id="2050" name="Picture 2" descr="F:\Desktop Opt Customer Deck FINAL\ppx-p4.png"/>
          <p:cNvPicPr>
            <a:picLocks noChangeAspect="1" noChangeArrowheads="1"/>
          </p:cNvPicPr>
          <p:nvPr/>
        </p:nvPicPr>
        <p:blipFill>
          <a:blip r:embed="rId7"/>
          <a:srcRect/>
          <a:stretch>
            <a:fillRect/>
          </a:stretch>
        </p:blipFill>
        <p:spPr bwMode="auto">
          <a:xfrm>
            <a:off x="6563819" y="1151276"/>
            <a:ext cx="2109600" cy="1830745"/>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485513" y="950913"/>
            <a:ext cx="4325112" cy="1854411"/>
            <a:chOff x="4474575" y="1011677"/>
            <a:chExt cx="4223394" cy="1854411"/>
          </a:xfrm>
        </p:grpSpPr>
        <p:sp>
          <p:nvSpPr>
            <p:cNvPr id="18" name="Rectangle 34"/>
            <p:cNvSpPr>
              <a:spLocks noChangeArrowheads="1"/>
            </p:cNvSpPr>
            <p:nvPr/>
          </p:nvSpPr>
          <p:spPr bwMode="auto">
            <a:xfrm>
              <a:off x="4474575" y="1337464"/>
              <a:ext cx="4223394" cy="1528624"/>
            </a:xfrm>
            <a:prstGeom prst="rect">
              <a:avLst/>
            </a:prstGeom>
            <a:solidFill>
              <a:schemeClr val="tx1">
                <a:lumMod val="75000"/>
                <a:alpha val="15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Incremento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frecuencia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sofisticación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las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amenazas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contra la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seguridad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TI</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Requiere</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inversión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tiempo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recursos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TI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aún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mayor</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Riesgo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significativo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robo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datos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pérdida</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productividad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como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resultado</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los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debilitadores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ataques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malware</a:t>
              </a:r>
            </a:p>
          </p:txBody>
        </p:sp>
        <p:sp>
          <p:nvSpPr>
            <p:cNvPr id="19" name="Rectangle 18"/>
            <p:cNvSpPr/>
            <p:nvPr/>
          </p:nvSpPr>
          <p:spPr bwMode="auto">
            <a:xfrm>
              <a:off x="4474575" y="1011677"/>
              <a:ext cx="4223394" cy="334386"/>
            </a:xfrm>
            <a:prstGeom prst="rect">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Desafío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26" name="Group 25"/>
          <p:cNvGrpSpPr/>
          <p:nvPr/>
        </p:nvGrpSpPr>
        <p:grpSpPr>
          <a:xfrm>
            <a:off x="4447076" y="2872543"/>
            <a:ext cx="4325112" cy="2498177"/>
            <a:chOff x="4436138" y="2881305"/>
            <a:chExt cx="4297680" cy="2498177"/>
          </a:xfrm>
        </p:grpSpPr>
        <p:sp>
          <p:nvSpPr>
            <p:cNvPr id="21" name="Rectangle 20"/>
            <p:cNvSpPr>
              <a:spLocks noChangeArrowheads="1"/>
            </p:cNvSpPr>
            <p:nvPr/>
          </p:nvSpPr>
          <p:spPr bwMode="auto">
            <a:xfrm>
              <a:off x="4436138" y="3207092"/>
              <a:ext cx="4295775" cy="2172390"/>
            </a:xfrm>
            <a:prstGeom prst="rect">
              <a:avLst/>
            </a:prstGeom>
            <a:solidFill>
              <a:schemeClr val="tx1">
                <a:lumMod val="75000"/>
                <a:alpha val="15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defTabSz="-13873163" eaLnBrk="0" hangingPunct="0">
                <a:spcBef>
                  <a:spcPts val="468"/>
                </a:spcBef>
                <a:buClr>
                  <a:schemeClr val="tx2"/>
                </a:buClr>
                <a:buSzPct val="85000"/>
                <a:buNone/>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Brinde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y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protección</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datos</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más</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integrales</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con un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cumplimiento</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mejorado</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p>
            <a:p>
              <a:pPr marL="237744" indent="-237744" defTabSz="-13873163" eaLnBrk="0" hangingPunct="0">
                <a:spcBef>
                  <a:spcPts val="100"/>
                </a:spcBef>
                <a:spcAft>
                  <a:spcPts val="100"/>
                </a:spcAft>
                <a:buClr>
                  <a:schemeClr val="tx2"/>
                </a:buClr>
                <a:buSzPct val="85000"/>
                <a:buBlip>
                  <a:blip r:embed="rId3"/>
                </a:buBlip>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Asegure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autodefensa</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fundamental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las</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PC</a:t>
              </a:r>
            </a:p>
            <a:p>
              <a:pPr marL="237744" indent="-237744" defTabSz="-13873163" eaLnBrk="0" hangingPunct="0">
                <a:spcBef>
                  <a:spcPts val="100"/>
                </a:spcBef>
                <a:spcAft>
                  <a:spcPts val="100"/>
                </a:spcAft>
                <a:buClr>
                  <a:schemeClr val="tx2"/>
                </a:buClr>
                <a:buSzPct val="85000"/>
                <a:buBlip>
                  <a:blip r:embed="rId3"/>
                </a:buBlip>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Desarrolle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un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enfoque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integrado</a:t>
              </a:r>
              <a:endPar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a:p>
              <a:pPr marL="237744" indent="-237744" defTabSz="-13873163" eaLnBrk="0" hangingPunct="0">
                <a:spcBef>
                  <a:spcPts val="100"/>
                </a:spcBef>
                <a:spcAft>
                  <a:spcPts val="100"/>
                </a:spcAft>
                <a:buClr>
                  <a:schemeClr val="tx2"/>
                </a:buClr>
                <a:buSzPct val="85000"/>
                <a:buBlip>
                  <a:blip r:embed="rId3"/>
                </a:buBlip>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Refuerce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protección</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datos</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y el control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acceso</a:t>
              </a:r>
              <a:endPar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a:p>
              <a:pPr marL="237744" indent="-237744" defTabSz="-13873163" eaLnBrk="0" hangingPunct="0">
                <a:spcBef>
                  <a:spcPts val="100"/>
                </a:spcBef>
                <a:spcAft>
                  <a:spcPts val="100"/>
                </a:spcAft>
                <a:buClr>
                  <a:schemeClr val="tx2"/>
                </a:buClr>
                <a:buSzPct val="85000"/>
                <a:buBlip>
                  <a:blip r:embed="rId3"/>
                </a:buBlip>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Amplíe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fuera</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empresa</a:t>
              </a:r>
              <a:endPar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a:p>
              <a:pPr marL="237744" indent="-237744" defTabSz="-13873163" eaLnBrk="0" hangingPunct="0">
                <a:spcBef>
                  <a:spcPts val="100"/>
                </a:spcBef>
                <a:spcAft>
                  <a:spcPts val="100"/>
                </a:spcAft>
                <a:buClr>
                  <a:schemeClr val="tx2"/>
                </a:buClr>
                <a:buSzPct val="85000"/>
                <a:buBlip>
                  <a:blip r:embed="rId3"/>
                </a:buBlip>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Mejore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punto</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final con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especificación</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nivel</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contenido</a:t>
              </a:r>
              <a:endPar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a:p>
              <a:pPr marL="237744" indent="-237744" defTabSz="-13873163" eaLnBrk="0" hangingPunct="0">
                <a:spcBef>
                  <a:spcPts val="100"/>
                </a:spcBef>
                <a:spcAft>
                  <a:spcPts val="100"/>
                </a:spcAft>
                <a:buClr>
                  <a:schemeClr val="tx2"/>
                </a:buClr>
                <a:buSzPct val="85000"/>
                <a:buBlip>
                  <a:blip r:embed="rId3"/>
                </a:buBlip>
                <a:defRPr/>
              </a:pP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Utilice</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supervisión</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y la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elaboración</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informes</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en </a:t>
              </a:r>
              <a:r>
                <a:rPr lang="en-US" sz="12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tiempo</a:t>
              </a:r>
              <a:r>
                <a:rPr lang="en-US" sz="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real</a:t>
              </a:r>
            </a:p>
          </p:txBody>
        </p:sp>
        <p:sp>
          <p:nvSpPr>
            <p:cNvPr id="22" name="Rectangle 21"/>
            <p:cNvSpPr/>
            <p:nvPr/>
          </p:nvSpPr>
          <p:spPr bwMode="auto">
            <a:xfrm>
              <a:off x="4436138" y="2881305"/>
              <a:ext cx="4297680" cy="341091"/>
            </a:xfrm>
            <a:prstGeom prst="rect">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Solución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grpSp>
        <p:nvGrpSpPr>
          <p:cNvPr id="25" name="Group 24"/>
          <p:cNvGrpSpPr/>
          <p:nvPr/>
        </p:nvGrpSpPr>
        <p:grpSpPr>
          <a:xfrm>
            <a:off x="4447076" y="5391772"/>
            <a:ext cx="4325112" cy="1115370"/>
            <a:chOff x="4436138" y="5356286"/>
            <a:chExt cx="4297680" cy="1115370"/>
          </a:xfrm>
        </p:grpSpPr>
        <p:sp>
          <p:nvSpPr>
            <p:cNvPr id="23" name="Rectangle 12"/>
            <p:cNvSpPr>
              <a:spLocks noChangeArrowheads="1"/>
            </p:cNvSpPr>
            <p:nvPr/>
          </p:nvSpPr>
          <p:spPr bwMode="auto">
            <a:xfrm>
              <a:off x="4436138" y="5681696"/>
              <a:ext cx="4297680" cy="789960"/>
            </a:xfrm>
            <a:prstGeom prst="rect">
              <a:avLst/>
            </a:prstGeom>
            <a:solidFill>
              <a:schemeClr val="tx1">
                <a:lumMod val="75000"/>
                <a:alpha val="15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Protección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más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integral</a:t>
              </a: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Administración</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seguridad</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de TI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más</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eficaz</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y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rápida</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a:p>
              <a:pPr marL="233363" indent="-233363" defTabSz="-13873163" eaLnBrk="0" hangingPunct="0">
                <a:spcBef>
                  <a:spcPts val="100"/>
                </a:spcBef>
                <a:spcAft>
                  <a:spcPts val="100"/>
                </a:spcAft>
                <a:buClr>
                  <a:schemeClr val="tx2"/>
                </a:buClr>
                <a:buSzPct val="85000"/>
                <a:buBlip>
                  <a:blip r:embed="rId3"/>
                </a:buBlip>
                <a:tabLst>
                  <a:tab pos="285750" algn="l"/>
                </a:tabLst>
                <a:defRPr/>
              </a:pP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Mejor</a:t>
              </a:r>
              <a:r>
                <a:rPr lang="en-US" sz="1200" dirty="0">
                  <a:ln>
                    <a:solidFill>
                      <a:schemeClr val="tx1">
                        <a:lumMod val="50000"/>
                        <a:alpha val="3000"/>
                      </a:schemeClr>
                    </a:solidFill>
                  </a:ln>
                  <a:effectLst>
                    <a:outerShdw blurRad="38100" dist="38100" dir="2700000" algn="tl">
                      <a:srgbClr val="000000">
                        <a:alpha val="43137"/>
                      </a:srgbClr>
                    </a:outerShdw>
                  </a:effectLst>
                  <a:latin typeface="+mn-lt"/>
                </a:rPr>
                <a:t> control de </a:t>
              </a:r>
              <a:r>
                <a:rPr lang="en-US" sz="1200" dirty="0" err="1">
                  <a:ln>
                    <a:solidFill>
                      <a:schemeClr val="tx1">
                        <a:lumMod val="50000"/>
                        <a:alpha val="3000"/>
                      </a:schemeClr>
                    </a:solidFill>
                  </a:ln>
                  <a:effectLst>
                    <a:outerShdw blurRad="38100" dist="38100" dir="2700000" algn="tl">
                      <a:srgbClr val="000000">
                        <a:alpha val="43137"/>
                      </a:srgbClr>
                    </a:outerShdw>
                  </a:effectLst>
                  <a:latin typeface="+mn-lt"/>
                </a:rPr>
                <a:t>acceso</a:t>
              </a:r>
              <a:endParaRPr lang="en-US" sz="1200" dirty="0">
                <a:ln>
                  <a:solidFill>
                    <a:schemeClr val="tx1">
                      <a:lumMod val="50000"/>
                      <a:alpha val="3000"/>
                    </a:schemeClr>
                  </a:solidFill>
                </a:ln>
                <a:effectLst>
                  <a:outerShdw blurRad="38100" dist="38100" dir="2700000" algn="tl">
                    <a:srgbClr val="000000">
                      <a:alpha val="43137"/>
                    </a:srgbClr>
                  </a:outerShdw>
                </a:effectLst>
                <a:latin typeface="+mn-lt"/>
              </a:endParaRPr>
            </a:p>
          </p:txBody>
        </p:sp>
        <p:sp>
          <p:nvSpPr>
            <p:cNvPr id="24" name="Rectangle 23"/>
            <p:cNvSpPr/>
            <p:nvPr/>
          </p:nvSpPr>
          <p:spPr bwMode="auto">
            <a:xfrm>
              <a:off x="4436138" y="5356286"/>
              <a:ext cx="4297680" cy="334386"/>
            </a:xfrm>
            <a:prstGeom prst="rect">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Impacto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sp>
        <p:nvSpPr>
          <p:cNvPr id="32" name="Title 23"/>
          <p:cNvSpPr txBox="1">
            <a:spLocks/>
          </p:cNvSpPr>
          <p:nvPr/>
        </p:nvSpPr>
        <p:spPr bwMode="auto">
          <a:xfrm>
            <a:off x="0" y="-2"/>
            <a:ext cx="9144000" cy="654014"/>
          </a:xfrm>
          <a:prstGeom prst="rect">
            <a:avLst/>
          </a:prstGeom>
          <a:gradFill flip="none" rotWithShape="0">
            <a:gsLst>
              <a:gs pos="100000">
                <a:schemeClr val="bg2">
                  <a:lumMod val="75000"/>
                  <a:lumOff val="25000"/>
                </a:schemeClr>
              </a:gs>
              <a:gs pos="8000">
                <a:schemeClr val="bg2">
                  <a:lumMod val="75000"/>
                  <a:lumOff val="25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5750" indent="-285750" defTabSz="-13873163" eaLnBrk="0" hangingPunct="0">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5)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Seguridad</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integral</a:t>
            </a:r>
            <a:r>
              <a:rPr lang="en-US" sz="2400" b="1" i="0" dirty="0">
                <a:solidFill>
                  <a:srgbClr val="FFFFFF"/>
                </a:solidFill>
                <a:latin typeface="Segoe Semibold"/>
                <a:ea typeface="+mn-ea"/>
                <a:cs typeface="+mn-cs"/>
              </a:rPr>
              <a:t/>
            </a:r>
            <a:br>
              <a:rPr lang="en-US" sz="2400" b="1" i="0" dirty="0">
                <a:solidFill>
                  <a:srgbClr val="FFFFFF"/>
                </a:solidFill>
                <a:latin typeface="Segoe Semibold"/>
                <a:ea typeface="+mn-ea"/>
                <a:cs typeface="+mn-cs"/>
              </a:rPr>
            </a:b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Brinde</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y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protección</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datos</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bien</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integradas</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con un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cumplimiento</a:t>
            </a:r>
            <a:r>
              <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14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mejorado</a:t>
            </a:r>
            <a:endParaRPr lang="en-US" sz="14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p:txBody>
      </p:sp>
      <p:sp>
        <p:nvSpPr>
          <p:cNvPr id="43" name="Slide Number Placeholder 42"/>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30</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28" name="Group 27"/>
          <p:cNvGrpSpPr/>
          <p:nvPr/>
        </p:nvGrpSpPr>
        <p:grpSpPr>
          <a:xfrm>
            <a:off x="369336" y="1311246"/>
            <a:ext cx="3865779" cy="4494958"/>
            <a:chOff x="369337" y="1639863"/>
            <a:chExt cx="3609976" cy="4197522"/>
          </a:xfrm>
        </p:grpSpPr>
        <p:sp>
          <p:nvSpPr>
            <p:cNvPr id="44" name="Rectangle 43"/>
            <p:cNvSpPr/>
            <p:nvPr/>
          </p:nvSpPr>
          <p:spPr>
            <a:xfrm>
              <a:off x="578376" y="1639863"/>
              <a:ext cx="2274137" cy="373634"/>
            </a:xfrm>
            <a:prstGeom prst="rect">
              <a:avLst/>
            </a:prstGeom>
          </p:spPr>
          <p:txBody>
            <a:bodyPr wrap="none">
              <a:spAutoFit/>
            </a:bodyPr>
            <a:lstStyle/>
            <a:p>
              <a:pPr>
                <a:buNone/>
              </a:pPr>
              <a:r>
                <a:rPr lang="en-US" sz="2000" b="1" dirty="0" err="1">
                  <a:ln>
                    <a:solidFill>
                      <a:schemeClr val="bg2">
                        <a:lumMod val="75000"/>
                        <a:lumOff val="25000"/>
                        <a:alpha val="40000"/>
                      </a:schemeClr>
                    </a:solidFill>
                  </a:ln>
                  <a:solidFill>
                    <a:srgbClr val="FFE967"/>
                  </a:solidFill>
                  <a:effectLst>
                    <a:outerShdw blurRad="38100" dist="38100" dir="2700000" algn="tl">
                      <a:srgbClr val="000000">
                        <a:alpha val="43137"/>
                      </a:srgbClr>
                    </a:outerShdw>
                  </a:effectLst>
                </a:rPr>
                <a:t>Seguridad</a:t>
              </a:r>
              <a:r>
                <a:rPr lang="en-US" sz="2000" b="1" dirty="0">
                  <a:ln>
                    <a:solidFill>
                      <a:schemeClr val="bg2">
                        <a:lumMod val="75000"/>
                        <a:lumOff val="25000"/>
                        <a:alpha val="40000"/>
                      </a:schemeClr>
                    </a:solidFill>
                  </a:ln>
                  <a:solidFill>
                    <a:srgbClr val="FFE967"/>
                  </a:solidFill>
                  <a:effectLst>
                    <a:outerShdw blurRad="38100" dist="38100" dir="2700000" algn="tl">
                      <a:srgbClr val="000000">
                        <a:alpha val="43137"/>
                      </a:srgbClr>
                    </a:outerShdw>
                  </a:effectLst>
                </a:rPr>
                <a:t> integral</a:t>
              </a:r>
            </a:p>
          </p:txBody>
        </p:sp>
        <p:sp>
          <p:nvSpPr>
            <p:cNvPr id="46" name="Rounded Rectangle 16"/>
            <p:cNvSpPr/>
            <p:nvPr/>
          </p:nvSpPr>
          <p:spPr>
            <a:xfrm>
              <a:off x="369337" y="2100333"/>
              <a:ext cx="1104900" cy="500094"/>
            </a:xfrm>
            <a:prstGeom prst="rect">
              <a:avLst/>
            </a:prstGeom>
            <a:noFill/>
            <a:ln>
              <a:noFill/>
            </a:ln>
            <a:effectLst/>
            <a:scene3d>
              <a:camera prst="orthographicFront"/>
              <a:lightRig rig="flat" dir="t"/>
            </a:scene3d>
            <a:sp3d/>
          </p:spPr>
          <p:txBody>
            <a:bodyPr spcFirstLastPara="0" vert="horz" wrap="square" lIns="18288" tIns="18288" rIns="18288" bIns="18288" numCol="1" spcCol="1270" anchor="b" anchorCtr="0">
              <a:spAutoFit/>
            </a:bodyPr>
            <a:lstStyle/>
            <a:p>
              <a:pPr algn="ctr" defTabSz="912813" eaLnBrk="0" hangingPunct="0">
                <a:lnSpc>
                  <a:spcPct val="90000"/>
                </a:lnSpc>
                <a:buNone/>
                <a:defRPr/>
              </a:pP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Protección</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aplicaciones</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y host</a:t>
              </a:r>
            </a:p>
          </p:txBody>
        </p:sp>
        <p:sp>
          <p:nvSpPr>
            <p:cNvPr id="47" name="Rounded Rectangle 4"/>
            <p:cNvSpPr/>
            <p:nvPr/>
          </p:nvSpPr>
          <p:spPr>
            <a:xfrm>
              <a:off x="2802240" y="2100333"/>
              <a:ext cx="1129448" cy="500094"/>
            </a:xfrm>
            <a:prstGeom prst="rect">
              <a:avLst/>
            </a:prstGeom>
            <a:noFill/>
            <a:ln>
              <a:noFill/>
            </a:ln>
            <a:effectLst/>
            <a:scene3d>
              <a:camera prst="orthographicFront"/>
              <a:lightRig rig="flat" dir="t"/>
            </a:scene3d>
            <a:sp3d/>
          </p:spPr>
          <p:txBody>
            <a:bodyPr spcFirstLastPara="0" vert="horz" wrap="square" lIns="18288" tIns="18288" rIns="18288" bIns="18288" numCol="1" spcCol="1270" anchor="b" anchorCtr="0">
              <a:spAutoFit/>
            </a:bodyPr>
            <a:lstStyle/>
            <a:p>
              <a:pPr marR="0" indent="0" algn="ctr" defTabSz="914400">
                <a:lnSpc>
                  <a:spcPct val="90000"/>
                </a:lnSpc>
                <a:buNone/>
              </a:pP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Optimización de identidad</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y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acceso</a:t>
              </a:r>
              <a:endPar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endParaRPr>
            </a:p>
          </p:txBody>
        </p:sp>
        <p:sp>
          <p:nvSpPr>
            <p:cNvPr id="48" name="Rounded Rectangle 7"/>
            <p:cNvSpPr/>
            <p:nvPr/>
          </p:nvSpPr>
          <p:spPr>
            <a:xfrm>
              <a:off x="1579889" y="2100333"/>
              <a:ext cx="1216419" cy="655297"/>
            </a:xfrm>
            <a:prstGeom prst="rect">
              <a:avLst/>
            </a:prstGeom>
            <a:noFill/>
            <a:ln>
              <a:noFill/>
            </a:ln>
            <a:effectLst/>
            <a:scene3d>
              <a:camera prst="orthographicFront"/>
              <a:lightRig rig="flat" dir="t"/>
            </a:scene3d>
            <a:sp3d/>
          </p:spPr>
          <p:txBody>
            <a:bodyPr spcFirstLastPara="0" vert="horz" wrap="square" lIns="18288" tIns="18288" rIns="18288" bIns="18288" numCol="1" spcCol="1270" anchor="b" anchorCtr="0">
              <a:spAutoFit/>
            </a:bodyPr>
            <a:lstStyle/>
            <a:p>
              <a:pPr marL="0" algn="ctr" defTabSz="912813" eaLnBrk="0" hangingPunct="0">
                <a:lnSpc>
                  <a:spcPct val="90000"/>
                </a:lnSpc>
                <a:buNone/>
                <a:defRPr/>
              </a:pP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Optimización</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la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seguridad</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los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datos</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la </a:t>
              </a:r>
              <a:r>
                <a:rPr lang="en-US" sz="1200" dirty="0" err="1" smtClean="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empresa</a:t>
              </a:r>
              <a:endParaRPr lang="en-US" sz="1200" dirty="0" smtClean="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endParaRPr>
            </a:p>
          </p:txBody>
        </p:sp>
        <p:sp>
          <p:nvSpPr>
            <p:cNvPr id="53" name="Rounded Rectangle 10"/>
            <p:cNvSpPr/>
            <p:nvPr/>
          </p:nvSpPr>
          <p:spPr>
            <a:xfrm>
              <a:off x="1622322" y="5026887"/>
              <a:ext cx="1014070" cy="810498"/>
            </a:xfrm>
            <a:prstGeom prst="rect">
              <a:avLst/>
            </a:prstGeom>
            <a:noFill/>
            <a:ln>
              <a:noFill/>
            </a:ln>
            <a:effectLst/>
            <a:scene3d>
              <a:camera prst="orthographicFront"/>
              <a:lightRig rig="flat" dir="t"/>
            </a:scene3d>
            <a:sp3d/>
          </p:spPr>
          <p:txBody>
            <a:bodyPr spcFirstLastPara="0" vert="horz" wrap="square" lIns="18288" tIns="18288" rIns="18288" bIns="18288" numCol="1" spcCol="1270" anchor="b" anchorCtr="0">
              <a:spAutoFit/>
            </a:bodyPr>
            <a:lstStyle/>
            <a:p>
              <a:pPr algn="ctr" defTabSz="912813" eaLnBrk="0" hangingPunct="0">
                <a:lnSpc>
                  <a:spcPct val="90000"/>
                </a:lnSpc>
                <a:buNone/>
                <a:defRPr/>
              </a:pP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Habilitación</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acceso</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web y </a:t>
              </a:r>
              <a:r>
                <a:rPr lang="en-US" sz="1200" dirty="0" err="1" smtClean="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remoto</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sumamente</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seguros</a:t>
              </a:r>
              <a:endPar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endParaRPr>
            </a:p>
          </p:txBody>
        </p:sp>
        <p:sp>
          <p:nvSpPr>
            <p:cNvPr id="54" name="Rounded Rectangle 13"/>
            <p:cNvSpPr/>
            <p:nvPr/>
          </p:nvSpPr>
          <p:spPr>
            <a:xfrm>
              <a:off x="525222" y="5026888"/>
              <a:ext cx="949016" cy="500094"/>
            </a:xfrm>
            <a:prstGeom prst="rect">
              <a:avLst/>
            </a:prstGeom>
            <a:noFill/>
            <a:ln>
              <a:noFill/>
            </a:ln>
            <a:effectLst/>
            <a:scene3d>
              <a:camera prst="orthographicFront"/>
              <a:lightRig rig="flat" dir="t"/>
            </a:scene3d>
            <a:sp3d/>
          </p:spPr>
          <p:txBody>
            <a:bodyPr spcFirstLastPara="0" vert="horz" wrap="square" lIns="18288" tIns="18288" rIns="18288" bIns="18288" numCol="1" spcCol="1270" anchor="b" anchorCtr="0">
              <a:spAutoFit/>
            </a:bodyPr>
            <a:lstStyle/>
            <a:p>
              <a:pPr algn="ctr" defTabSz="912813" eaLnBrk="0" hangingPunct="0">
                <a:lnSpc>
                  <a:spcPct val="90000"/>
                </a:lnSpc>
                <a:buNone/>
                <a:defRPr/>
              </a:pP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Protección</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redes</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empresariales</a:t>
              </a:r>
              <a:endPar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endParaRPr>
            </a:p>
          </p:txBody>
        </p:sp>
        <p:sp>
          <p:nvSpPr>
            <p:cNvPr id="58" name="Rounded Rectangle 19"/>
            <p:cNvSpPr/>
            <p:nvPr/>
          </p:nvSpPr>
          <p:spPr>
            <a:xfrm>
              <a:off x="2822577" y="5026888"/>
              <a:ext cx="1156736" cy="655297"/>
            </a:xfrm>
            <a:prstGeom prst="rect">
              <a:avLst/>
            </a:prstGeom>
            <a:noFill/>
            <a:ln>
              <a:noFill/>
            </a:ln>
            <a:effectLst/>
            <a:scene3d>
              <a:camera prst="orthographicFront"/>
              <a:lightRig rig="flat" dir="t"/>
            </a:scene3d>
            <a:sp3d/>
          </p:spPr>
          <p:txBody>
            <a:bodyPr spcFirstLastPara="0" vert="horz" wrap="square" lIns="18288" tIns="18288" rIns="18288" bIns="18288" numCol="1" spcCol="1270" anchor="b" anchorCtr="0">
              <a:spAutoFit/>
            </a:bodyPr>
            <a:lstStyle/>
            <a:p>
              <a:pPr algn="ctr" defTabSz="912813" eaLnBrk="0" hangingPunct="0">
                <a:lnSpc>
                  <a:spcPct val="90000"/>
                </a:lnSpc>
                <a:buNone/>
                <a:defRPr/>
              </a:pP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Habilitación</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de control de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seguridad</a:t>
              </a:r>
              <a:r>
                <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 y </a:t>
              </a:r>
              <a:r>
                <a:rPr lang="en-US" sz="1200" dirty="0" err="1">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rPr>
                <a:t>cumplimiento</a:t>
              </a:r>
              <a:endParaRPr lang="en-US" sz="1200" dirty="0">
                <a:ln>
                  <a:solidFill>
                    <a:schemeClr val="tx1">
                      <a:lumMod val="50000"/>
                      <a:alpha val="4000"/>
                    </a:schemeClr>
                  </a:solidFill>
                </a:ln>
                <a:solidFill>
                  <a:srgbClr val="FFE967"/>
                </a:solidFill>
                <a:effectLst>
                  <a:outerShdw blurRad="38100" dist="38100" dir="2700000" algn="tl">
                    <a:srgbClr val="000000">
                      <a:alpha val="43137"/>
                    </a:srgbClr>
                  </a:outerShdw>
                </a:effectLst>
                <a:latin typeface="Segoe Semibold" pitchFamily="34" charset="0"/>
                <a:cs typeface="Arial" charset="0"/>
              </a:endParaRPr>
            </a:p>
          </p:txBody>
        </p:sp>
        <p:sp>
          <p:nvSpPr>
            <p:cNvPr id="66" name="Rounded Rectangle 65"/>
            <p:cNvSpPr/>
            <p:nvPr/>
          </p:nvSpPr>
          <p:spPr>
            <a:xfrm>
              <a:off x="394457" y="2790590"/>
              <a:ext cx="3508655" cy="2223602"/>
            </a:xfrm>
            <a:prstGeom prst="roundRect">
              <a:avLst>
                <a:gd name="adj" fmla="val 10169"/>
              </a:avLst>
            </a:prstGeom>
            <a:solidFill>
              <a:srgbClr val="FF9900"/>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p:spPr>
        </p:sp>
        <p:sp>
          <p:nvSpPr>
            <p:cNvPr id="73" name="Rounded Rectangle 72"/>
            <p:cNvSpPr/>
            <p:nvPr/>
          </p:nvSpPr>
          <p:spPr>
            <a:xfrm>
              <a:off x="487899" y="2881526"/>
              <a:ext cx="1086549" cy="999396"/>
            </a:xfrm>
            <a:prstGeom prst="roundRect">
              <a:avLst/>
            </a:prstGeom>
            <a:blipFill rotWithShape="0">
              <a:blip r:embed="rId4" cstate="print"/>
              <a:stretch>
                <a:fillRect/>
              </a:stretch>
            </a:blipFill>
            <a:ln>
              <a:noFill/>
            </a:ln>
            <a:effectLst>
              <a:outerShdw blurRad="50800" dist="38100" dir="5400000" rotWithShape="0">
                <a:srgbClr val="000000">
                  <a:alpha val="35000"/>
                </a:srgbClr>
              </a:outerShdw>
            </a:effectLst>
            <a:scene3d>
              <a:camera prst="orthographicFront"/>
              <a:lightRig rig="twoPt" dir="t"/>
            </a:scene3d>
            <a:sp3d z="127000" contourW="12700" prstMaterial="matte">
              <a:bevelT w="88900" h="88900"/>
              <a:bevelB w="88900" h="31750" prst="angle"/>
              <a:contourClr>
                <a:schemeClr val="tx1"/>
              </a:contourClr>
            </a:sp3d>
          </p:spPr>
        </p:sp>
        <p:sp>
          <p:nvSpPr>
            <p:cNvPr id="74" name="Oval 5"/>
            <p:cNvSpPr/>
            <p:nvPr/>
          </p:nvSpPr>
          <p:spPr>
            <a:xfrm>
              <a:off x="2725116" y="2881130"/>
              <a:ext cx="1084554" cy="1000189"/>
            </a:xfrm>
            <a:prstGeom prst="roundRect">
              <a:avLst/>
            </a:prstGeom>
            <a:blipFill rotWithShape="0">
              <a:blip r:embed="rId5"/>
              <a:stretch>
                <a:fillRect/>
              </a:stretch>
            </a:blipFill>
            <a:ln>
              <a:noFill/>
            </a:ln>
            <a:effectLst>
              <a:outerShdw blurRad="50800" dist="38100" dir="5400000" rotWithShape="0">
                <a:srgbClr val="000000">
                  <a:alpha val="35000"/>
                </a:srgbClr>
              </a:outerShdw>
            </a:effectLst>
            <a:scene3d>
              <a:camera prst="orthographicFront"/>
              <a:lightRig rig="twoPt" dir="t"/>
            </a:scene3d>
            <a:sp3d z="127000" contourW="12700" prstMaterial="matte">
              <a:bevelT w="88900" h="88900"/>
              <a:bevelB w="88900" h="31750" prst="angle"/>
              <a:contourClr>
                <a:schemeClr val="tx1"/>
              </a:contourClr>
            </a:sp3d>
          </p:spPr>
        </p:sp>
        <p:sp>
          <p:nvSpPr>
            <p:cNvPr id="75" name="Oval 7"/>
            <p:cNvSpPr/>
            <p:nvPr/>
          </p:nvSpPr>
          <p:spPr>
            <a:xfrm>
              <a:off x="1606508" y="2881527"/>
              <a:ext cx="1086549" cy="999395"/>
            </a:xfrm>
            <a:prstGeom prst="roundRect">
              <a:avLst/>
            </a:prstGeom>
            <a:blipFill rotWithShape="0">
              <a:blip r:embed="rId6"/>
              <a:stretch>
                <a:fillRect/>
              </a:stretch>
            </a:blipFill>
            <a:ln>
              <a:noFill/>
            </a:ln>
            <a:effectLst>
              <a:outerShdw blurRad="50800" dist="38100" dir="5400000" rotWithShape="0">
                <a:srgbClr val="000000">
                  <a:alpha val="35000"/>
                </a:srgbClr>
              </a:outerShdw>
            </a:effectLst>
            <a:scene3d>
              <a:camera prst="orthographicFront"/>
              <a:lightRig rig="twoPt" dir="t"/>
            </a:scene3d>
            <a:sp3d z="127000" contourW="12700" prstMaterial="matte">
              <a:bevelT w="88900" h="88900"/>
              <a:bevelB w="88900" h="31750" prst="angle"/>
              <a:contourClr>
                <a:schemeClr val="tx1"/>
              </a:contourClr>
            </a:sp3d>
          </p:spPr>
        </p:sp>
        <p:sp>
          <p:nvSpPr>
            <p:cNvPr id="76" name="Oval 10"/>
            <p:cNvSpPr/>
            <p:nvPr/>
          </p:nvSpPr>
          <p:spPr>
            <a:xfrm>
              <a:off x="1605510" y="3924257"/>
              <a:ext cx="1086548" cy="999395"/>
            </a:xfrm>
            <a:prstGeom prst="roundRect">
              <a:avLst/>
            </a:prstGeom>
            <a:blipFill rotWithShape="0">
              <a:blip r:embed="rId7" cstate="print"/>
              <a:stretch>
                <a:fillRect/>
              </a:stretch>
            </a:blipFill>
            <a:ln>
              <a:noFill/>
            </a:ln>
            <a:effectLst>
              <a:outerShdw blurRad="50800" dist="38100" dir="5400000" rotWithShape="0">
                <a:srgbClr val="000000">
                  <a:alpha val="35000"/>
                </a:srgbClr>
              </a:outerShdw>
            </a:effectLst>
            <a:scene3d>
              <a:camera prst="orthographicFront"/>
              <a:lightRig rig="twoPt" dir="t"/>
            </a:scene3d>
            <a:sp3d z="127000" contourW="12700" prstMaterial="matte">
              <a:bevelT w="88900" h="88900"/>
              <a:bevelB w="88900" h="31750" prst="angle"/>
              <a:contourClr>
                <a:schemeClr val="tx1"/>
              </a:contourClr>
            </a:sp3d>
          </p:spPr>
        </p:sp>
        <p:sp>
          <p:nvSpPr>
            <p:cNvPr id="77" name="Rounded Rectangle 76"/>
            <p:cNvSpPr/>
            <p:nvPr/>
          </p:nvSpPr>
          <p:spPr>
            <a:xfrm>
              <a:off x="487899" y="3924257"/>
              <a:ext cx="1086549" cy="999396"/>
            </a:xfrm>
            <a:prstGeom prst="roundRect">
              <a:avLst/>
            </a:prstGeom>
            <a:blipFill rotWithShape="0">
              <a:blip r:embed="rId8" cstate="print"/>
              <a:stretch>
                <a:fillRect/>
              </a:stretch>
            </a:blipFill>
            <a:ln>
              <a:noFill/>
            </a:ln>
            <a:effectLst>
              <a:outerShdw blurRad="50800" dist="38100" dir="5400000" rotWithShape="0">
                <a:srgbClr val="000000">
                  <a:alpha val="35000"/>
                </a:srgbClr>
              </a:outerShdw>
            </a:effectLst>
            <a:scene3d>
              <a:camera prst="orthographicFront"/>
              <a:lightRig rig="twoPt" dir="t"/>
            </a:scene3d>
            <a:sp3d z="127000" contourW="12700" prstMaterial="matte">
              <a:bevelT w="88900" h="88900"/>
              <a:bevelB w="88900" h="31750" prst="angle"/>
              <a:contourClr>
                <a:schemeClr val="tx1"/>
              </a:contourClr>
            </a:sp3d>
          </p:spPr>
        </p:sp>
        <p:sp>
          <p:nvSpPr>
            <p:cNvPr id="78" name="Rounded Rectangle 77"/>
            <p:cNvSpPr/>
            <p:nvPr/>
          </p:nvSpPr>
          <p:spPr>
            <a:xfrm>
              <a:off x="2723121" y="3924257"/>
              <a:ext cx="1086549" cy="999396"/>
            </a:xfrm>
            <a:prstGeom prst="roundRect">
              <a:avLst/>
            </a:prstGeom>
            <a:blipFill rotWithShape="0">
              <a:blip r:embed="rId9"/>
              <a:stretch>
                <a:fillRect/>
              </a:stretch>
            </a:blipFill>
            <a:ln>
              <a:noFill/>
            </a:ln>
            <a:effectLst>
              <a:outerShdw blurRad="50800" dist="38100" dir="5400000" rotWithShape="0">
                <a:srgbClr val="000000">
                  <a:alpha val="35000"/>
                </a:srgbClr>
              </a:outerShdw>
            </a:effectLst>
            <a:scene3d>
              <a:camera prst="orthographicFront"/>
              <a:lightRig rig="twoPt" dir="t"/>
            </a:scene3d>
            <a:sp3d z="127000" contourW="12700" prstMaterial="matte">
              <a:bevelT w="88900" h="88900"/>
              <a:bevelB w="88900" h="31750" prst="angle"/>
              <a:contourClr>
                <a:schemeClr val="tx1"/>
              </a:contourClr>
            </a:sp3d>
          </p:spPr>
        </p:sp>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auto">
          <a:xfrm>
            <a:off x="0" y="0"/>
            <a:ext cx="9144000" cy="64008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algn="ctr" defTabSz="-57150" rtl="0" eaLnBrk="0" fontAlgn="base" hangingPunct="0">
              <a:spcBef>
                <a:spcPts val="200"/>
              </a:spcBef>
              <a:spcAft>
                <a:spcPts val="900"/>
              </a:spcAft>
              <a:buClr>
                <a:srgbClr val="FFB601"/>
              </a:buClr>
              <a:buSzPct val="95000"/>
            </a:pPr>
            <a:endParaRPr lang="en-US" sz="2000" kern="12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pitchFamily="34" charset="0"/>
              <a:ea typeface="+mn-ea"/>
              <a:cs typeface="+mn-cs"/>
            </a:endParaRPr>
          </a:p>
        </p:txBody>
      </p:sp>
      <p:grpSp>
        <p:nvGrpSpPr>
          <p:cNvPr id="2" name="Group 29"/>
          <p:cNvGrpSpPr/>
          <p:nvPr/>
        </p:nvGrpSpPr>
        <p:grpSpPr>
          <a:xfrm>
            <a:off x="68580" y="1013143"/>
            <a:ext cx="1569720" cy="543505"/>
            <a:chOff x="184685" y="1018277"/>
            <a:chExt cx="2096221" cy="543505"/>
          </a:xfrm>
        </p:grpSpPr>
        <p:sp>
          <p:nvSpPr>
            <p:cNvPr id="16" name="Rectangle 15"/>
            <p:cNvSpPr/>
            <p:nvPr/>
          </p:nvSpPr>
          <p:spPr>
            <a:xfrm>
              <a:off x="184685" y="1018277"/>
              <a:ext cx="2096221" cy="543505"/>
            </a:xfrm>
            <a:prstGeom prst="rect">
              <a:avLst/>
            </a:prstGeom>
            <a:solidFill>
              <a:srgbClr val="C00000"/>
            </a:soli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184685" y="1061429"/>
              <a:ext cx="2096221" cy="457200"/>
            </a:xfrm>
            <a:prstGeom prst="rect">
              <a:avLst/>
            </a:prstGeom>
            <a:solidFill>
              <a:schemeClr val="tx1">
                <a:alpha val="33000"/>
              </a:schemeClr>
            </a:solidFill>
          </p:spPr>
          <p:txBody>
            <a:bodyPr wrap="square" rtlCol="0" anchor="ctr" anchorCtr="0">
              <a:noAutofit/>
            </a:bodyPr>
            <a:lstStyle/>
            <a:p>
              <a:pPr marL="571500" indent="-571500"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3" name="Group 30"/>
          <p:cNvGrpSpPr/>
          <p:nvPr/>
        </p:nvGrpSpPr>
        <p:grpSpPr>
          <a:xfrm>
            <a:off x="2522982" y="1013143"/>
            <a:ext cx="1572768" cy="548640"/>
            <a:chOff x="2429207" y="1013143"/>
            <a:chExt cx="2096221" cy="548640"/>
          </a:xfrm>
        </p:grpSpPr>
        <p:sp>
          <p:nvSpPr>
            <p:cNvPr id="14" name="Rectangle 13"/>
            <p:cNvSpPr/>
            <p:nvPr/>
          </p:nvSpPr>
          <p:spPr>
            <a:xfrm>
              <a:off x="2429207" y="1013143"/>
              <a:ext cx="2096221" cy="548640"/>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2429207" y="1058863"/>
              <a:ext cx="2096221"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4" name="Group 33"/>
          <p:cNvGrpSpPr/>
          <p:nvPr/>
        </p:nvGrpSpPr>
        <p:grpSpPr>
          <a:xfrm>
            <a:off x="5428107" y="1013143"/>
            <a:ext cx="1572768" cy="548640"/>
            <a:chOff x="5258861" y="1013143"/>
            <a:chExt cx="1280160" cy="548640"/>
          </a:xfrm>
        </p:grpSpPr>
        <p:sp>
          <p:nvSpPr>
            <p:cNvPr id="18" name="Rectangle 17"/>
            <p:cNvSpPr/>
            <p:nvPr/>
          </p:nvSpPr>
          <p:spPr>
            <a:xfrm>
              <a:off x="5258861" y="1013143"/>
              <a:ext cx="1280160" cy="548640"/>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0" name="TextBox 19"/>
            <p:cNvSpPr txBox="1"/>
            <p:nvPr/>
          </p:nvSpPr>
          <p:spPr>
            <a:xfrm>
              <a:off x="5258861"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grpSp>
        <p:nvGrpSpPr>
          <p:cNvPr id="5" name="Group 51"/>
          <p:cNvGrpSpPr/>
          <p:nvPr/>
        </p:nvGrpSpPr>
        <p:grpSpPr>
          <a:xfrm>
            <a:off x="7523607" y="1013143"/>
            <a:ext cx="1572768" cy="548640"/>
            <a:chOff x="7811950" y="1013143"/>
            <a:chExt cx="1280160" cy="548640"/>
          </a:xfrm>
        </p:grpSpPr>
        <p:sp>
          <p:nvSpPr>
            <p:cNvPr id="21" name="Rectangle 20"/>
            <p:cNvSpPr/>
            <p:nvPr/>
          </p:nvSpPr>
          <p:spPr>
            <a:xfrm>
              <a:off x="7811950" y="1013143"/>
              <a:ext cx="1280160" cy="548640"/>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rtl="0">
                <a:defRPr/>
              </a:pPr>
              <a:endParaRPr lang="en-US" sz="1100" b="1" dirty="0">
                <a:solidFill>
                  <a:sysClr val="window" lastClr="FFFFFF"/>
                </a:solidFill>
                <a:latin typeface="Segoe UI" pitchFamily="34" charset="0"/>
                <a:ea typeface="+mn-ea"/>
                <a:cs typeface="Segoe UI" pitchFamily="34" charset="0"/>
              </a:endParaRPr>
            </a:p>
          </p:txBody>
        </p:sp>
        <p:sp>
          <p:nvSpPr>
            <p:cNvPr id="22" name="TextBox 21"/>
            <p:cNvSpPr txBox="1"/>
            <p:nvPr/>
          </p:nvSpPr>
          <p:spPr>
            <a:xfrm>
              <a:off x="7811950" y="1058863"/>
              <a:ext cx="128016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4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4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43" name="&quot;GLASS&quot;; White to Transparent Linear; Shadow; 1pt stroke;"/>
          <p:cNvSpPr/>
          <p:nvPr/>
        </p:nvSpPr>
        <p:spPr bwMode="auto">
          <a:xfrm>
            <a:off x="180632" y="1645341"/>
            <a:ext cx="2743200" cy="4818888"/>
          </a:xfrm>
          <a:prstGeom prst="roundRect">
            <a:avLst>
              <a:gd name="adj" fmla="val 0"/>
            </a:avLst>
          </a:prstGeom>
          <a:gradFill flip="none" rotWithShape="1">
            <a:gsLst>
              <a:gs pos="0">
                <a:schemeClr val="accent5">
                  <a:lumMod val="20000"/>
                  <a:lumOff val="80000"/>
                  <a:alpha val="74000"/>
                </a:schemeClr>
              </a:gs>
              <a:gs pos="0">
                <a:schemeClr val="accent5">
                  <a:lumMod val="50000"/>
                  <a:alpha val="3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24" name="Rectangle 23"/>
          <p:cNvSpPr/>
          <p:nvPr/>
        </p:nvSpPr>
        <p:spPr bwMode="auto">
          <a:xfrm>
            <a:off x="182880" y="2542032"/>
            <a:ext cx="2752825" cy="3862596"/>
          </a:xfrm>
          <a:prstGeom prst="rect">
            <a:avLst/>
          </a:prstGeom>
          <a:noFill/>
          <a:ln w="25400" cap="flat" cmpd="sng" algn="ctr">
            <a:noFill/>
            <a:prstDash val="solid"/>
          </a:ln>
          <a:effectLst/>
        </p:spPr>
        <p:txBody>
          <a:bodyPr wrap="square" rtlCol="0" anchor="t">
            <a:spAutoFit/>
          </a:bodyPr>
          <a:lstStyle/>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Asegúrese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que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todas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PC de la red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cuenten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con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herramientas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fundamentales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su</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mejor</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protección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que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incluyen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a:t>
            </a:r>
          </a:p>
          <a:p>
            <a:pPr marL="685800" lvl="1" indent="-283464" eaLnBrk="0" hangingPunct="0">
              <a:spcAft>
                <a:spcPts val="600"/>
              </a:spcAft>
              <a:buClr>
                <a:srgbClr val="FFB601"/>
              </a:buClr>
              <a:buSzPct val="85000"/>
              <a:buBlip>
                <a:blip r:embed="rId3"/>
              </a:buBlip>
            </a:pP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Firewall personal</a:t>
            </a:r>
          </a:p>
          <a:p>
            <a:pPr marL="685800"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Herramientas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protección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contra spyware/malware</a:t>
            </a:r>
          </a:p>
          <a:p>
            <a:pPr marL="685800"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Cifrado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datos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basado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en disco</a:t>
            </a:r>
          </a:p>
          <a:p>
            <a:pPr marL="685800"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Elaboración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informes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básicos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seguridad</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p:txBody>
      </p:sp>
      <p:sp>
        <p:nvSpPr>
          <p:cNvPr id="62" name="&quot;GLASS&quot;; White to Transparent Linear; Shadow; 1pt stroke;"/>
          <p:cNvSpPr/>
          <p:nvPr/>
        </p:nvSpPr>
        <p:spPr bwMode="auto">
          <a:xfrm>
            <a:off x="3094040" y="1645341"/>
            <a:ext cx="2971800" cy="4818888"/>
          </a:xfrm>
          <a:prstGeom prst="roundRect">
            <a:avLst>
              <a:gd name="adj" fmla="val 0"/>
            </a:avLst>
          </a:prstGeom>
          <a:gradFill flip="none" rotWithShape="1">
            <a:gsLst>
              <a:gs pos="0">
                <a:schemeClr val="accent1">
                  <a:lumMod val="20000"/>
                  <a:lumOff val="80000"/>
                  <a:alpha val="74000"/>
                </a:schemeClr>
              </a:gs>
              <a:gs pos="0">
                <a:schemeClr val="accent1">
                  <a:lumMod val="50000"/>
                  <a:alpha val="20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64" name="Rectangle 63"/>
          <p:cNvSpPr/>
          <p:nvPr/>
        </p:nvSpPr>
        <p:spPr bwMode="auto">
          <a:xfrm>
            <a:off x="3089708" y="2542032"/>
            <a:ext cx="2974208" cy="3447098"/>
          </a:xfrm>
          <a:prstGeom prst="rect">
            <a:avLst/>
          </a:prstGeom>
          <a:noFill/>
          <a:ln w="25400" cap="flat" cmpd="sng" algn="ctr">
            <a:noFill/>
            <a:prstDash val="solid"/>
          </a:ln>
          <a:effectLst/>
        </p:spPr>
        <p:txBody>
          <a:bodyPr wrap="square" rIns="91440" rtlCol="0" anchor="t">
            <a:spAutoFit/>
          </a:bodyPr>
          <a:lstStyle/>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Habilite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un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único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inicio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sesión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un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acceso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más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controlado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simplificado</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Genere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confianza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federada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entre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las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organizaciones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p>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Implemente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respuestas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supervisión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malware en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empresa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Mejore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protección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los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datos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toda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empresa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Implemente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autenticación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factores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múltiples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escenarios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alto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riesgo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p>
        </p:txBody>
      </p:sp>
      <p:sp>
        <p:nvSpPr>
          <p:cNvPr id="71" name="&quot;GLASS&quot;; White to Transparent Linear; Shadow; 1pt stroke;"/>
          <p:cNvSpPr/>
          <p:nvPr/>
        </p:nvSpPr>
        <p:spPr bwMode="auto">
          <a:xfrm>
            <a:off x="6237236" y="1645341"/>
            <a:ext cx="2743200" cy="4818888"/>
          </a:xfrm>
          <a:prstGeom prst="roundRect">
            <a:avLst>
              <a:gd name="adj" fmla="val 0"/>
            </a:avLst>
          </a:prstGeom>
          <a:gradFill flip="none" rotWithShape="1">
            <a:gsLst>
              <a:gs pos="0">
                <a:schemeClr val="accent4">
                  <a:lumMod val="20000"/>
                  <a:lumOff val="80000"/>
                </a:schemeClr>
              </a:gs>
              <a:gs pos="0">
                <a:schemeClr val="accent4">
                  <a:lumMod val="50000"/>
                  <a:alpha val="25000"/>
                </a:schemeClr>
              </a:gs>
            </a:gsLst>
            <a:lin ang="5400000" scaled="0"/>
            <a:tileRect/>
          </a:gradFill>
          <a:ln w="12700" cap="flat" cmpd="sng" algn="ctr">
            <a:solidFill>
              <a:schemeClr val="tx1">
                <a:alpha val="40000"/>
              </a:scheme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rtl="0" fontAlgn="base">
              <a:spcBef>
                <a:spcPct val="0"/>
              </a:spcBef>
              <a:spcAft>
                <a:spcPct val="0"/>
              </a:spcAft>
              <a:defRPr/>
            </a:pPr>
            <a:endParaRPr lang="en-US" b="1" kern="1200" dirty="0">
              <a:solidFill>
                <a:srgbClr val="FFFFFF"/>
              </a:solidFill>
              <a:latin typeface="Segoe"/>
              <a:ea typeface="+mn-ea"/>
              <a:cs typeface="+mn-cs"/>
            </a:endParaRPr>
          </a:p>
        </p:txBody>
      </p:sp>
      <p:sp>
        <p:nvSpPr>
          <p:cNvPr id="73" name="Rectangle 72"/>
          <p:cNvSpPr/>
          <p:nvPr/>
        </p:nvSpPr>
        <p:spPr bwMode="auto">
          <a:xfrm>
            <a:off x="6237171" y="2542032"/>
            <a:ext cx="2743200" cy="3785652"/>
          </a:xfrm>
          <a:prstGeom prst="rect">
            <a:avLst/>
          </a:prstGeom>
          <a:noFill/>
          <a:ln w="25400" cap="flat" cmpd="sng" algn="ctr">
            <a:noFill/>
            <a:prstDash val="solid"/>
          </a:ln>
          <a:effectLst/>
        </p:spPr>
        <p:txBody>
          <a:bodyPr wrap="square" rIns="45720" rtlCol="0" anchor="t">
            <a:spAutoFit/>
          </a:bodyPr>
          <a:lstStyle/>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Habilite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administración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identidad</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y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servicios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confiabilidad</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basados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en la Web </a:t>
            </a:r>
          </a:p>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Implemente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seguridad</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punto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final con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especificación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nivel</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contenido</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a:p>
            <a:pPr marL="402336" lvl="1" indent="-283464" eaLnBrk="0" hangingPunct="0">
              <a:spcAft>
                <a:spcPts val="600"/>
              </a:spcAft>
              <a:buClr>
                <a:srgbClr val="FFB601"/>
              </a:buClr>
              <a:buSzPct val="85000"/>
              <a:buBlip>
                <a:blip r:embed="rId3"/>
              </a:buBlip>
            </a:pP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Utilice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supervisión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y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elaboración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informes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en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tiempo</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real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defenderse</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contra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amenazas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aún</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desconocidas</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para</a:t>
            </a:r>
            <a:r>
              <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rPr>
              <a:t> la </a:t>
            </a:r>
            <a:r>
              <a:rPr lang="en-US" sz="1500"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empresa</a:t>
            </a:r>
            <a:endParaRPr lang="en-US" sz="1500" dirty="0">
              <a:ln>
                <a:solidFill>
                  <a:srgbClr val="FFFFFF">
                    <a:lumMod val="50000"/>
                    <a:alpha val="3000"/>
                  </a:srgbClr>
                </a:solidFill>
              </a:ln>
              <a:solidFill>
                <a:srgbClr val="FFFFFF"/>
              </a:solidFill>
              <a:effectLst>
                <a:outerShdw blurRad="38100" dist="38100" dir="2700000" algn="tl">
                  <a:srgbClr val="000000">
                    <a:alpha val="43137"/>
                  </a:srgbClr>
                </a:outerShdw>
              </a:effectLst>
            </a:endParaRPr>
          </a:p>
        </p:txBody>
      </p:sp>
      <p:sp>
        <p:nvSpPr>
          <p:cNvPr id="29" name="Slide Number Placeholder 28"/>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31</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31"/>
          <p:cNvGrpSpPr/>
          <p:nvPr/>
        </p:nvGrpSpPr>
        <p:grpSpPr>
          <a:xfrm>
            <a:off x="598987" y="1670105"/>
            <a:ext cx="2313432" cy="700017"/>
            <a:chOff x="799012" y="1651056"/>
            <a:chExt cx="2101242" cy="502920"/>
          </a:xfrm>
        </p:grpSpPr>
        <p:sp>
          <p:nvSpPr>
            <p:cNvPr id="33" name="Pentagon 32"/>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1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4" name="Pentagon 33"/>
            <p:cNvSpPr/>
            <p:nvPr/>
          </p:nvSpPr>
          <p:spPr bwMode="auto">
            <a:xfrm>
              <a:off x="799012" y="1651056"/>
              <a:ext cx="2101242" cy="502920"/>
            </a:xfrm>
            <a:prstGeom prst="homePlate">
              <a:avLst/>
            </a:prstGeom>
            <a:gradFill>
              <a:gsLst>
                <a:gs pos="100000">
                  <a:schemeClr val="accent5">
                    <a:lumMod val="50000"/>
                  </a:schemeClr>
                </a:gs>
                <a:gs pos="8000">
                  <a:schemeClr val="accent5"/>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5">
                  <a:lumMod val="75000"/>
                </a:schemeClr>
              </a:contourClr>
            </a:sp3d>
          </p:spPr>
          <p:txBody>
            <a:bodyPr lIns="45720" rIns="45720"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Herramientas</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seguridad</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nivel</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la PC</a:t>
              </a:r>
            </a:p>
          </p:txBody>
        </p:sp>
      </p:grpSp>
      <p:grpSp>
        <p:nvGrpSpPr>
          <p:cNvPr id="7" name="Group 43"/>
          <p:cNvGrpSpPr/>
          <p:nvPr/>
        </p:nvGrpSpPr>
        <p:grpSpPr>
          <a:xfrm>
            <a:off x="3578798" y="1673915"/>
            <a:ext cx="2479102" cy="700017"/>
            <a:chOff x="2406315" y="1645341"/>
            <a:chExt cx="2237780" cy="502920"/>
          </a:xfrm>
        </p:grpSpPr>
        <p:sp>
          <p:nvSpPr>
            <p:cNvPr id="36" name="Pentagon 35"/>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100"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39" name="Pentagon 38"/>
            <p:cNvSpPr/>
            <p:nvPr/>
          </p:nvSpPr>
          <p:spPr bwMode="auto">
            <a:xfrm>
              <a:off x="2406315" y="1645341"/>
              <a:ext cx="2237780" cy="502920"/>
            </a:xfrm>
            <a:prstGeom prst="homePlate">
              <a:avLst/>
            </a:prstGeom>
            <a:gradFill>
              <a:gsLst>
                <a:gs pos="100000">
                  <a:schemeClr val="accent1">
                    <a:lumMod val="50000"/>
                  </a:schemeClr>
                </a:gs>
                <a:gs pos="8000">
                  <a:schemeClr val="accent1"/>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1">
                  <a:lumMod val="75000"/>
                </a:schemeClr>
              </a:contourClr>
            </a:sp3d>
          </p:spPr>
          <p:txBody>
            <a:bodyPr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Unificación</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la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protección</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y la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administración</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identidad</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p>
          </p:txBody>
        </p:sp>
      </p:grpSp>
      <p:grpSp>
        <p:nvGrpSpPr>
          <p:cNvPr id="8" name="Group 46"/>
          <p:cNvGrpSpPr/>
          <p:nvPr/>
        </p:nvGrpSpPr>
        <p:grpSpPr>
          <a:xfrm>
            <a:off x="6265517" y="1673915"/>
            <a:ext cx="2286399" cy="700017"/>
            <a:chOff x="4809463" y="1645341"/>
            <a:chExt cx="2064577" cy="502920"/>
          </a:xfrm>
        </p:grpSpPr>
        <p:sp>
          <p:nvSpPr>
            <p:cNvPr id="44" name="Pentagon 43"/>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b="1" kern="1200" dirty="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45" name="Pentagon 44"/>
            <p:cNvSpPr/>
            <p:nvPr/>
          </p:nvSpPr>
          <p:spPr bwMode="auto">
            <a:xfrm>
              <a:off x="4809463" y="1645341"/>
              <a:ext cx="2064577" cy="502920"/>
            </a:xfrm>
            <a:prstGeom prst="homePlate">
              <a:avLst/>
            </a:prstGeom>
            <a:gradFill>
              <a:gsLst>
                <a:gs pos="100000">
                  <a:schemeClr val="accent2">
                    <a:lumMod val="50000"/>
                  </a:schemeClr>
                </a:gs>
                <a:gs pos="8000">
                  <a:schemeClr val="accent2"/>
                </a:gs>
              </a:gsLst>
              <a:lin ang="10800000" scaled="1"/>
            </a:gradFill>
            <a:ln>
              <a:noFill/>
            </a:ln>
            <a:effectLst>
              <a:outerShdw blurRad="44450" dist="27940" dir="5400000" algn="ctr">
                <a:srgbClr val="000000">
                  <a:alpha val="32000"/>
                </a:srgbClr>
              </a:outerShdw>
            </a:effectLst>
            <a:scene3d>
              <a:camera prst="orthographicFront"/>
              <a:lightRig rig="threePt" dir="t"/>
            </a:scene3d>
            <a:sp3d contourW="12700">
              <a:bevelT w="25400" prst="coolSlant"/>
              <a:contourClr>
                <a:schemeClr val="accent2">
                  <a:lumMod val="75000"/>
                </a:schemeClr>
              </a:contourClr>
            </a:sp3d>
          </p:spPr>
          <p:txBody>
            <a:bodyPr lIns="45720" rIns="45720" anchor="ctr">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Herramientas</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seguridad</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integrales</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completamente</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automatizadas</a:t>
              </a:r>
              <a:r>
                <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específicas</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grpSp>
      <p:sp>
        <p:nvSpPr>
          <p:cNvPr id="32" name="Title 23"/>
          <p:cNvSpPr txBox="1">
            <a:spLocks/>
          </p:cNvSpPr>
          <p:nvPr/>
        </p:nvSpPr>
        <p:spPr bwMode="auto">
          <a:xfrm>
            <a:off x="0" y="0"/>
            <a:ext cx="9144000" cy="654012"/>
          </a:xfrm>
          <a:prstGeom prst="rect">
            <a:avLst/>
          </a:prstGeom>
          <a:gradFill>
            <a:gsLst>
              <a:gs pos="100000">
                <a:schemeClr val="bg2">
                  <a:lumMod val="75000"/>
                  <a:lumOff val="25000"/>
                </a:schemeClr>
              </a:gs>
              <a:gs pos="8000">
                <a:schemeClr val="bg2">
                  <a:lumMod val="75000"/>
                  <a:lumOff val="25000"/>
                  <a:alpha val="75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5</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Seguridad</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más</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integral: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Resumen</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avance</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proyecto</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5"/>
          <p:cNvSpPr txBox="1">
            <a:spLocks/>
          </p:cNvSpPr>
          <p:nvPr/>
        </p:nvSpPr>
        <p:spPr bwMode="auto">
          <a:xfrm>
            <a:off x="306388" y="950913"/>
            <a:ext cx="6835121" cy="757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lnSpc>
                <a:spcPct val="90000"/>
              </a:lnSpc>
              <a:buNone/>
            </a:pP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Empresa</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brasileña</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gasoductos</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mejora</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seguridad</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 TI con la </a:t>
            </a:r>
            <a:r>
              <a:rPr lang="en-US" sz="2400" dirty="0" err="1">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actualización</a:t>
            </a:r>
            <a:r>
              <a:rPr lang="en-US" sz="2400" dirty="0">
                <a:ln>
                  <a:solidFill>
                    <a:srgbClr val="FFFFFF">
                      <a:lumMod val="50000"/>
                      <a:alpha val="3000"/>
                    </a:srgbClr>
                  </a:solidFill>
                </a:ln>
                <a:solidFill>
                  <a:srgbClr val="FFB601"/>
                </a:solidFill>
                <a:effectLst>
                  <a:outerShdw blurRad="38100" dist="38100" dir="2700000" algn="tl">
                    <a:srgbClr val="000000">
                      <a:alpha val="43137"/>
                    </a:srgbClr>
                  </a:outerShdw>
                </a:effectLst>
                <a:latin typeface="Segoe Semibold" pitchFamily="34" charset="0"/>
              </a:rPr>
              <a:t> del software </a:t>
            </a:r>
          </a:p>
        </p:txBody>
      </p:sp>
      <p:sp>
        <p:nvSpPr>
          <p:cNvPr id="9" name="Rectangle 34"/>
          <p:cNvSpPr>
            <a:spLocks noChangeArrowheads="1"/>
          </p:cNvSpPr>
          <p:nvPr/>
        </p:nvSpPr>
        <p:spPr bwMode="auto">
          <a:xfrm>
            <a:off x="306388" y="2297096"/>
            <a:ext cx="3657600" cy="4016484"/>
          </a:xfrm>
          <a:prstGeom prst="rect">
            <a:avLst/>
          </a:prstGeom>
          <a:solidFill>
            <a:schemeClr val="tx1">
              <a:lumMod val="75000"/>
              <a:alpha val="15000"/>
            </a:schemeClr>
          </a:solidFill>
          <a:ln w="25400" cap="flat" cmpd="sng" algn="ctr">
            <a:noFill/>
            <a:prstDash val="solid"/>
          </a:ln>
          <a:effectLst>
            <a:outerShdw blurRad="215900" dist="76200" dir="2700000" algn="tl" rotWithShape="0">
              <a:prstClr val="black">
                <a:alpha val="40000"/>
              </a:prstClr>
            </a:outerShdw>
          </a:effectLst>
        </p:spPr>
        <p:txBody>
          <a:bodyPr wrap="square" tIns="91440" bIns="91440" rtlCol="0" anchor="t">
            <a:spAutoFit/>
          </a:bodyPr>
          <a:lstStyle/>
          <a:p>
            <a:pPr marL="341313" indent="-341313" defTabSz="-13873163" eaLnBrk="0" hangingPunct="0">
              <a:spcBef>
                <a:spcPct val="30000"/>
              </a:spcBef>
              <a:buClr>
                <a:schemeClr val="tx2"/>
              </a:buClr>
              <a:buSzPct val="85000"/>
              <a:buBlip>
                <a:blip r:embed="rId3"/>
              </a:buBlip>
              <a:defRPr/>
            </a:pP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Comgás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el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distribuidor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líder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gas natural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Brasil</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contaba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con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una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infraestructura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escritorio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TI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desactualizada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a:t>
            </a:r>
          </a:p>
          <a:p>
            <a:pPr marL="341313" indent="-341313" defTabSz="-13873163" eaLnBrk="0" hangingPunct="0">
              <a:spcBef>
                <a:spcPct val="30000"/>
              </a:spcBef>
              <a:buClr>
                <a:schemeClr val="tx2"/>
              </a:buClr>
              <a:buSzPct val="85000"/>
              <a:buBlip>
                <a:blip r:embed="rId3"/>
              </a:buBlip>
              <a:defRPr/>
            </a:pP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Instaló</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Windows Vista y el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sistema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Office 2007 en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más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900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computadoras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en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varias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oficinas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por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medio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Microsoft Solution Accelerator for Business Desktop Deployment (BDD) 2007 y Microsoft Application Compatibility Toolkit (ACT) 5.0</a:t>
            </a:r>
            <a:r>
              <a:rPr lang="en-US" sz="1500" dirty="0" smtClean="0">
                <a:ln>
                  <a:solidFill>
                    <a:schemeClr val="tx1">
                      <a:lumMod val="50000"/>
                      <a:alpha val="3000"/>
                    </a:schemeClr>
                  </a:solidFill>
                </a:ln>
                <a:effectLst>
                  <a:outerShdw blurRad="38100" dist="38100" dir="2700000" algn="tl">
                    <a:srgbClr val="000000">
                      <a:alpha val="43137"/>
                    </a:srgbClr>
                  </a:outerShdw>
                </a:effectLst>
                <a:latin typeface="+mn-lt"/>
              </a:rPr>
              <a:t>. </a:t>
            </a:r>
            <a:endParaRPr lang="en-US" sz="1500" dirty="0">
              <a:ln>
                <a:solidFill>
                  <a:schemeClr val="tx1">
                    <a:lumMod val="50000"/>
                    <a:alpha val="3000"/>
                  </a:schemeClr>
                </a:solidFill>
              </a:ln>
              <a:effectLst>
                <a:outerShdw blurRad="38100" dist="38100" dir="2700000" algn="tl">
                  <a:srgbClr val="000000">
                    <a:alpha val="43137"/>
                  </a:srgbClr>
                </a:outerShdw>
              </a:effectLst>
              <a:latin typeface="+mn-lt"/>
            </a:endParaRPr>
          </a:p>
          <a:p>
            <a:pPr marL="341313" indent="-341313" defTabSz="-13873163" eaLnBrk="0" hangingPunct="0">
              <a:spcBef>
                <a:spcPct val="30000"/>
              </a:spcBef>
              <a:buClr>
                <a:schemeClr val="tx2"/>
              </a:buClr>
              <a:buSzPct val="85000"/>
              <a:buBlip>
                <a:blip r:embed="rId3"/>
              </a:buBlip>
              <a:defRPr/>
            </a:pP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Adoptó</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Microsoft Forefront™ Client Security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para</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proteger</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sus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estaciones</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de </a:t>
            </a:r>
            <a:r>
              <a:rPr lang="en-US" sz="1500" dirty="0" err="1">
                <a:ln>
                  <a:solidFill>
                    <a:schemeClr val="tx1">
                      <a:lumMod val="50000"/>
                      <a:alpha val="3000"/>
                    </a:schemeClr>
                  </a:solidFill>
                </a:ln>
                <a:effectLst>
                  <a:outerShdw blurRad="38100" dist="38100" dir="2700000" algn="tl">
                    <a:srgbClr val="000000">
                      <a:alpha val="43137"/>
                    </a:srgbClr>
                  </a:outerShdw>
                </a:effectLst>
                <a:latin typeface="+mn-lt"/>
              </a:rPr>
              <a:t>trabajo</a:t>
            </a:r>
            <a:r>
              <a:rPr lang="en-US" sz="1500" dirty="0">
                <a:ln>
                  <a:solidFill>
                    <a:schemeClr val="tx1">
                      <a:lumMod val="50000"/>
                      <a:alpha val="3000"/>
                    </a:schemeClr>
                  </a:solidFill>
                </a:ln>
                <a:effectLst>
                  <a:outerShdw blurRad="38100" dist="38100" dir="2700000" algn="tl">
                    <a:srgbClr val="000000">
                      <a:alpha val="43137"/>
                    </a:srgbClr>
                  </a:outerShdw>
                </a:effectLst>
                <a:latin typeface="+mn-lt"/>
              </a:rPr>
              <a:t> contra virus y spyware.</a:t>
            </a:r>
          </a:p>
        </p:txBody>
      </p:sp>
      <p:sp>
        <p:nvSpPr>
          <p:cNvPr id="10" name="Rectangle 9"/>
          <p:cNvSpPr/>
          <p:nvPr/>
        </p:nvSpPr>
        <p:spPr bwMode="auto">
          <a:xfrm>
            <a:off x="306388" y="1979613"/>
            <a:ext cx="3657600" cy="334386"/>
          </a:xfrm>
          <a:prstGeom prst="rect">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Situación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2" name="Rectangle 20"/>
          <p:cNvSpPr>
            <a:spLocks noChangeArrowheads="1"/>
          </p:cNvSpPr>
          <p:nvPr/>
        </p:nvSpPr>
        <p:spPr bwMode="auto">
          <a:xfrm>
            <a:off x="4492857" y="2297114"/>
            <a:ext cx="4023360" cy="4040186"/>
          </a:xfrm>
          <a:prstGeom prst="rect">
            <a:avLst/>
          </a:prstGeom>
          <a:solidFill>
            <a:schemeClr val="tx1">
              <a:lumMod val="75000"/>
              <a:alpha val="15000"/>
            </a:schemeClr>
          </a:solidFill>
          <a:ln w="25400" cap="flat" cmpd="sng" algn="ctr">
            <a:noFill/>
            <a:prstDash val="solid"/>
          </a:ln>
          <a:effectLst>
            <a:outerShdw blurRad="215900" dist="76200" dir="2700000" algn="tl" rotWithShape="0">
              <a:prstClr val="black">
                <a:alpha val="40000"/>
              </a:prstClr>
            </a:outerShdw>
          </a:effectLst>
        </p:spPr>
        <p:txBody>
          <a:bodyPr wrap="square" tIns="91440" rtlCol="0" anchor="ctr">
            <a:noAutofit/>
          </a:bodyPr>
          <a:lstStyle/>
          <a:p>
            <a:pPr defTabSz="-13873163" eaLnBrk="0" hangingPunct="0">
              <a:spcBef>
                <a:spcPct val="30000"/>
              </a:spcBef>
              <a:buClr>
                <a:srgbClr val="FFB601"/>
              </a:buClr>
              <a:buSzPct val="85000"/>
              <a:buNone/>
              <a:defRPr/>
            </a:pP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Solíamos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utilizar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soluciones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completamente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independientes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para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combatir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virus y spyware, lo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que</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hacía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más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compleja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la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administración</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del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entorno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p>
          <a:p>
            <a:pPr defTabSz="-13873163" eaLnBrk="0" hangingPunct="0">
              <a:spcBef>
                <a:spcPct val="30000"/>
              </a:spcBef>
              <a:buClr>
                <a:srgbClr val="FFB601"/>
              </a:buClr>
              <a:buSzPct val="85000"/>
              <a:buNone/>
              <a:defRPr/>
            </a:pP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Ahora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nuestro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entorno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se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encuentra</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más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controlado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y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protegido</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gracias a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las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herramientas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integradas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Windows Vista y Forefront.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Además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mucho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más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fácil</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identificar</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posibles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riegos</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 de </a:t>
            </a:r>
            <a:r>
              <a:rPr lang="en-US" sz="1600" i="1" dirty="0" err="1">
                <a:ln>
                  <a:solidFill>
                    <a:schemeClr val="bg2">
                      <a:lumMod val="50000"/>
                      <a:lumOff val="50000"/>
                      <a:alpha val="3000"/>
                    </a:schemeClr>
                  </a:solidFill>
                </a:ln>
                <a:effectLst>
                  <a:outerShdw blurRad="38100" dist="38100" dir="2700000" algn="tl">
                    <a:srgbClr val="000000">
                      <a:alpha val="43137"/>
                    </a:srgbClr>
                  </a:outerShdw>
                </a:effectLst>
              </a:rPr>
              <a:t>seguridad</a:t>
            </a:r>
            <a:r>
              <a:rPr lang="en-US" sz="1600" i="1" dirty="0">
                <a:ln>
                  <a:solidFill>
                    <a:schemeClr val="bg2">
                      <a:lumMod val="50000"/>
                      <a:lumOff val="50000"/>
                      <a:alpha val="3000"/>
                    </a:schemeClr>
                  </a:solidFill>
                </a:ln>
                <a:effectLst>
                  <a:outerShdw blurRad="38100" dist="38100" dir="2700000" algn="tl">
                    <a:srgbClr val="000000">
                      <a:alpha val="43137"/>
                    </a:srgbClr>
                  </a:outerShdw>
                </a:effectLst>
              </a:rPr>
              <a:t>”.</a:t>
            </a:r>
          </a:p>
          <a:p>
            <a:pPr algn="l" defTabSz="-13871448">
              <a:spcBef>
                <a:spcPts val="200"/>
              </a:spcBef>
              <a:spcAft>
                <a:spcPts val="200"/>
              </a:spcAft>
              <a:buNone/>
            </a:pPr>
            <a:endParaRPr lang="en-US" sz="1600" dirty="0" smtClean="0">
              <a:latin typeface="Segoe"/>
              <a:ea typeface="+mn-ea"/>
              <a:cs typeface="+mn-cs"/>
            </a:endParaRPr>
          </a:p>
          <a:p>
            <a:pPr defTabSz="-13873163" eaLnBrk="0" hangingPunct="0">
              <a:spcBef>
                <a:spcPts val="200"/>
              </a:spcBef>
              <a:spcAft>
                <a:spcPts val="200"/>
              </a:spcAft>
              <a:buClr>
                <a:srgbClr val="FFB601"/>
              </a:buClr>
              <a:buSzPct val="95000"/>
              <a:buNone/>
              <a:defRPr/>
            </a:pP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t>Jaime </a:t>
            </a:r>
            <a:r>
              <a:rPr lang="en-US" sz="14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t>Mesquita</a:t>
            </a: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t/>
            </a:r>
            <a:b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br>
            <a:r>
              <a:rPr lang="en-US" sz="14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t>Gerente</a:t>
            </a:r>
            <a:r>
              <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t> de TI, </a:t>
            </a:r>
            <a:r>
              <a:rPr lang="en-US" sz="1400" dirty="0" err="1">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rPr>
              <a:t>Comgás</a:t>
            </a:r>
            <a:endParaRPr lang="en-US" sz="1400" dirty="0">
              <a:ln>
                <a:solidFill>
                  <a:schemeClr val="bg2">
                    <a:lumMod val="50000"/>
                    <a:lumOff val="50000"/>
                    <a:alpha val="3000"/>
                  </a:schemeClr>
                </a:solidFill>
              </a:ln>
              <a:solidFill>
                <a:srgbClr val="FFFFFF"/>
              </a:solidFill>
              <a:effectLst>
                <a:outerShdw blurRad="38100" dist="38100" dir="2700000" algn="tl">
                  <a:srgbClr val="000000">
                    <a:alpha val="43137"/>
                  </a:srgbClr>
                </a:outerShdw>
              </a:effectLst>
            </a:endParaRPr>
          </a:p>
        </p:txBody>
      </p:sp>
      <p:sp>
        <p:nvSpPr>
          <p:cNvPr id="13" name="Rectangle 12"/>
          <p:cNvSpPr/>
          <p:nvPr/>
        </p:nvSpPr>
        <p:spPr bwMode="auto">
          <a:xfrm>
            <a:off x="4489450" y="1979613"/>
            <a:ext cx="4023360" cy="341091"/>
          </a:xfrm>
          <a:prstGeom prst="rect">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a:lnSpc>
                <a:spcPct val="90000"/>
              </a:lnSpc>
              <a:buClr>
                <a:srgbClr val="FFB601"/>
              </a:buClr>
              <a:buSzPct val="95000"/>
              <a:buNone/>
              <a:defRPr/>
            </a:pP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Resultados</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pic>
        <p:nvPicPr>
          <p:cNvPr id="16" name="Picture 21" descr="arrow-tip-blue-dk"/>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3883935" y="2815849"/>
            <a:ext cx="647872" cy="2748146"/>
          </a:xfrm>
          <a:prstGeom prst="rect">
            <a:avLst/>
          </a:prstGeom>
          <a:noFill/>
          <a:ln w="9525">
            <a:noFill/>
            <a:miter lim="800000"/>
            <a:headEnd/>
            <a:tailEnd/>
          </a:ln>
        </p:spPr>
      </p:pic>
      <p:sp>
        <p:nvSpPr>
          <p:cNvPr id="17" name="Title 23"/>
          <p:cNvSpPr txBox="1">
            <a:spLocks/>
          </p:cNvSpPr>
          <p:nvPr/>
        </p:nvSpPr>
        <p:spPr bwMode="auto">
          <a:xfrm>
            <a:off x="0" y="-2"/>
            <a:ext cx="9144000" cy="654013"/>
          </a:xfrm>
          <a:prstGeom prst="rect">
            <a:avLst/>
          </a:prstGeom>
          <a:gradFill flip="none" rotWithShape="0">
            <a:gsLst>
              <a:gs pos="100000">
                <a:schemeClr val="bg2">
                  <a:lumMod val="75000"/>
                  <a:lumOff val="25000"/>
                </a:schemeClr>
              </a:gs>
              <a:gs pos="8000">
                <a:schemeClr val="bg2">
                  <a:lumMod val="75000"/>
                  <a:lumOff val="25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lnSpc>
                <a:spcPct val="90000"/>
              </a:lnSpc>
              <a:buClr>
                <a:srgbClr val="FFB601"/>
              </a:buClr>
              <a:buSzPct val="95000"/>
              <a:buNone/>
              <a:defRPr/>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5)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Seguridad</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más</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integral: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Estudio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 de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rPr>
              <a:t>casos</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pitchFamily="34" charset="0"/>
            </a:endParaRPr>
          </a:p>
        </p:txBody>
      </p:sp>
      <p:sp>
        <p:nvSpPr>
          <p:cNvPr id="19" name="Slide Number Placeholder 18"/>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32</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11" name="Picture 2" descr="http://www.comgas.com.br/rs/ambiente/images/comgas.gif"/>
          <p:cNvPicPr>
            <a:picLocks noChangeAspect="1" noChangeArrowheads="1"/>
          </p:cNvPicPr>
          <p:nvPr/>
        </p:nvPicPr>
        <p:blipFill>
          <a:blip r:embed="rId5"/>
          <a:srcRect/>
          <a:stretch>
            <a:fillRect/>
          </a:stretch>
        </p:blipFill>
        <p:spPr bwMode="auto">
          <a:xfrm>
            <a:off x="7104997" y="1092168"/>
            <a:ext cx="1634191" cy="555625"/>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366713"/>
            <a:ext cx="8413750" cy="480131"/>
          </a:xfrm>
        </p:spPr>
        <p:txBody>
          <a:bodyPr/>
          <a:lstStyle/>
          <a:p>
            <a:pPr>
              <a:buNone/>
              <a:defRPr/>
            </a:pPr>
            <a:r>
              <a:rPr lang="en-US" sz="2700" dirty="0" err="1"/>
              <a:t>Solución</a:t>
            </a:r>
            <a:r>
              <a:rPr lang="en-US" sz="2700" dirty="0"/>
              <a:t> de </a:t>
            </a:r>
            <a:r>
              <a:rPr lang="en-US" sz="2700" dirty="0" err="1"/>
              <a:t>optimización</a:t>
            </a:r>
            <a:r>
              <a:rPr lang="en-US" sz="2700" dirty="0"/>
              <a:t> de </a:t>
            </a:r>
            <a:r>
              <a:rPr lang="en-US" sz="2700" dirty="0" err="1"/>
              <a:t>escritorio</a:t>
            </a:r>
            <a:r>
              <a:rPr lang="en-US" sz="2700" dirty="0"/>
              <a:t> de Microsoft</a:t>
            </a:r>
          </a:p>
        </p:txBody>
      </p:sp>
      <p:sp>
        <p:nvSpPr>
          <p:cNvPr id="3" name="Slide Number Placeholder 2"/>
          <p:cNvSpPr>
            <a:spLocks noGrp="1"/>
          </p:cNvSpPr>
          <p:nvPr>
            <p:ph type="sldNum" sz="quarter" idx="4294967295"/>
          </p:nvPr>
        </p:nvSpPr>
        <p:spPr>
          <a:xfrm>
            <a:off x="8362889" y="6527910"/>
            <a:ext cx="781111" cy="330090"/>
          </a:xfrm>
          <a:prstGeom prst="rect">
            <a:avLst/>
          </a:prstGeom>
        </p:spPr>
        <p:txBody>
          <a:bodyPr/>
          <a:lstStyle/>
          <a:p>
            <a:pPr algn="ctr">
              <a:lnSpc>
                <a:spcPct val="90000"/>
              </a:lnSpc>
              <a:buNone/>
            </a:pPr>
            <a:fld id="{840BFA86-6DA3-4E27-87BC-8ECE64EB797F}"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buNone/>
              </a:pPr>
              <a:t>33</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4" name="Group 80"/>
          <p:cNvGrpSpPr>
            <a:grpSpLocks/>
          </p:cNvGrpSpPr>
          <p:nvPr/>
        </p:nvGrpSpPr>
        <p:grpSpPr bwMode="auto">
          <a:xfrm>
            <a:off x="2153391" y="1582738"/>
            <a:ext cx="4613275" cy="4614862"/>
            <a:chOff x="2440925" y="1582665"/>
            <a:chExt cx="4614573" cy="4614573"/>
          </a:xfrm>
        </p:grpSpPr>
        <p:sp>
          <p:nvSpPr>
            <p:cNvPr id="46" name="Pie 45"/>
            <p:cNvSpPr/>
            <p:nvPr/>
          </p:nvSpPr>
          <p:spPr>
            <a:xfrm rot="20520000">
              <a:off x="2448496" y="1582665"/>
              <a:ext cx="4599432" cy="4614573"/>
            </a:xfrm>
            <a:prstGeom prst="pie">
              <a:avLst>
                <a:gd name="adj1" fmla="val 17282740"/>
                <a:gd name="adj2" fmla="val 29082"/>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21594000" lon="0" rev="0"/>
              </a:camera>
              <a:lightRig rig="chilly" dir="t"/>
            </a:scene3d>
            <a:sp3d contourW="25400" prstMaterial="dkEdge">
              <a:bevelT w="44450" h="25400" prst="angle"/>
              <a:contourClr>
                <a:schemeClr val="tx1"/>
              </a:contourClr>
            </a:sp3d>
          </p:spPr>
        </p:sp>
        <p:sp>
          <p:nvSpPr>
            <p:cNvPr id="47" name="Pie 46"/>
            <p:cNvSpPr/>
            <p:nvPr/>
          </p:nvSpPr>
          <p:spPr>
            <a:xfrm rot="20520000" flipV="1">
              <a:off x="2448496" y="1582665"/>
              <a:ext cx="4599432" cy="4614573"/>
            </a:xfrm>
            <a:prstGeom prst="pie">
              <a:avLst>
                <a:gd name="adj1" fmla="val 17282740"/>
                <a:gd name="adj2" fmla="val 29082"/>
              </a:avLst>
            </a:prstGeom>
            <a:solidFill>
              <a:schemeClr val="accent4">
                <a:lumMod val="75000"/>
              </a:schemeClr>
            </a:solidFill>
            <a:ln>
              <a:noFill/>
            </a:ln>
            <a:effectLst>
              <a:outerShdw blurRad="40000" dist="23000" dir="5400000" rotWithShape="0">
                <a:srgbClr val="000000">
                  <a:alpha val="35000"/>
                </a:srgbClr>
              </a:outerShdw>
            </a:effectLst>
            <a:scene3d>
              <a:camera prst="orthographicFront">
                <a:rot lat="21594000" lon="0" rev="0"/>
              </a:camera>
              <a:lightRig rig="chilly" dir="t"/>
            </a:scene3d>
            <a:sp3d contourW="25400" prstMaterial="dkEdge">
              <a:bevelT w="50800" h="25400" prst="angle"/>
              <a:extrusionClr>
                <a:schemeClr val="tx1"/>
              </a:extrusionClr>
              <a:contourClr>
                <a:schemeClr val="tx1"/>
              </a:contourClr>
            </a:sp3d>
          </p:spPr>
        </p:sp>
        <p:sp>
          <p:nvSpPr>
            <p:cNvPr id="48" name="Pie 47"/>
            <p:cNvSpPr/>
            <p:nvPr/>
          </p:nvSpPr>
          <p:spPr>
            <a:xfrm rot="1080000" flipH="1">
              <a:off x="2448496" y="1582665"/>
              <a:ext cx="4599432" cy="4614573"/>
            </a:xfrm>
            <a:prstGeom prst="pie">
              <a:avLst>
                <a:gd name="adj1" fmla="val 17282740"/>
                <a:gd name="adj2" fmla="val 29082"/>
              </a:avLst>
            </a:prstGeom>
            <a:solidFill>
              <a:srgbClr val="1563A3"/>
            </a:solidFill>
            <a:ln>
              <a:noFill/>
            </a:ln>
            <a:effectLst>
              <a:outerShdw blurRad="40000" dist="23000" dir="5400000" rotWithShape="0">
                <a:srgbClr val="000000">
                  <a:alpha val="35000"/>
                </a:srgbClr>
              </a:outerShdw>
            </a:effectLst>
            <a:scene3d>
              <a:camera prst="orthographicFront">
                <a:rot lat="21594000" lon="0" rev="0"/>
              </a:camera>
              <a:lightRig rig="chilly" dir="t"/>
            </a:scene3d>
            <a:sp3d contourW="25400" prstMaterial="dkEdge">
              <a:bevelT w="50800" h="25400" prst="angle"/>
              <a:extrusionClr>
                <a:schemeClr val="tx1"/>
              </a:extrusionClr>
              <a:contourClr>
                <a:schemeClr val="tx1"/>
              </a:contourClr>
            </a:sp3d>
          </p:spPr>
        </p:sp>
        <p:sp>
          <p:nvSpPr>
            <p:cNvPr id="49" name="Pie 48"/>
            <p:cNvSpPr/>
            <p:nvPr/>
          </p:nvSpPr>
          <p:spPr>
            <a:xfrm rot="1080000" flipH="1" flipV="1">
              <a:off x="2448496" y="1582665"/>
              <a:ext cx="4599432" cy="4614573"/>
            </a:xfrm>
            <a:prstGeom prst="pie">
              <a:avLst>
                <a:gd name="adj1" fmla="val 17282740"/>
                <a:gd name="adj2" fmla="val 29082"/>
              </a:avLst>
            </a:prstGeom>
            <a:solidFill>
              <a:srgbClr val="C00000"/>
            </a:solidFill>
            <a:ln>
              <a:noFill/>
            </a:ln>
            <a:effectLst>
              <a:outerShdw blurRad="40000" dist="23000" dir="5400000" rotWithShape="0">
                <a:srgbClr val="000000">
                  <a:alpha val="35000"/>
                </a:srgbClr>
              </a:outerShdw>
            </a:effectLst>
            <a:scene3d>
              <a:camera prst="orthographicFront">
                <a:rot lat="21594000" lon="0" rev="0"/>
              </a:camera>
              <a:lightRig rig="chilly" dir="t"/>
            </a:scene3d>
            <a:sp3d contourW="25400" prstMaterial="dkEdge">
              <a:bevelT w="50800" h="25400" prst="angle"/>
              <a:extrusionClr>
                <a:schemeClr val="tx1"/>
              </a:extrusionClr>
              <a:contourClr>
                <a:schemeClr val="tx1"/>
              </a:contourClr>
            </a:sp3d>
          </p:spPr>
        </p:sp>
        <p:sp>
          <p:nvSpPr>
            <p:cNvPr id="50" name="Pie 49"/>
            <p:cNvSpPr/>
            <p:nvPr/>
          </p:nvSpPr>
          <p:spPr>
            <a:xfrm rot="14040000" flipH="1">
              <a:off x="2448496" y="1582665"/>
              <a:ext cx="4599432" cy="4614573"/>
            </a:xfrm>
            <a:prstGeom prst="pie">
              <a:avLst>
                <a:gd name="adj1" fmla="val 17282740"/>
                <a:gd name="adj2" fmla="val 29082"/>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rot lat="21594000" lon="0" rev="0"/>
              </a:camera>
              <a:lightRig rig="chilly" dir="t"/>
            </a:scene3d>
            <a:sp3d contourW="25400" prstMaterial="dkEdge">
              <a:bevelT w="44450" h="25400" prst="angle"/>
              <a:contourClr>
                <a:schemeClr val="tx1"/>
              </a:contourClr>
            </a:sp3d>
          </p:spPr>
        </p:sp>
        <p:sp>
          <p:nvSpPr>
            <p:cNvPr id="51" name="Oval 50"/>
            <p:cNvSpPr/>
            <p:nvPr/>
          </p:nvSpPr>
          <p:spPr>
            <a:xfrm rot="20520000">
              <a:off x="3875502" y="3022811"/>
              <a:ext cx="1752598" cy="1752598"/>
            </a:xfrm>
            <a:prstGeom prst="ellipse">
              <a:avLst/>
            </a:prstGeom>
            <a:gradFill flip="none" rotWithShape="1">
              <a:gsLst>
                <a:gs pos="7000">
                  <a:schemeClr val="tx1"/>
                </a:gs>
                <a:gs pos="100000">
                  <a:schemeClr val="accent3">
                    <a:lumMod val="20000"/>
                    <a:lumOff val="80000"/>
                  </a:schemeClr>
                </a:gs>
                <a:gs pos="100000">
                  <a:schemeClr val="tx1"/>
                </a:gs>
              </a:gsLst>
              <a:lin ang="16200000" scaled="0"/>
              <a:tileRect/>
            </a:gradFill>
            <a:ln>
              <a:noFill/>
            </a:ln>
            <a:effectLst>
              <a:outerShdw blurRad="40000" dist="23000" dir="5400000" rotWithShape="0">
                <a:srgbClr val="000000">
                  <a:alpha val="35000"/>
                </a:srgbClr>
              </a:outerShdw>
            </a:effectLst>
            <a:scene3d>
              <a:camera prst="orthographicFront">
                <a:rot lat="21594000" lon="0" rev="0"/>
              </a:camera>
              <a:lightRig rig="harsh" dir="t"/>
            </a:scene3d>
            <a:sp3d prstMaterial="powder">
              <a:bevelT w="44450" h="12700" prst="angle"/>
              <a:extrusionClr>
                <a:schemeClr val="tx1"/>
              </a:extrusionClr>
            </a:sp3d>
          </p:spPr>
          <p:txBody>
            <a:bodyPr anchor="ctr"/>
            <a:lstStyle/>
            <a:p>
              <a:pPr algn="ctr" fontAlgn="auto">
                <a:spcBef>
                  <a:spcPts val="0"/>
                </a:spcBef>
                <a:spcAft>
                  <a:spcPts val="0"/>
                </a:spcAft>
                <a:defRPr/>
              </a:pPr>
              <a:endParaRPr lang="en-US" sz="900" kern="0">
                <a:solidFill>
                  <a:sysClr val="window" lastClr="FFFFFF"/>
                </a:solidFill>
                <a:effectLst>
                  <a:outerShdw blurRad="38100" dist="38100" dir="2700000" algn="tl">
                    <a:srgbClr val="000000">
                      <a:alpha val="43137"/>
                    </a:srgbClr>
                  </a:outerShdw>
                </a:effectLst>
                <a:latin typeface="Calibri"/>
                <a:cs typeface="+mn-cs"/>
              </a:endParaRPr>
            </a:p>
          </p:txBody>
        </p:sp>
        <p:pic>
          <p:nvPicPr>
            <p:cNvPr id="53" name="Picture 12" descr="wV-enterprise-K_h_rgb_r"/>
            <p:cNvPicPr>
              <a:picLocks noChangeAspect="1" noChangeArrowheads="1"/>
            </p:cNvPicPr>
            <p:nvPr/>
          </p:nvPicPr>
          <p:blipFill>
            <a:blip r:embed="rId3"/>
            <a:stretch>
              <a:fillRect/>
            </a:stretch>
          </p:blipFill>
          <p:spPr bwMode="auto">
            <a:xfrm>
              <a:off x="3565191" y="1930305"/>
              <a:ext cx="1111563" cy="320655"/>
            </a:xfrm>
            <a:prstGeom prst="rect">
              <a:avLst/>
            </a:prstGeom>
            <a:noFill/>
            <a:ln>
              <a:noFill/>
            </a:ln>
            <a:effectLst>
              <a:outerShdw blurRad="63500" sx="102000" sy="102000" algn="ctr" rotWithShape="0">
                <a:prstClr val="black">
                  <a:alpha val="40000"/>
                </a:prstClr>
              </a:outerShdw>
            </a:effectLst>
          </p:spPr>
        </p:pic>
        <p:sp>
          <p:nvSpPr>
            <p:cNvPr id="54" name="Rectangle 53"/>
            <p:cNvSpPr/>
            <p:nvPr/>
          </p:nvSpPr>
          <p:spPr>
            <a:xfrm>
              <a:off x="3131417" y="2269335"/>
              <a:ext cx="1563651" cy="1006366"/>
            </a:xfrm>
            <a:prstGeom prst="rect">
              <a:avLst/>
            </a:prstGeom>
          </p:spPr>
          <p:txBody>
            <a:bodyPr wrap="square" lIns="18288" tIns="18288" rIns="18288" bIns="18288">
              <a:spAutoFit/>
            </a:bodyPr>
            <a:lstStyle/>
            <a:p>
              <a:pPr marL="54864" indent="0" defTabSz="-13873163" eaLnBrk="0" hangingPunct="0">
                <a:lnSpc>
                  <a:spcPct val="90000"/>
                </a:lnSpc>
                <a:buSzPct val="95000"/>
                <a:buNone/>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Características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Windows Vista </a:t>
              </a:r>
              <a:r>
                <a:rPr lang="en-US" sz="700" spc="-2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Business </a:t>
              </a:r>
              <a:r>
                <a:rPr lang="en-US" sz="700" spc="-20"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más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a:t>
              </a:r>
            </a:p>
            <a:p>
              <a:pPr marL="118872" indent="-54864" defTabSz="-13873163" eaLnBrk="0" hangingPunct="0">
                <a:lnSpc>
                  <a:spcPct val="90000"/>
                </a:lnSpc>
                <a:buClr>
                  <a:srgbClr val="FFFFFF"/>
                </a:buClr>
                <a:buSzPct val="95000"/>
                <a:buFont typeface="Arial"/>
                <a:buChar char="•"/>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Cifrado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unidad</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Windows </a:t>
              </a:r>
              <a:b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BitLocker</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a:t>
              </a:r>
            </a:p>
            <a:p>
              <a:pPr marL="118872" indent="-54864" defTabSz="-13873163" eaLnBrk="0" hangingPunct="0">
                <a:lnSpc>
                  <a:spcPct val="90000"/>
                </a:lnSpc>
                <a:buClr>
                  <a:srgbClr val="FFFFFF"/>
                </a:buClr>
                <a:buSzPct val="95000"/>
                <a:buFont typeface="Arial"/>
                <a:buChar char="•"/>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Interfaz</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usuario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multilingüe</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(MUI)</a:t>
              </a:r>
            </a:p>
            <a:p>
              <a:pPr marL="118872" indent="-54864" defTabSz="-13873163" eaLnBrk="0" hangingPunct="0">
                <a:lnSpc>
                  <a:spcPct val="90000"/>
                </a:lnSpc>
                <a:buClr>
                  <a:srgbClr val="FFFFFF"/>
                </a:buClr>
                <a:buSzPct val="95000"/>
                <a:buFont typeface="Arial"/>
                <a:buChar char="•"/>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Derechos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licenciamiento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cuatro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sistemas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operativos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virtuales</a:t>
              </a:r>
              <a:endPar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marL="118872" indent="-54864" defTabSz="-13873163" eaLnBrk="0" hangingPunct="0">
                <a:lnSpc>
                  <a:spcPct val="90000"/>
                </a:lnSpc>
                <a:buClr>
                  <a:srgbClr val="FFFFFF"/>
                </a:buClr>
                <a:buSzPct val="95000"/>
                <a:buFont typeface="Arial"/>
                <a:buChar char="•"/>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Subsistema</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operativo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r>
              <a:b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basadas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a:r>
              <a:br>
                <a:rPr lang="en-US" sz="700" spc="-2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700" spc="-2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en </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Unix (SUA)</a:t>
              </a:r>
            </a:p>
          </p:txBody>
        </p:sp>
        <p:grpSp>
          <p:nvGrpSpPr>
            <p:cNvPr id="5" name="Group 25"/>
            <p:cNvGrpSpPr/>
            <p:nvPr/>
          </p:nvGrpSpPr>
          <p:grpSpPr>
            <a:xfrm>
              <a:off x="3928052" y="3087483"/>
              <a:ext cx="1454046" cy="1507356"/>
              <a:chOff x="7270854" y="2286001"/>
              <a:chExt cx="1587396" cy="1645593"/>
            </a:xfrm>
            <a:effectLst>
              <a:outerShdw blurRad="63500" sx="102000" sy="102000" algn="ctr" rotWithShape="0">
                <a:prstClr val="black">
                  <a:alpha val="40000"/>
                </a:prstClr>
              </a:outerShdw>
            </a:effectLst>
          </p:grpSpPr>
          <p:pic>
            <p:nvPicPr>
              <p:cNvPr id="26" name="Picture 5" descr="E:\Syngai\Microsoft Clip Organizer\Tech Icons\j0431564.png"/>
              <p:cNvPicPr>
                <a:picLocks noChangeAspect="1" noChangeArrowheads="1"/>
              </p:cNvPicPr>
              <p:nvPr/>
            </p:nvPicPr>
            <p:blipFill>
              <a:blip r:embed="rId4"/>
              <a:srcRect/>
              <a:stretch>
                <a:fillRect/>
              </a:stretch>
            </p:blipFill>
            <p:spPr bwMode="auto">
              <a:xfrm flipH="1">
                <a:off x="7270854" y="2286001"/>
                <a:ext cx="1088122" cy="1095374"/>
              </a:xfrm>
              <a:prstGeom prst="rect">
                <a:avLst/>
              </a:prstGeom>
              <a:noFill/>
            </p:spPr>
          </p:pic>
          <p:pic>
            <p:nvPicPr>
              <p:cNvPr id="27" name="Picture 2" descr="E:\Syngai\Microsoft Clip Organizer\Tech Icons\Monitor.png"/>
              <p:cNvPicPr>
                <a:picLocks noChangeAspect="1" noChangeArrowheads="1"/>
              </p:cNvPicPr>
              <p:nvPr/>
            </p:nvPicPr>
            <p:blipFill>
              <a:blip r:embed="rId5"/>
              <a:srcRect/>
              <a:stretch>
                <a:fillRect/>
              </a:stretch>
            </p:blipFill>
            <p:spPr bwMode="auto">
              <a:xfrm flipH="1">
                <a:off x="7820025" y="2428874"/>
                <a:ext cx="1038225" cy="1038225"/>
              </a:xfrm>
              <a:prstGeom prst="rect">
                <a:avLst/>
              </a:prstGeom>
              <a:noFill/>
            </p:spPr>
          </p:pic>
          <p:pic>
            <p:nvPicPr>
              <p:cNvPr id="28" name="Picture 3" descr="E:\Syngai\Microsoft Clip Organizer\Technology\keyboard.png"/>
              <p:cNvPicPr>
                <a:picLocks noChangeAspect="1" noChangeArrowheads="1"/>
              </p:cNvPicPr>
              <p:nvPr/>
            </p:nvPicPr>
            <p:blipFill>
              <a:blip r:embed="rId6" cstate="print"/>
              <a:srcRect/>
              <a:stretch>
                <a:fillRect/>
              </a:stretch>
            </p:blipFill>
            <p:spPr bwMode="auto">
              <a:xfrm rot="21073448" flipH="1">
                <a:off x="7474184" y="3267900"/>
                <a:ext cx="1015859" cy="663694"/>
              </a:xfrm>
              <a:prstGeom prst="rect">
                <a:avLst/>
              </a:prstGeom>
              <a:noFill/>
            </p:spPr>
          </p:pic>
          <p:pic>
            <p:nvPicPr>
              <p:cNvPr id="29" name="Picture 4" descr="E:\Syngai\Microsoft Clip Organizer\Tech Icons\j0431568.png"/>
              <p:cNvPicPr>
                <a:picLocks noChangeAspect="1" noChangeArrowheads="1"/>
              </p:cNvPicPr>
              <p:nvPr/>
            </p:nvPicPr>
            <p:blipFill>
              <a:blip r:embed="rId7" cstate="print"/>
              <a:srcRect/>
              <a:stretch>
                <a:fillRect/>
              </a:stretch>
            </p:blipFill>
            <p:spPr bwMode="auto">
              <a:xfrm rot="1800000">
                <a:off x="8383764" y="3579396"/>
                <a:ext cx="332362" cy="334577"/>
              </a:xfrm>
              <a:prstGeom prst="rect">
                <a:avLst/>
              </a:prstGeom>
              <a:noFill/>
            </p:spPr>
          </p:pic>
        </p:grpSp>
        <p:pic>
          <p:nvPicPr>
            <p:cNvPr id="55" name="Picture 38" descr="logo"/>
            <p:cNvPicPr>
              <a:picLocks noChangeAspect="1" noChangeArrowheads="1"/>
            </p:cNvPicPr>
            <p:nvPr/>
          </p:nvPicPr>
          <p:blipFill>
            <a:blip r:embed="rId8"/>
            <a:srcRect/>
            <a:stretch>
              <a:fillRect/>
            </a:stretch>
          </p:blipFill>
          <p:spPr bwMode="auto">
            <a:xfrm>
              <a:off x="4849840" y="1985865"/>
              <a:ext cx="1162377" cy="215886"/>
            </a:xfrm>
            <a:prstGeom prst="rect">
              <a:avLst/>
            </a:prstGeom>
            <a:noFill/>
            <a:ln>
              <a:noFill/>
            </a:ln>
            <a:effectLst>
              <a:outerShdw blurRad="63500" sx="102000" sy="102000" algn="ctr" rotWithShape="0">
                <a:prstClr val="black">
                  <a:alpha val="40000"/>
                </a:prstClr>
              </a:outerShdw>
            </a:effectLst>
          </p:spPr>
        </p:pic>
        <p:sp>
          <p:nvSpPr>
            <p:cNvPr id="56" name="Rectangle 55"/>
            <p:cNvSpPr/>
            <p:nvPr/>
          </p:nvSpPr>
          <p:spPr>
            <a:xfrm>
              <a:off x="4784734" y="2260469"/>
              <a:ext cx="1986583" cy="877108"/>
            </a:xfrm>
            <a:prstGeom prst="rect">
              <a:avLst/>
            </a:prstGeom>
          </p:spPr>
          <p:txBody>
            <a:bodyPr lIns="18288" tIns="18288" rIns="18288" bIns="18288">
              <a:spAutoFit/>
            </a:bodyPr>
            <a:lstStyle/>
            <a:p>
              <a:pPr defTabSz="-13871448">
                <a:lnSpc>
                  <a:spcPct val="90000"/>
                </a:lnSpc>
                <a:buNone/>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Un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conjunto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eficaz</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endPar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defTabSz="-13871448">
                <a:lnSpc>
                  <a:spcPct val="90000"/>
                </a:lnSpc>
                <a:buNone/>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que</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optimiza</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la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administración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escritorio</a:t>
              </a:r>
              <a:endPar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marL="54864" indent="-54864">
                <a:buClr>
                  <a:srgbClr val="FFFFFF"/>
                </a:buClr>
                <a:buFont typeface="Arial"/>
                <a:buChar cha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Microsoft Application Virtualization</a:t>
              </a:r>
            </a:p>
            <a:p>
              <a:pPr marL="54864" indent="-54864">
                <a:buClr>
                  <a:srgbClr val="FFFFFF"/>
                </a:buClr>
                <a:buFont typeface="Arial"/>
                <a:buChar cha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Asset Inventory Service</a:t>
              </a:r>
            </a:p>
            <a:p>
              <a:pPr marL="54864" indent="-54864">
                <a:buClr>
                  <a:srgbClr val="FFFFFF"/>
                </a:buClr>
                <a:buFont typeface="Arial"/>
                <a:buChar cha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System Center Desktop Error Monitoring</a:t>
              </a:r>
            </a:p>
            <a:p>
              <a:pPr marL="54864" indent="-54864">
                <a:buClr>
                  <a:srgbClr val="FFFFFF"/>
                </a:buClr>
                <a:buFont typeface="Arial"/>
                <a:buChar cha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Microsoft Enterprise Desktop Virtualization</a:t>
              </a:r>
            </a:p>
            <a:p>
              <a:pPr marL="466344" indent="-54864">
                <a:buClr>
                  <a:srgbClr val="FFFFFF"/>
                </a:buClr>
                <a:buFont typeface="Arial"/>
                <a:buChar cha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Advanced Group Policy Manager</a:t>
              </a:r>
            </a:p>
            <a:p>
              <a:pPr marL="576072" indent="-54864">
                <a:buClr>
                  <a:srgbClr val="FFFFFF"/>
                </a:buClr>
                <a:buFont typeface="Arial"/>
                <a:buChar cha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Diagnóstico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reparación</a:t>
              </a:r>
              <a:endPar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58" name="Rectangle 57"/>
            <p:cNvSpPr/>
            <p:nvPr/>
          </p:nvSpPr>
          <p:spPr>
            <a:xfrm>
              <a:off x="5692259" y="4114024"/>
              <a:ext cx="1158074" cy="715536"/>
            </a:xfrm>
            <a:prstGeom prst="rect">
              <a:avLst/>
            </a:prstGeom>
          </p:spPr>
          <p:txBody>
            <a:bodyPr wrap="square" lIns="18288" tIns="18288" rIns="18288" bIns="18288">
              <a:spAutoFit/>
            </a:bodyPr>
            <a:lstStyle/>
            <a:p>
              <a:pPr defTabSz="-13873163" eaLnBrk="0" hangingPunct="0">
                <a:lnSpc>
                  <a:spcPct val="90000"/>
                </a:lnSpc>
                <a:buSzPct val="95000"/>
                <a:buNone/>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Administración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dinámica</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TI</a:t>
              </a:r>
            </a:p>
            <a:p>
              <a:pPr marL="54864" indent="-54864" defTabSz="-13873163" eaLnBrk="0" hangingPunct="0">
                <a:lnSpc>
                  <a:spcPct val="90000"/>
                </a:lnSpc>
                <a:buClr>
                  <a:srgbClr val="FFFFFF"/>
                </a:buClr>
                <a:buSzPct val="95000"/>
                <a:buFont typeface="Arial"/>
                <a:buChar char="•"/>
                <a:defRPr/>
              </a:pPr>
              <a:r>
                <a:rPr lang="it-IT"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Configuration Manager 2007</a:t>
              </a:r>
            </a:p>
            <a:p>
              <a:pPr marL="54864"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Operations Manager 2007</a:t>
              </a:r>
            </a:p>
            <a:p>
              <a:pPr marL="54864"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Virtual Machine Manager 2007</a:t>
              </a:r>
            </a:p>
            <a:p>
              <a:pPr marL="54864"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Data Protection Manager 2007</a:t>
              </a:r>
            </a:p>
          </p:txBody>
        </p:sp>
        <p:pic>
          <p:nvPicPr>
            <p:cNvPr id="60" name="Picture 2" descr="E:\Syngai\Company Logos\Microsoft\Microsoft Office 2007_w.png"/>
            <p:cNvPicPr>
              <a:picLocks noChangeAspect="1" noChangeArrowheads="1"/>
            </p:cNvPicPr>
            <p:nvPr/>
          </p:nvPicPr>
          <p:blipFill>
            <a:blip r:embed="rId9"/>
            <a:srcRect/>
            <a:stretch>
              <a:fillRect/>
            </a:stretch>
          </p:blipFill>
          <p:spPr bwMode="auto">
            <a:xfrm>
              <a:off x="4224189" y="4820962"/>
              <a:ext cx="1243363" cy="320655"/>
            </a:xfrm>
            <a:prstGeom prst="rect">
              <a:avLst/>
            </a:prstGeom>
            <a:noFill/>
            <a:ln>
              <a:noFill/>
            </a:ln>
            <a:effectLst>
              <a:outerShdw blurRad="63500" sx="102000" sy="102000" algn="ctr" rotWithShape="0">
                <a:prstClr val="black">
                  <a:alpha val="40000"/>
                </a:prstClr>
              </a:outerShdw>
            </a:effectLst>
          </p:spPr>
        </p:pic>
        <p:grpSp>
          <p:nvGrpSpPr>
            <p:cNvPr id="6" name="Group 61"/>
            <p:cNvGrpSpPr>
              <a:grpSpLocks/>
            </p:cNvGrpSpPr>
            <p:nvPr/>
          </p:nvGrpSpPr>
          <p:grpSpPr bwMode="auto">
            <a:xfrm>
              <a:off x="3837070" y="5201185"/>
              <a:ext cx="2145166" cy="812479"/>
              <a:chOff x="3837070" y="5145769"/>
              <a:chExt cx="2145166" cy="812479"/>
            </a:xfrm>
          </p:grpSpPr>
          <p:sp>
            <p:nvSpPr>
              <p:cNvPr id="59" name="Rectangle 58"/>
              <p:cNvSpPr/>
              <p:nvPr/>
            </p:nvSpPr>
            <p:spPr>
              <a:xfrm>
                <a:off x="3837070" y="5145769"/>
                <a:ext cx="1961224" cy="812479"/>
              </a:xfrm>
              <a:prstGeom prst="rect">
                <a:avLst/>
              </a:prstGeom>
            </p:spPr>
            <p:txBody>
              <a:bodyPr lIns="18288" tIns="18288" rIns="18288" bIns="18288">
                <a:spAutoFit/>
              </a:bodyPr>
              <a:lstStyle/>
              <a:p>
                <a:pPr defTabSz="-13873163" eaLnBrk="0" hangingPunct="0">
                  <a:lnSpc>
                    <a:spcPct val="90000"/>
                  </a:lnSpc>
                  <a:buSzPct val="95000"/>
                  <a:buNone/>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Herramientas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que</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los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equipos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reúnan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organicen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compartan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información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esencial</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más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allá</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los </a:t>
                </a:r>
                <a:r>
                  <a:rPr lang="en-US" sz="700" spc="-20"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límites</a:t>
                </a:r>
                <a:endPar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marL="118872"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Access 2007</a:t>
                </a:r>
              </a:p>
              <a:p>
                <a:pPr marL="118872"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Communicator 2007</a:t>
                </a:r>
              </a:p>
              <a:p>
                <a:pPr marL="118872"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Excel 2007</a:t>
                </a:r>
              </a:p>
              <a:p>
                <a:pPr marL="118872"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InfoPath 2007</a:t>
                </a:r>
              </a:p>
              <a:p>
                <a:pPr marL="118872" indent="-54864" defTabSz="-13873163"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Groove 2007</a:t>
                </a:r>
              </a:p>
            </p:txBody>
          </p:sp>
          <p:sp>
            <p:nvSpPr>
              <p:cNvPr id="61" name="Rectangle 60"/>
              <p:cNvSpPr/>
              <p:nvPr/>
            </p:nvSpPr>
            <p:spPr>
              <a:xfrm>
                <a:off x="4841545" y="5436398"/>
                <a:ext cx="1140691" cy="521648"/>
              </a:xfrm>
              <a:prstGeom prst="rect">
                <a:avLst/>
              </a:prstGeom>
            </p:spPr>
            <p:txBody>
              <a:bodyPr lIns="18288" tIns="18288" rIns="18288" bIns="18288">
                <a:spAutoFit/>
              </a:bodyPr>
              <a:lstStyle/>
              <a:p>
                <a:pPr marL="117475" indent="-58738" defTabSz="-13873163" eaLnBrk="0" hangingPunct="0">
                  <a:lnSpc>
                    <a:spcPct val="90000"/>
                  </a:lnSpc>
                  <a:buClr>
                    <a:srgbClr val="FFFFFF"/>
                  </a:buClr>
                  <a:buSzPct val="95000"/>
                  <a:buFont typeface="Arial" pitchFamily="34" charset="0"/>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OneNote 2007</a:t>
                </a:r>
              </a:p>
              <a:p>
                <a:pPr marL="117475" indent="-58738" defTabSz="-13873163" eaLnBrk="0" hangingPunct="0">
                  <a:lnSpc>
                    <a:spcPct val="90000"/>
                  </a:lnSpc>
                  <a:buClr>
                    <a:srgbClr val="FFFFFF"/>
                  </a:buClr>
                  <a:buSzPct val="95000"/>
                  <a:buFont typeface="Arial" pitchFamily="34" charset="0"/>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Outlook 2007</a:t>
                </a:r>
              </a:p>
              <a:p>
                <a:pPr marL="117475" indent="-58738" defTabSz="-13873163" eaLnBrk="0" hangingPunct="0">
                  <a:lnSpc>
                    <a:spcPct val="90000"/>
                  </a:lnSpc>
                  <a:buClr>
                    <a:srgbClr val="FFFFFF"/>
                  </a:buClr>
                  <a:buSzPct val="95000"/>
                  <a:buFont typeface="Arial" pitchFamily="34" charset="0"/>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PowerPoint 2007</a:t>
                </a:r>
              </a:p>
              <a:p>
                <a:pPr marL="117475" indent="-58738" defTabSz="-13873163" eaLnBrk="0" hangingPunct="0">
                  <a:lnSpc>
                    <a:spcPct val="90000"/>
                  </a:lnSpc>
                  <a:buClr>
                    <a:srgbClr val="FFFFFF"/>
                  </a:buClr>
                  <a:buSzPct val="95000"/>
                  <a:buFont typeface="Arial" pitchFamily="34" charset="0"/>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Publisher 2007</a:t>
                </a:r>
              </a:p>
              <a:p>
                <a:pPr marL="117475" indent="-58738" defTabSz="-13873163" eaLnBrk="0" hangingPunct="0">
                  <a:lnSpc>
                    <a:spcPct val="90000"/>
                  </a:lnSpc>
                  <a:buClr>
                    <a:srgbClr val="FFFFFF"/>
                  </a:buClr>
                  <a:buSzPct val="95000"/>
                  <a:buFont typeface="Arial" pitchFamily="34" charset="0"/>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Word 2007 </a:t>
                </a:r>
              </a:p>
            </p:txBody>
          </p:sp>
        </p:grpSp>
        <p:sp>
          <p:nvSpPr>
            <p:cNvPr id="63" name="Rectangle 62"/>
            <p:cNvSpPr/>
            <p:nvPr/>
          </p:nvSpPr>
          <p:spPr>
            <a:xfrm>
              <a:off x="2539133" y="3962965"/>
              <a:ext cx="1387370" cy="1006366"/>
            </a:xfrm>
            <a:prstGeom prst="rect">
              <a:avLst/>
            </a:prstGeom>
          </p:spPr>
          <p:txBody>
            <a:bodyPr wrap="square" lIns="18288" tIns="18288" rIns="18288" bIns="18288">
              <a:spAutoFit/>
            </a:bodyPr>
            <a:lstStyle/>
            <a:p>
              <a:pPr defTabSz="-13871448" eaLnBrk="0" hangingPunct="0">
                <a:lnSpc>
                  <a:spcPct val="90000"/>
                </a:lnSpc>
                <a:buSzPct val="95000"/>
                <a:buNone/>
                <a:defRPr/>
              </a:pP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Integración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protección</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el SO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cliente</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los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servidores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y el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perímetro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red</a:t>
              </a:r>
            </a:p>
            <a:p>
              <a:pPr marL="118872" indent="-54864" defTabSz="-13871448"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Motor de virus y spyware en </a:t>
              </a:r>
              <a:r>
                <a:rPr lang="en-US" sz="700" spc="-2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tiempo</a:t>
              </a: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 real</a:t>
              </a:r>
            </a:p>
            <a:p>
              <a:pPr marL="228600" indent="-54864" defTabSz="-13871448"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Intelligent Application Gateway 2007</a:t>
              </a:r>
            </a:p>
            <a:p>
              <a:pPr marL="338328" lvl="1" indent="-54864" defTabSz="228600" eaLnBrk="0" hangingPunct="0">
                <a:lnSpc>
                  <a:spcPct val="90000"/>
                </a:lnSpc>
                <a:buClr>
                  <a:srgbClr val="FFFFFF"/>
                </a:buClr>
                <a:buSzPct val="95000"/>
                <a:buFont typeface="Arial"/>
                <a:buChar char="•"/>
                <a:defRPr/>
              </a:pP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Microsoft Internet Security and Acceleration 	</a:t>
              </a:r>
              <a:b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700" spc="-20" dirty="0">
                  <a:ln>
                    <a:solidFill>
                      <a:srgbClr val="FFFFFF">
                        <a:lumMod val="50000"/>
                        <a:alpha val="5000"/>
                      </a:srgbClr>
                    </a:solidFill>
                  </a:ln>
                  <a:solidFill>
                    <a:srgbClr val="FFFFFF"/>
                  </a:solidFill>
                  <a:effectLst>
                    <a:outerShdw blurRad="38100" dist="38100" dir="2700000" algn="tl">
                      <a:srgbClr val="000000">
                        <a:alpha val="43137"/>
                      </a:srgbClr>
                    </a:outerShdw>
                  </a:effectLst>
                </a:rPr>
                <a:t>Server 2006</a:t>
              </a:r>
            </a:p>
          </p:txBody>
        </p:sp>
        <p:pic>
          <p:nvPicPr>
            <p:cNvPr id="76834" name="Picture 2" descr="C:\Users\v-jmacke\Documents\@Arnold Group\Desktop Opt FY09\WhitePaper\Logos\Forefront-CS_bL_r.png"/>
            <p:cNvPicPr>
              <a:picLocks noChangeAspect="1" noChangeArrowheads="1"/>
            </p:cNvPicPr>
            <p:nvPr/>
          </p:nvPicPr>
          <p:blipFill>
            <a:blip r:embed="rId10" cstate="print"/>
            <a:stretch>
              <a:fillRect/>
            </a:stretch>
          </p:blipFill>
          <p:spPr bwMode="auto">
            <a:xfrm>
              <a:off x="2592067" y="3493778"/>
              <a:ext cx="1028589" cy="397946"/>
            </a:xfrm>
            <a:prstGeom prst="rect">
              <a:avLst/>
            </a:prstGeom>
            <a:noFill/>
            <a:ln w="9525">
              <a:noFill/>
              <a:miter lim="800000"/>
              <a:headEnd/>
              <a:tailEnd/>
            </a:ln>
            <a:effectLst>
              <a:outerShdw blurRad="63500" sx="102000" sy="102000" algn="ctr" rotWithShape="0">
                <a:prstClr val="black">
                  <a:alpha val="40000"/>
                </a:prstClr>
              </a:outerShdw>
            </a:effectLst>
          </p:spPr>
        </p:pic>
      </p:grpSp>
      <p:sp>
        <p:nvSpPr>
          <p:cNvPr id="65" name="Rectangle 64"/>
          <p:cNvSpPr/>
          <p:nvPr/>
        </p:nvSpPr>
        <p:spPr>
          <a:xfrm>
            <a:off x="176285" y="1863208"/>
            <a:ext cx="2149643" cy="2060564"/>
          </a:xfrm>
          <a:prstGeom prst="rect">
            <a:avLst/>
          </a:prstGeom>
        </p:spPr>
        <p:txBody>
          <a:bodyPr lIns="18288" tIns="18288" rIns="18288" bIns="18288">
            <a:spAutoFit/>
          </a:bodyPr>
          <a:lstStyle/>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Servicios</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optimización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escritorio</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con Microsoft Windows Vista 2007 y el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sistema</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Office 2007 (DOVO)</a:t>
            </a:r>
          </a:p>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Servicios</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planificación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escritorio</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p>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Diseño</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implementación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Active Directory</a:t>
            </a:r>
          </a:p>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Optimización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Configuration Manager</a:t>
            </a:r>
          </a:p>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Optimización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Service Manager</a:t>
            </a:r>
          </a:p>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Administración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seguridad</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identidad</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acceso</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(SIAM)</a:t>
            </a:r>
          </a:p>
          <a:p>
            <a:pPr marL="169863" indent="-111125"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Application Compatibility </a:t>
            </a:r>
            <a:b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b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Factory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compatibilidad</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aplicaciones</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a:t>
            </a:r>
          </a:p>
        </p:txBody>
      </p:sp>
      <p:pic>
        <p:nvPicPr>
          <p:cNvPr id="66" name="Picture 65" descr="Services_bL.png"/>
          <p:cNvPicPr/>
          <p:nvPr/>
        </p:nvPicPr>
        <p:blipFill>
          <a:blip r:embed="rId11">
            <a:lum bright="100000"/>
          </a:blip>
          <a:stretch>
            <a:fillRect/>
          </a:stretch>
        </p:blipFill>
        <p:spPr>
          <a:xfrm>
            <a:off x="508000" y="1493811"/>
            <a:ext cx="1485900" cy="312737"/>
          </a:xfrm>
          <a:prstGeom prst="rect">
            <a:avLst/>
          </a:prstGeom>
          <a:noFill/>
          <a:effectLst>
            <a:outerShdw blurRad="63500" sx="102000" sy="102000" algn="ctr" rotWithShape="0">
              <a:prstClr val="black">
                <a:alpha val="40000"/>
              </a:prstClr>
            </a:outerShdw>
          </a:effectLst>
        </p:spPr>
      </p:pic>
      <p:sp>
        <p:nvSpPr>
          <p:cNvPr id="67" name="TextBox 66"/>
          <p:cNvSpPr txBox="1"/>
          <p:nvPr/>
        </p:nvSpPr>
        <p:spPr>
          <a:xfrm>
            <a:off x="140190" y="947214"/>
            <a:ext cx="2221832" cy="535531"/>
          </a:xfrm>
          <a:prstGeom prst="rect">
            <a:avLst/>
          </a:prstGeom>
          <a:noFill/>
        </p:spPr>
        <p:txBody>
          <a:bodyPr>
            <a:spAutoFit/>
          </a:bodyPr>
          <a:lstStyle/>
          <a:p>
            <a:pPr algn="ctr" defTabSz="912813">
              <a:lnSpc>
                <a:spcPct val="90000"/>
              </a:lnSpc>
              <a:buNone/>
              <a:defRPr/>
            </a:pPr>
            <a:r>
              <a:rPr lang="en-US" sz="1600" b="1" dirty="0" err="1">
                <a:ln>
                  <a:solidFill>
                    <a:schemeClr val="bg2">
                      <a:lumMod val="75000"/>
                      <a:lumOff val="25000"/>
                      <a:alpha val="40000"/>
                    </a:schemeClr>
                  </a:solidFill>
                </a:ln>
                <a:effectLst>
                  <a:outerShdw blurRad="38100" dist="38100" dir="2700000" algn="tl">
                    <a:srgbClr val="000000">
                      <a:alpha val="43137"/>
                    </a:srgbClr>
                  </a:outerShdw>
                </a:effectLst>
              </a:rPr>
              <a:t>Servicios</a:t>
            </a:r>
            <a:r>
              <a:rPr lang="en-US" sz="1600" b="1" dirty="0">
                <a:ln>
                  <a:solidFill>
                    <a:schemeClr val="bg2">
                      <a:lumMod val="75000"/>
                      <a:lumOff val="25000"/>
                      <a:alpha val="40000"/>
                    </a:schemeClr>
                  </a:solidFill>
                </a:ln>
                <a:effectLst>
                  <a:outerShdw blurRad="38100" dist="38100" dir="2700000" algn="tl">
                    <a:srgbClr val="000000">
                      <a:alpha val="43137"/>
                    </a:srgbClr>
                  </a:outerShdw>
                </a:effectLst>
              </a:rPr>
              <a:t> de Microsoft y </a:t>
            </a:r>
            <a:r>
              <a:rPr lang="en-US" sz="1600" b="1" dirty="0" err="1">
                <a:ln>
                  <a:solidFill>
                    <a:schemeClr val="bg2">
                      <a:lumMod val="75000"/>
                      <a:lumOff val="25000"/>
                      <a:alpha val="40000"/>
                    </a:schemeClr>
                  </a:solidFill>
                </a:ln>
                <a:effectLst>
                  <a:outerShdw blurRad="38100" dist="38100" dir="2700000" algn="tl">
                    <a:srgbClr val="000000">
                      <a:alpha val="43137"/>
                    </a:srgbClr>
                  </a:outerShdw>
                </a:effectLst>
              </a:rPr>
              <a:t>socios</a:t>
            </a:r>
            <a:endParaRPr lang="en-US" sz="1600" b="1" dirty="0">
              <a:ln>
                <a:solidFill>
                  <a:schemeClr val="bg2">
                    <a:lumMod val="75000"/>
                    <a:lumOff val="25000"/>
                    <a:alpha val="40000"/>
                  </a:schemeClr>
                </a:solidFill>
              </a:ln>
              <a:effectLst>
                <a:outerShdw blurRad="38100" dist="38100" dir="2700000" algn="tl">
                  <a:srgbClr val="000000">
                    <a:alpha val="43137"/>
                  </a:srgbClr>
                </a:outerShdw>
              </a:effectLst>
            </a:endParaRPr>
          </a:p>
        </p:txBody>
      </p:sp>
      <p:sp>
        <p:nvSpPr>
          <p:cNvPr id="68" name="TextBox 67"/>
          <p:cNvSpPr txBox="1"/>
          <p:nvPr/>
        </p:nvSpPr>
        <p:spPr>
          <a:xfrm>
            <a:off x="3461083" y="1104657"/>
            <a:ext cx="2728701" cy="313932"/>
          </a:xfrm>
          <a:prstGeom prst="rect">
            <a:avLst/>
          </a:prstGeom>
          <a:noFill/>
        </p:spPr>
        <p:txBody>
          <a:bodyPr wrap="square">
            <a:spAutoFit/>
          </a:bodyPr>
          <a:lstStyle/>
          <a:p>
            <a:pPr algn="ctr" defTabSz="912813">
              <a:lnSpc>
                <a:spcPct val="90000"/>
              </a:lnSpc>
              <a:buNone/>
              <a:defRPr/>
            </a:pPr>
            <a:r>
              <a:rPr lang="en-US" sz="1600" b="1" dirty="0" err="1">
                <a:ln>
                  <a:solidFill>
                    <a:schemeClr val="bg2">
                      <a:lumMod val="75000"/>
                      <a:lumOff val="25000"/>
                      <a:alpha val="40000"/>
                    </a:schemeClr>
                  </a:solidFill>
                </a:ln>
                <a:effectLst>
                  <a:outerShdw blurRad="38100" dist="38100" dir="2700000" algn="tl">
                    <a:srgbClr val="000000">
                      <a:alpha val="43137"/>
                    </a:srgbClr>
                  </a:outerShdw>
                </a:effectLst>
              </a:rPr>
              <a:t>Cartera</a:t>
            </a:r>
            <a:r>
              <a:rPr lang="en-US" sz="1600" b="1" dirty="0">
                <a:ln>
                  <a:solidFill>
                    <a:schemeClr val="bg2">
                      <a:lumMod val="75000"/>
                      <a:lumOff val="25000"/>
                      <a:alpha val="40000"/>
                    </a:schemeClr>
                  </a:solidFill>
                </a:ln>
                <a:effectLst>
                  <a:outerShdw blurRad="38100" dist="38100" dir="2700000" algn="tl">
                    <a:srgbClr val="000000">
                      <a:alpha val="43137"/>
                    </a:srgbClr>
                  </a:outerShdw>
                </a:effectLst>
              </a:rPr>
              <a:t> de </a:t>
            </a:r>
            <a:r>
              <a:rPr lang="en-US" sz="1600" b="1" dirty="0" err="1">
                <a:ln>
                  <a:solidFill>
                    <a:schemeClr val="bg2">
                      <a:lumMod val="75000"/>
                      <a:lumOff val="25000"/>
                      <a:alpha val="40000"/>
                    </a:schemeClr>
                  </a:solidFill>
                </a:ln>
                <a:effectLst>
                  <a:outerShdw blurRad="38100" dist="38100" dir="2700000" algn="tl">
                    <a:srgbClr val="000000">
                      <a:alpha val="43137"/>
                    </a:srgbClr>
                  </a:outerShdw>
                </a:effectLst>
              </a:rPr>
              <a:t>productos</a:t>
            </a:r>
            <a:endParaRPr lang="en-US" sz="1600" b="1" dirty="0">
              <a:ln>
                <a:solidFill>
                  <a:schemeClr val="bg2">
                    <a:lumMod val="75000"/>
                    <a:lumOff val="25000"/>
                    <a:alpha val="40000"/>
                  </a:schemeClr>
                </a:solidFill>
              </a:ln>
              <a:effectLst>
                <a:outerShdw blurRad="38100" dist="38100" dir="2700000" algn="tl">
                  <a:srgbClr val="000000">
                    <a:alpha val="43137"/>
                  </a:srgbClr>
                </a:outerShdw>
              </a:effectLst>
            </a:endParaRPr>
          </a:p>
        </p:txBody>
      </p:sp>
      <p:sp>
        <p:nvSpPr>
          <p:cNvPr id="69" name="TextBox 68"/>
          <p:cNvSpPr txBox="1"/>
          <p:nvPr/>
        </p:nvSpPr>
        <p:spPr>
          <a:xfrm>
            <a:off x="7001953" y="947214"/>
            <a:ext cx="1881142" cy="535531"/>
          </a:xfrm>
          <a:prstGeom prst="rect">
            <a:avLst/>
          </a:prstGeom>
          <a:noFill/>
        </p:spPr>
        <p:txBody>
          <a:bodyPr>
            <a:spAutoFit/>
          </a:bodyPr>
          <a:lstStyle/>
          <a:p>
            <a:pPr algn="ctr" defTabSz="912813">
              <a:lnSpc>
                <a:spcPct val="90000"/>
              </a:lnSpc>
              <a:buNone/>
              <a:defRPr/>
            </a:pPr>
            <a:r>
              <a:rPr lang="en-US" sz="1600" b="1" dirty="0" err="1">
                <a:ln>
                  <a:solidFill>
                    <a:schemeClr val="bg2">
                      <a:lumMod val="75000"/>
                      <a:lumOff val="25000"/>
                      <a:alpha val="40000"/>
                    </a:schemeClr>
                  </a:solidFill>
                </a:ln>
                <a:effectLst>
                  <a:outerShdw blurRad="38100" dist="38100" dir="2700000" algn="tl">
                    <a:srgbClr val="000000">
                      <a:alpha val="43137"/>
                    </a:srgbClr>
                  </a:outerShdw>
                </a:effectLst>
              </a:rPr>
              <a:t>Recursos</a:t>
            </a:r>
            <a:r>
              <a:rPr lang="en-US" sz="1600" b="1" dirty="0">
                <a:ln>
                  <a:solidFill>
                    <a:schemeClr val="bg2">
                      <a:lumMod val="75000"/>
                      <a:lumOff val="25000"/>
                      <a:alpha val="40000"/>
                    </a:schemeClr>
                  </a:solidFill>
                </a:ln>
                <a:effectLst>
                  <a:outerShdw blurRad="38100" dist="38100" dir="2700000" algn="tl">
                    <a:srgbClr val="000000">
                      <a:alpha val="43137"/>
                    </a:srgbClr>
                  </a:outerShdw>
                </a:effectLst>
              </a:rPr>
              <a:t> de </a:t>
            </a:r>
            <a:r>
              <a:rPr lang="en-US" sz="1600" b="1" dirty="0" err="1">
                <a:ln>
                  <a:solidFill>
                    <a:schemeClr val="bg2">
                      <a:lumMod val="75000"/>
                      <a:lumOff val="25000"/>
                      <a:alpha val="40000"/>
                    </a:schemeClr>
                  </a:solidFill>
                </a:ln>
                <a:effectLst>
                  <a:outerShdw blurRad="38100" dist="38100" dir="2700000" algn="tl">
                    <a:srgbClr val="000000">
                      <a:alpha val="43137"/>
                    </a:srgbClr>
                  </a:outerShdw>
                </a:effectLst>
              </a:rPr>
              <a:t>implementación</a:t>
            </a:r>
            <a:endParaRPr lang="en-US" sz="1600" b="1" dirty="0">
              <a:ln>
                <a:solidFill>
                  <a:schemeClr val="bg2">
                    <a:lumMod val="75000"/>
                    <a:lumOff val="25000"/>
                    <a:alpha val="40000"/>
                  </a:schemeClr>
                </a:solidFill>
              </a:ln>
              <a:effectLst>
                <a:outerShdw blurRad="38100" dist="38100" dir="2700000" algn="tl">
                  <a:srgbClr val="000000">
                    <a:alpha val="43137"/>
                  </a:srgbClr>
                </a:outerShdw>
              </a:effectLst>
            </a:endParaRPr>
          </a:p>
        </p:txBody>
      </p:sp>
      <p:sp>
        <p:nvSpPr>
          <p:cNvPr id="71" name="Rectangle 70"/>
          <p:cNvSpPr/>
          <p:nvPr/>
        </p:nvSpPr>
        <p:spPr>
          <a:xfrm>
            <a:off x="6832973" y="1863208"/>
            <a:ext cx="2219102" cy="1763560"/>
          </a:xfrm>
          <a:prstGeom prst="rect">
            <a:avLst/>
          </a:prstGeom>
        </p:spPr>
        <p:txBody>
          <a:bodyPr lIns="18288" tIns="18288" rIns="18288" bIns="18288">
            <a:spAutoFit/>
          </a:bodyPr>
          <a:lstStyle/>
          <a:p>
            <a:pPr marL="173736"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Microsoft Assessment and Planning</a:t>
            </a:r>
          </a:p>
          <a:p>
            <a:pPr marL="173736"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Microsoft Deployment Toolkit</a:t>
            </a:r>
          </a:p>
          <a:p>
            <a:pPr marL="173736"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Guías</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para</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planificación</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y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diseño</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la </a:t>
            </a:r>
            <a:r>
              <a:rPr lang="en-US" sz="900" dirty="0" err="1" smtClean="0">
                <a:ln>
                  <a:solidFill>
                    <a:srgbClr val="FFFFFF">
                      <a:lumMod val="50000"/>
                      <a:alpha val="5000"/>
                    </a:srgbClr>
                  </a:solidFill>
                </a:ln>
                <a:solidFill>
                  <a:srgbClr val="FFFFFF"/>
                </a:solidFill>
                <a:effectLst>
                  <a:outerShdw blurRad="38100" dist="38100" dir="2700000" algn="tl">
                    <a:srgbClr val="000000">
                      <a:alpha val="43137"/>
                    </a:srgbClr>
                  </a:outerShdw>
                </a:effectLst>
              </a:rPr>
              <a:t>infraestructura</a:t>
            </a:r>
            <a:r>
              <a:rPr lang="en-US" sz="900" dirty="0" smtClean="0">
                <a:ln>
                  <a:solidFill>
                    <a:srgbClr val="FFFFFF">
                      <a:lumMod val="50000"/>
                      <a:alpha val="5000"/>
                    </a:srgbClr>
                  </a:solidFill>
                </a:ln>
                <a:solidFill>
                  <a:srgbClr val="FFFFFF"/>
                </a:solidFill>
                <a:effectLst>
                  <a:outerShdw blurRad="38100" dist="38100" dir="2700000" algn="tl">
                    <a:srgbClr val="000000">
                      <a:alpha val="43137"/>
                    </a:srgbClr>
                  </a:outerShdw>
                </a:effectLst>
              </a:rPr>
              <a:t> </a:t>
            </a:r>
            <a:endPar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a:p>
            <a:pPr marL="338328" lvl="1"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System Center Operations Manager</a:t>
            </a:r>
          </a:p>
          <a:p>
            <a:pPr marL="338328" lvl="1"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System Center Virtual Machine Manager</a:t>
            </a:r>
          </a:p>
          <a:p>
            <a:pPr marL="338328" lvl="1"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Microsoft Application Virtualization</a:t>
            </a:r>
          </a:p>
          <a:p>
            <a:pPr marL="338328" lvl="1"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Servicios</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terminal</a:t>
            </a:r>
          </a:p>
          <a:p>
            <a:pPr marL="173736"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Guías</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900"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seguridad</a:t>
            </a: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 </a:t>
            </a:r>
          </a:p>
          <a:p>
            <a:pPr marL="338328" lvl="1"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Windows Vista </a:t>
            </a:r>
          </a:p>
          <a:p>
            <a:pPr marL="338328" lvl="1" indent="-109728" defTabSz="-13873163" eaLnBrk="0" hangingPunct="0">
              <a:lnSpc>
                <a:spcPct val="90000"/>
              </a:lnSpc>
              <a:spcBef>
                <a:spcPts val="100"/>
              </a:spcBef>
              <a:spcAft>
                <a:spcPts val="100"/>
              </a:spcAft>
              <a:buClr>
                <a:srgbClr val="FFFFFF"/>
              </a:buClr>
              <a:buSzPct val="95000"/>
              <a:buFont typeface="Arial" pitchFamily="34" charset="0"/>
              <a:buChar char="•"/>
              <a:defRPr/>
            </a:pPr>
            <a:r>
              <a:rPr lang="en-US" sz="900" dirty="0">
                <a:ln>
                  <a:solidFill>
                    <a:srgbClr val="FFFFFF">
                      <a:lumMod val="50000"/>
                      <a:alpha val="5000"/>
                    </a:srgbClr>
                  </a:solidFill>
                </a:ln>
                <a:solidFill>
                  <a:srgbClr val="FFFFFF"/>
                </a:solidFill>
                <a:effectLst>
                  <a:outerShdw blurRad="38100" dist="38100" dir="2700000" algn="tl">
                    <a:srgbClr val="000000">
                      <a:alpha val="43137"/>
                    </a:srgbClr>
                  </a:outerShdw>
                </a:effectLst>
              </a:rPr>
              <a:t>Office 2007</a:t>
            </a:r>
          </a:p>
        </p:txBody>
      </p:sp>
      <p:pic>
        <p:nvPicPr>
          <p:cNvPr id="72" name="Picture 3" descr="E:\Syngai\Company Logos\Microsoft\24x7 support.png"/>
          <p:cNvPicPr>
            <a:picLocks noChangeAspect="1" noChangeArrowheads="1"/>
          </p:cNvPicPr>
          <p:nvPr/>
        </p:nvPicPr>
        <p:blipFill>
          <a:blip r:embed="rId12">
            <a:lum bright="100000"/>
          </a:blip>
          <a:srcRect b="53155"/>
          <a:stretch>
            <a:fillRect/>
          </a:stretch>
        </p:blipFill>
        <p:spPr bwMode="auto">
          <a:xfrm>
            <a:off x="552412" y="4070985"/>
            <a:ext cx="1244600" cy="158750"/>
          </a:xfrm>
          <a:prstGeom prst="rect">
            <a:avLst/>
          </a:prstGeom>
          <a:noFill/>
          <a:effectLst>
            <a:outerShdw blurRad="50800" dist="38100" dir="5400000" algn="t" rotWithShape="0">
              <a:prstClr val="black">
                <a:alpha val="40000"/>
              </a:prstClr>
            </a:outerShdw>
          </a:effectLst>
        </p:spPr>
      </p:pic>
      <p:pic>
        <p:nvPicPr>
          <p:cNvPr id="73" name="Picture 72" descr="CIO Assessment.png"/>
          <p:cNvPicPr>
            <a:picLocks noChangeAspect="1"/>
          </p:cNvPicPr>
          <p:nvPr/>
        </p:nvPicPr>
        <p:blipFill>
          <a:blip r:embed="rId13" cstate="print">
            <a:lum bright="100000"/>
            <a:duotone>
              <a:prstClr val="black"/>
              <a:schemeClr val="tx1">
                <a:tint val="45000"/>
                <a:satMod val="400000"/>
              </a:schemeClr>
            </a:duotone>
          </a:blip>
          <a:stretch>
            <a:fillRect/>
          </a:stretch>
        </p:blipFill>
        <p:spPr>
          <a:xfrm>
            <a:off x="7054884" y="4122747"/>
            <a:ext cx="1454464" cy="251930"/>
          </a:xfrm>
          <a:prstGeom prst="rect">
            <a:avLst/>
          </a:prstGeom>
          <a:effectLst>
            <a:outerShdw blurRad="50800" dist="38100" dir="5400000" algn="t" rotWithShape="0">
              <a:prstClr val="black">
                <a:alpha val="40000"/>
              </a:prstClr>
            </a:outerShdw>
          </a:effectLst>
        </p:spPr>
      </p:pic>
      <p:sp>
        <p:nvSpPr>
          <p:cNvPr id="74" name="Rectangle 73"/>
          <p:cNvSpPr/>
          <p:nvPr/>
        </p:nvSpPr>
        <p:spPr>
          <a:xfrm>
            <a:off x="7154281" y="5556738"/>
            <a:ext cx="1778703" cy="161583"/>
          </a:xfrm>
          <a:prstGeom prst="rect">
            <a:avLst/>
          </a:prstGeom>
          <a:effectLst/>
        </p:spPr>
        <p:txBody>
          <a:bodyPr wrap="square" lIns="18288" tIns="18288" rIns="18288" bIns="18288">
            <a:spAutoFit/>
          </a:bodyPr>
          <a:lstStyle/>
          <a:p>
            <a:pPr algn="ctr" defTabSz="-13873163" eaLnBrk="0" hangingPunct="0">
              <a:lnSpc>
                <a:spcPct val="90000"/>
              </a:lnSpc>
              <a:buClr>
                <a:srgbClr val="FFB601"/>
              </a:buClr>
              <a:buSzPct val="85000"/>
              <a:buNone/>
              <a:tabLst>
                <a:tab pos="285750" algn="l"/>
              </a:tabLst>
              <a:defRPr/>
            </a:pPr>
            <a:r>
              <a:rPr lang="en-US" sz="9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Informe</a:t>
            </a:r>
            <a:r>
              <a:rPr lang="en-US" sz="9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del </a:t>
            </a:r>
            <a:r>
              <a:rPr lang="en-US" sz="9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ciclo</a:t>
            </a:r>
            <a:r>
              <a:rPr lang="en-US" sz="9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vital de </a:t>
            </a:r>
            <a:r>
              <a:rPr lang="en-US" sz="9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las</a:t>
            </a:r>
            <a:r>
              <a:rPr lang="en-US" sz="9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PC</a:t>
            </a:r>
          </a:p>
        </p:txBody>
      </p:sp>
      <p:pic>
        <p:nvPicPr>
          <p:cNvPr id="75" name="Picture 4" descr="E:\Syngai\Company Logos\Microsoft\MOF.png"/>
          <p:cNvPicPr>
            <a:picLocks noChangeAspect="1" noChangeArrowheads="1"/>
          </p:cNvPicPr>
          <p:nvPr/>
        </p:nvPicPr>
        <p:blipFill>
          <a:blip r:embed="rId14">
            <a:lum bright="100000"/>
          </a:blip>
          <a:srcRect/>
          <a:stretch>
            <a:fillRect/>
          </a:stretch>
        </p:blipFill>
        <p:spPr bwMode="auto">
          <a:xfrm>
            <a:off x="7054884" y="4511694"/>
            <a:ext cx="1155700" cy="268287"/>
          </a:xfrm>
          <a:prstGeom prst="rect">
            <a:avLst/>
          </a:prstGeom>
          <a:noFill/>
          <a:effectLst>
            <a:outerShdw blurRad="50800" dist="38100" dir="5400000" algn="t" rotWithShape="0">
              <a:prstClr val="black">
                <a:alpha val="40000"/>
              </a:prstClr>
            </a:outerShdw>
          </a:effectLst>
        </p:spPr>
      </p:pic>
      <p:pic>
        <p:nvPicPr>
          <p:cNvPr id="76" name="Picture 75" descr="WV Lifecycle Mgmt.png"/>
          <p:cNvPicPr>
            <a:picLocks noChangeAspect="1"/>
          </p:cNvPicPr>
          <p:nvPr/>
        </p:nvPicPr>
        <p:blipFill>
          <a:blip r:embed="rId15"/>
          <a:stretch>
            <a:fillRect/>
          </a:stretch>
        </p:blipFill>
        <p:spPr>
          <a:xfrm>
            <a:off x="7091397" y="4889520"/>
            <a:ext cx="1027113" cy="258762"/>
          </a:xfrm>
          <a:prstGeom prst="rect">
            <a:avLst/>
          </a:prstGeom>
          <a:effectLst>
            <a:outerShdw blurRad="50800" dist="38100" dir="5400000" algn="t" rotWithShape="0">
              <a:prstClr val="black">
                <a:alpha val="40000"/>
              </a:prstClr>
            </a:outerShdw>
          </a:effectLst>
        </p:spPr>
      </p:pic>
      <p:pic>
        <p:nvPicPr>
          <p:cNvPr id="1028" name="Picture 4" descr="C:\Documents and Settings\james\Desktop\TAG Documents\Jim\Springboard.png"/>
          <p:cNvPicPr>
            <a:picLocks noChangeAspect="1" noChangeArrowheads="1"/>
          </p:cNvPicPr>
          <p:nvPr/>
        </p:nvPicPr>
        <p:blipFill>
          <a:blip r:embed="rId16">
            <a:lum bright="100000"/>
          </a:blip>
          <a:stretch>
            <a:fillRect/>
          </a:stretch>
        </p:blipFill>
        <p:spPr bwMode="auto">
          <a:xfrm>
            <a:off x="7054850" y="3722688"/>
            <a:ext cx="1058863" cy="285750"/>
          </a:xfrm>
          <a:prstGeom prst="rect">
            <a:avLst/>
          </a:prstGeom>
          <a:noFill/>
          <a:effectLst>
            <a:outerShdw blurRad="63500" sx="102000" sy="102000" algn="ctr" rotWithShape="0">
              <a:prstClr val="black">
                <a:alpha val="40000"/>
              </a:prstClr>
            </a:outerShdw>
          </a:effectLst>
        </p:spPr>
      </p:pic>
      <p:pic>
        <p:nvPicPr>
          <p:cNvPr id="85" name="Picture 84" descr="Alinean ROI Tools.png"/>
          <p:cNvPicPr>
            <a:picLocks noChangeAspect="1"/>
          </p:cNvPicPr>
          <p:nvPr/>
        </p:nvPicPr>
        <p:blipFill>
          <a:blip r:embed="rId17">
            <a:lum bright="100000"/>
          </a:blip>
          <a:stretch>
            <a:fillRect/>
          </a:stretch>
        </p:blipFill>
        <p:spPr>
          <a:xfrm>
            <a:off x="7237449" y="5254650"/>
            <a:ext cx="679450" cy="273050"/>
          </a:xfrm>
          <a:prstGeom prst="rect">
            <a:avLst/>
          </a:prstGeom>
          <a:noFill/>
          <a:effectLst>
            <a:outerShdw blurRad="63500" sx="102000" sy="102000" algn="ctr" rotWithShape="0">
              <a:prstClr val="black">
                <a:alpha val="40000"/>
              </a:prstClr>
            </a:outerShdw>
          </a:effectLst>
        </p:spPr>
      </p:pic>
      <p:grpSp>
        <p:nvGrpSpPr>
          <p:cNvPr id="70" name="Group 69"/>
          <p:cNvGrpSpPr/>
          <p:nvPr/>
        </p:nvGrpSpPr>
        <p:grpSpPr>
          <a:xfrm>
            <a:off x="6880789" y="1542549"/>
            <a:ext cx="1804437" cy="286731"/>
            <a:chOff x="9315450" y="5128346"/>
            <a:chExt cx="4329054" cy="687900"/>
          </a:xfrm>
        </p:grpSpPr>
        <p:pic>
          <p:nvPicPr>
            <p:cNvPr id="43" name="Picture 42" descr="SA_logo.gif"/>
            <p:cNvPicPr>
              <a:picLocks noChangeAspect="1"/>
            </p:cNvPicPr>
            <p:nvPr/>
          </p:nvPicPr>
          <p:blipFill>
            <a:blip r:embed="rId18" cstate="print">
              <a:lum bright="100000" contrast="100000"/>
            </a:blip>
            <a:stretch>
              <a:fillRect/>
            </a:stretch>
          </p:blipFill>
          <p:spPr>
            <a:xfrm>
              <a:off x="9315450" y="5128346"/>
              <a:ext cx="4329054" cy="687900"/>
            </a:xfrm>
            <a:prstGeom prst="rect">
              <a:avLst/>
            </a:prstGeom>
          </p:spPr>
        </p:pic>
        <p:cxnSp>
          <p:nvCxnSpPr>
            <p:cNvPr id="62" name="Straight Connector 61"/>
            <p:cNvCxnSpPr/>
            <p:nvPr/>
          </p:nvCxnSpPr>
          <p:spPr bwMode="auto">
            <a:xfrm flipV="1">
              <a:off x="9382124" y="5530535"/>
              <a:ext cx="4262380" cy="0"/>
            </a:xfrm>
            <a:prstGeom prst="line">
              <a:avLst/>
            </a:prstGeom>
            <a:noFill/>
            <a:ln w="6350" cap="flat" cmpd="sng" algn="ctr">
              <a:gradFill flip="none" rotWithShape="1">
                <a:gsLst>
                  <a:gs pos="0">
                    <a:srgbClr val="FFC000"/>
                  </a:gs>
                  <a:gs pos="0">
                    <a:srgbClr val="FFC000"/>
                  </a:gs>
                  <a:gs pos="98000">
                    <a:srgbClr val="FFC000">
                      <a:alpha val="0"/>
                    </a:srgbClr>
                  </a:gs>
                </a:gsLst>
                <a:lin ang="0" scaled="1"/>
                <a:tileRect/>
              </a:gradFill>
              <a:prstDash val="solid"/>
              <a:round/>
              <a:headEnd type="none" w="med" len="med"/>
              <a:tailEnd type="none" w="med" len="med"/>
            </a:ln>
            <a:effectLst/>
          </p:spPr>
        </p:cxnSp>
      </p:grpSp>
      <p:pic>
        <p:nvPicPr>
          <p:cNvPr id="44" name="Picture 3" descr="C:\Users\v-jmacke\Documents\@Arnold Group\Desktop Opt FY09\WhitePaper\Logos\SysCnt_v_bL_r.png"/>
          <p:cNvPicPr>
            <a:picLocks noChangeAspect="1" noChangeArrowheads="1"/>
          </p:cNvPicPr>
          <p:nvPr/>
        </p:nvPicPr>
        <p:blipFill>
          <a:blip r:embed="rId19"/>
          <a:srcRect/>
          <a:stretch>
            <a:fillRect/>
          </a:stretch>
        </p:blipFill>
        <p:spPr bwMode="auto">
          <a:xfrm>
            <a:off x="5497343" y="3430053"/>
            <a:ext cx="1022364" cy="656181"/>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1" name="Picture 2" descr="3d-gel-clipboard"/>
          <p:cNvPicPr>
            <a:picLocks noChangeAspect="1" noChangeArrowheads="1"/>
          </p:cNvPicPr>
          <p:nvPr/>
        </p:nvPicPr>
        <p:blipFill>
          <a:blip r:embed="rId3">
            <a:lum bright="-18000"/>
          </a:blip>
          <a:srcRect/>
          <a:stretch>
            <a:fillRect/>
          </a:stretch>
        </p:blipFill>
        <p:spPr bwMode="auto">
          <a:xfrm>
            <a:off x="1844410" y="28575"/>
            <a:ext cx="5905500" cy="6867525"/>
          </a:xfrm>
          <a:prstGeom prst="rect">
            <a:avLst/>
          </a:prstGeom>
          <a:noFill/>
          <a:ln w="9525">
            <a:noFill/>
            <a:miter lim="800000"/>
            <a:headEnd/>
            <a:tailEnd/>
          </a:ln>
        </p:spPr>
      </p:pic>
      <p:pic>
        <p:nvPicPr>
          <p:cNvPr id="56325" name="Picture 3" descr="gel-pen"/>
          <p:cNvPicPr>
            <a:picLocks noChangeAspect="1" noChangeArrowheads="1"/>
          </p:cNvPicPr>
          <p:nvPr/>
        </p:nvPicPr>
        <p:blipFill>
          <a:blip r:embed="rId4"/>
          <a:srcRect/>
          <a:stretch>
            <a:fillRect/>
          </a:stretch>
        </p:blipFill>
        <p:spPr bwMode="auto">
          <a:xfrm rot="598195">
            <a:off x="7199221" y="986616"/>
            <a:ext cx="1035050" cy="3381375"/>
          </a:xfrm>
          <a:prstGeom prst="rect">
            <a:avLst/>
          </a:prstGeom>
          <a:noFill/>
          <a:ln w="9525">
            <a:noFill/>
            <a:miter lim="800000"/>
            <a:headEnd/>
            <a:tailEnd/>
          </a:ln>
        </p:spPr>
      </p:pic>
      <p:pic>
        <p:nvPicPr>
          <p:cNvPr id="56322" name="Picture 15" descr="black gradient"/>
          <p:cNvPicPr>
            <a:picLocks noChangeAspect="1" noChangeArrowheads="1"/>
          </p:cNvPicPr>
          <p:nvPr/>
        </p:nvPicPr>
        <p:blipFill>
          <a:blip r:embed="rId5"/>
          <a:srcRect/>
          <a:stretch>
            <a:fillRect/>
          </a:stretch>
        </p:blipFill>
        <p:spPr bwMode="auto">
          <a:xfrm>
            <a:off x="1844673" y="3210743"/>
            <a:ext cx="8213727" cy="640080"/>
          </a:xfrm>
          <a:prstGeom prst="rect">
            <a:avLst/>
          </a:prstGeom>
          <a:noFill/>
          <a:ln w="9525">
            <a:noFill/>
            <a:miter lim="800000"/>
            <a:headEnd/>
            <a:tailEnd/>
          </a:ln>
        </p:spPr>
      </p:pic>
      <p:pic>
        <p:nvPicPr>
          <p:cNvPr id="56323" name="Picture 16" descr="black gradient"/>
          <p:cNvPicPr>
            <a:picLocks noChangeAspect="1" noChangeArrowheads="1"/>
          </p:cNvPicPr>
          <p:nvPr/>
        </p:nvPicPr>
        <p:blipFill>
          <a:blip r:embed="rId5"/>
          <a:srcRect/>
          <a:stretch>
            <a:fillRect/>
          </a:stretch>
        </p:blipFill>
        <p:spPr bwMode="auto">
          <a:xfrm>
            <a:off x="2728910" y="4310696"/>
            <a:ext cx="7164325" cy="640080"/>
          </a:xfrm>
          <a:prstGeom prst="rect">
            <a:avLst/>
          </a:prstGeom>
          <a:noFill/>
          <a:ln w="9525">
            <a:noFill/>
            <a:miter lim="800000"/>
            <a:headEnd/>
            <a:tailEnd/>
          </a:ln>
        </p:spPr>
      </p:pic>
      <p:pic>
        <p:nvPicPr>
          <p:cNvPr id="56324" name="Picture 17" descr="black gradient"/>
          <p:cNvPicPr>
            <a:picLocks noChangeAspect="1" noChangeArrowheads="1"/>
          </p:cNvPicPr>
          <p:nvPr/>
        </p:nvPicPr>
        <p:blipFill>
          <a:blip r:embed="rId5"/>
          <a:srcRect/>
          <a:stretch>
            <a:fillRect/>
          </a:stretch>
        </p:blipFill>
        <p:spPr bwMode="auto">
          <a:xfrm>
            <a:off x="3657600" y="5429200"/>
            <a:ext cx="6391658" cy="640080"/>
          </a:xfrm>
          <a:prstGeom prst="rect">
            <a:avLst/>
          </a:prstGeom>
          <a:noFill/>
          <a:ln w="9525">
            <a:noFill/>
            <a:miter lim="800000"/>
            <a:headEnd/>
            <a:tailEnd/>
          </a:ln>
        </p:spPr>
      </p:pic>
      <p:sp>
        <p:nvSpPr>
          <p:cNvPr id="56326" name="Rectangle 4"/>
          <p:cNvSpPr>
            <a:spLocks noChangeArrowheads="1"/>
          </p:cNvSpPr>
          <p:nvPr/>
        </p:nvSpPr>
        <p:spPr bwMode="white">
          <a:xfrm>
            <a:off x="3649837" y="4307571"/>
            <a:ext cx="5719246" cy="683264"/>
          </a:xfrm>
          <a:prstGeom prst="rect">
            <a:avLst/>
          </a:prstGeom>
          <a:noFill/>
          <a:ln w="9525" algn="ctr">
            <a:noFill/>
            <a:miter lim="800000"/>
            <a:headEnd/>
            <a:tailEnd/>
          </a:ln>
        </p:spPr>
        <p:txBody>
          <a:bodyPr wrap="square">
            <a:spAutoFit/>
          </a:bodyPr>
          <a:lstStyle/>
          <a:p>
            <a:pPr marL="0" lvl="1" defTabSz="-13873163" eaLnBrk="0" hangingPunct="0">
              <a:lnSpc>
                <a:spcPct val="80000"/>
              </a:lnSpc>
              <a:buClr>
                <a:schemeClr val="tx2"/>
              </a:buClr>
              <a:buSzPct val="95000"/>
              <a:buNone/>
              <a:defRPr/>
            </a:pP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Aproveche</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los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conocimientos</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de los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expertos</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de Microsoft Services o de los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socios</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de Microsoft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capacitados</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para</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optimizar</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su</a:t>
            </a:r>
            <a:r>
              <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smtClean="0">
                <a:ln>
                  <a:solidFill>
                    <a:schemeClr val="tx1">
                      <a:lumMod val="50000"/>
                      <a:alpha val="5000"/>
                    </a:schemeClr>
                  </a:solidFill>
                </a:ln>
                <a:effectLst>
                  <a:outerShdw blurRad="50800" dist="38100" dir="5400000" algn="t" rotWithShape="0">
                    <a:prstClr val="black">
                      <a:alpha val="40000"/>
                    </a:prstClr>
                  </a:outerShdw>
                </a:effectLst>
                <a:ea typeface="+mj-ea"/>
                <a:cs typeface="+mj-cs"/>
              </a:rPr>
              <a:t>infraestructura</a:t>
            </a:r>
            <a:endParaRPr lang="en-US" sz="1600" i="1" dirty="0" smtClean="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pic>
        <p:nvPicPr>
          <p:cNvPr id="56327" name="Picture 7" descr="check box"/>
          <p:cNvPicPr>
            <a:picLocks noChangeAspect="1" noChangeArrowheads="1"/>
          </p:cNvPicPr>
          <p:nvPr/>
        </p:nvPicPr>
        <p:blipFill>
          <a:blip r:embed="rId6"/>
          <a:srcRect/>
          <a:stretch>
            <a:fillRect/>
          </a:stretch>
        </p:blipFill>
        <p:spPr bwMode="auto">
          <a:xfrm>
            <a:off x="1814513" y="3019425"/>
            <a:ext cx="931862" cy="885825"/>
          </a:xfrm>
          <a:prstGeom prst="rect">
            <a:avLst/>
          </a:prstGeom>
          <a:noFill/>
          <a:ln w="9525">
            <a:noFill/>
            <a:miter lim="800000"/>
            <a:headEnd/>
            <a:tailEnd/>
          </a:ln>
        </p:spPr>
      </p:pic>
      <p:pic>
        <p:nvPicPr>
          <p:cNvPr id="56328" name="Picture 12" descr="check box"/>
          <p:cNvPicPr>
            <a:picLocks noChangeAspect="1" noChangeArrowheads="1"/>
          </p:cNvPicPr>
          <p:nvPr/>
        </p:nvPicPr>
        <p:blipFill>
          <a:blip r:embed="rId6"/>
          <a:srcRect/>
          <a:stretch>
            <a:fillRect/>
          </a:stretch>
        </p:blipFill>
        <p:spPr bwMode="auto">
          <a:xfrm>
            <a:off x="2736850" y="4116388"/>
            <a:ext cx="931863" cy="885825"/>
          </a:xfrm>
          <a:prstGeom prst="rect">
            <a:avLst/>
          </a:prstGeom>
          <a:noFill/>
          <a:ln w="9525">
            <a:noFill/>
            <a:miter lim="800000"/>
            <a:headEnd/>
            <a:tailEnd/>
          </a:ln>
        </p:spPr>
      </p:pic>
      <p:pic>
        <p:nvPicPr>
          <p:cNvPr id="56330" name="Picture 14" descr="check box"/>
          <p:cNvPicPr>
            <a:picLocks noChangeAspect="1" noChangeArrowheads="1"/>
          </p:cNvPicPr>
          <p:nvPr/>
        </p:nvPicPr>
        <p:blipFill>
          <a:blip r:embed="rId6"/>
          <a:srcRect/>
          <a:stretch>
            <a:fillRect/>
          </a:stretch>
        </p:blipFill>
        <p:spPr bwMode="auto">
          <a:xfrm>
            <a:off x="3611563" y="5230813"/>
            <a:ext cx="931862" cy="885825"/>
          </a:xfrm>
          <a:prstGeom prst="rect">
            <a:avLst/>
          </a:prstGeom>
          <a:noFill/>
          <a:ln w="9525">
            <a:noFill/>
            <a:miter lim="800000"/>
            <a:headEnd/>
            <a:tailEnd/>
          </a:ln>
        </p:spPr>
      </p:pic>
      <p:sp>
        <p:nvSpPr>
          <p:cNvPr id="56331" name="Rectangle 9"/>
          <p:cNvSpPr>
            <a:spLocks noChangeArrowheads="1"/>
          </p:cNvSpPr>
          <p:nvPr/>
        </p:nvSpPr>
        <p:spPr bwMode="white">
          <a:xfrm>
            <a:off x="2707816" y="3207618"/>
            <a:ext cx="6436183" cy="584775"/>
          </a:xfrm>
          <a:prstGeom prst="rect">
            <a:avLst/>
          </a:prstGeom>
          <a:noFill/>
          <a:ln w="9525" algn="ctr">
            <a:noFill/>
            <a:miter lim="800000"/>
            <a:headEnd/>
            <a:tailEnd/>
          </a:ln>
        </p:spPr>
        <p:txBody>
          <a:bodyPr wrap="square">
            <a:spAutoFit/>
          </a:bodyPr>
          <a:lstStyle/>
          <a:p>
            <a:pPr marL="0" lvl="1" defTabSz="-13873163" eaLnBrk="0" hangingPunct="0">
              <a:buClr>
                <a:schemeClr val="tx2"/>
              </a:buClr>
              <a:buSzPct val="95000"/>
              <a:buNone/>
              <a:defRPr/>
            </a:pP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Proporcione</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guías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implementación</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proyectos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y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otros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recursos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sus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profesionales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TI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para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revisar</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y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evaluar</a:t>
            </a:r>
            <a:endPar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pic>
        <p:nvPicPr>
          <p:cNvPr id="56332" name="Picture 15" descr="black gradient"/>
          <p:cNvPicPr>
            <a:picLocks noChangeAspect="1" noChangeArrowheads="1"/>
          </p:cNvPicPr>
          <p:nvPr/>
        </p:nvPicPr>
        <p:blipFill>
          <a:blip r:embed="rId5"/>
          <a:srcRect/>
          <a:stretch>
            <a:fillRect/>
          </a:stretch>
        </p:blipFill>
        <p:spPr bwMode="auto">
          <a:xfrm>
            <a:off x="1031874" y="2241906"/>
            <a:ext cx="8797925" cy="640080"/>
          </a:xfrm>
          <a:prstGeom prst="rect">
            <a:avLst/>
          </a:prstGeom>
          <a:noFill/>
          <a:ln w="9525">
            <a:noFill/>
            <a:miter lim="800000"/>
            <a:headEnd/>
            <a:tailEnd/>
          </a:ln>
        </p:spPr>
      </p:pic>
      <p:sp>
        <p:nvSpPr>
          <p:cNvPr id="56333" name="Rectangle 4"/>
          <p:cNvSpPr>
            <a:spLocks noChangeArrowheads="1"/>
          </p:cNvSpPr>
          <p:nvPr/>
        </p:nvSpPr>
        <p:spPr bwMode="white">
          <a:xfrm>
            <a:off x="4569934" y="5426075"/>
            <a:ext cx="4299746" cy="584775"/>
          </a:xfrm>
          <a:prstGeom prst="rect">
            <a:avLst/>
          </a:prstGeom>
          <a:noFill/>
          <a:ln w="9525" algn="ctr">
            <a:noFill/>
            <a:miter lim="800000"/>
            <a:headEnd/>
            <a:tailEnd/>
          </a:ln>
        </p:spPr>
        <p:txBody>
          <a:bodyPr wrap="square">
            <a:spAutoFit/>
          </a:bodyPr>
          <a:lstStyle/>
          <a:p>
            <a:pPr marL="0" lvl="1" defTabSz="-13873163" eaLnBrk="0" hangingPunct="0">
              <a:buClr>
                <a:schemeClr val="tx2"/>
              </a:buClr>
              <a:buSzPct val="95000"/>
              <a:buNone/>
              <a:defRPr/>
            </a:pP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Inicie</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una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prueba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concepto</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para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mostrar</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la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evolución</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IO en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su</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organización</a:t>
            </a:r>
            <a:endPar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pic>
        <p:nvPicPr>
          <p:cNvPr id="56334" name="Picture 7" descr="check box"/>
          <p:cNvPicPr>
            <a:picLocks noChangeAspect="1" noChangeArrowheads="1"/>
          </p:cNvPicPr>
          <p:nvPr/>
        </p:nvPicPr>
        <p:blipFill>
          <a:blip r:embed="rId6"/>
          <a:srcRect/>
          <a:stretch>
            <a:fillRect/>
          </a:stretch>
        </p:blipFill>
        <p:spPr bwMode="auto">
          <a:xfrm>
            <a:off x="1014413" y="2055813"/>
            <a:ext cx="931862" cy="885825"/>
          </a:xfrm>
          <a:prstGeom prst="rect">
            <a:avLst/>
          </a:prstGeom>
          <a:noFill/>
          <a:ln w="9525">
            <a:noFill/>
            <a:miter lim="800000"/>
            <a:headEnd/>
            <a:tailEnd/>
          </a:ln>
        </p:spPr>
      </p:pic>
      <p:sp>
        <p:nvSpPr>
          <p:cNvPr id="56335" name="Title 19"/>
          <p:cNvSpPr>
            <a:spLocks noGrp="1"/>
          </p:cNvSpPr>
          <p:nvPr>
            <p:ph type="title"/>
          </p:nvPr>
        </p:nvSpPr>
        <p:spPr>
          <a:noFill/>
        </p:spPr>
        <p:txBody>
          <a:bodyPr/>
          <a:lstStyle/>
          <a:p>
            <a:pPr>
              <a:buNone/>
              <a:defRPr/>
            </a:pPr>
            <a:r>
              <a:rPr lang="en-US" dirty="0" err="1"/>
              <a:t>Próximos</a:t>
            </a:r>
            <a:r>
              <a:rPr lang="en-US" dirty="0"/>
              <a:t> </a:t>
            </a:r>
            <a:r>
              <a:rPr lang="en-US" dirty="0" err="1"/>
              <a:t>pasos</a:t>
            </a:r>
            <a:endParaRPr lang="en-US" dirty="0"/>
          </a:p>
        </p:txBody>
      </p:sp>
      <p:pic>
        <p:nvPicPr>
          <p:cNvPr id="56336" name="Picture 17" descr="black gradient"/>
          <p:cNvPicPr>
            <a:picLocks noChangeAspect="1" noChangeArrowheads="1"/>
          </p:cNvPicPr>
          <p:nvPr/>
        </p:nvPicPr>
        <p:blipFill>
          <a:blip r:embed="rId5"/>
          <a:srcRect/>
          <a:stretch>
            <a:fillRect/>
          </a:stretch>
        </p:blipFill>
        <p:spPr bwMode="auto">
          <a:xfrm>
            <a:off x="273048" y="1257300"/>
            <a:ext cx="9251952" cy="640080"/>
          </a:xfrm>
          <a:prstGeom prst="rect">
            <a:avLst/>
          </a:prstGeom>
          <a:noFill/>
          <a:ln w="9525">
            <a:noFill/>
            <a:miter lim="800000"/>
            <a:headEnd/>
            <a:tailEnd/>
          </a:ln>
        </p:spPr>
      </p:pic>
      <p:pic>
        <p:nvPicPr>
          <p:cNvPr id="56337" name="Picture 14" descr="check box"/>
          <p:cNvPicPr>
            <a:picLocks noChangeAspect="1" noChangeArrowheads="1"/>
          </p:cNvPicPr>
          <p:nvPr/>
        </p:nvPicPr>
        <p:blipFill>
          <a:blip r:embed="rId6"/>
          <a:srcRect/>
          <a:stretch>
            <a:fillRect/>
          </a:stretch>
        </p:blipFill>
        <p:spPr bwMode="auto">
          <a:xfrm>
            <a:off x="222250" y="1073150"/>
            <a:ext cx="1041400" cy="885825"/>
          </a:xfrm>
          <a:prstGeom prst="rect">
            <a:avLst/>
          </a:prstGeom>
          <a:noFill/>
          <a:ln w="9525">
            <a:noFill/>
            <a:miter lim="800000"/>
            <a:headEnd/>
            <a:tailEnd/>
          </a:ln>
        </p:spPr>
      </p:pic>
      <p:sp>
        <p:nvSpPr>
          <p:cNvPr id="56338" name="Rectangle 9"/>
          <p:cNvSpPr>
            <a:spLocks noChangeArrowheads="1"/>
          </p:cNvSpPr>
          <p:nvPr/>
        </p:nvSpPr>
        <p:spPr bwMode="white">
          <a:xfrm>
            <a:off x="1204168" y="1254175"/>
            <a:ext cx="7939831" cy="584775"/>
          </a:xfrm>
          <a:prstGeom prst="rect">
            <a:avLst/>
          </a:prstGeom>
          <a:noFill/>
          <a:ln w="9525" algn="ctr">
            <a:noFill/>
            <a:miter lim="800000"/>
            <a:headEnd/>
            <a:tailEnd/>
          </a:ln>
        </p:spPr>
        <p:txBody>
          <a:bodyPr wrap="square">
            <a:spAutoFit/>
          </a:bodyPr>
          <a:lstStyle/>
          <a:p>
            <a:pPr marL="0" lvl="1" algn="l" defTabSz="-13871448">
              <a:buNone/>
            </a:pP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Comuníquese</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con el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responsable</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de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su</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cuenta</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de Microsoft o de los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socios</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para</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obtener</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su</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evaluación</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o la </a:t>
            </a:r>
            <a:r>
              <a:rPr lang="en-US" sz="1600" i="1" dirty="0" err="1">
                <a:ln>
                  <a:solidFill>
                    <a:schemeClr val="tx1">
                      <a:lumMod val="50000"/>
                      <a:alpha val="5000"/>
                    </a:schemeClr>
                  </a:solidFill>
                </a:ln>
                <a:effectLst>
                  <a:outerShdw blurRad="50800" dist="38100" dir="5400000" algn="t" rotWithShape="0">
                    <a:prstClr val="black">
                      <a:alpha val="40000"/>
                    </a:prstClr>
                  </a:outerShdw>
                </a:effectLst>
              </a:rPr>
              <a:t>autoevaluación</a:t>
            </a:r>
            <a:r>
              <a:rPr lang="en-US" sz="1600" i="1" dirty="0">
                <a:ln>
                  <a:solidFill>
                    <a:schemeClr val="tx1">
                      <a:lumMod val="50000"/>
                      <a:alpha val="5000"/>
                    </a:schemeClr>
                  </a:solidFill>
                </a:ln>
                <a:effectLst>
                  <a:outerShdw blurRad="50800" dist="38100" dir="5400000" algn="t" rotWithShape="0">
                    <a:prstClr val="black">
                      <a:alpha val="40000"/>
                    </a:prstClr>
                  </a:outerShdw>
                </a:effectLst>
              </a:rPr>
              <a:t> de Core IO en </a:t>
            </a:r>
            <a:r>
              <a:rPr lang="en-US" sz="1600" i="1" dirty="0">
                <a:ln>
                  <a:solidFill>
                    <a:schemeClr val="tx1">
                      <a:lumMod val="50000"/>
                      <a:alpha val="5000"/>
                    </a:schemeClr>
                  </a:solidFill>
                </a:ln>
                <a:effectLst>
                  <a:outerShdw blurRad="50800" dist="38100" dir="5400000" algn="t" rotWithShape="0">
                    <a:prstClr val="black">
                      <a:alpha val="40000"/>
                    </a:prstClr>
                  </a:outerShdw>
                </a:effectLst>
                <a:hlinkClick r:id="rId7"/>
              </a:rPr>
              <a:t>www.microsoft.com/IO </a:t>
            </a:r>
          </a:p>
        </p:txBody>
      </p:sp>
      <p:sp>
        <p:nvSpPr>
          <p:cNvPr id="56329" name="Rectangle 13"/>
          <p:cNvSpPr>
            <a:spLocks noChangeArrowheads="1"/>
          </p:cNvSpPr>
          <p:nvPr/>
        </p:nvSpPr>
        <p:spPr bwMode="white">
          <a:xfrm>
            <a:off x="1939959" y="2238781"/>
            <a:ext cx="7204041" cy="584775"/>
          </a:xfrm>
          <a:prstGeom prst="rect">
            <a:avLst/>
          </a:prstGeom>
          <a:noFill/>
          <a:ln w="9525" algn="ctr">
            <a:noFill/>
            <a:miter lim="800000"/>
            <a:headEnd/>
            <a:tailEnd/>
          </a:ln>
        </p:spPr>
        <p:txBody>
          <a:bodyPr wrap="square">
            <a:spAutoFit/>
          </a:bodyPr>
          <a:lstStyle/>
          <a:p>
            <a:pPr marL="0" lvl="1" defTabSz="-13873163" eaLnBrk="0" hangingPunct="0">
              <a:buClr>
                <a:schemeClr val="tx2"/>
              </a:buClr>
              <a:buSzPct val="95000"/>
              <a:buNone/>
              <a:defRPr/>
            </a:pP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Explore la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planificación</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conjunta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con Microsoft o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sus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socios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para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identificar</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las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prioridades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y el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impacto</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del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proyecto</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y la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estrategia</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a:t>
            </a:r>
            <a:r>
              <a:rPr lang="en-US" sz="1600" i="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flotas</a:t>
            </a:r>
            <a:r>
              <a:rPr lang="en-US" sz="1600" i="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PC</a:t>
            </a:r>
          </a:p>
        </p:txBody>
      </p:sp>
      <p:sp>
        <p:nvSpPr>
          <p:cNvPr id="23" name="Slide Number Placeholder 22"/>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34</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1" y="5661850"/>
            <a:ext cx="9144000" cy="997196"/>
          </a:xfrm>
          <a:prstGeom prst="rect">
            <a:avLst/>
          </a:prstGeom>
          <a:noFill/>
          <a:ln w="9525">
            <a:noFill/>
            <a:miter lim="800000"/>
            <a:headEnd/>
            <a:tailEnd/>
          </a:ln>
        </p:spPr>
        <p:txBody>
          <a:bodyPr wrap="square" tIns="91440" bIns="91440">
            <a:spAutoFit/>
          </a:bodyPr>
          <a:lstStyle/>
          <a:p>
            <a:pPr algn="ctr">
              <a:lnSpc>
                <a:spcPct val="110000"/>
              </a:lnSpc>
              <a:buNone/>
            </a:pPr>
            <a:r>
              <a:rPr lang="en-US" sz="800" b="0" i="0" dirty="0">
                <a:effectLst>
                  <a:outerShdw blurRad="38100" dist="38100" dir="2700000" algn="tl">
                    <a:srgbClr val="000000">
                      <a:alpha val="43137"/>
                    </a:srgbClr>
                  </a:outerShdw>
                </a:effectLst>
                <a:latin typeface="Segoe"/>
                <a:ea typeface="+mn-ea"/>
                <a:cs typeface="Arial"/>
              </a:rPr>
              <a:t>© 2008 Microsoft Corporation. </a:t>
            </a:r>
            <a:r>
              <a:rPr lang="en-US" sz="800" b="0" i="0" dirty="0" err="1">
                <a:effectLst>
                  <a:outerShdw blurRad="38100" dist="38100" dir="2700000" algn="tl">
                    <a:srgbClr val="000000">
                      <a:alpha val="43137"/>
                    </a:srgbClr>
                  </a:outerShdw>
                </a:effectLst>
                <a:latin typeface="Segoe"/>
                <a:ea typeface="+mn-ea"/>
                <a:cs typeface="Arial"/>
              </a:rPr>
              <a:t>Todos</a:t>
            </a:r>
            <a:r>
              <a:rPr lang="en-US" sz="800" b="0" i="0" dirty="0">
                <a:effectLst>
                  <a:outerShdw blurRad="38100" dist="38100" dir="2700000" algn="tl">
                    <a:srgbClr val="000000">
                      <a:alpha val="43137"/>
                    </a:srgbClr>
                  </a:outerShdw>
                </a:effectLst>
                <a:latin typeface="Segoe"/>
                <a:ea typeface="+mn-ea"/>
                <a:cs typeface="Arial"/>
              </a:rPr>
              <a:t> los </a:t>
            </a:r>
            <a:r>
              <a:rPr lang="en-US" sz="800" b="0" i="0" dirty="0" err="1">
                <a:effectLst>
                  <a:outerShdw blurRad="38100" dist="38100" dir="2700000" algn="tl">
                    <a:srgbClr val="000000">
                      <a:alpha val="43137"/>
                    </a:srgbClr>
                  </a:outerShdw>
                </a:effectLst>
                <a:latin typeface="Segoe"/>
                <a:ea typeface="+mn-ea"/>
                <a:cs typeface="Arial"/>
              </a:rPr>
              <a:t>derechos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reservados</a:t>
            </a:r>
            <a:r>
              <a:rPr lang="en-US" sz="800" b="0" i="0" dirty="0">
                <a:effectLst>
                  <a:outerShdw blurRad="38100" dist="38100" dir="2700000" algn="tl">
                    <a:srgbClr val="000000">
                      <a:alpha val="43137"/>
                    </a:srgbClr>
                  </a:outerShdw>
                </a:effectLst>
                <a:latin typeface="Segoe"/>
                <a:ea typeface="+mn-ea"/>
                <a:cs typeface="Arial"/>
              </a:rPr>
              <a:t>.</a:t>
            </a:r>
          </a:p>
          <a:p>
            <a:pPr algn="ctr">
              <a:lnSpc>
                <a:spcPct val="110000"/>
              </a:lnSpc>
              <a:buNone/>
            </a:pPr>
            <a:r>
              <a:rPr lang="en-US" sz="800" b="0" i="0" dirty="0">
                <a:effectLst>
                  <a:outerShdw blurRad="38100" dist="38100" dir="2700000" algn="tl">
                    <a:srgbClr val="000000">
                      <a:alpha val="43137"/>
                    </a:srgbClr>
                  </a:outerShdw>
                </a:effectLst>
                <a:latin typeface="Segoe"/>
                <a:ea typeface="+mn-ea"/>
                <a:cs typeface="Arial"/>
              </a:rPr>
              <a:t>Microsoft, Access, Active Directory, </a:t>
            </a:r>
            <a:r>
              <a:rPr lang="en-US" sz="800" b="0" i="0" dirty="0" err="1">
                <a:effectLst>
                  <a:outerShdw blurRad="38100" dist="38100" dir="2700000" algn="tl">
                    <a:srgbClr val="000000">
                      <a:alpha val="43137"/>
                    </a:srgbClr>
                  </a:outerShdw>
                </a:effectLst>
                <a:latin typeface="Segoe"/>
                <a:ea typeface="+mn-ea"/>
                <a:cs typeface="Arial"/>
              </a:rPr>
              <a:t>BitLocker</a:t>
            </a:r>
            <a:r>
              <a:rPr lang="en-US" sz="800" b="0" i="0" dirty="0">
                <a:effectLst>
                  <a:outerShdw blurRad="38100" dist="38100" dir="2700000" algn="tl">
                    <a:srgbClr val="000000">
                      <a:alpha val="43137"/>
                    </a:srgbClr>
                  </a:outerShdw>
                </a:effectLst>
                <a:latin typeface="Segoe"/>
                <a:ea typeface="+mn-ea"/>
                <a:cs typeface="Arial"/>
              </a:rPr>
              <a:t>, Excel, Forefront, Groove, Hyper-V, Internet Explorer, Office, el </a:t>
            </a:r>
            <a:r>
              <a:rPr lang="en-US" sz="800" b="0" i="0" dirty="0" err="1">
                <a:effectLst>
                  <a:outerShdw blurRad="38100" dist="38100" dir="2700000" algn="tl">
                    <a:srgbClr val="000000">
                      <a:alpha val="43137"/>
                    </a:srgbClr>
                  </a:outerShdw>
                </a:effectLst>
                <a:latin typeface="Segoe"/>
                <a:ea typeface="+mn-ea"/>
                <a:cs typeface="Arial"/>
              </a:rPr>
              <a:t>logotipo</a:t>
            </a:r>
            <a:r>
              <a:rPr lang="en-US" sz="800" b="0" i="0" dirty="0">
                <a:effectLst>
                  <a:outerShdw blurRad="38100" dist="38100" dir="2700000" algn="tl">
                    <a:srgbClr val="000000">
                      <a:alpha val="43137"/>
                    </a:srgbClr>
                  </a:outerShdw>
                </a:effectLst>
                <a:latin typeface="Segoe"/>
                <a:ea typeface="+mn-ea"/>
                <a:cs typeface="Arial"/>
              </a:rPr>
              <a:t> de Office, Outlook, PowerPoint, el </a:t>
            </a:r>
            <a:r>
              <a:rPr lang="en-US" sz="800" b="0" i="0" dirty="0" err="1">
                <a:effectLst>
                  <a:outerShdw blurRad="38100" dist="38100" dir="2700000" algn="tl">
                    <a:srgbClr val="000000">
                      <a:alpha val="43137"/>
                    </a:srgbClr>
                  </a:outerShdw>
                </a:effectLst>
                <a:latin typeface="Segoe"/>
                <a:ea typeface="+mn-ea"/>
                <a:cs typeface="Arial"/>
              </a:rPr>
              <a:t>logotipo</a:t>
            </a:r>
            <a:r>
              <a:rPr lang="en-US" sz="800" b="0" i="0" dirty="0">
                <a:effectLst>
                  <a:outerShdw blurRad="38100" dist="38100" dir="2700000" algn="tl">
                    <a:srgbClr val="000000">
                      <a:alpha val="43137"/>
                    </a:srgbClr>
                  </a:outerShdw>
                </a:effectLst>
                <a:latin typeface="Segoe"/>
                <a:ea typeface="+mn-ea"/>
                <a:cs typeface="Arial"/>
              </a:rPr>
              <a:t> de Security Shield, Visio, Windows, Windows Server, Windows Vista y Word son </a:t>
            </a:r>
            <a:r>
              <a:rPr lang="en-US" sz="800" b="0" i="0" dirty="0" err="1">
                <a:effectLst>
                  <a:outerShdw blurRad="38100" dist="38100" dir="2700000" algn="tl">
                    <a:srgbClr val="000000">
                      <a:alpha val="43137"/>
                    </a:srgbClr>
                  </a:outerShdw>
                </a:effectLst>
                <a:latin typeface="Segoe"/>
                <a:ea typeface="+mn-ea"/>
                <a:cs typeface="Arial"/>
              </a:rPr>
              <a:t>marcas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comerciales</a:t>
            </a:r>
            <a:r>
              <a:rPr lang="en-US" sz="800" b="0" i="0" dirty="0">
                <a:effectLst>
                  <a:outerShdw blurRad="38100" dist="38100" dir="2700000" algn="tl">
                    <a:srgbClr val="000000">
                      <a:alpha val="43137"/>
                    </a:srgbClr>
                  </a:outerShdw>
                </a:effectLst>
                <a:latin typeface="Segoe"/>
                <a:ea typeface="+mn-ea"/>
                <a:cs typeface="Arial"/>
              </a:rPr>
              <a:t> del </a:t>
            </a:r>
            <a:r>
              <a:rPr lang="en-US" sz="800" b="0" i="0" dirty="0" err="1">
                <a:effectLst>
                  <a:outerShdw blurRad="38100" dist="38100" dir="2700000" algn="tl">
                    <a:srgbClr val="000000">
                      <a:alpha val="43137"/>
                    </a:srgbClr>
                  </a:outerShdw>
                </a:effectLst>
                <a:latin typeface="Segoe"/>
                <a:ea typeface="+mn-ea"/>
                <a:cs typeface="Arial"/>
              </a:rPr>
              <a:t>grupo</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empresas</a:t>
            </a:r>
            <a:r>
              <a:rPr lang="en-US" sz="800" b="0" i="0" dirty="0">
                <a:effectLst>
                  <a:outerShdw blurRad="38100" dist="38100" dir="2700000" algn="tl">
                    <a:srgbClr val="000000">
                      <a:alpha val="43137"/>
                    </a:srgbClr>
                  </a:outerShdw>
                </a:effectLst>
                <a:latin typeface="Segoe"/>
                <a:ea typeface="+mn-ea"/>
                <a:cs typeface="Arial"/>
              </a:rPr>
              <a:t> de Microsoft. </a:t>
            </a:r>
            <a:r>
              <a:rPr lang="en-US" sz="800" b="0" i="0" dirty="0" err="1">
                <a:effectLst>
                  <a:outerShdw blurRad="38100" dist="38100" dir="2700000" algn="tl">
                    <a:srgbClr val="000000">
                      <a:alpha val="43137"/>
                    </a:srgbClr>
                  </a:outerShdw>
                </a:effectLst>
                <a:latin typeface="Segoe"/>
                <a:ea typeface="+mn-ea"/>
                <a:cs typeface="Arial"/>
              </a:rPr>
              <a:t>Todas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las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demás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marcas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comerciales</a:t>
            </a:r>
            <a:r>
              <a:rPr lang="en-US" sz="800" b="0" i="0" dirty="0">
                <a:effectLst>
                  <a:outerShdw blurRad="38100" dist="38100" dir="2700000" algn="tl">
                    <a:srgbClr val="000000">
                      <a:alpha val="43137"/>
                    </a:srgbClr>
                  </a:outerShdw>
                </a:effectLst>
                <a:latin typeface="Segoe"/>
                <a:ea typeface="+mn-ea"/>
                <a:cs typeface="Arial"/>
              </a:rPr>
              <a:t> son </a:t>
            </a:r>
            <a:r>
              <a:rPr lang="en-US" sz="800" b="0" i="0" dirty="0" err="1">
                <a:effectLst>
                  <a:outerShdw blurRad="38100" dist="38100" dir="2700000" algn="tl">
                    <a:srgbClr val="000000">
                      <a:alpha val="43137"/>
                    </a:srgbClr>
                  </a:outerShdw>
                </a:effectLst>
                <a:latin typeface="Segoe"/>
                <a:ea typeface="+mn-ea"/>
                <a:cs typeface="Arial"/>
              </a:rPr>
              <a:t>propiedad</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sus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respectivos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dueños</a:t>
            </a:r>
            <a:r>
              <a:rPr lang="en-US" sz="800" b="0" i="0" dirty="0">
                <a:effectLst>
                  <a:outerShdw blurRad="38100" dist="38100" dir="2700000" algn="tl">
                    <a:srgbClr val="000000">
                      <a:alpha val="43137"/>
                    </a:srgbClr>
                  </a:outerShdw>
                </a:effectLst>
                <a:latin typeface="Segoe"/>
                <a:ea typeface="+mn-ea"/>
                <a:cs typeface="Arial"/>
              </a:rPr>
              <a:t>. La </a:t>
            </a:r>
            <a:r>
              <a:rPr lang="en-US" sz="800" b="0" i="0" dirty="0" err="1">
                <a:effectLst>
                  <a:outerShdw blurRad="38100" dist="38100" dir="2700000" algn="tl">
                    <a:srgbClr val="000000">
                      <a:alpha val="43137"/>
                    </a:srgbClr>
                  </a:outerShdw>
                </a:effectLst>
                <a:latin typeface="Segoe"/>
                <a:ea typeface="+mn-ea"/>
                <a:cs typeface="Arial"/>
              </a:rPr>
              <a:t>información</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que</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aparece</a:t>
            </a:r>
            <a:r>
              <a:rPr lang="en-US" sz="800" b="0" i="0" dirty="0">
                <a:effectLst>
                  <a:outerShdw blurRad="38100" dist="38100" dir="2700000" algn="tl">
                    <a:srgbClr val="000000">
                      <a:alpha val="43137"/>
                    </a:srgbClr>
                  </a:outerShdw>
                </a:effectLst>
                <a:latin typeface="Segoe"/>
                <a:ea typeface="+mn-ea"/>
                <a:cs typeface="Arial"/>
              </a:rPr>
              <a:t> en </a:t>
            </a:r>
            <a:r>
              <a:rPr lang="en-US" sz="800" b="0" i="0" dirty="0" err="1">
                <a:effectLst>
                  <a:outerShdw blurRad="38100" dist="38100" dir="2700000" algn="tl">
                    <a:srgbClr val="000000">
                      <a:alpha val="43137"/>
                    </a:srgbClr>
                  </a:outerShdw>
                </a:effectLst>
                <a:latin typeface="Segoe"/>
                <a:ea typeface="+mn-ea"/>
                <a:cs typeface="Arial"/>
              </a:rPr>
              <a:t>este</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documento</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tiene</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únicamente</a:t>
            </a:r>
            <a:r>
              <a:rPr lang="en-US" sz="800" b="0" i="0" dirty="0">
                <a:effectLst>
                  <a:outerShdw blurRad="38100" dist="38100" dir="2700000" algn="tl">
                    <a:srgbClr val="000000">
                      <a:alpha val="43137"/>
                    </a:srgbClr>
                  </a:outerShdw>
                </a:effectLst>
                <a:latin typeface="Segoe"/>
                <a:ea typeface="+mn-ea"/>
                <a:cs typeface="Arial"/>
              </a:rPr>
              <a:t> fines </a:t>
            </a:r>
            <a:r>
              <a:rPr lang="en-US" sz="800" b="0" i="0" dirty="0" err="1">
                <a:effectLst>
                  <a:outerShdw blurRad="38100" dist="38100" dir="2700000" algn="tl">
                    <a:srgbClr val="000000">
                      <a:alpha val="43137"/>
                    </a:srgbClr>
                  </a:outerShdw>
                </a:effectLst>
                <a:latin typeface="Segoe"/>
                <a:ea typeface="+mn-ea"/>
                <a:cs typeface="Arial"/>
              </a:rPr>
              <a:t>informativos</a:t>
            </a:r>
            <a:r>
              <a:rPr lang="en-US" sz="800" b="0" i="0" dirty="0">
                <a:effectLst>
                  <a:outerShdw blurRad="38100" dist="38100" dir="2700000" algn="tl">
                    <a:srgbClr val="000000">
                      <a:alpha val="43137"/>
                    </a:srgbClr>
                  </a:outerShdw>
                </a:effectLst>
                <a:latin typeface="Segoe"/>
                <a:ea typeface="+mn-ea"/>
                <a:cs typeface="Arial"/>
              </a:rPr>
              <a:t> y </a:t>
            </a:r>
            <a:r>
              <a:rPr lang="en-US" sz="800" b="0" i="0" dirty="0" err="1">
                <a:effectLst>
                  <a:outerShdw blurRad="38100" dist="38100" dir="2700000" algn="tl">
                    <a:srgbClr val="000000">
                      <a:alpha val="43137"/>
                    </a:srgbClr>
                  </a:outerShdw>
                </a:effectLst>
                <a:latin typeface="Segoe"/>
                <a:ea typeface="+mn-ea"/>
                <a:cs typeface="Arial"/>
              </a:rPr>
              <a:t>representa</a:t>
            </a:r>
            <a:r>
              <a:rPr lang="en-US" sz="800" b="0" i="0" dirty="0">
                <a:effectLst>
                  <a:outerShdw blurRad="38100" dist="38100" dir="2700000" algn="tl">
                    <a:srgbClr val="000000">
                      <a:alpha val="43137"/>
                    </a:srgbClr>
                  </a:outerShdw>
                </a:effectLst>
                <a:latin typeface="Segoe"/>
                <a:ea typeface="+mn-ea"/>
                <a:cs typeface="Arial"/>
              </a:rPr>
              <a:t> la </a:t>
            </a:r>
            <a:r>
              <a:rPr lang="en-US" sz="800" b="0" i="0" dirty="0" err="1">
                <a:effectLst>
                  <a:outerShdw blurRad="38100" dist="38100" dir="2700000" algn="tl">
                    <a:srgbClr val="000000">
                      <a:alpha val="43137"/>
                    </a:srgbClr>
                  </a:outerShdw>
                </a:effectLst>
                <a:latin typeface="Segoe"/>
                <a:ea typeface="+mn-ea"/>
                <a:cs typeface="Arial"/>
              </a:rPr>
              <a:t>visión</a:t>
            </a:r>
            <a:r>
              <a:rPr lang="en-US" sz="800" b="0" i="0" dirty="0">
                <a:effectLst>
                  <a:outerShdw blurRad="38100" dist="38100" dir="2700000" algn="tl">
                    <a:srgbClr val="000000">
                      <a:alpha val="43137"/>
                    </a:srgbClr>
                  </a:outerShdw>
                </a:effectLst>
                <a:latin typeface="Segoe"/>
                <a:ea typeface="+mn-ea"/>
                <a:cs typeface="Arial"/>
              </a:rPr>
              <a:t> actual de Microsoft Corporation a </a:t>
            </a:r>
            <a:r>
              <a:rPr lang="en-US" sz="800" b="0" i="0" dirty="0" err="1">
                <a:effectLst>
                  <a:outerShdw blurRad="38100" dist="38100" dir="2700000" algn="tl">
                    <a:srgbClr val="000000">
                      <a:alpha val="43137"/>
                    </a:srgbClr>
                  </a:outerShdw>
                </a:effectLst>
                <a:latin typeface="Segoe"/>
                <a:ea typeface="+mn-ea"/>
                <a:cs typeface="Arial"/>
              </a:rPr>
              <a:t>partir</a:t>
            </a:r>
            <a:r>
              <a:rPr lang="en-US" sz="800" b="0" i="0" dirty="0">
                <a:effectLst>
                  <a:outerShdw blurRad="38100" dist="38100" dir="2700000" algn="tl">
                    <a:srgbClr val="000000">
                      <a:alpha val="43137"/>
                    </a:srgbClr>
                  </a:outerShdw>
                </a:effectLst>
                <a:latin typeface="Segoe"/>
                <a:ea typeface="+mn-ea"/>
                <a:cs typeface="Arial"/>
              </a:rPr>
              <a:t> de la </a:t>
            </a:r>
            <a:r>
              <a:rPr lang="en-US" sz="800" b="0" i="0" dirty="0" err="1">
                <a:effectLst>
                  <a:outerShdw blurRad="38100" dist="38100" dir="2700000" algn="tl">
                    <a:srgbClr val="000000">
                      <a:alpha val="43137"/>
                    </a:srgbClr>
                  </a:outerShdw>
                </a:effectLst>
                <a:latin typeface="Segoe"/>
                <a:ea typeface="+mn-ea"/>
                <a:cs typeface="Arial"/>
              </a:rPr>
              <a:t>fecha</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publicación</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esta</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presentación</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Debido</a:t>
            </a:r>
            <a:r>
              <a:rPr lang="en-US" sz="800" b="0" i="0" dirty="0">
                <a:effectLst>
                  <a:outerShdw blurRad="38100" dist="38100" dir="2700000" algn="tl">
                    <a:srgbClr val="000000">
                      <a:alpha val="43137"/>
                    </a:srgbClr>
                  </a:outerShdw>
                </a:effectLst>
                <a:latin typeface="Segoe"/>
                <a:ea typeface="+mn-ea"/>
                <a:cs typeface="Arial"/>
              </a:rPr>
              <a:t> a </a:t>
            </a:r>
            <a:r>
              <a:rPr lang="en-US" sz="800" b="0" i="0" dirty="0" err="1">
                <a:effectLst>
                  <a:outerShdw blurRad="38100" dist="38100" dir="2700000" algn="tl">
                    <a:srgbClr val="000000">
                      <a:alpha val="43137"/>
                    </a:srgbClr>
                  </a:outerShdw>
                </a:effectLst>
                <a:latin typeface="Segoe"/>
                <a:ea typeface="+mn-ea"/>
                <a:cs typeface="Arial"/>
              </a:rPr>
              <a:t>que</a:t>
            </a:r>
            <a:r>
              <a:rPr lang="en-US" sz="800" b="0" i="0" dirty="0">
                <a:effectLst>
                  <a:outerShdw blurRad="38100" dist="38100" dir="2700000" algn="tl">
                    <a:srgbClr val="000000">
                      <a:alpha val="43137"/>
                    </a:srgbClr>
                  </a:outerShdw>
                </a:effectLst>
                <a:latin typeface="Segoe"/>
                <a:ea typeface="+mn-ea"/>
                <a:cs typeface="Arial"/>
              </a:rPr>
              <a:t> Microsoft </a:t>
            </a:r>
            <a:r>
              <a:rPr lang="en-US" sz="800" b="0" i="0" dirty="0" err="1">
                <a:effectLst>
                  <a:outerShdw blurRad="38100" dist="38100" dir="2700000" algn="tl">
                    <a:srgbClr val="000000">
                      <a:alpha val="43137"/>
                    </a:srgbClr>
                  </a:outerShdw>
                </a:effectLst>
                <a:latin typeface="Segoe"/>
                <a:ea typeface="+mn-ea"/>
                <a:cs typeface="Arial"/>
              </a:rPr>
              <a:t>debe</a:t>
            </a:r>
            <a:r>
              <a:rPr lang="en-US" sz="800" b="0" i="0" dirty="0">
                <a:effectLst>
                  <a:outerShdw blurRad="38100" dist="38100" dir="2700000" algn="tl">
                    <a:srgbClr val="000000">
                      <a:alpha val="43137"/>
                    </a:srgbClr>
                  </a:outerShdw>
                </a:effectLst>
                <a:latin typeface="Segoe"/>
                <a:ea typeface="+mn-ea"/>
                <a:cs typeface="Arial"/>
              </a:rPr>
              <a:t> responder a </a:t>
            </a:r>
            <a:r>
              <a:rPr lang="en-US" sz="800" b="0" i="0" dirty="0" err="1">
                <a:effectLst>
                  <a:outerShdw blurRad="38100" dist="38100" dir="2700000" algn="tl">
                    <a:srgbClr val="000000">
                      <a:alpha val="43137"/>
                    </a:srgbClr>
                  </a:outerShdw>
                </a:effectLst>
                <a:latin typeface="Segoe"/>
                <a:ea typeface="+mn-ea"/>
                <a:cs typeface="Arial"/>
              </a:rPr>
              <a:t>las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condiciones</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cambiantes</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mercado</a:t>
            </a:r>
            <a:r>
              <a:rPr lang="en-US" sz="800" b="0" i="0" dirty="0">
                <a:effectLst>
                  <a:outerShdw blurRad="38100" dist="38100" dir="2700000" algn="tl">
                    <a:srgbClr val="000000">
                      <a:alpha val="43137"/>
                    </a:srgbClr>
                  </a:outerShdw>
                </a:effectLst>
                <a:latin typeface="Segoe"/>
                <a:ea typeface="+mn-ea"/>
                <a:cs typeface="Arial"/>
              </a:rPr>
              <a:t>, no </a:t>
            </a:r>
            <a:r>
              <a:rPr lang="en-US" sz="800" b="0" i="0" dirty="0" err="1">
                <a:effectLst>
                  <a:outerShdw blurRad="38100" dist="38100" dir="2700000" algn="tl">
                    <a:srgbClr val="000000">
                      <a:alpha val="43137"/>
                    </a:srgbClr>
                  </a:outerShdw>
                </a:effectLst>
                <a:latin typeface="Segoe"/>
                <a:ea typeface="+mn-ea"/>
                <a:cs typeface="Arial"/>
              </a:rPr>
              <a:t>debe</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interpretarse</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como</a:t>
            </a:r>
            <a:r>
              <a:rPr lang="en-US" sz="800" b="0" i="0" dirty="0">
                <a:effectLst>
                  <a:outerShdw blurRad="38100" dist="38100" dir="2700000" algn="tl">
                    <a:srgbClr val="000000">
                      <a:alpha val="43137"/>
                    </a:srgbClr>
                  </a:outerShdw>
                </a:effectLst>
                <a:latin typeface="Segoe"/>
                <a:ea typeface="+mn-ea"/>
                <a:cs typeface="Arial"/>
              </a:rPr>
              <a:t> un </a:t>
            </a:r>
            <a:r>
              <a:rPr lang="en-US" sz="800" b="0" i="0" dirty="0" err="1">
                <a:effectLst>
                  <a:outerShdw blurRad="38100" dist="38100" dir="2700000" algn="tl">
                    <a:srgbClr val="000000">
                      <a:alpha val="43137"/>
                    </a:srgbClr>
                  </a:outerShdw>
                </a:effectLst>
                <a:latin typeface="Segoe"/>
                <a:ea typeface="+mn-ea"/>
                <a:cs typeface="Arial"/>
              </a:rPr>
              <a:t>compromiso</a:t>
            </a:r>
            <a:r>
              <a:rPr lang="en-US" sz="800" b="0" i="0" dirty="0">
                <a:effectLst>
                  <a:outerShdw blurRad="38100" dist="38100" dir="2700000" algn="tl">
                    <a:srgbClr val="000000">
                      <a:alpha val="43137"/>
                    </a:srgbClr>
                  </a:outerShdw>
                </a:effectLst>
                <a:latin typeface="Segoe"/>
                <a:ea typeface="+mn-ea"/>
                <a:cs typeface="Arial"/>
              </a:rPr>
              <a:t> de parte de Microsoft y Microsoft no </a:t>
            </a:r>
            <a:r>
              <a:rPr lang="en-US" sz="800" b="0" i="0" dirty="0" err="1">
                <a:effectLst>
                  <a:outerShdw blurRad="38100" dist="38100" dir="2700000" algn="tl">
                    <a:srgbClr val="000000">
                      <a:alpha val="43137"/>
                    </a:srgbClr>
                  </a:outerShdw>
                </a:effectLst>
                <a:latin typeface="Segoe"/>
                <a:ea typeface="+mn-ea"/>
                <a:cs typeface="Arial"/>
              </a:rPr>
              <a:t>puede</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garantizar</a:t>
            </a:r>
            <a:r>
              <a:rPr lang="en-US" sz="800" b="0" i="0" dirty="0">
                <a:effectLst>
                  <a:outerShdw blurRad="38100" dist="38100" dir="2700000" algn="tl">
                    <a:srgbClr val="000000">
                      <a:alpha val="43137"/>
                    </a:srgbClr>
                  </a:outerShdw>
                </a:effectLst>
                <a:latin typeface="Segoe"/>
                <a:ea typeface="+mn-ea"/>
                <a:cs typeface="Arial"/>
              </a:rPr>
              <a:t> la </a:t>
            </a:r>
            <a:r>
              <a:rPr lang="en-US" sz="800" b="0" i="0" dirty="0" err="1">
                <a:effectLst>
                  <a:outerShdw blurRad="38100" dist="38100" dir="2700000" algn="tl">
                    <a:srgbClr val="000000">
                      <a:alpha val="43137"/>
                    </a:srgbClr>
                  </a:outerShdw>
                </a:effectLst>
                <a:latin typeface="Segoe"/>
                <a:ea typeface="+mn-ea"/>
                <a:cs typeface="Arial"/>
              </a:rPr>
              <a:t>precisión</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cualquier</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información</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presentada</a:t>
            </a:r>
            <a:r>
              <a:rPr lang="en-US" sz="800" b="0" i="0" dirty="0">
                <a:effectLst>
                  <a:outerShdw blurRad="38100" dist="38100" dir="2700000" algn="tl">
                    <a:srgbClr val="000000">
                      <a:alpha val="43137"/>
                    </a:srgbClr>
                  </a:outerShdw>
                </a:effectLst>
                <a:latin typeface="Segoe"/>
                <a:ea typeface="+mn-ea"/>
                <a:cs typeface="Arial"/>
              </a:rPr>
              <a:t> con </a:t>
            </a:r>
            <a:r>
              <a:rPr lang="en-US" sz="800" b="0" i="0" dirty="0" err="1">
                <a:effectLst>
                  <a:outerShdw blurRad="38100" dist="38100" dir="2700000" algn="tl">
                    <a:srgbClr val="000000">
                      <a:alpha val="43137"/>
                    </a:srgbClr>
                  </a:outerShdw>
                </a:effectLst>
                <a:latin typeface="Segoe"/>
                <a:ea typeface="+mn-ea"/>
                <a:cs typeface="Arial"/>
              </a:rPr>
              <a:t>posterioridad</a:t>
            </a:r>
            <a:r>
              <a:rPr lang="en-US" sz="800" b="0" i="0" dirty="0">
                <a:effectLst>
                  <a:outerShdw blurRad="38100" dist="38100" dir="2700000" algn="tl">
                    <a:srgbClr val="000000">
                      <a:alpha val="43137"/>
                    </a:srgbClr>
                  </a:outerShdw>
                </a:effectLst>
                <a:latin typeface="Segoe"/>
                <a:ea typeface="+mn-ea"/>
                <a:cs typeface="Arial"/>
              </a:rPr>
              <a:t> a la </a:t>
            </a:r>
            <a:r>
              <a:rPr lang="en-US" sz="800" b="0" i="0" dirty="0" err="1">
                <a:effectLst>
                  <a:outerShdw blurRad="38100" dist="38100" dir="2700000" algn="tl">
                    <a:srgbClr val="000000">
                      <a:alpha val="43137"/>
                    </a:srgbClr>
                  </a:outerShdw>
                </a:effectLst>
                <a:latin typeface="Segoe"/>
                <a:ea typeface="+mn-ea"/>
                <a:cs typeface="Arial"/>
              </a:rPr>
              <a:t>fecha</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publicación</a:t>
            </a:r>
            <a:r>
              <a:rPr lang="en-US" sz="800" b="0" i="0" dirty="0">
                <a:effectLst>
                  <a:outerShdw blurRad="38100" dist="38100" dir="2700000" algn="tl">
                    <a:srgbClr val="000000">
                      <a:alpha val="43137"/>
                    </a:srgbClr>
                  </a:outerShdw>
                </a:effectLst>
                <a:latin typeface="Segoe"/>
                <a:ea typeface="+mn-ea"/>
                <a:cs typeface="Arial"/>
              </a:rPr>
              <a:t> de </a:t>
            </a:r>
            <a:r>
              <a:rPr lang="en-US" sz="800" b="0" i="0" dirty="0" err="1">
                <a:effectLst>
                  <a:outerShdw blurRad="38100" dist="38100" dir="2700000" algn="tl">
                    <a:srgbClr val="000000">
                      <a:alpha val="43137"/>
                    </a:srgbClr>
                  </a:outerShdw>
                </a:effectLst>
                <a:latin typeface="Segoe"/>
                <a:ea typeface="+mn-ea"/>
                <a:cs typeface="Arial"/>
              </a:rPr>
              <a:t>esta</a:t>
            </a:r>
            <a:r>
              <a:rPr lang="en-US" sz="800" b="0" i="0" dirty="0">
                <a:effectLst>
                  <a:outerShdw blurRad="38100" dist="38100" dir="2700000" algn="tl">
                    <a:srgbClr val="000000">
                      <a:alpha val="43137"/>
                    </a:srgbClr>
                  </a:outerShdw>
                </a:effectLst>
                <a:latin typeface="Segoe"/>
                <a:ea typeface="+mn-ea"/>
                <a:cs typeface="Arial"/>
              </a:rPr>
              <a:t> </a:t>
            </a:r>
            <a:r>
              <a:rPr lang="en-US" sz="800" b="0" i="0" dirty="0" err="1">
                <a:effectLst>
                  <a:outerShdw blurRad="38100" dist="38100" dir="2700000" algn="tl">
                    <a:srgbClr val="000000">
                      <a:alpha val="43137"/>
                    </a:srgbClr>
                  </a:outerShdw>
                </a:effectLst>
                <a:latin typeface="Segoe"/>
                <a:ea typeface="+mn-ea"/>
                <a:cs typeface="Arial"/>
              </a:rPr>
              <a:t>presentación</a:t>
            </a:r>
            <a:r>
              <a:rPr lang="en-US" sz="800" b="0" i="0" dirty="0">
                <a:effectLst>
                  <a:outerShdw blurRad="38100" dist="38100" dir="2700000" algn="tl">
                    <a:srgbClr val="000000">
                      <a:alpha val="43137"/>
                    </a:srgbClr>
                  </a:outerShdw>
                </a:effectLst>
                <a:latin typeface="Segoe"/>
                <a:ea typeface="+mn-ea"/>
                <a:cs typeface="Arial"/>
              </a:rPr>
              <a:t>. MICROSOFT NO EXTIENDE NINGÚN TIPO DE GARANTÍA, EXPRESA, IMPLÍCITA O REGLAMENTARIA, EN RELACIÓN CON LA INFORMACIÓN DE ESTA PRESENTACIÓN.</a:t>
            </a:r>
          </a:p>
        </p:txBody>
      </p:sp>
      <p:pic>
        <p:nvPicPr>
          <p:cNvPr id="58371" name="Picture 4"/>
          <p:cNvPicPr>
            <a:picLocks noChangeAspect="1" noChangeArrowheads="1"/>
          </p:cNvPicPr>
          <p:nvPr/>
        </p:nvPicPr>
        <p:blipFill>
          <a:blip r:embed="rId3"/>
          <a:srcRect/>
          <a:stretch>
            <a:fillRect/>
          </a:stretch>
        </p:blipFill>
        <p:spPr bwMode="auto">
          <a:xfrm>
            <a:off x="138113" y="2265363"/>
            <a:ext cx="8882062" cy="1798637"/>
          </a:xfrm>
          <a:prstGeom prst="rect">
            <a:avLst/>
          </a:prstGeom>
          <a:noFill/>
          <a:ln w="9525">
            <a:noFill/>
            <a:miter lim="800000"/>
            <a:headEnd/>
            <a:tailEnd/>
          </a:ln>
        </p:spPr>
      </p:pic>
      <p:pic>
        <p:nvPicPr>
          <p:cNvPr id="58372" name="Picture 5"/>
          <p:cNvPicPr>
            <a:picLocks noChangeAspect="1" noChangeArrowheads="1"/>
          </p:cNvPicPr>
          <p:nvPr/>
        </p:nvPicPr>
        <p:blipFill>
          <a:blip r:embed="rId4"/>
          <a:stretch>
            <a:fillRect/>
          </a:stretch>
        </p:blipFill>
        <p:spPr bwMode="auto">
          <a:xfrm>
            <a:off x="158844" y="2257629"/>
            <a:ext cx="8890174" cy="180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105835"/>
            <a:ext cx="7772400" cy="646331"/>
          </a:xfrm>
        </p:spPr>
        <p:txBody>
          <a:bodyPr/>
          <a:lstStyle/>
          <a:p>
            <a:pPr algn="ctr">
              <a:lnSpc>
                <a:spcPct val="90000"/>
              </a:lnSpc>
              <a:spcBef>
                <a:spcPts val="0"/>
              </a:spcBef>
              <a:spcAft>
                <a:spcPts val="0"/>
              </a:spcAft>
              <a:buNone/>
            </a:pPr>
            <a:r>
              <a:rPr lang="en-US" sz="4000" b="1" i="0" dirty="0">
                <a:solidFill>
                  <a:srgbClr val="FFB601"/>
                </a:solidFill>
                <a:effectLst>
                  <a:outerShdw blurRad="38100" dist="38100" dir="2700000" algn="tl">
                    <a:srgbClr val="000000">
                      <a:alpha val="43137"/>
                    </a:srgbClr>
                  </a:outerShdw>
                </a:effectLst>
                <a:latin typeface="Segoe Semibold"/>
                <a:ea typeface="+mj-ea"/>
                <a:cs typeface="+mj-cs"/>
              </a:rPr>
              <a:t>ANEXO</a:t>
            </a:r>
          </a:p>
        </p:txBody>
      </p:sp>
      <p:sp>
        <p:nvSpPr>
          <p:cNvPr id="5" name="Slide Number Placeholder 4"/>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36</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3"/>
          <p:cNvSpPr txBox="1">
            <a:spLocks/>
          </p:cNvSpPr>
          <p:nvPr/>
        </p:nvSpPr>
        <p:spPr bwMode="auto">
          <a:xfrm>
            <a:off x="0" y="0"/>
            <a:ext cx="9144000" cy="654012"/>
          </a:xfrm>
          <a:prstGeom prst="rect">
            <a:avLst/>
          </a:prstGeom>
          <a:gradFill flip="none" rotWithShape="0">
            <a:gsLst>
              <a:gs pos="100000">
                <a:schemeClr val="bg1">
                  <a:lumMod val="50000"/>
                </a:schemeClr>
              </a:gs>
              <a:gs pos="8000">
                <a:schemeClr val="accent5">
                  <a:lumMod val="50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4400" indent="-284400" defTabSz="-13873163" eaLnBrk="0" hangingPunct="0">
              <a:lnSpc>
                <a:spcPct val="80000"/>
              </a:lnSpc>
              <a:buClr>
                <a:srgbClr val="FFB601"/>
              </a:buClr>
              <a:buSzPct val="95000"/>
              <a:buNone/>
              <a:defRPr/>
            </a:pP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1)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Planificación</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del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ciclo</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vital de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las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PC: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Componentes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y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capacidades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solución</a:t>
            </a: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graphicFrame>
        <p:nvGraphicFramePr>
          <p:cNvPr id="7" name="Table 6"/>
          <p:cNvGraphicFramePr>
            <a:graphicFrameLocks noGrp="1"/>
          </p:cNvGraphicFramePr>
          <p:nvPr/>
        </p:nvGraphicFramePr>
        <p:xfrm>
          <a:off x="208794" y="945376"/>
          <a:ext cx="8724190" cy="5422172"/>
        </p:xfrm>
        <a:graphic>
          <a:graphicData uri="http://schemas.openxmlformats.org/drawingml/2006/table">
            <a:tbl>
              <a:tblPr firstRow="1" bandRow="1">
                <a:tableStyleId>{2D5ABB26-0587-4C30-8999-92F81FD0307C}</a:tableStyleId>
              </a:tblPr>
              <a:tblGrid>
                <a:gridCol w="480523"/>
                <a:gridCol w="1693865"/>
                <a:gridCol w="6549802"/>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Componentes</a:t>
                      </a:r>
                      <a:endPar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Características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clave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para</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la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planificación</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del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ciclo</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vital de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las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PC</a:t>
                      </a:r>
                    </a:p>
                  </a:txBody>
                  <a:tcPr marL="45720" marR="45720">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118003">
                <a:tc rowSpan="5">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Soluciones</a:t>
                      </a:r>
                      <a:r>
                        <a:rPr lang="en-US" sz="1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y </a:t>
                      </a:r>
                      <a:r>
                        <a:rPr lang="en-US" sz="1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tecnologías</a:t>
                      </a:r>
                      <a:r>
                        <a:rPr lang="en-US" sz="1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Características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ahorro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costos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durante</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ciclo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vital,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que</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incluyen</a:t>
                      </a:r>
                      <a:r>
                        <a:rPr lang="en-US" sz="9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ahorros</a:t>
                      </a:r>
                      <a:r>
                        <a:rPr lang="en-US" sz="9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en la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electricidad</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actualización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USB,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costo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reducido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borrado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discos</a:t>
                      </a: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0">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Soluciones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Microsoft Application Virtualization (App-V) y Microsoft Enterprise Desktop Virtualization (MED-V)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lograr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flexibilidad</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hardware</a:t>
                      </a: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Asset Inventory Service (AIS):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servicio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análisis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inventario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software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reducir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los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costos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licenciamiento</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0">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Licenciamiento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SO flexible</a:t>
                      </a: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0">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Clasificación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PC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instaladas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según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su</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capacidad</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sus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posibilidades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actualización</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0">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Elaboración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informes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sobre</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SO,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hardware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evaluar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actualización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S/O</a:t>
                      </a: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sin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interacción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reconfiguración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flotas</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20000"/>
                      </a:schemeClr>
                    </a:solidFill>
                  </a:tcPr>
                </a:tc>
              </a:tr>
              <a:tr h="310896">
                <a:tc rowSpan="4">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Servicios</a:t>
                      </a:r>
                      <a:r>
                        <a:rPr lang="en-US" sz="1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 y </a:t>
                      </a:r>
                      <a:r>
                        <a:rPr lang="en-US" sz="1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socios</a:t>
                      </a:r>
                      <a:endParaRPr lang="en-US" sz="1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alpha val="20000"/>
                      </a:schemeClr>
                    </a:solidFill>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None/>
                        <a:tabLst/>
                        <a:defRPr/>
                      </a:pPr>
                      <a:endParaRPr lang="en-US" sz="7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06032">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Ayuda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especializada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provista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por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Microsoft Consulting o los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socios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certificados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Microsoft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ejecutar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proceso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optimización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06032">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soporte</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31432">
                <a:tc vMerge="1">
                  <a:txBody>
                    <a:bodyPr/>
                    <a:lstStyle/>
                    <a:p>
                      <a:endParaRPr lang="en-US"/>
                    </a:p>
                  </a:txBody>
                  <a:tcPr/>
                </a:tc>
                <a:tc>
                  <a:txBody>
                    <a:bodyPr/>
                    <a:lstStyle/>
                    <a:p>
                      <a:endParaRPr lang="en-US" sz="1600" dirty="0"/>
                    </a:p>
                  </a:txBody>
                  <a:tcPr marT="18288" marB="18288"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Evaluación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nivel</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cumplimiento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dentro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entorno</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20000"/>
                      </a:schemeClr>
                    </a:solidFill>
                  </a:tcPr>
                </a:tc>
              </a:tr>
              <a:tr h="337676">
                <a:tc rowSpan="7">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0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Recursos</a:t>
                      </a:r>
                      <a:r>
                        <a:rPr lang="en-US" sz="10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4592" marR="0" lvl="1" indent="-164592" algn="l" defTabSz="914400">
                        <a:lnSpc>
                          <a:spcPct val="100000"/>
                        </a:lnSpc>
                        <a:spcBef>
                          <a:spcPts val="200"/>
                        </a:spcBef>
                        <a:spcAft>
                          <a:spcPts val="200"/>
                        </a:spcAft>
                        <a:buClr>
                          <a:srgbClr val="FFB601"/>
                        </a:buClr>
                        <a:buSzPct val="85000"/>
                        <a:buFontTx/>
                        <a:buBlip>
                          <a:blip r:embed="rId3"/>
                        </a:buBlip>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Identificación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capacidades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una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ruta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efectiva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obtener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avances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este</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programa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t>
                      </a: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Marco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comprender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los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costos</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ciclo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vital</a:t>
                      </a: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Comparación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costos</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sobre</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productos</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reducir</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TCO</a:t>
                      </a: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endPar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5">
                        <a:lumMod val="50000"/>
                        <a:alpha val="20000"/>
                      </a:schemeClr>
                    </a:solidFill>
                  </a:tcPr>
                </a:tc>
              </a:tr>
              <a:tr h="3200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Guía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9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9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ITIL</a:t>
                      </a:r>
                    </a:p>
                  </a:txBody>
                  <a:tcPr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alpha val="20000"/>
                      </a:schemeClr>
                    </a:solidFill>
                  </a:tcPr>
                </a:tc>
              </a:tr>
            </a:tbl>
          </a:graphicData>
        </a:graphic>
      </p:graphicFrame>
      <p:sp>
        <p:nvSpPr>
          <p:cNvPr id="20" name="Slide Number Placeholder 19"/>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37</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21" name="Picture 2" descr="E:\Syngai\Company Logos\Microsoft\Windows_Vista_Enterprise.png"/>
          <p:cNvPicPr>
            <a:picLocks noChangeAspect="1" noChangeArrowheads="1"/>
          </p:cNvPicPr>
          <p:nvPr/>
        </p:nvPicPr>
        <p:blipFill>
          <a:blip r:embed="rId4" cstate="print"/>
          <a:srcRect/>
          <a:stretch>
            <a:fillRect/>
          </a:stretch>
        </p:blipFill>
        <p:spPr bwMode="auto">
          <a:xfrm>
            <a:off x="953179" y="1257888"/>
            <a:ext cx="1077394" cy="309944"/>
          </a:xfrm>
          <a:prstGeom prst="rect">
            <a:avLst/>
          </a:prstGeom>
          <a:noFill/>
          <a:effectLst>
            <a:outerShdw blurRad="50800" dist="38100" dir="5400000" algn="t" rotWithShape="0">
              <a:prstClr val="black">
                <a:alpha val="40000"/>
              </a:prstClr>
            </a:outerShdw>
          </a:effectLst>
        </p:spPr>
      </p:pic>
      <p:pic>
        <p:nvPicPr>
          <p:cNvPr id="26" name="Picture 3" descr="E:\Syngai\Company Logos\Microsoft\24x7 support.png"/>
          <p:cNvPicPr>
            <a:picLocks noChangeAspect="1" noChangeArrowheads="1"/>
          </p:cNvPicPr>
          <p:nvPr/>
        </p:nvPicPr>
        <p:blipFill>
          <a:blip r:embed="rId5" cstate="print">
            <a:lum bright="100000"/>
          </a:blip>
          <a:srcRect b="53155"/>
          <a:stretch>
            <a:fillRect/>
          </a:stretch>
        </p:blipFill>
        <p:spPr bwMode="auto">
          <a:xfrm>
            <a:off x="770730" y="2050726"/>
            <a:ext cx="1245342" cy="159316"/>
          </a:xfrm>
          <a:prstGeom prst="rect">
            <a:avLst/>
          </a:prstGeom>
          <a:noFill/>
          <a:effectLst>
            <a:outerShdw blurRad="50800" dist="38100" dir="5400000" algn="t" rotWithShape="0">
              <a:prstClr val="black">
                <a:alpha val="40000"/>
              </a:prstClr>
            </a:outerShdw>
          </a:effectLst>
        </p:spPr>
      </p:pic>
      <p:pic>
        <p:nvPicPr>
          <p:cNvPr id="36" name="Picture 2" descr="E:\Syngai\Company Logos\Microsoft\MAP.png"/>
          <p:cNvPicPr>
            <a:picLocks noChangeAspect="1" noChangeArrowheads="1"/>
          </p:cNvPicPr>
          <p:nvPr/>
        </p:nvPicPr>
        <p:blipFill>
          <a:blip r:embed="rId6" cstate="print">
            <a:lum bright="100000"/>
          </a:blip>
          <a:srcRect b="35910"/>
          <a:stretch>
            <a:fillRect/>
          </a:stretch>
        </p:blipFill>
        <p:spPr bwMode="auto">
          <a:xfrm>
            <a:off x="839700" y="2290338"/>
            <a:ext cx="1276218" cy="218102"/>
          </a:xfrm>
          <a:prstGeom prst="rect">
            <a:avLst/>
          </a:prstGeom>
          <a:noFill/>
          <a:effectLst>
            <a:outerShdw blurRad="50800" dist="38100" dir="5400000" algn="t" rotWithShape="0">
              <a:prstClr val="black">
                <a:alpha val="40000"/>
              </a:prstClr>
            </a:outerShdw>
          </a:effectLst>
        </p:spPr>
      </p:pic>
      <p:pic>
        <p:nvPicPr>
          <p:cNvPr id="38" name="Picture 37" descr="DOVO.png"/>
          <p:cNvPicPr>
            <a:picLocks noChangeAspect="1"/>
          </p:cNvPicPr>
          <p:nvPr/>
        </p:nvPicPr>
        <p:blipFill>
          <a:blip r:embed="rId7" cstate="print">
            <a:duotone>
              <a:prstClr val="black"/>
              <a:schemeClr val="tx1">
                <a:tint val="45000"/>
                <a:satMod val="400000"/>
              </a:schemeClr>
            </a:duotone>
            <a:lum bright="100000"/>
          </a:blip>
          <a:stretch>
            <a:fillRect/>
          </a:stretch>
        </p:blipFill>
        <p:spPr>
          <a:xfrm>
            <a:off x="813537" y="3220711"/>
            <a:ext cx="1452805" cy="237516"/>
          </a:xfrm>
          <a:prstGeom prst="rect">
            <a:avLst/>
          </a:prstGeom>
          <a:effectLst>
            <a:outerShdw blurRad="50800" dist="38100" dir="5400000" algn="t" rotWithShape="0">
              <a:prstClr val="black">
                <a:alpha val="40000"/>
              </a:prstClr>
            </a:outerShdw>
          </a:effectLst>
        </p:spPr>
      </p:pic>
      <p:pic>
        <p:nvPicPr>
          <p:cNvPr id="41" name="Picture 40" descr="Services_bL.png"/>
          <p:cNvPicPr/>
          <p:nvPr/>
        </p:nvPicPr>
        <p:blipFill>
          <a:blip r:embed="rId8" cstate="print">
            <a:lum bright="100000"/>
          </a:blip>
          <a:stretch>
            <a:fillRect/>
          </a:stretch>
        </p:blipFill>
        <p:spPr>
          <a:xfrm>
            <a:off x="720787" y="2880659"/>
            <a:ext cx="1485900" cy="312254"/>
          </a:xfrm>
          <a:prstGeom prst="rect">
            <a:avLst/>
          </a:prstGeom>
          <a:noFill/>
          <a:effectLst>
            <a:outerShdw blurRad="50800" dist="38100" dir="5400000" algn="t" rotWithShape="0">
              <a:prstClr val="black">
                <a:alpha val="40000"/>
              </a:prstClr>
            </a:outerShdw>
          </a:effectLst>
        </p:spPr>
      </p:pic>
      <p:pic>
        <p:nvPicPr>
          <p:cNvPr id="42" name="Picture 3" descr="E:\Syngai\Company Logos\Microsoft\DDPS.png"/>
          <p:cNvPicPr>
            <a:picLocks noChangeAspect="1" noChangeArrowheads="1"/>
          </p:cNvPicPr>
          <p:nvPr/>
        </p:nvPicPr>
        <p:blipFill>
          <a:blip r:embed="rId9" cstate="print">
            <a:lum bright="100000"/>
          </a:blip>
          <a:srcRect/>
          <a:stretch>
            <a:fillRect/>
          </a:stretch>
        </p:blipFill>
        <p:spPr bwMode="auto">
          <a:xfrm>
            <a:off x="890931" y="3522770"/>
            <a:ext cx="1089346" cy="259906"/>
          </a:xfrm>
          <a:prstGeom prst="rect">
            <a:avLst/>
          </a:prstGeom>
          <a:noFill/>
          <a:effectLst>
            <a:outerShdw blurRad="50800" dist="38100" dir="5400000" algn="t" rotWithShape="0">
              <a:prstClr val="black">
                <a:alpha val="40000"/>
              </a:prstClr>
            </a:outerShdw>
          </a:effectLst>
        </p:spPr>
      </p:pic>
      <p:pic>
        <p:nvPicPr>
          <p:cNvPr id="43" name="Picture 42" descr="CIO Assessment.png"/>
          <p:cNvPicPr>
            <a:picLocks noChangeAspect="1"/>
          </p:cNvPicPr>
          <p:nvPr/>
        </p:nvPicPr>
        <p:blipFill>
          <a:blip r:embed="rId10" cstate="print">
            <a:lum bright="100000"/>
            <a:duotone>
              <a:prstClr val="black"/>
              <a:schemeClr val="tx1">
                <a:tint val="45000"/>
                <a:satMod val="400000"/>
              </a:schemeClr>
            </a:duotone>
          </a:blip>
          <a:stretch>
            <a:fillRect/>
          </a:stretch>
        </p:blipFill>
        <p:spPr>
          <a:xfrm>
            <a:off x="792778" y="4184711"/>
            <a:ext cx="1454464" cy="251930"/>
          </a:xfrm>
          <a:prstGeom prst="rect">
            <a:avLst/>
          </a:prstGeom>
          <a:effectLst>
            <a:outerShdw blurRad="50800" dist="38100" dir="5400000" algn="t" rotWithShape="0">
              <a:prstClr val="black">
                <a:alpha val="40000"/>
              </a:prstClr>
            </a:outerShdw>
          </a:effectLst>
        </p:spPr>
      </p:pic>
      <p:sp>
        <p:nvSpPr>
          <p:cNvPr id="44" name="Rectangle 43"/>
          <p:cNvSpPr/>
          <p:nvPr/>
        </p:nvSpPr>
        <p:spPr>
          <a:xfrm>
            <a:off x="1127285" y="4498172"/>
            <a:ext cx="757316" cy="230832"/>
          </a:xfrm>
          <a:prstGeom prst="rect">
            <a:avLst/>
          </a:prstGeom>
          <a:effectLst/>
        </p:spPr>
        <p:txBody>
          <a:bodyPr wrap="square" lIns="18288" tIns="18288" rIns="18288" bIns="18288">
            <a:spAutoFit/>
          </a:bodyPr>
          <a:lstStyle/>
          <a:p>
            <a:pPr algn="ctr" defTabSz="-13873163" eaLnBrk="0" hangingPunct="0">
              <a:lnSpc>
                <a:spcPct val="90000"/>
              </a:lnSpc>
              <a:buClr>
                <a:srgbClr val="FFB601"/>
              </a:buClr>
              <a:buSzPct val="85000"/>
              <a:buNone/>
              <a:tabLst>
                <a:tab pos="285750" algn="l"/>
              </a:tabLst>
              <a:defRPr/>
            </a:pP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Informe</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del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ciclo</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vital de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las</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PC</a:t>
            </a:r>
          </a:p>
        </p:txBody>
      </p:sp>
      <p:sp>
        <p:nvSpPr>
          <p:cNvPr id="48" name="Rectangle 47"/>
          <p:cNvSpPr/>
          <p:nvPr/>
        </p:nvSpPr>
        <p:spPr>
          <a:xfrm>
            <a:off x="706576" y="5771710"/>
            <a:ext cx="1617523" cy="230832"/>
          </a:xfrm>
          <a:prstGeom prst="rect">
            <a:avLst/>
          </a:prstGeom>
          <a:effectLst/>
        </p:spPr>
        <p:txBody>
          <a:bodyPr wrap="square" lIns="18288" tIns="18288" rIns="18288" bIns="18288">
            <a:spAutoFit/>
          </a:bodyPr>
          <a:lstStyle/>
          <a:p>
            <a:pPr algn="ctr" defTabSz="-13871448">
              <a:lnSpc>
                <a:spcPct val="90000"/>
              </a:lnSpc>
              <a:buNone/>
            </a:pP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Guía</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para</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planificación</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y el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diseño</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de la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infraestructura</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a:t>
            </a:r>
            <a:r>
              <a:rPr lang="en-US" sz="700" b="1" dirty="0" err="1">
                <a:ln>
                  <a:solidFill>
                    <a:srgbClr val="FFFFFF">
                      <a:lumMod val="50000"/>
                      <a:alpha val="3000"/>
                    </a:srgbClr>
                  </a:solidFill>
                </a:ln>
                <a:solidFill>
                  <a:srgbClr val="FFFFFF"/>
                </a:solidFill>
                <a:effectLst>
                  <a:outerShdw blurRad="63500" sx="102000" sy="102000" algn="ctr" rotWithShape="0">
                    <a:prstClr val="black">
                      <a:alpha val="40000"/>
                    </a:prstClr>
                  </a:outerShdw>
                </a:effectLst>
              </a:rPr>
              <a:t>para</a:t>
            </a:r>
            <a:r>
              <a:rPr lang="en-US" sz="700" b="1" dirty="0">
                <a:ln>
                  <a:solidFill>
                    <a:srgbClr val="FFFFFF">
                      <a:lumMod val="50000"/>
                      <a:alpha val="3000"/>
                    </a:srgbClr>
                  </a:solidFill>
                </a:ln>
                <a:solidFill>
                  <a:srgbClr val="FFFFFF"/>
                </a:solidFill>
                <a:effectLst>
                  <a:outerShdw blurRad="63500" sx="102000" sy="102000" algn="ctr" rotWithShape="0">
                    <a:prstClr val="black">
                      <a:alpha val="40000"/>
                    </a:prstClr>
                  </a:outerShdw>
                </a:effectLst>
              </a:rPr>
              <a:t> App-V</a:t>
            </a:r>
          </a:p>
        </p:txBody>
      </p:sp>
      <p:pic>
        <p:nvPicPr>
          <p:cNvPr id="49" name="Picture 4" descr="E:\Syngai\Company Logos\Microsoft\MOF.png"/>
          <p:cNvPicPr>
            <a:picLocks noChangeAspect="1" noChangeArrowheads="1"/>
          </p:cNvPicPr>
          <p:nvPr/>
        </p:nvPicPr>
        <p:blipFill>
          <a:blip r:embed="rId11" cstate="print">
            <a:lum bright="100000"/>
          </a:blip>
          <a:srcRect/>
          <a:stretch>
            <a:fillRect/>
          </a:stretch>
        </p:blipFill>
        <p:spPr bwMode="auto">
          <a:xfrm>
            <a:off x="925762" y="6080297"/>
            <a:ext cx="1155673" cy="266967"/>
          </a:xfrm>
          <a:prstGeom prst="rect">
            <a:avLst/>
          </a:prstGeom>
          <a:noFill/>
          <a:effectLst>
            <a:outerShdw blurRad="50800" dist="38100" dir="5400000" algn="t" rotWithShape="0">
              <a:prstClr val="black">
                <a:alpha val="40000"/>
              </a:prstClr>
            </a:outerShdw>
          </a:effectLst>
        </p:spPr>
      </p:pic>
      <p:pic>
        <p:nvPicPr>
          <p:cNvPr id="50" name="Picture 49" descr="WV Lifecycle Mgmt.png"/>
          <p:cNvPicPr>
            <a:picLocks noChangeAspect="1"/>
          </p:cNvPicPr>
          <p:nvPr/>
        </p:nvPicPr>
        <p:blipFill>
          <a:blip r:embed="rId12" cstate="print"/>
          <a:stretch>
            <a:fillRect/>
          </a:stretch>
        </p:blipFill>
        <p:spPr>
          <a:xfrm>
            <a:off x="915226" y="5457831"/>
            <a:ext cx="1026981" cy="258662"/>
          </a:xfrm>
          <a:prstGeom prst="rect">
            <a:avLst/>
          </a:prstGeom>
          <a:effectLst>
            <a:outerShdw blurRad="50800" dist="38100" dir="5400000" algn="t" rotWithShape="0">
              <a:prstClr val="black">
                <a:alpha val="40000"/>
              </a:prstClr>
            </a:outerShdw>
          </a:effectLst>
        </p:spPr>
      </p:pic>
      <p:pic>
        <p:nvPicPr>
          <p:cNvPr id="51" name="Picture 50" descr="AIS.png"/>
          <p:cNvPicPr>
            <a:picLocks noChangeAspect="1"/>
          </p:cNvPicPr>
          <p:nvPr/>
        </p:nvPicPr>
        <p:blipFill>
          <a:blip r:embed="rId13" cstate="print"/>
          <a:stretch>
            <a:fillRect/>
          </a:stretch>
        </p:blipFill>
        <p:spPr>
          <a:xfrm>
            <a:off x="1133216" y="5140300"/>
            <a:ext cx="745456" cy="252921"/>
          </a:xfrm>
          <a:prstGeom prst="rect">
            <a:avLst/>
          </a:prstGeom>
          <a:noFill/>
          <a:ln>
            <a:noFill/>
          </a:ln>
          <a:effectLst>
            <a:outerShdw blurRad="50800" dist="38100" dir="5400000" algn="t" rotWithShape="0">
              <a:prstClr val="black">
                <a:alpha val="40000"/>
              </a:prstClr>
            </a:outerShdw>
          </a:effectLst>
        </p:spPr>
      </p:pic>
      <p:pic>
        <p:nvPicPr>
          <p:cNvPr id="52" name="Picture 51" descr="Alinean ROI Tools.png"/>
          <p:cNvPicPr>
            <a:picLocks noChangeAspect="1"/>
          </p:cNvPicPr>
          <p:nvPr/>
        </p:nvPicPr>
        <p:blipFill>
          <a:blip r:embed="rId14">
            <a:lum bright="100000"/>
            <a:duotone>
              <a:prstClr val="black"/>
              <a:schemeClr val="tx1">
                <a:tint val="45000"/>
                <a:satMod val="400000"/>
              </a:schemeClr>
            </a:duotone>
          </a:blip>
          <a:stretch>
            <a:fillRect/>
          </a:stretch>
        </p:blipFill>
        <p:spPr>
          <a:xfrm>
            <a:off x="1138409" y="4795185"/>
            <a:ext cx="678796" cy="272704"/>
          </a:xfrm>
          <a:prstGeom prst="rect">
            <a:avLst/>
          </a:prstGeom>
          <a:effectLst>
            <a:outerShdw blurRad="50800" dist="38100" dir="5400000" algn="t" rotWithShape="0">
              <a:prstClr val="black">
                <a:alpha val="40000"/>
              </a:prstClr>
            </a:outerShdw>
          </a:effectLst>
        </p:spPr>
      </p:pic>
      <p:pic>
        <p:nvPicPr>
          <p:cNvPr id="25" name="Picture 2" descr="E:\Syngai\Company Logos\Microsoft\CMO.png"/>
          <p:cNvPicPr>
            <a:picLocks noChangeAspect="1" noChangeArrowheads="1"/>
          </p:cNvPicPr>
          <p:nvPr/>
        </p:nvPicPr>
        <p:blipFill>
          <a:blip r:embed="rId15" cstate="print">
            <a:lum bright="100000"/>
          </a:blip>
          <a:srcRect/>
          <a:stretch>
            <a:fillRect/>
          </a:stretch>
        </p:blipFill>
        <p:spPr bwMode="auto">
          <a:xfrm>
            <a:off x="857217" y="3860798"/>
            <a:ext cx="1273246" cy="231850"/>
          </a:xfrm>
          <a:prstGeom prst="rect">
            <a:avLst/>
          </a:prstGeom>
          <a:noFill/>
          <a:effectLst>
            <a:outerShdw blurRad="50800" dist="38100" dir="5400000" algn="t" rotWithShape="0">
              <a:prstClr val="black">
                <a:alpha val="40000"/>
              </a:prstClr>
            </a:outerShdw>
          </a:effectLst>
        </p:spPr>
      </p:pic>
      <p:pic>
        <p:nvPicPr>
          <p:cNvPr id="28" name="Picture 3" descr="C:\Users\v-jmacke\Documents\@Arnold Group\Desktop Opt FY09\WhitePaper\Logos\SysCnt-ConfigMgr07_h_bL_r.png"/>
          <p:cNvPicPr>
            <a:picLocks noChangeAspect="1" noChangeArrowheads="1"/>
          </p:cNvPicPr>
          <p:nvPr/>
        </p:nvPicPr>
        <p:blipFill>
          <a:blip r:embed="rId16" cstate="print"/>
          <a:srcRect/>
          <a:stretch>
            <a:fillRect/>
          </a:stretch>
        </p:blipFill>
        <p:spPr bwMode="auto">
          <a:xfrm>
            <a:off x="815394" y="2548679"/>
            <a:ext cx="1288650" cy="29695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9" name="Picture 1" descr="C:\Users\v-jmacke\Documents\@Arnold Group\Desktop Opt FY09\WhitePaper\Logos\MDOP\MDOP_white.png"/>
          <p:cNvPicPr>
            <a:picLocks noChangeAspect="1" noChangeArrowheads="1"/>
          </p:cNvPicPr>
          <p:nvPr/>
        </p:nvPicPr>
        <p:blipFill>
          <a:blip r:embed="rId17" cstate="print"/>
          <a:srcRect/>
          <a:stretch>
            <a:fillRect/>
          </a:stretch>
        </p:blipFill>
        <p:spPr bwMode="auto">
          <a:xfrm>
            <a:off x="748809" y="1614381"/>
            <a:ext cx="1604964" cy="268852"/>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363539" y="945374"/>
          <a:ext cx="8594724" cy="5181901"/>
        </p:xfrm>
        <a:graphic>
          <a:graphicData uri="http://schemas.openxmlformats.org/drawingml/2006/table">
            <a:tbl>
              <a:tblPr firstRow="1" bandRow="1">
                <a:tableStyleId>{2D5ABB26-0587-4C30-8999-92F81FD0307C}</a:tableStyleId>
              </a:tblPr>
              <a:tblGrid>
                <a:gridCol w="614446"/>
                <a:gridCol w="1676315"/>
                <a:gridCol w="6303963"/>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Componentes</a:t>
                      </a:r>
                      <a:endPar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Características</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clave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para</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la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implementación</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imágenes</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estándar</a:t>
                      </a:r>
                      <a:endPar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schemeClr>
                    </a:solidFill>
                  </a:tcPr>
                </a:tc>
              </a:tr>
              <a:tr h="393207">
                <a:tc rowSpan="4">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Soluciones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tecnologías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a:t>
                      </a:r>
                    </a:p>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avanzada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imágenes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permite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una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imagen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única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hardware 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idiomas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diferentes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t>
                      </a: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303055">
                <a:tc vMerge="1">
                  <a:txBody>
                    <a:bodyPr/>
                    <a:lstStyle/>
                    <a:p>
                      <a:endParaRPr lang="en-US"/>
                    </a:p>
                  </a:txBody>
                  <a:tcPr/>
                </a:tc>
                <a:tc>
                  <a:txBody>
                    <a:bodyPr/>
                    <a:lstStyle/>
                    <a:p>
                      <a:endParaRPr lang="en-US" sz="1600" dirty="0"/>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Imagen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multilingüe</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1137553">
                <a:tc vMerge="1">
                  <a:txBody>
                    <a:bodyPr/>
                    <a:lstStyle/>
                    <a:p>
                      <a:endParaRPr lang="en-US"/>
                    </a:p>
                  </a:txBody>
                  <a:tcPr/>
                </a:tc>
                <a:tc>
                  <a:txBody>
                    <a:bodyPr/>
                    <a:lstStyle/>
                    <a:p>
                      <a:endParaRPr lang="en-US" sz="1600" dirty="0"/>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Advanced Group Policy Manager (AGPM):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prevención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configuraciones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usuario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software no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aprobados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instalación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reducción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conflictos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pruebas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soporte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actualizaciones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que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siguen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 los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usuarios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cualquier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lugar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pedido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(App-V)</a:t>
                      </a: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mejoradas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imágenes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Virtual PC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importar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cuál</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sea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configuración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local y el SO (MED-V)</a:t>
                      </a: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423837">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Desarrollo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un SO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una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imagen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estándar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interacción</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320040">
                <a:tc rowSpan="5">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Servicios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 </a:t>
                      </a:r>
                    </a:p>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socios</a:t>
                      </a:r>
                      <a:endPar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423837">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Oferta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instalación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interacción</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Servicios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reparación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compatibilidad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Sesión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dirigida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por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Microsoft Consulting Services (MCS) o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por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los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socios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Microsoft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incluida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oferta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Software Assurance)</a:t>
                      </a: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Transmisión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dinámica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software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un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servicio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forma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centralizada</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331561">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Optimización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operaciones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TI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mejora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actualizaciones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software</a:t>
                      </a:r>
                    </a:p>
                  </a:txBody>
                  <a:tcPr marT="18288" marB="18288"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423875">
                <a:tc row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Recursos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programa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secuencias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comandos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software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integrales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SO y de Office</a:t>
                      </a:r>
                    </a:p>
                  </a:txBody>
                  <a:tcPr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75000"/>
                        <a:alpha val="15000"/>
                      </a:schemeClr>
                    </a:solidFill>
                  </a:tcPr>
                </a:tc>
              </a:tr>
              <a:tr h="45872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Garantía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compatibilidad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alpha val="15000"/>
                      </a:schemeClr>
                    </a:solidFill>
                  </a:tcPr>
                </a:tc>
              </a:tr>
            </a:tbl>
          </a:graphicData>
        </a:graphic>
      </p:graphicFrame>
      <p:sp>
        <p:nvSpPr>
          <p:cNvPr id="16" name="Slide Number Placeholder 15"/>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38</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21" name="Picture 3" descr="E:\Syngai\Company Logos\Microsoft\Deployment.png"/>
          <p:cNvPicPr>
            <a:picLocks noChangeAspect="1" noChangeArrowheads="1"/>
          </p:cNvPicPr>
          <p:nvPr/>
        </p:nvPicPr>
        <p:blipFill>
          <a:blip r:embed="rId4" cstate="print">
            <a:lum bright="100000"/>
          </a:blip>
          <a:srcRect/>
          <a:stretch>
            <a:fillRect/>
          </a:stretch>
        </p:blipFill>
        <p:spPr bwMode="auto">
          <a:xfrm>
            <a:off x="1382319" y="5277870"/>
            <a:ext cx="926708" cy="290711"/>
          </a:xfrm>
          <a:prstGeom prst="rect">
            <a:avLst/>
          </a:prstGeom>
          <a:noFill/>
          <a:effectLst>
            <a:outerShdw blurRad="50800" dist="38100" dir="5400000" algn="t" rotWithShape="0">
              <a:prstClr val="black">
                <a:alpha val="40000"/>
              </a:prstClr>
            </a:outerShdw>
          </a:effectLst>
        </p:spPr>
      </p:pic>
      <p:pic>
        <p:nvPicPr>
          <p:cNvPr id="24" name="Picture 4" descr="E:\Syngai\Company Logos\Microsoft\ACT.png"/>
          <p:cNvPicPr>
            <a:picLocks noChangeAspect="1" noChangeArrowheads="1"/>
          </p:cNvPicPr>
          <p:nvPr/>
        </p:nvPicPr>
        <p:blipFill>
          <a:blip r:embed="rId5" cstate="print">
            <a:lum bright="100000"/>
          </a:blip>
          <a:srcRect/>
          <a:stretch>
            <a:fillRect/>
          </a:stretch>
        </p:blipFill>
        <p:spPr bwMode="auto">
          <a:xfrm>
            <a:off x="1036816" y="5744994"/>
            <a:ext cx="1617714" cy="148248"/>
          </a:xfrm>
          <a:prstGeom prst="rect">
            <a:avLst/>
          </a:prstGeom>
          <a:noFill/>
          <a:effectLst>
            <a:outerShdw blurRad="50800" dist="38100" dir="5400000" algn="t" rotWithShape="0">
              <a:prstClr val="black">
                <a:alpha val="40000"/>
              </a:prstClr>
            </a:outerShdw>
          </a:effectLst>
        </p:spPr>
      </p:pic>
      <p:pic>
        <p:nvPicPr>
          <p:cNvPr id="26" name="Picture 2" descr="E:\Syngai\Company Logos\Microsoft\Microsoft Office 2007_w.png"/>
          <p:cNvPicPr>
            <a:picLocks noChangeAspect="1" noChangeArrowheads="1"/>
          </p:cNvPicPr>
          <p:nvPr/>
        </p:nvPicPr>
        <p:blipFill>
          <a:blip r:embed="rId6" cstate="print"/>
          <a:srcRect/>
          <a:stretch>
            <a:fillRect/>
          </a:stretch>
        </p:blipFill>
        <p:spPr bwMode="auto">
          <a:xfrm>
            <a:off x="1403290" y="1662526"/>
            <a:ext cx="884767" cy="228600"/>
          </a:xfrm>
          <a:prstGeom prst="rect">
            <a:avLst/>
          </a:prstGeom>
          <a:noFill/>
          <a:effectLst>
            <a:outerShdw blurRad="50800" dist="38100" dir="5400000" algn="t" rotWithShape="0">
              <a:prstClr val="black">
                <a:alpha val="40000"/>
              </a:prstClr>
            </a:outerShdw>
          </a:effectLst>
        </p:spPr>
      </p:pic>
      <p:pic>
        <p:nvPicPr>
          <p:cNvPr id="43" name="Picture 3" descr="E:\Syngai\Company Logos\Microsoft\DDPS.png"/>
          <p:cNvPicPr>
            <a:picLocks noChangeAspect="1" noChangeArrowheads="1"/>
          </p:cNvPicPr>
          <p:nvPr/>
        </p:nvPicPr>
        <p:blipFill>
          <a:blip r:embed="rId7" cstate="print">
            <a:lum bright="100000"/>
          </a:blip>
          <a:srcRect/>
          <a:stretch>
            <a:fillRect/>
          </a:stretch>
        </p:blipFill>
        <p:spPr bwMode="auto">
          <a:xfrm>
            <a:off x="1298697" y="4277624"/>
            <a:ext cx="1093952" cy="261006"/>
          </a:xfrm>
          <a:prstGeom prst="rect">
            <a:avLst/>
          </a:prstGeom>
          <a:noFill/>
          <a:effectLst>
            <a:outerShdw blurRad="50800" dist="38100" dir="5400000" algn="t" rotWithShape="0">
              <a:prstClr val="black">
                <a:alpha val="40000"/>
              </a:prstClr>
            </a:outerShdw>
          </a:effectLst>
        </p:spPr>
      </p:pic>
      <p:pic>
        <p:nvPicPr>
          <p:cNvPr id="46" name="Picture 45" descr="Services_bL.png"/>
          <p:cNvPicPr/>
          <p:nvPr/>
        </p:nvPicPr>
        <p:blipFill>
          <a:blip r:embed="rId8" cstate="print">
            <a:lum bright="100000"/>
          </a:blip>
          <a:stretch>
            <a:fillRect/>
          </a:stretch>
        </p:blipFill>
        <p:spPr>
          <a:xfrm>
            <a:off x="1102723" y="3521049"/>
            <a:ext cx="1485900" cy="312254"/>
          </a:xfrm>
          <a:prstGeom prst="rect">
            <a:avLst/>
          </a:prstGeom>
          <a:noFill/>
          <a:effectLst>
            <a:outerShdw blurRad="50800" dist="38100" dir="5400000" algn="t" rotWithShape="0">
              <a:prstClr val="black">
                <a:alpha val="40000"/>
              </a:prstClr>
            </a:outerShdw>
          </a:effectLst>
        </p:spPr>
      </p:pic>
      <p:sp>
        <p:nvSpPr>
          <p:cNvPr id="18" name="Title 23"/>
          <p:cNvSpPr txBox="1">
            <a:spLocks/>
          </p:cNvSpPr>
          <p:nvPr/>
        </p:nvSpPr>
        <p:spPr bwMode="auto">
          <a:xfrm>
            <a:off x="0" y="-2"/>
            <a:ext cx="9144000" cy="654013"/>
          </a:xfrm>
          <a:prstGeom prst="rect">
            <a:avLst/>
          </a:prstGeom>
          <a:gradFill>
            <a:gsLst>
              <a:gs pos="100000">
                <a:schemeClr val="accent1">
                  <a:lumMod val="75000"/>
                  <a:alpha val="58000"/>
                </a:schemeClr>
              </a:gs>
              <a:gs pos="8000">
                <a:schemeClr val="accent1">
                  <a:lumMod val="40000"/>
                  <a:lumOff val="60000"/>
                  <a:alpha val="40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8000" indent="-288000" defTabSz="-13873163" eaLnBrk="0" hangingPunct="0">
              <a:lnSpc>
                <a:spcPct val="80000"/>
              </a:lnSpc>
              <a:buClr>
                <a:srgbClr val="FFB601"/>
              </a:buClr>
              <a:buSzPct val="95000"/>
              <a:buNone/>
              <a:defRPr/>
            </a:pP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2)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Implementación</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imágenes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estándar</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Componentes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y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capacidades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solución</a:t>
            </a: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pic>
        <p:nvPicPr>
          <p:cNvPr id="27" name="Picture 2" descr="E:\Syngai\Company Logos\Microsoft\Windows_Vista_Enterprise.png"/>
          <p:cNvPicPr>
            <a:picLocks noChangeAspect="1" noChangeArrowheads="1"/>
          </p:cNvPicPr>
          <p:nvPr/>
        </p:nvPicPr>
        <p:blipFill>
          <a:blip r:embed="rId9" cstate="print"/>
          <a:srcRect/>
          <a:stretch>
            <a:fillRect/>
          </a:stretch>
        </p:blipFill>
        <p:spPr bwMode="auto">
          <a:xfrm>
            <a:off x="1306976" y="1281286"/>
            <a:ext cx="1077394" cy="309944"/>
          </a:xfrm>
          <a:prstGeom prst="rect">
            <a:avLst/>
          </a:prstGeom>
          <a:noFill/>
          <a:effectLst>
            <a:outerShdw blurRad="50800" dist="38100" dir="5400000" algn="t" rotWithShape="0">
              <a:prstClr val="black">
                <a:alpha val="40000"/>
              </a:prstClr>
            </a:outerShdw>
          </a:effectLst>
        </p:spPr>
      </p:pic>
      <p:pic>
        <p:nvPicPr>
          <p:cNvPr id="28" name="Picture 27" descr="DOVO.png"/>
          <p:cNvPicPr>
            <a:picLocks noChangeAspect="1"/>
          </p:cNvPicPr>
          <p:nvPr/>
        </p:nvPicPr>
        <p:blipFill>
          <a:blip r:embed="rId10" cstate="print">
            <a:duotone>
              <a:prstClr val="black"/>
              <a:schemeClr val="tx1">
                <a:tint val="45000"/>
                <a:satMod val="400000"/>
              </a:schemeClr>
            </a:duotone>
            <a:lum bright="100000"/>
          </a:blip>
          <a:stretch>
            <a:fillRect/>
          </a:stretch>
        </p:blipFill>
        <p:spPr>
          <a:xfrm>
            <a:off x="1082341" y="3893200"/>
            <a:ext cx="1526664" cy="249591"/>
          </a:xfrm>
          <a:prstGeom prst="rect">
            <a:avLst/>
          </a:prstGeom>
          <a:effectLst>
            <a:outerShdw blurRad="50800" dist="38100" dir="5400000" algn="t" rotWithShape="0">
              <a:prstClr val="black">
                <a:alpha val="40000"/>
              </a:prstClr>
            </a:outerShdw>
          </a:effectLst>
        </p:spPr>
      </p:pic>
      <p:pic>
        <p:nvPicPr>
          <p:cNvPr id="29" name="Picture 28" descr="Application Virtualization.png"/>
          <p:cNvPicPr>
            <a:picLocks noChangeAspect="1"/>
          </p:cNvPicPr>
          <p:nvPr/>
        </p:nvPicPr>
        <p:blipFill>
          <a:blip r:embed="rId11" cstate="print"/>
          <a:stretch>
            <a:fillRect/>
          </a:stretch>
        </p:blipFill>
        <p:spPr>
          <a:xfrm>
            <a:off x="1492149" y="4577518"/>
            <a:ext cx="707047" cy="275164"/>
          </a:xfrm>
          <a:prstGeom prst="rect">
            <a:avLst/>
          </a:prstGeom>
          <a:effectLst>
            <a:outerShdw blurRad="50800" dist="38100" dir="5400000" algn="t" rotWithShape="0">
              <a:prstClr val="black">
                <a:alpha val="40000"/>
              </a:prstClr>
            </a:outerShdw>
          </a:effectLst>
        </p:spPr>
      </p:pic>
      <p:pic>
        <p:nvPicPr>
          <p:cNvPr id="2050" name="Picture 2" descr="E:\Syngai\Company Logos\Microsoft\CMO.png"/>
          <p:cNvPicPr>
            <a:picLocks noChangeAspect="1" noChangeArrowheads="1"/>
          </p:cNvPicPr>
          <p:nvPr/>
        </p:nvPicPr>
        <p:blipFill>
          <a:blip r:embed="rId12" cstate="print">
            <a:lum bright="100000"/>
          </a:blip>
          <a:srcRect/>
          <a:stretch>
            <a:fillRect/>
          </a:stretch>
        </p:blipFill>
        <p:spPr bwMode="auto">
          <a:xfrm>
            <a:off x="1209050" y="4939406"/>
            <a:ext cx="1273246" cy="231850"/>
          </a:xfrm>
          <a:prstGeom prst="rect">
            <a:avLst/>
          </a:prstGeom>
          <a:noFill/>
          <a:effectLst>
            <a:outerShdw blurRad="50800" dist="38100" dir="5400000" algn="t" rotWithShape="0">
              <a:prstClr val="black">
                <a:alpha val="40000"/>
              </a:prstClr>
            </a:outerShdw>
          </a:effectLst>
        </p:spPr>
      </p:pic>
      <p:pic>
        <p:nvPicPr>
          <p:cNvPr id="19" name="Picture 3" descr="C:\Users\v-jmacke\Documents\@Arnold Group\Desktop Opt FY09\WhitePaper\Logos\SysCnt-ConfigMgr07_h_bL_r.png"/>
          <p:cNvPicPr>
            <a:picLocks noChangeAspect="1" noChangeArrowheads="1"/>
          </p:cNvPicPr>
          <p:nvPr/>
        </p:nvPicPr>
        <p:blipFill>
          <a:blip r:embed="rId13"/>
          <a:srcRect/>
          <a:stretch>
            <a:fillRect/>
          </a:stretch>
        </p:blipFill>
        <p:spPr bwMode="auto">
          <a:xfrm>
            <a:off x="1029113" y="3085106"/>
            <a:ext cx="1690733" cy="389613"/>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3" name="Picture 1" descr="C:\Users\v-jmacke\Documents\@Arnold Group\Desktop Opt FY09\WhitePaper\Logos\MDOP\MDOP_white.png"/>
          <p:cNvPicPr>
            <a:picLocks noChangeAspect="1" noChangeArrowheads="1"/>
          </p:cNvPicPr>
          <p:nvPr/>
        </p:nvPicPr>
        <p:blipFill>
          <a:blip r:embed="rId14" cstate="print"/>
          <a:srcRect/>
          <a:stretch>
            <a:fillRect/>
          </a:stretch>
        </p:blipFill>
        <p:spPr bwMode="auto">
          <a:xfrm>
            <a:off x="1041324" y="2329731"/>
            <a:ext cx="1662120" cy="278426"/>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nvGraphicFramePr>
        <p:xfrm>
          <a:off x="355587" y="880052"/>
          <a:ext cx="8594725" cy="5612772"/>
        </p:xfrm>
        <a:graphic>
          <a:graphicData uri="http://schemas.openxmlformats.org/drawingml/2006/table">
            <a:tbl>
              <a:tblPr firstRow="1" bandRow="1">
                <a:tableStyleId>{2D5ABB26-0587-4C30-8999-92F81FD0307C}</a:tableStyleId>
              </a:tblPr>
              <a:tblGrid>
                <a:gridCol w="614446"/>
                <a:gridCol w="1676316"/>
                <a:gridCol w="6303963"/>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Componentes</a:t>
                      </a:r>
                      <a:endPar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Características</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clave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para</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la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virtualización</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escritorio</a:t>
                      </a:r>
                      <a:endPar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r>
              <a:tr h="436788">
                <a:tc rowSpan="6">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Soluciones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tecnologías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Windows Vista Service Pack 1 (SP1)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SO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estándar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1647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Application Virtualization (App-V)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convierte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servicios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centralizados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que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llegan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cualquier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PC del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mundo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Experiencia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usuario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inconvenientes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con Desktop Virtualization (MDE-V),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importar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cuál</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sea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configuración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del SO</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1647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presentaciones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1647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1647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servidores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21094">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txBody>
                  <a:tcPr marT="18288" marB="9144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279946">
                <a:tc rowSpan="5">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Servicios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 </a:t>
                      </a:r>
                      <a:b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b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socios</a:t>
                      </a:r>
                      <a:endPar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11950">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arquitectura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diseño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0480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Talleres</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descubrimiento</a:t>
                      </a: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Modelos</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validación</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diseños</a:t>
                      </a: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Documentación</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diseños</a:t>
                      </a: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Planificación</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puesta</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marcha</a:t>
                      </a:r>
                      <a:r>
                        <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la </a:t>
                      </a:r>
                      <a:r>
                        <a:rPr lang="en-US" sz="100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endParaRPr lang="en-US" sz="100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16523">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Descubrimiento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evaluación</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desarrollo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9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Migración</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341644">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soporte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lanzamiento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413258">
                <a:tc rowSpan="2">
                  <a:txBody>
                    <a:bodyPr/>
                    <a:lstStyle/>
                    <a:p>
                      <a:pPr marL="0" marR="0" indent="0" algn="ctr" defTabSz="914400">
                        <a:lnSpc>
                          <a:spcPct val="90000"/>
                        </a:lnSpc>
                        <a:spcBef>
                          <a:spcPts val="0"/>
                        </a:spcBef>
                        <a:spcAft>
                          <a:spcPts val="0"/>
                        </a:spcAft>
                        <a:buNone/>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Recursos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Identificación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capacidades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una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ruta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efectiva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lograr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avances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programa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r h="538593">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4">
                        <a:alpha val="20000"/>
                      </a:schemeClr>
                    </a:solidFill>
                  </a:tcPr>
                </a:tc>
              </a:tr>
            </a:tbl>
          </a:graphicData>
        </a:graphic>
      </p:graphicFrame>
      <p:sp>
        <p:nvSpPr>
          <p:cNvPr id="20" name="Slide Number Placeholder 19"/>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39</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23" name="Picture 3" descr="E:\Syngai\Company Logos\Microsoft\Terminal Svc.png"/>
          <p:cNvPicPr>
            <a:picLocks noChangeAspect="1" noChangeArrowheads="1"/>
          </p:cNvPicPr>
          <p:nvPr/>
        </p:nvPicPr>
        <p:blipFill>
          <a:blip r:embed="rId4"/>
          <a:stretch>
            <a:fillRect/>
          </a:stretch>
        </p:blipFill>
        <p:spPr bwMode="auto">
          <a:xfrm>
            <a:off x="1383832" y="2974610"/>
            <a:ext cx="938188" cy="225790"/>
          </a:xfrm>
          <a:prstGeom prst="rect">
            <a:avLst/>
          </a:prstGeom>
          <a:noFill/>
          <a:effectLst>
            <a:outerShdw blurRad="50800" dist="38100" dir="5400000" algn="t" rotWithShape="0">
              <a:prstClr val="black">
                <a:alpha val="40000"/>
              </a:prstClr>
            </a:outerShdw>
          </a:effectLst>
        </p:spPr>
      </p:pic>
      <p:pic>
        <p:nvPicPr>
          <p:cNvPr id="29" name="Picture 3" descr="E:\Syngai\Company Logos\Microsoft\DDPS.png"/>
          <p:cNvPicPr>
            <a:picLocks noChangeAspect="1" noChangeArrowheads="1"/>
          </p:cNvPicPr>
          <p:nvPr/>
        </p:nvPicPr>
        <p:blipFill>
          <a:blip r:embed="rId5" cstate="print">
            <a:lum bright="100000"/>
          </a:blip>
          <a:srcRect/>
          <a:stretch>
            <a:fillRect/>
          </a:stretch>
        </p:blipFill>
        <p:spPr bwMode="auto">
          <a:xfrm>
            <a:off x="1297604" y="5235740"/>
            <a:ext cx="1110645" cy="264988"/>
          </a:xfrm>
          <a:prstGeom prst="rect">
            <a:avLst/>
          </a:prstGeom>
          <a:noFill/>
          <a:effectLst>
            <a:outerShdw blurRad="50800" dist="38100" dir="5400000" algn="t" rotWithShape="0">
              <a:prstClr val="black">
                <a:alpha val="40000"/>
              </a:prstClr>
            </a:outerShdw>
          </a:effectLst>
        </p:spPr>
      </p:pic>
      <p:pic>
        <p:nvPicPr>
          <p:cNvPr id="30" name="Picture 29" descr="Services_bL.png"/>
          <p:cNvPicPr/>
          <p:nvPr/>
        </p:nvPicPr>
        <p:blipFill>
          <a:blip r:embed="rId6" cstate="print">
            <a:lum bright="100000"/>
          </a:blip>
          <a:stretch>
            <a:fillRect/>
          </a:stretch>
        </p:blipFill>
        <p:spPr>
          <a:xfrm>
            <a:off x="1195248" y="3542415"/>
            <a:ext cx="1315356" cy="276416"/>
          </a:xfrm>
          <a:prstGeom prst="rect">
            <a:avLst/>
          </a:prstGeom>
          <a:noFill/>
          <a:effectLst>
            <a:outerShdw blurRad="50800" dist="38100" dir="5400000" algn="t" rotWithShape="0">
              <a:prstClr val="black">
                <a:alpha val="40000"/>
              </a:prstClr>
            </a:outerShdw>
          </a:effectLst>
        </p:spPr>
      </p:pic>
      <p:sp>
        <p:nvSpPr>
          <p:cNvPr id="21" name="Title 23"/>
          <p:cNvSpPr txBox="1">
            <a:spLocks/>
          </p:cNvSpPr>
          <p:nvPr/>
        </p:nvSpPr>
        <p:spPr bwMode="auto">
          <a:xfrm>
            <a:off x="0" y="-2"/>
            <a:ext cx="9144000" cy="654013"/>
          </a:xfrm>
          <a:prstGeom prst="rect">
            <a:avLst/>
          </a:prstGeom>
          <a:gradFill>
            <a:gsLst>
              <a:gs pos="100000">
                <a:schemeClr val="accent4">
                  <a:lumMod val="50000"/>
                </a:schemeClr>
              </a:gs>
              <a:gs pos="8000">
                <a:schemeClr val="accent4">
                  <a:lumMod val="75000"/>
                  <a:alpha val="75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buClr>
                <a:srgbClr val="FFB601"/>
              </a:buClr>
              <a:buSzPct val="95000"/>
              <a:buNone/>
              <a:defRPr/>
            </a:pP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3)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Virtualización</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escritorio</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Componentes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y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capacidades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solución</a:t>
            </a: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pic>
        <p:nvPicPr>
          <p:cNvPr id="26" name="Picture 2" descr="E:\Syngai\Company Logos\Microsoft\Windows_Vista_Enterprise.png"/>
          <p:cNvPicPr>
            <a:picLocks noChangeAspect="1" noChangeArrowheads="1"/>
          </p:cNvPicPr>
          <p:nvPr/>
        </p:nvPicPr>
        <p:blipFill>
          <a:blip r:embed="rId7" cstate="print"/>
          <a:srcRect/>
          <a:stretch>
            <a:fillRect/>
          </a:stretch>
        </p:blipFill>
        <p:spPr bwMode="auto">
          <a:xfrm>
            <a:off x="1314229" y="1243962"/>
            <a:ext cx="1077394" cy="309944"/>
          </a:xfrm>
          <a:prstGeom prst="rect">
            <a:avLst/>
          </a:prstGeom>
          <a:noFill/>
          <a:effectLst>
            <a:outerShdw blurRad="50800" dist="38100" dir="5400000" algn="t" rotWithShape="0">
              <a:prstClr val="black">
                <a:alpha val="40000"/>
              </a:prstClr>
            </a:outerShdw>
          </a:effectLst>
        </p:spPr>
      </p:pic>
      <p:pic>
        <p:nvPicPr>
          <p:cNvPr id="27" name="Picture 26" descr="E:\Syngai\Company Logos\Microsoft\VECD.png"/>
          <p:cNvPicPr/>
          <p:nvPr/>
        </p:nvPicPr>
        <p:blipFill>
          <a:blip r:embed="rId8" cstate="print"/>
          <a:srcRect/>
          <a:stretch>
            <a:fillRect/>
          </a:stretch>
        </p:blipFill>
        <p:spPr bwMode="auto">
          <a:xfrm>
            <a:off x="1243326" y="2647318"/>
            <a:ext cx="1219200" cy="239730"/>
          </a:xfrm>
          <a:prstGeom prst="rect">
            <a:avLst/>
          </a:prstGeom>
          <a:noFill/>
          <a:effectLst>
            <a:outerShdw blurRad="50800" dist="38100" dir="5400000" algn="t" rotWithShape="0">
              <a:prstClr val="black">
                <a:alpha val="40000"/>
              </a:prstClr>
            </a:outerShdw>
          </a:effectLst>
        </p:spPr>
      </p:pic>
      <p:pic>
        <p:nvPicPr>
          <p:cNvPr id="32" name="Picture 31" descr="DOVO.png"/>
          <p:cNvPicPr>
            <a:picLocks noChangeAspect="1"/>
          </p:cNvPicPr>
          <p:nvPr/>
        </p:nvPicPr>
        <p:blipFill>
          <a:blip r:embed="rId9" cstate="print">
            <a:lum bright="100000"/>
          </a:blip>
          <a:stretch>
            <a:fillRect/>
          </a:stretch>
        </p:blipFill>
        <p:spPr>
          <a:xfrm>
            <a:off x="1123811" y="3864029"/>
            <a:ext cx="1458230" cy="238404"/>
          </a:xfrm>
          <a:prstGeom prst="rect">
            <a:avLst/>
          </a:prstGeom>
          <a:noFill/>
          <a:effectLst>
            <a:outerShdw blurRad="50800" dist="38100" dir="5400000" algn="t" rotWithShape="0">
              <a:prstClr val="black">
                <a:alpha val="40000"/>
              </a:prstClr>
            </a:outerShdw>
          </a:effectLst>
        </p:spPr>
      </p:pic>
      <p:pic>
        <p:nvPicPr>
          <p:cNvPr id="33" name="Picture 32" descr="Application Virtualization.png"/>
          <p:cNvPicPr>
            <a:picLocks noChangeAspect="1"/>
          </p:cNvPicPr>
          <p:nvPr/>
        </p:nvPicPr>
        <p:blipFill>
          <a:blip r:embed="rId10" cstate="print">
            <a:lum bright="100000"/>
          </a:blip>
          <a:stretch>
            <a:fillRect/>
          </a:stretch>
        </p:blipFill>
        <p:spPr>
          <a:xfrm>
            <a:off x="1320624" y="4770791"/>
            <a:ext cx="905733" cy="367987"/>
          </a:xfrm>
          <a:prstGeom prst="rect">
            <a:avLst/>
          </a:prstGeom>
          <a:noFill/>
          <a:effectLst>
            <a:outerShdw blurRad="50800" dist="38100" dir="5400000" algn="t" rotWithShape="0">
              <a:prstClr val="black">
                <a:alpha val="40000"/>
              </a:prstClr>
            </a:outerShdw>
          </a:effectLst>
        </p:spPr>
      </p:pic>
      <p:pic>
        <p:nvPicPr>
          <p:cNvPr id="34" name="Picture 33" descr="CIO Assessment.png"/>
          <p:cNvPicPr>
            <a:picLocks noChangeAspect="1"/>
          </p:cNvPicPr>
          <p:nvPr/>
        </p:nvPicPr>
        <p:blipFill>
          <a:blip r:embed="rId11" cstate="print">
            <a:lum bright="100000"/>
          </a:blip>
          <a:stretch>
            <a:fillRect/>
          </a:stretch>
        </p:blipFill>
        <p:spPr>
          <a:xfrm>
            <a:off x="1043984" y="5582440"/>
            <a:ext cx="1617885" cy="280238"/>
          </a:xfrm>
          <a:prstGeom prst="rect">
            <a:avLst/>
          </a:prstGeom>
          <a:noFill/>
          <a:effectLst>
            <a:outerShdw blurRad="50800" dist="38100" dir="5400000" algn="t" rotWithShape="0">
              <a:prstClr val="black">
                <a:alpha val="40000"/>
              </a:prstClr>
            </a:outerShdw>
          </a:effectLst>
        </p:spPr>
      </p:pic>
      <p:grpSp>
        <p:nvGrpSpPr>
          <p:cNvPr id="2" name="Group 24"/>
          <p:cNvGrpSpPr/>
          <p:nvPr/>
        </p:nvGrpSpPr>
        <p:grpSpPr>
          <a:xfrm>
            <a:off x="1206784" y="5997115"/>
            <a:ext cx="1292285" cy="426616"/>
            <a:chOff x="1299859" y="5973262"/>
            <a:chExt cx="1292285" cy="426616"/>
          </a:xfrm>
        </p:grpSpPr>
        <p:pic>
          <p:nvPicPr>
            <p:cNvPr id="35" name="Picture 34" descr="MEDV.png"/>
            <p:cNvPicPr>
              <a:picLocks noChangeAspect="1"/>
            </p:cNvPicPr>
            <p:nvPr/>
          </p:nvPicPr>
          <p:blipFill>
            <a:blip r:embed="rId12" cstate="print">
              <a:lum bright="100000"/>
            </a:blip>
            <a:stretch>
              <a:fillRect/>
            </a:stretch>
          </p:blipFill>
          <p:spPr>
            <a:xfrm>
              <a:off x="1299859" y="6241006"/>
              <a:ext cx="1292285" cy="158872"/>
            </a:xfrm>
            <a:prstGeom prst="rect">
              <a:avLst/>
            </a:prstGeom>
            <a:noFill/>
            <a:effectLst>
              <a:outerShdw blurRad="50800" dist="38100" dir="5400000" algn="t" rotWithShape="0">
                <a:prstClr val="black">
                  <a:alpha val="40000"/>
                </a:prstClr>
              </a:outerShdw>
            </a:effectLst>
          </p:spPr>
        </p:pic>
        <p:pic>
          <p:nvPicPr>
            <p:cNvPr id="37" name="Picture 3" descr="E:\Syngai\Company Logos\Microsoft\Application Virtualization.png"/>
            <p:cNvPicPr>
              <a:picLocks noChangeAspect="1" noChangeArrowheads="1"/>
            </p:cNvPicPr>
            <p:nvPr/>
          </p:nvPicPr>
          <p:blipFill>
            <a:blip r:embed="rId13" cstate="print"/>
            <a:srcRect/>
            <a:stretch>
              <a:fillRect/>
            </a:stretch>
          </p:blipFill>
          <p:spPr bwMode="auto">
            <a:xfrm>
              <a:off x="1636439" y="5973262"/>
              <a:ext cx="619125" cy="240948"/>
            </a:xfrm>
            <a:prstGeom prst="rect">
              <a:avLst/>
            </a:prstGeom>
            <a:noFill/>
            <a:effectLst>
              <a:outerShdw blurRad="50800" dist="38100" dir="5400000" algn="t" rotWithShape="0">
                <a:prstClr val="black">
                  <a:alpha val="40000"/>
                </a:prstClr>
              </a:outerShdw>
            </a:effectLst>
          </p:spPr>
        </p:pic>
      </p:grpSp>
      <p:pic>
        <p:nvPicPr>
          <p:cNvPr id="39" name="Picture 3" descr="E:\Syngai\Company Logos\Microsoft\Application Virtualization.png"/>
          <p:cNvPicPr>
            <a:picLocks noChangeAspect="1" noChangeArrowheads="1"/>
          </p:cNvPicPr>
          <p:nvPr/>
        </p:nvPicPr>
        <p:blipFill>
          <a:blip r:embed="rId13" cstate="print"/>
          <a:srcRect/>
          <a:stretch>
            <a:fillRect/>
          </a:stretch>
        </p:blipFill>
        <p:spPr bwMode="auto">
          <a:xfrm>
            <a:off x="1327867" y="4240120"/>
            <a:ext cx="922083" cy="358852"/>
          </a:xfrm>
          <a:prstGeom prst="rect">
            <a:avLst/>
          </a:prstGeom>
          <a:noFill/>
          <a:effectLst>
            <a:outerShdw blurRad="50800" dist="38100" dir="5400000" algn="t" rotWithShape="0">
              <a:prstClr val="black">
                <a:alpha val="40000"/>
              </a:prstClr>
            </a:outerShdw>
          </a:effectLst>
        </p:spPr>
      </p:pic>
      <p:pic>
        <p:nvPicPr>
          <p:cNvPr id="25" name="Picture 3" descr="C:\Users\v-jmacke\Documents\@Arnold Group\Desktop Opt FY09\WhitePaper\Logos\SysCnt-ConfigMgr07_h_bL_r.png"/>
          <p:cNvPicPr>
            <a:picLocks noChangeAspect="1" noChangeArrowheads="1"/>
          </p:cNvPicPr>
          <p:nvPr/>
        </p:nvPicPr>
        <p:blipFill>
          <a:blip r:embed="rId14" cstate="print"/>
          <a:srcRect/>
          <a:stretch>
            <a:fillRect/>
          </a:stretch>
        </p:blipFill>
        <p:spPr bwMode="auto">
          <a:xfrm>
            <a:off x="1192159" y="3250686"/>
            <a:ext cx="1288650" cy="29695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6868" name="Picture 4" descr="C:\Users\v-jmacke\Documents\@Arnold Group\Desktop Opt FY09\WhitePaper\Logos\w_term_h_flat_b.jpg"/>
          <p:cNvPicPr>
            <a:picLocks noChangeAspect="1" noChangeArrowheads="1"/>
          </p:cNvPicPr>
          <p:nvPr/>
        </p:nvPicPr>
        <p:blipFill>
          <a:blip r:embed="rId15" cstate="print">
            <a:clrChange>
              <a:clrFrom>
                <a:srgbClr val="FFFFFF"/>
              </a:clrFrom>
              <a:clrTo>
                <a:srgbClr val="FFFFFF">
                  <a:alpha val="0"/>
                </a:srgbClr>
              </a:clrTo>
            </a:clrChange>
            <a:lum bright="100000" contrast="-100000"/>
          </a:blip>
          <a:srcRect/>
          <a:stretch>
            <a:fillRect/>
          </a:stretch>
        </p:blipFill>
        <p:spPr bwMode="auto">
          <a:xfrm>
            <a:off x="1230171" y="2339099"/>
            <a:ext cx="884880" cy="221220"/>
          </a:xfrm>
          <a:prstGeom prst="rect">
            <a:avLst/>
          </a:prstGeom>
          <a:noFill/>
        </p:spPr>
      </p:pic>
      <p:pic>
        <p:nvPicPr>
          <p:cNvPr id="28" name="Picture 1" descr="C:\Users\v-jmacke\Documents\@Arnold Group\Desktop Opt FY09\WhitePaper\Logos\MDOP\MDOP_white.png"/>
          <p:cNvPicPr>
            <a:picLocks noChangeAspect="1" noChangeArrowheads="1"/>
          </p:cNvPicPr>
          <p:nvPr/>
        </p:nvPicPr>
        <p:blipFill>
          <a:blip r:embed="rId16" cstate="print"/>
          <a:srcRect/>
          <a:stretch>
            <a:fillRect/>
          </a:stretch>
        </p:blipFill>
        <p:spPr bwMode="auto">
          <a:xfrm>
            <a:off x="1033832" y="1766676"/>
            <a:ext cx="1652453" cy="276807"/>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98"/>
          <p:cNvSpPr>
            <a:spLocks noGrp="1" noChangeArrowheads="1"/>
          </p:cNvSpPr>
          <p:nvPr>
            <p:ph type="title"/>
          </p:nvPr>
        </p:nvSpPr>
        <p:spPr>
          <a:xfrm>
            <a:off x="363538" y="366713"/>
            <a:ext cx="8421687" cy="480131"/>
          </a:xfrm>
        </p:spPr>
        <p:txBody>
          <a:bodyPr/>
          <a:lstStyle/>
          <a:p>
            <a:pPr>
              <a:buNone/>
              <a:defRPr/>
            </a:pPr>
            <a:r>
              <a:rPr lang="en-US" dirty="0" err="1"/>
              <a:t>Beneficios</a:t>
            </a:r>
            <a:r>
              <a:rPr lang="en-US" dirty="0"/>
              <a:t> de la </a:t>
            </a:r>
            <a:r>
              <a:rPr lang="en-US" dirty="0" err="1"/>
              <a:t>optimización</a:t>
            </a:r>
            <a:r>
              <a:rPr lang="en-US" dirty="0"/>
              <a:t> de </a:t>
            </a:r>
            <a:r>
              <a:rPr lang="en-US" dirty="0" err="1"/>
              <a:t>escritorio</a:t>
            </a:r>
            <a:endParaRPr lang="en-US" dirty="0"/>
          </a:p>
        </p:txBody>
      </p:sp>
      <p:sp>
        <p:nvSpPr>
          <p:cNvPr id="49" name="Rectangle 48"/>
          <p:cNvSpPr/>
          <p:nvPr/>
        </p:nvSpPr>
        <p:spPr>
          <a:xfrm>
            <a:off x="1322363" y="5833961"/>
            <a:ext cx="7033846" cy="830997"/>
          </a:xfrm>
          <a:prstGeom prst="rect">
            <a:avLst/>
          </a:prstGeom>
        </p:spPr>
        <p:txBody>
          <a:bodyPr wrap="square">
            <a:spAutoFit/>
          </a:bodyPr>
          <a:lstStyle/>
          <a:p>
            <a:pPr algn="ctr" defTabSz="-13871448">
              <a:spcBef>
                <a:spcPts val="200"/>
              </a:spcBef>
              <a:spcAft>
                <a:spcPts val="200"/>
              </a:spcAft>
              <a:buNone/>
            </a:pPr>
            <a:r>
              <a:rPr lang="en-US" sz="2400" b="1" i="1" dirty="0" err="1">
                <a:ln>
                  <a:solidFill>
                    <a:schemeClr val="tx1">
                      <a:lumMod val="50000"/>
                      <a:alpha val="5000"/>
                    </a:schemeClr>
                  </a:solidFill>
                </a:ln>
                <a:effectLst>
                  <a:outerShdw blurRad="38100" dist="38100" dir="2700000" algn="tl">
                    <a:srgbClr val="000000">
                      <a:alpha val="43137"/>
                    </a:srgbClr>
                  </a:outerShdw>
                </a:effectLst>
              </a:rPr>
              <a:t>Transforme</a:t>
            </a:r>
            <a:r>
              <a:rPr lang="en-US" sz="2400" b="1" i="1" dirty="0">
                <a:ln>
                  <a:solidFill>
                    <a:schemeClr val="tx1">
                      <a:lumMod val="50000"/>
                      <a:alpha val="5000"/>
                    </a:schemeClr>
                  </a:solidFill>
                </a:ln>
                <a:effectLst>
                  <a:outerShdw blurRad="38100" dist="38100" dir="2700000" algn="tl">
                    <a:srgbClr val="000000">
                      <a:alpha val="43137"/>
                    </a:srgbClr>
                  </a:outerShdw>
                </a:effectLst>
              </a:rPr>
              <a:t> </a:t>
            </a:r>
            <a:r>
              <a:rPr lang="en-US" sz="2400" b="1" i="1" dirty="0" err="1">
                <a:ln>
                  <a:solidFill>
                    <a:schemeClr val="tx1">
                      <a:lumMod val="50000"/>
                      <a:alpha val="5000"/>
                    </a:schemeClr>
                  </a:solidFill>
                </a:ln>
                <a:effectLst>
                  <a:outerShdw blurRad="38100" dist="38100" dir="2700000" algn="tl">
                    <a:srgbClr val="000000">
                      <a:alpha val="43137"/>
                    </a:srgbClr>
                  </a:outerShdw>
                </a:effectLst>
              </a:rPr>
              <a:t>su</a:t>
            </a:r>
            <a:r>
              <a:rPr lang="en-US" sz="2400" b="1" i="1" dirty="0">
                <a:ln>
                  <a:solidFill>
                    <a:schemeClr val="tx1">
                      <a:lumMod val="50000"/>
                      <a:alpha val="5000"/>
                    </a:schemeClr>
                  </a:solidFill>
                </a:ln>
                <a:effectLst>
                  <a:outerShdw blurRad="38100" dist="38100" dir="2700000" algn="tl">
                    <a:srgbClr val="000000">
                      <a:alpha val="43137"/>
                    </a:srgbClr>
                  </a:outerShdw>
                </a:effectLst>
              </a:rPr>
              <a:t> </a:t>
            </a:r>
            <a:r>
              <a:rPr lang="en-US" sz="2400" b="1" i="1" dirty="0" err="1">
                <a:ln>
                  <a:solidFill>
                    <a:schemeClr val="tx1">
                      <a:lumMod val="50000"/>
                      <a:alpha val="5000"/>
                    </a:schemeClr>
                  </a:solidFill>
                </a:ln>
                <a:effectLst>
                  <a:outerShdw blurRad="38100" dist="38100" dir="2700000" algn="tl">
                    <a:srgbClr val="000000">
                      <a:alpha val="43137"/>
                    </a:srgbClr>
                  </a:outerShdw>
                </a:effectLst>
              </a:rPr>
              <a:t>infraestructura</a:t>
            </a:r>
            <a:r>
              <a:rPr lang="en-US" sz="2400" b="1" i="1" dirty="0">
                <a:ln>
                  <a:solidFill>
                    <a:schemeClr val="tx1">
                      <a:lumMod val="50000"/>
                      <a:alpha val="5000"/>
                    </a:schemeClr>
                  </a:solidFill>
                </a:ln>
                <a:effectLst>
                  <a:outerShdw blurRad="38100" dist="38100" dir="2700000" algn="tl">
                    <a:srgbClr val="000000">
                      <a:alpha val="43137"/>
                    </a:srgbClr>
                  </a:outerShdw>
                </a:effectLst>
              </a:rPr>
              <a:t> de </a:t>
            </a:r>
            <a:r>
              <a:rPr lang="en-US" sz="2400" b="1" i="1" dirty="0" err="1">
                <a:ln>
                  <a:solidFill>
                    <a:schemeClr val="tx1">
                      <a:lumMod val="50000"/>
                      <a:alpha val="5000"/>
                    </a:schemeClr>
                  </a:solidFill>
                </a:ln>
                <a:effectLst>
                  <a:outerShdw blurRad="38100" dist="38100" dir="2700000" algn="tl">
                    <a:srgbClr val="000000">
                      <a:alpha val="43137"/>
                    </a:srgbClr>
                  </a:outerShdw>
                </a:effectLst>
              </a:rPr>
              <a:t>escritorio</a:t>
            </a:r>
            <a:r>
              <a:rPr lang="en-US" sz="2400" b="1" i="1" dirty="0">
                <a:ln>
                  <a:solidFill>
                    <a:schemeClr val="tx1">
                      <a:lumMod val="50000"/>
                      <a:alpha val="5000"/>
                    </a:schemeClr>
                  </a:solidFill>
                </a:ln>
                <a:effectLst>
                  <a:outerShdw blurRad="38100" dist="38100" dir="2700000" algn="tl">
                    <a:srgbClr val="000000">
                      <a:alpha val="43137"/>
                    </a:srgbClr>
                  </a:outerShdw>
                </a:effectLst>
              </a:rPr>
              <a:t> </a:t>
            </a:r>
            <a:br>
              <a:rPr lang="en-US" sz="2400" b="1" i="1" dirty="0">
                <a:ln>
                  <a:solidFill>
                    <a:schemeClr val="tx1">
                      <a:lumMod val="50000"/>
                      <a:alpha val="5000"/>
                    </a:schemeClr>
                  </a:solidFill>
                </a:ln>
                <a:effectLst>
                  <a:outerShdw blurRad="38100" dist="38100" dir="2700000" algn="tl">
                    <a:srgbClr val="000000">
                      <a:alpha val="43137"/>
                    </a:srgbClr>
                  </a:outerShdw>
                </a:effectLst>
              </a:rPr>
            </a:br>
            <a:r>
              <a:rPr lang="en-US" sz="2400" b="1" i="1" dirty="0">
                <a:ln>
                  <a:solidFill>
                    <a:schemeClr val="tx1">
                      <a:lumMod val="50000"/>
                      <a:alpha val="5000"/>
                    </a:schemeClr>
                  </a:solidFill>
                </a:ln>
                <a:effectLst>
                  <a:outerShdw blurRad="38100" dist="38100" dir="2700000" algn="tl">
                    <a:srgbClr val="000000">
                      <a:alpha val="43137"/>
                    </a:srgbClr>
                  </a:outerShdw>
                </a:effectLst>
              </a:rPr>
              <a:t>de un </a:t>
            </a:r>
            <a:r>
              <a:rPr lang="en-US" sz="2400" b="1" i="1" dirty="0" err="1">
                <a:ln>
                  <a:solidFill>
                    <a:schemeClr val="tx1">
                      <a:lumMod val="50000"/>
                      <a:alpha val="5000"/>
                    </a:schemeClr>
                  </a:solidFill>
                </a:ln>
                <a:effectLst>
                  <a:outerShdw blurRad="38100" dist="38100" dir="2700000" algn="tl">
                    <a:srgbClr val="000000">
                      <a:alpha val="43137"/>
                    </a:srgbClr>
                  </a:outerShdw>
                </a:effectLst>
              </a:rPr>
              <a:t>centro</a:t>
            </a:r>
            <a:r>
              <a:rPr lang="en-US" sz="2400" b="1" i="1" dirty="0">
                <a:ln>
                  <a:solidFill>
                    <a:schemeClr val="tx1">
                      <a:lumMod val="50000"/>
                      <a:alpha val="5000"/>
                    </a:schemeClr>
                  </a:solidFill>
                </a:ln>
                <a:effectLst>
                  <a:outerShdw blurRad="38100" dist="38100" dir="2700000" algn="tl">
                    <a:srgbClr val="000000">
                      <a:alpha val="43137"/>
                    </a:srgbClr>
                  </a:outerShdw>
                </a:effectLst>
              </a:rPr>
              <a:t> de </a:t>
            </a:r>
            <a:r>
              <a:rPr lang="en-US" sz="2400" b="1" i="1" dirty="0" err="1">
                <a:ln>
                  <a:solidFill>
                    <a:schemeClr val="tx1">
                      <a:lumMod val="50000"/>
                      <a:alpha val="5000"/>
                    </a:schemeClr>
                  </a:solidFill>
                </a:ln>
                <a:effectLst>
                  <a:outerShdw blurRad="38100" dist="38100" dir="2700000" algn="tl">
                    <a:srgbClr val="000000">
                      <a:alpha val="43137"/>
                    </a:srgbClr>
                  </a:outerShdw>
                </a:effectLst>
              </a:rPr>
              <a:t>costos</a:t>
            </a:r>
            <a:r>
              <a:rPr lang="en-US" sz="2400" b="1" i="1" dirty="0">
                <a:ln>
                  <a:solidFill>
                    <a:schemeClr val="tx1">
                      <a:lumMod val="50000"/>
                      <a:alpha val="5000"/>
                    </a:schemeClr>
                  </a:solidFill>
                </a:ln>
                <a:effectLst>
                  <a:outerShdw blurRad="38100" dist="38100" dir="2700000" algn="tl">
                    <a:srgbClr val="000000">
                      <a:alpha val="43137"/>
                    </a:srgbClr>
                  </a:outerShdw>
                </a:effectLst>
              </a:rPr>
              <a:t> a un </a:t>
            </a:r>
            <a:r>
              <a:rPr lang="en-US" sz="2400" b="1" i="1" dirty="0" err="1">
                <a:ln>
                  <a:solidFill>
                    <a:schemeClr val="tx1">
                      <a:lumMod val="50000"/>
                      <a:alpha val="5000"/>
                    </a:schemeClr>
                  </a:solidFill>
                </a:ln>
                <a:effectLst>
                  <a:outerShdw blurRad="38100" dist="38100" dir="2700000" algn="tl">
                    <a:srgbClr val="000000">
                      <a:alpha val="43137"/>
                    </a:srgbClr>
                  </a:outerShdw>
                </a:effectLst>
              </a:rPr>
              <a:t>activo</a:t>
            </a:r>
            <a:r>
              <a:rPr lang="en-US" sz="2400" b="1" i="1" dirty="0">
                <a:ln>
                  <a:solidFill>
                    <a:schemeClr val="tx1">
                      <a:lumMod val="50000"/>
                      <a:alpha val="5000"/>
                    </a:schemeClr>
                  </a:solidFill>
                </a:ln>
                <a:effectLst>
                  <a:outerShdw blurRad="38100" dist="38100" dir="2700000" algn="tl">
                    <a:srgbClr val="000000">
                      <a:alpha val="43137"/>
                    </a:srgbClr>
                  </a:outerShdw>
                </a:effectLst>
              </a:rPr>
              <a:t> </a:t>
            </a:r>
            <a:r>
              <a:rPr lang="en-US" sz="2400" b="1" i="1" dirty="0" err="1">
                <a:effectLst>
                  <a:outerShdw blurRad="38100" dist="38100" dir="2700000" algn="tl">
                    <a:srgbClr val="000000">
                      <a:alpha val="43137"/>
                    </a:srgbClr>
                  </a:outerShdw>
                </a:effectLst>
                <a:latin typeface="Segoe"/>
                <a:ea typeface="+mn-ea"/>
                <a:cs typeface="+mn-cs"/>
              </a:rPr>
              <a:t>estratégico</a:t>
            </a:r>
            <a:r>
              <a:rPr lang="en-US" sz="2400" b="1" i="1" dirty="0">
                <a:effectLst>
                  <a:outerShdw blurRad="38100" dist="38100" dir="2700000" algn="tl">
                    <a:srgbClr val="000000">
                      <a:alpha val="43137"/>
                    </a:srgbClr>
                  </a:outerShdw>
                </a:effectLst>
                <a:latin typeface="Segoe"/>
                <a:ea typeface="+mn-ea"/>
                <a:cs typeface="+mn-cs"/>
              </a:rPr>
              <a:t>.</a:t>
            </a:r>
          </a:p>
        </p:txBody>
      </p:sp>
      <p:grpSp>
        <p:nvGrpSpPr>
          <p:cNvPr id="22" name="Group 21"/>
          <p:cNvGrpSpPr/>
          <p:nvPr/>
        </p:nvGrpSpPr>
        <p:grpSpPr>
          <a:xfrm>
            <a:off x="1395369" y="873090"/>
            <a:ext cx="6220408" cy="4888291"/>
            <a:chOff x="1173479" y="981178"/>
            <a:chExt cx="6508672" cy="5114822"/>
          </a:xfrm>
        </p:grpSpPr>
        <p:cxnSp>
          <p:nvCxnSpPr>
            <p:cNvPr id="34" name="Elbow Connector 33"/>
            <p:cNvCxnSpPr/>
            <p:nvPr/>
          </p:nvCxnSpPr>
          <p:spPr bwMode="auto">
            <a:xfrm>
              <a:off x="1367666" y="981178"/>
              <a:ext cx="914400" cy="914400"/>
            </a:xfrm>
            <a:prstGeom prst="bentConnector3">
              <a:avLst/>
            </a:prstGeom>
            <a:noFill/>
            <a:ln w="9525" cap="flat" cmpd="sng" algn="ctr">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cxnSp>
        <p:sp>
          <p:nvSpPr>
            <p:cNvPr id="35" name="Isosceles Triangle 34"/>
            <p:cNvSpPr/>
            <p:nvPr/>
          </p:nvSpPr>
          <p:spPr bwMode="auto">
            <a:xfrm>
              <a:off x="3157753" y="1914433"/>
              <a:ext cx="2578964" cy="2281101"/>
            </a:xfrm>
            <a:prstGeom prst="triangle">
              <a:avLst/>
            </a:prstGeom>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36" name="Freeform 35"/>
            <p:cNvSpPr/>
            <p:nvPr/>
          </p:nvSpPr>
          <p:spPr bwMode="auto">
            <a:xfrm>
              <a:off x="4461908" y="1152525"/>
              <a:ext cx="3104158" cy="4940211"/>
            </a:xfrm>
            <a:custGeom>
              <a:avLst/>
              <a:gdLst>
                <a:gd name="connsiteX0" fmla="*/ 0 w 3164306"/>
                <a:gd name="connsiteY0" fmla="*/ 1010653 h 5293895"/>
                <a:gd name="connsiteX1" fmla="*/ 0 w 3164306"/>
                <a:gd name="connsiteY1" fmla="*/ 0 h 5293895"/>
                <a:gd name="connsiteX2" fmla="*/ 3164306 w 3164306"/>
                <a:gd name="connsiteY2" fmla="*/ 0 h 5293895"/>
                <a:gd name="connsiteX3" fmla="*/ 3164306 w 3164306"/>
                <a:gd name="connsiteY3" fmla="*/ 5293895 h 5293895"/>
                <a:gd name="connsiteX4" fmla="*/ 1299411 w 3164306"/>
                <a:gd name="connsiteY4" fmla="*/ 3416968 h 5293895"/>
                <a:gd name="connsiteX5" fmla="*/ 0 w 3164306"/>
                <a:gd name="connsiteY5" fmla="*/ 1010653 h 5293895"/>
                <a:gd name="connsiteX0" fmla="*/ 0 w 3164306"/>
                <a:gd name="connsiteY0" fmla="*/ 1010653 h 5402219"/>
                <a:gd name="connsiteX1" fmla="*/ 0 w 3164306"/>
                <a:gd name="connsiteY1" fmla="*/ 0 h 5402219"/>
                <a:gd name="connsiteX2" fmla="*/ 3164306 w 3164306"/>
                <a:gd name="connsiteY2" fmla="*/ 0 h 5402219"/>
                <a:gd name="connsiteX3" fmla="*/ 3164306 w 3164306"/>
                <a:gd name="connsiteY3" fmla="*/ 5402219 h 5402219"/>
                <a:gd name="connsiteX4" fmla="*/ 1299411 w 3164306"/>
                <a:gd name="connsiteY4" fmla="*/ 3416968 h 5402219"/>
                <a:gd name="connsiteX5" fmla="*/ 0 w 3164306"/>
                <a:gd name="connsiteY5" fmla="*/ 1010653 h 540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4306" h="5402219">
                  <a:moveTo>
                    <a:pt x="0" y="1010653"/>
                  </a:moveTo>
                  <a:lnTo>
                    <a:pt x="0" y="0"/>
                  </a:lnTo>
                  <a:lnTo>
                    <a:pt x="3164306" y="0"/>
                  </a:lnTo>
                  <a:lnTo>
                    <a:pt x="3164306" y="5402219"/>
                  </a:lnTo>
                  <a:lnTo>
                    <a:pt x="1299411" y="3416968"/>
                  </a:lnTo>
                  <a:lnTo>
                    <a:pt x="0" y="1010653"/>
                  </a:lnTo>
                  <a:close/>
                </a:path>
              </a:pathLst>
            </a:custGeom>
            <a:gradFill>
              <a:gsLst>
                <a:gs pos="0">
                  <a:srgbClr val="CC0000">
                    <a:alpha val="72000"/>
                  </a:srgbClr>
                </a:gs>
                <a:gs pos="71000">
                  <a:srgbClr val="FF6600">
                    <a:alpha val="41000"/>
                  </a:srgbClr>
                </a:gs>
                <a:gs pos="100000">
                  <a:srgbClr val="FF9966"/>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37" name="Freeform 36"/>
            <p:cNvSpPr/>
            <p:nvPr/>
          </p:nvSpPr>
          <p:spPr bwMode="auto">
            <a:xfrm>
              <a:off x="1334148" y="1152525"/>
              <a:ext cx="3127761" cy="4924971"/>
            </a:xfrm>
            <a:custGeom>
              <a:avLst/>
              <a:gdLst>
                <a:gd name="connsiteX0" fmla="*/ 3200400 w 3200400"/>
                <a:gd name="connsiteY0" fmla="*/ 12031 h 5293895"/>
                <a:gd name="connsiteX1" fmla="*/ 3200400 w 3200400"/>
                <a:gd name="connsiteY1" fmla="*/ 1010653 h 5293895"/>
                <a:gd name="connsiteX2" fmla="*/ 1864895 w 3200400"/>
                <a:gd name="connsiteY2" fmla="*/ 3416968 h 5293895"/>
                <a:gd name="connsiteX3" fmla="*/ 0 w 3200400"/>
                <a:gd name="connsiteY3" fmla="*/ 5293895 h 5293895"/>
                <a:gd name="connsiteX4" fmla="*/ 12032 w 3200400"/>
                <a:gd name="connsiteY4" fmla="*/ 0 h 5293895"/>
                <a:gd name="connsiteX5" fmla="*/ 3200400 w 3200400"/>
                <a:gd name="connsiteY5" fmla="*/ 12031 h 5293895"/>
                <a:gd name="connsiteX0" fmla="*/ 3192379 w 3192379"/>
                <a:gd name="connsiteY0" fmla="*/ 12031 h 5535541"/>
                <a:gd name="connsiteX1" fmla="*/ 3192379 w 3192379"/>
                <a:gd name="connsiteY1" fmla="*/ 1010653 h 5535541"/>
                <a:gd name="connsiteX2" fmla="*/ 1856874 w 3192379"/>
                <a:gd name="connsiteY2" fmla="*/ 3416968 h 5535541"/>
                <a:gd name="connsiteX3" fmla="*/ 838653 w 3192379"/>
                <a:gd name="connsiteY3" fmla="*/ 5535541 h 5535541"/>
                <a:gd name="connsiteX4" fmla="*/ 4011 w 3192379"/>
                <a:gd name="connsiteY4" fmla="*/ 0 h 5535541"/>
                <a:gd name="connsiteX5" fmla="*/ 3192379 w 3192379"/>
                <a:gd name="connsiteY5" fmla="*/ 12031 h 5535541"/>
                <a:gd name="connsiteX0" fmla="*/ 3188368 w 3188368"/>
                <a:gd name="connsiteY0" fmla="*/ 12031 h 5535541"/>
                <a:gd name="connsiteX1" fmla="*/ 3188368 w 3188368"/>
                <a:gd name="connsiteY1" fmla="*/ 1010653 h 5535541"/>
                <a:gd name="connsiteX2" fmla="*/ 1852863 w 3188368"/>
                <a:gd name="connsiteY2" fmla="*/ 3416968 h 5535541"/>
                <a:gd name="connsiteX3" fmla="*/ 834642 w 3188368"/>
                <a:gd name="connsiteY3" fmla="*/ 5535541 h 5535541"/>
                <a:gd name="connsiteX4" fmla="*/ 0 w 3188368"/>
                <a:gd name="connsiteY4" fmla="*/ 0 h 5535541"/>
                <a:gd name="connsiteX5" fmla="*/ 3188368 w 3188368"/>
                <a:gd name="connsiteY5" fmla="*/ 12031 h 5535541"/>
                <a:gd name="connsiteX0" fmla="*/ 3188368 w 3188368"/>
                <a:gd name="connsiteY0" fmla="*/ 12031 h 5385554"/>
                <a:gd name="connsiteX1" fmla="*/ 3188368 w 3188368"/>
                <a:gd name="connsiteY1" fmla="*/ 1010653 h 5385554"/>
                <a:gd name="connsiteX2" fmla="*/ 1852863 w 3188368"/>
                <a:gd name="connsiteY2" fmla="*/ 3416968 h 5385554"/>
                <a:gd name="connsiteX3" fmla="*/ 11271 w 3188368"/>
                <a:gd name="connsiteY3" fmla="*/ 5385554 h 5385554"/>
                <a:gd name="connsiteX4" fmla="*/ 0 w 3188368"/>
                <a:gd name="connsiteY4" fmla="*/ 0 h 5385554"/>
                <a:gd name="connsiteX5" fmla="*/ 3188368 w 3188368"/>
                <a:gd name="connsiteY5" fmla="*/ 12031 h 538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8368" h="5385554">
                  <a:moveTo>
                    <a:pt x="3188368" y="12031"/>
                  </a:moveTo>
                  <a:lnTo>
                    <a:pt x="3188368" y="1010653"/>
                  </a:lnTo>
                  <a:lnTo>
                    <a:pt x="1852863" y="3416968"/>
                  </a:lnTo>
                  <a:lnTo>
                    <a:pt x="11271" y="5385554"/>
                  </a:lnTo>
                  <a:lnTo>
                    <a:pt x="0" y="0"/>
                  </a:lnTo>
                  <a:lnTo>
                    <a:pt x="3188368" y="12031"/>
                  </a:lnTo>
                  <a:close/>
                </a:path>
              </a:pathLst>
            </a:custGeom>
            <a:gradFill flip="none" rotWithShape="1">
              <a:gsLst>
                <a:gs pos="0">
                  <a:schemeClr val="accent4"/>
                </a:gs>
                <a:gs pos="33000">
                  <a:schemeClr val="accent2">
                    <a:lumMod val="75000"/>
                  </a:schemeClr>
                </a:gs>
                <a:gs pos="100000">
                  <a:schemeClr val="accent2">
                    <a:lumMod val="60000"/>
                    <a:lumOff val="40000"/>
                  </a:scheme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38" name="Freeform 37"/>
            <p:cNvSpPr/>
            <p:nvPr/>
          </p:nvSpPr>
          <p:spPr bwMode="auto">
            <a:xfrm>
              <a:off x="1322343" y="4217032"/>
              <a:ext cx="6243723" cy="1878968"/>
            </a:xfrm>
            <a:custGeom>
              <a:avLst/>
              <a:gdLst>
                <a:gd name="connsiteX0" fmla="*/ 6364706 w 6364706"/>
                <a:gd name="connsiteY0" fmla="*/ 1864895 h 1864895"/>
                <a:gd name="connsiteX1" fmla="*/ 4499811 w 6364706"/>
                <a:gd name="connsiteY1" fmla="*/ 0 h 1864895"/>
                <a:gd name="connsiteX2" fmla="*/ 1888958 w 6364706"/>
                <a:gd name="connsiteY2" fmla="*/ 0 h 1864895"/>
                <a:gd name="connsiteX3" fmla="*/ 0 w 6364706"/>
                <a:gd name="connsiteY3" fmla="*/ 1864895 h 1864895"/>
                <a:gd name="connsiteX4" fmla="*/ 6364706 w 6364706"/>
                <a:gd name="connsiteY4" fmla="*/ 1864895 h 1864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706" h="1864895">
                  <a:moveTo>
                    <a:pt x="6364706" y="1864895"/>
                  </a:moveTo>
                  <a:lnTo>
                    <a:pt x="4499811" y="0"/>
                  </a:lnTo>
                  <a:lnTo>
                    <a:pt x="1888958" y="0"/>
                  </a:lnTo>
                  <a:lnTo>
                    <a:pt x="0" y="1864895"/>
                  </a:lnTo>
                  <a:lnTo>
                    <a:pt x="6364706" y="1864895"/>
                  </a:lnTo>
                  <a:close/>
                </a:path>
              </a:pathLst>
            </a:custGeom>
            <a:gradFill flip="none" rotWithShape="1">
              <a:gsLst>
                <a:gs pos="0">
                  <a:srgbClr val="FF6600"/>
                </a:gs>
                <a:gs pos="50000">
                  <a:srgbClr val="FF9900">
                    <a:alpha val="59000"/>
                  </a:srgbClr>
                </a:gs>
                <a:gs pos="100000">
                  <a:srgbClr val="FFCC00">
                    <a:alpha val="32000"/>
                  </a:srgb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41" name="TextBox 20490"/>
            <p:cNvSpPr txBox="1">
              <a:spLocks noChangeArrowheads="1"/>
            </p:cNvSpPr>
            <p:nvPr/>
          </p:nvSpPr>
          <p:spPr bwMode="auto">
            <a:xfrm>
              <a:off x="1173479" y="2082450"/>
              <a:ext cx="2724152" cy="1900033"/>
            </a:xfrm>
            <a:prstGeom prst="rect">
              <a:avLst/>
            </a:prstGeom>
            <a:noFill/>
            <a:ln w="9525">
              <a:noFill/>
              <a:miter lim="800000"/>
              <a:headEnd/>
              <a:tailEnd/>
            </a:ln>
          </p:spPr>
          <p:txBody>
            <a:bodyPr wrap="square">
              <a:spAutoFit/>
            </a:bodyPr>
            <a:lstStyle/>
            <a:p>
              <a:pPr algn="ctr" defTabSz="914363">
                <a:lnSpc>
                  <a:spcPct val="80000"/>
                </a:lnSpc>
                <a:buClr>
                  <a:schemeClr val="tx2"/>
                </a:buClr>
                <a:buSzPct val="95000"/>
                <a:buNone/>
                <a:defRPr/>
              </a:pPr>
              <a:r>
                <a:rPr lang="en-US" sz="2800" b="1" kern="0" spc="-50" dirty="0" smtClean="0">
                  <a:ln w="3175">
                    <a:solidFill>
                      <a:schemeClr val="bg2">
                        <a:alpha val="46000"/>
                      </a:schemeClr>
                    </a:solidFill>
                  </a:ln>
                  <a:effectLst>
                    <a:outerShdw blurRad="50800" dist="38100" dir="5400000" algn="t" rotWithShape="0">
                      <a:prstClr val="black">
                        <a:alpha val="40000"/>
                      </a:prstClr>
                    </a:outerShdw>
                  </a:effectLst>
                  <a:latin typeface="+mn-lt"/>
                  <a:cs typeface="Arial" charset="0"/>
                </a:rPr>
                <a:t>Accede </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a la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información</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desde</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cualquier</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lugar</a:t>
              </a:r>
              <a:endPar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endParaRPr>
            </a:p>
          </p:txBody>
        </p:sp>
        <p:sp>
          <p:nvSpPr>
            <p:cNvPr id="42" name="TextBox 20490"/>
            <p:cNvSpPr txBox="1">
              <a:spLocks noChangeArrowheads="1"/>
            </p:cNvSpPr>
            <p:nvPr/>
          </p:nvSpPr>
          <p:spPr bwMode="auto">
            <a:xfrm>
              <a:off x="4954191" y="2128170"/>
              <a:ext cx="2727960" cy="1178664"/>
            </a:xfrm>
            <a:prstGeom prst="rect">
              <a:avLst/>
            </a:prstGeom>
            <a:noFill/>
            <a:ln w="9525">
              <a:noFill/>
              <a:miter lim="800000"/>
              <a:headEnd/>
              <a:tailEnd/>
            </a:ln>
          </p:spPr>
          <p:txBody>
            <a:bodyPr wrap="square">
              <a:spAutoFit/>
            </a:bodyPr>
            <a:lstStyle/>
            <a:p>
              <a:pPr algn="ctr" defTabSz="914363">
                <a:lnSpc>
                  <a:spcPct val="80000"/>
                </a:lnSpc>
                <a:buClr>
                  <a:schemeClr val="tx2"/>
                </a:buClr>
                <a:buSzPct val="95000"/>
                <a:buNone/>
                <a:defRPr/>
              </a:pPr>
              <a:r>
                <a:rPr lang="en-US" sz="2800" b="1" kern="0" spc="-50" dirty="0" err="1" smtClean="0">
                  <a:ln w="3175">
                    <a:solidFill>
                      <a:schemeClr val="bg2">
                        <a:alpha val="46000"/>
                      </a:schemeClr>
                    </a:solidFill>
                  </a:ln>
                  <a:effectLst>
                    <a:outerShdw blurRad="50800" dist="38100" dir="5400000" algn="t" rotWithShape="0">
                      <a:prstClr val="black">
                        <a:alpha val="40000"/>
                      </a:prstClr>
                    </a:outerShdw>
                  </a:effectLst>
                  <a:latin typeface="+mn-lt"/>
                  <a:cs typeface="Arial" charset="0"/>
                </a:rPr>
                <a:t>Mejora</a:t>
              </a:r>
              <a:r>
                <a:rPr lang="en-US" sz="2800" b="1" kern="0" spc="-50" dirty="0" smtClean="0">
                  <a:ln w="3175">
                    <a:solidFill>
                      <a:schemeClr val="bg2">
                        <a:alpha val="46000"/>
                      </a:schemeClr>
                    </a:solidFill>
                  </a:ln>
                  <a:effectLst>
                    <a:outerShdw blurRad="50800" dist="38100" dir="5400000" algn="t" rotWithShape="0">
                      <a:prstClr val="black">
                        <a:alpha val="40000"/>
                      </a:prstClr>
                    </a:outerShdw>
                  </a:effectLst>
                  <a:latin typeface="+mn-lt"/>
                  <a:cs typeface="Arial" charset="0"/>
                </a:rPr>
                <a:t> </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la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seguridad</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 y el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cumplimiento</a:t>
              </a:r>
              <a:endPar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endParaRPr>
            </a:p>
          </p:txBody>
        </p:sp>
        <p:sp>
          <p:nvSpPr>
            <p:cNvPr id="43" name="TextBox 20490"/>
            <p:cNvSpPr txBox="1">
              <a:spLocks noChangeArrowheads="1"/>
            </p:cNvSpPr>
            <p:nvPr/>
          </p:nvSpPr>
          <p:spPr bwMode="auto">
            <a:xfrm>
              <a:off x="3065447" y="4795215"/>
              <a:ext cx="2792428" cy="1178664"/>
            </a:xfrm>
            <a:prstGeom prst="rect">
              <a:avLst/>
            </a:prstGeom>
            <a:noFill/>
            <a:ln w="9525">
              <a:noFill/>
              <a:miter lim="800000"/>
              <a:headEnd/>
              <a:tailEnd/>
            </a:ln>
          </p:spPr>
          <p:txBody>
            <a:bodyPr wrap="square">
              <a:spAutoFit/>
            </a:bodyPr>
            <a:lstStyle/>
            <a:p>
              <a:pPr algn="ctr" defTabSz="914363">
                <a:lnSpc>
                  <a:spcPct val="80000"/>
                </a:lnSpc>
                <a:buClr>
                  <a:schemeClr val="tx2"/>
                </a:buClr>
                <a:buSzPct val="95000"/>
                <a:buNone/>
                <a:defRPr/>
              </a:pPr>
              <a:r>
                <a:rPr lang="en-US" sz="2800" b="1" kern="0" spc="-50" dirty="0" err="1" smtClean="0">
                  <a:ln w="3175">
                    <a:solidFill>
                      <a:schemeClr val="bg2">
                        <a:alpha val="46000"/>
                      </a:schemeClr>
                    </a:solidFill>
                  </a:ln>
                  <a:effectLst>
                    <a:outerShdw blurRad="50800" dist="38100" dir="5400000" algn="t" rotWithShape="0">
                      <a:prstClr val="black">
                        <a:alpha val="40000"/>
                      </a:prstClr>
                    </a:outerShdw>
                  </a:effectLst>
                  <a:latin typeface="+mn-lt"/>
                  <a:cs typeface="Arial" charset="0"/>
                </a:rPr>
                <a:t>Optimiza</a:t>
              </a:r>
              <a:r>
                <a:rPr lang="en-US" sz="2800" b="1" kern="0" spc="-50" dirty="0" smtClean="0">
                  <a:ln w="3175">
                    <a:solidFill>
                      <a:schemeClr val="bg2">
                        <a:alpha val="46000"/>
                      </a:schemeClr>
                    </a:solidFill>
                  </a:ln>
                  <a:effectLst>
                    <a:outerShdw blurRad="50800" dist="38100" dir="5400000" algn="t" rotWithShape="0">
                      <a:prstClr val="black">
                        <a:alpha val="40000"/>
                      </a:prstClr>
                    </a:outerShdw>
                  </a:effectLst>
                  <a:latin typeface="+mn-lt"/>
                  <a:cs typeface="Arial" charset="0"/>
                </a:rPr>
                <a:t> </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la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administración</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 de </a:t>
              </a:r>
              <a:r>
                <a:rPr lang="en-US" sz="2800" b="1" kern="0" spc="-50" dirty="0" err="1">
                  <a:ln w="3175">
                    <a:solidFill>
                      <a:schemeClr val="bg2">
                        <a:alpha val="46000"/>
                      </a:schemeClr>
                    </a:solidFill>
                  </a:ln>
                  <a:effectLst>
                    <a:outerShdw blurRad="50800" dist="38100" dir="5400000" algn="t" rotWithShape="0">
                      <a:prstClr val="black">
                        <a:alpha val="40000"/>
                      </a:prstClr>
                    </a:outerShdw>
                  </a:effectLst>
                  <a:latin typeface="+mn-lt"/>
                  <a:cs typeface="Arial" charset="0"/>
                </a:rPr>
                <a:t>las</a:t>
              </a:r>
              <a:r>
                <a:rPr lang="en-US" sz="2800" b="1" kern="0" spc="-50" dirty="0">
                  <a:ln w="3175">
                    <a:solidFill>
                      <a:schemeClr val="bg2">
                        <a:alpha val="46000"/>
                      </a:schemeClr>
                    </a:solidFill>
                  </a:ln>
                  <a:effectLst>
                    <a:outerShdw blurRad="50800" dist="38100" dir="5400000" algn="t" rotWithShape="0">
                      <a:prstClr val="black">
                        <a:alpha val="40000"/>
                      </a:prstClr>
                    </a:outerShdw>
                  </a:effectLst>
                  <a:latin typeface="+mn-lt"/>
                  <a:cs typeface="Arial" charset="0"/>
                </a:rPr>
                <a:t> PC</a:t>
              </a:r>
            </a:p>
          </p:txBody>
        </p:sp>
        <p:sp>
          <p:nvSpPr>
            <p:cNvPr id="57" name="Rectangle 56"/>
            <p:cNvSpPr/>
            <p:nvPr/>
          </p:nvSpPr>
          <p:spPr>
            <a:xfrm>
              <a:off x="3132415" y="3356541"/>
              <a:ext cx="2401412" cy="722806"/>
            </a:xfrm>
            <a:prstGeom prst="rect">
              <a:avLst/>
            </a:prstGeom>
            <a:noFill/>
            <a:ln w="9525">
              <a:noFill/>
              <a:miter lim="800000"/>
              <a:headEnd/>
              <a:tailEnd/>
            </a:ln>
          </p:spPr>
          <p:txBody>
            <a:bodyPr wrap="square">
              <a:prstTxWarp prst="textArchDown">
                <a:avLst>
                  <a:gd name="adj" fmla="val 230974"/>
                </a:avLst>
              </a:prstTxWarp>
              <a:spAutoFit/>
            </a:bodyPr>
            <a:lstStyle/>
            <a:p>
              <a:pPr algn="ctr" defTabSz="758952">
                <a:lnSpc>
                  <a:spcPct val="85000"/>
                </a:lnSpc>
                <a:buNone/>
              </a:pPr>
              <a:r>
                <a:rPr lang="en-US" sz="1600" b="1" i="0" spc="-50" dirty="0" err="1">
                  <a:latin typeface="Segoe"/>
                  <a:ea typeface="+mn-ea"/>
                  <a:cs typeface="+mn-cs"/>
                </a:rPr>
                <a:t>Optimización</a:t>
              </a:r>
              <a:r>
                <a:rPr lang="en-US" sz="1600" b="1" i="0" spc="-50" dirty="0">
                  <a:latin typeface="Segoe"/>
                  <a:ea typeface="+mn-ea"/>
                  <a:cs typeface="+mn-cs"/>
                </a:rPr>
                <a:t> de </a:t>
              </a:r>
              <a:r>
                <a:rPr lang="en-US" sz="1600" b="1" i="0" spc="-50" dirty="0" err="1">
                  <a:latin typeface="Segoe"/>
                  <a:ea typeface="+mn-ea"/>
                  <a:cs typeface="+mn-cs"/>
                </a:rPr>
                <a:t>escritorio</a:t>
              </a:r>
              <a:endParaRPr lang="en-US" sz="1600" b="1" i="0" spc="-50" dirty="0">
                <a:latin typeface="Segoe"/>
                <a:ea typeface="+mn-ea"/>
                <a:cs typeface="+mn-cs"/>
              </a:endParaRPr>
            </a:p>
          </p:txBody>
        </p:sp>
        <p:grpSp>
          <p:nvGrpSpPr>
            <p:cNvPr id="2" name="Group 25"/>
            <p:cNvGrpSpPr/>
            <p:nvPr/>
          </p:nvGrpSpPr>
          <p:grpSpPr>
            <a:xfrm>
              <a:off x="3641829" y="2374170"/>
              <a:ext cx="1454046" cy="1507356"/>
              <a:chOff x="7270854" y="2286001"/>
              <a:chExt cx="1587396" cy="1645593"/>
            </a:xfrm>
          </p:grpSpPr>
          <p:pic>
            <p:nvPicPr>
              <p:cNvPr id="2053" name="Picture 5" descr="E:\Syngai\Microsoft Clip Organizer\Tech Icons\j0431564.png"/>
              <p:cNvPicPr>
                <a:picLocks noChangeAspect="1" noChangeArrowheads="1"/>
              </p:cNvPicPr>
              <p:nvPr/>
            </p:nvPicPr>
            <p:blipFill>
              <a:blip r:embed="rId3"/>
              <a:srcRect/>
              <a:stretch>
                <a:fillRect/>
              </a:stretch>
            </p:blipFill>
            <p:spPr bwMode="auto">
              <a:xfrm flipH="1">
                <a:off x="7270854" y="2286001"/>
                <a:ext cx="1088122" cy="1095374"/>
              </a:xfrm>
              <a:prstGeom prst="rect">
                <a:avLst/>
              </a:prstGeom>
              <a:noFill/>
            </p:spPr>
          </p:pic>
          <p:pic>
            <p:nvPicPr>
              <p:cNvPr id="2050" name="Picture 2" descr="E:\Syngai\Microsoft Clip Organizer\Tech Icons\Monitor.png"/>
              <p:cNvPicPr>
                <a:picLocks noChangeAspect="1" noChangeArrowheads="1"/>
              </p:cNvPicPr>
              <p:nvPr/>
            </p:nvPicPr>
            <p:blipFill>
              <a:blip r:embed="rId4"/>
              <a:srcRect/>
              <a:stretch>
                <a:fillRect/>
              </a:stretch>
            </p:blipFill>
            <p:spPr bwMode="auto">
              <a:xfrm flipH="1">
                <a:off x="7820025" y="2428874"/>
                <a:ext cx="1038225" cy="1038225"/>
              </a:xfrm>
              <a:prstGeom prst="rect">
                <a:avLst/>
              </a:prstGeom>
              <a:noFill/>
            </p:spPr>
          </p:pic>
          <p:pic>
            <p:nvPicPr>
              <p:cNvPr id="2051" name="Picture 3" descr="E:\Syngai\Microsoft Clip Organizer\Technology\keyboard.png"/>
              <p:cNvPicPr>
                <a:picLocks noChangeAspect="1" noChangeArrowheads="1"/>
              </p:cNvPicPr>
              <p:nvPr/>
            </p:nvPicPr>
            <p:blipFill>
              <a:blip r:embed="rId5" cstate="print"/>
              <a:srcRect/>
              <a:stretch>
                <a:fillRect/>
              </a:stretch>
            </p:blipFill>
            <p:spPr bwMode="auto">
              <a:xfrm rot="21073448" flipH="1">
                <a:off x="7474184" y="3267900"/>
                <a:ext cx="1015859" cy="663694"/>
              </a:xfrm>
              <a:prstGeom prst="rect">
                <a:avLst/>
              </a:prstGeom>
              <a:noFill/>
            </p:spPr>
          </p:pic>
          <p:pic>
            <p:nvPicPr>
              <p:cNvPr id="2052" name="Picture 4" descr="E:\Syngai\Microsoft Clip Organizer\Tech Icons\j0431568.png"/>
              <p:cNvPicPr>
                <a:picLocks noChangeAspect="1" noChangeArrowheads="1"/>
              </p:cNvPicPr>
              <p:nvPr/>
            </p:nvPicPr>
            <p:blipFill>
              <a:blip r:embed="rId6" cstate="print"/>
              <a:srcRect/>
              <a:stretch>
                <a:fillRect/>
              </a:stretch>
            </p:blipFill>
            <p:spPr bwMode="auto">
              <a:xfrm rot="1800000">
                <a:off x="8383764" y="3579396"/>
                <a:ext cx="332362" cy="334577"/>
              </a:xfrm>
              <a:prstGeom prst="rect">
                <a:avLst/>
              </a:prstGeom>
              <a:noFill/>
            </p:spPr>
          </p:pic>
        </p:grpSp>
      </p:grpSp>
      <p:sp>
        <p:nvSpPr>
          <p:cNvPr id="24" name="Slide Number Placeholder 23"/>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4</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nvGraphicFramePr>
        <p:xfrm>
          <a:off x="363538" y="960438"/>
          <a:ext cx="8594725" cy="5317992"/>
        </p:xfrm>
        <a:graphic>
          <a:graphicData uri="http://schemas.openxmlformats.org/drawingml/2006/table">
            <a:tbl>
              <a:tblPr firstRow="1" bandRow="1">
                <a:tableStyleId>{2D5ABB26-0587-4C30-8999-92F81FD0307C}</a:tableStyleId>
              </a:tblPr>
              <a:tblGrid>
                <a:gridCol w="614446"/>
                <a:gridCol w="1676316"/>
                <a:gridCol w="6303963"/>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Componentes</a:t>
                      </a:r>
                      <a:endPar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Características</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clave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para</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la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automatización</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la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administración</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TI</a:t>
                      </a:r>
                    </a:p>
                  </a:txBody>
                  <a:tcPr marL="45720" marR="4572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r>
              <a:tr h="354867">
                <a:tc rowSpan="6">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Soluciones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tecnologías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a:t>
                      </a:r>
                      <a:b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b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Windows Vista Service Pack 1 (SP1)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SO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estándar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1647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Gestión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cambios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efectiva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sólido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modelo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delegación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basado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funciones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(AGPM)</a:t>
                      </a: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supervisión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caídas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sistema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agentes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Desktop Error Monitoring (DEM)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identifica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impacto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causas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resolución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fallas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la PC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aumentar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confiabilidad</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Diagnostics and Recovery Toolset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sistemas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bloqueados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que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no se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reinician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restaura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datos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elimina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malware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mientras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sistema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encuentra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desconectado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Virtualización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simplificar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(App-V y MED-V)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14183">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Supervisión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errores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con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agentes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o sin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agentes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14183">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Gestión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configuraciones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deseada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14183">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Establecimiento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un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directorio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PC</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452892">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agentes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firmas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clientes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parte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actualizaciones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automáticas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proteger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SO del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cliente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contra virus, spyware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amenazas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maliciosas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256032">
                <a:tc rowSpan="4">
                  <a:txBody>
                    <a:bodyPr/>
                    <a:lstStyle/>
                    <a:p>
                      <a:pPr marL="0" marR="0" indent="0" algn="ctr" defTabSz="914400">
                        <a:lnSpc>
                          <a:spcPct val="90000"/>
                        </a:lnSpc>
                        <a:spcBef>
                          <a:spcPts val="0"/>
                        </a:spcBef>
                        <a:spcAft>
                          <a:spcPts val="0"/>
                        </a:spcAft>
                        <a:buNone/>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Servicios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 </a:t>
                      </a:r>
                      <a:b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b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socios</a:t>
                      </a:r>
                      <a:endPar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01752">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4592" marR="0" lvl="1" indent="-164592" algn="l" defTabSz="914400">
                        <a:lnSpc>
                          <a:spcPct val="100000"/>
                        </a:lnSpc>
                        <a:spcBef>
                          <a:spcPts val="0"/>
                        </a:spcBef>
                        <a:spcAft>
                          <a:spcPts val="0"/>
                        </a:spcAft>
                        <a:buClr>
                          <a:srgbClr val="FFB601"/>
                        </a:buClr>
                        <a:buSzPct val="85000"/>
                        <a:buFontTx/>
                        <a:buBlip>
                          <a:blip r:embed="rId3"/>
                        </a:buBlip>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Supervisión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capacidad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sistemas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servicios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proactivas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01752">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Automatización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sistemas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01752">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Arquitectura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planificación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diseño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20040">
                <a:tc rowSpan="3">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Recursos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a:t>
                      </a:r>
                      <a:r>
                        <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Microsoft</a:t>
                      </a:r>
                      <a:endPar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Guía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escritorio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ITIL</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Comparación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costos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2">
                        <a:lumMod val="75000"/>
                        <a:alpha val="15000"/>
                      </a:schemeClr>
                    </a:solidFill>
                  </a:tcPr>
                </a:tc>
              </a:tr>
              <a:tr h="320040">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Supervisión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errores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PC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orientación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recuperación</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alpha val="15000"/>
                      </a:schemeClr>
                    </a:solidFill>
                  </a:tcPr>
                </a:tc>
              </a:tr>
            </a:tbl>
          </a:graphicData>
        </a:graphic>
      </p:graphicFrame>
      <p:sp>
        <p:nvSpPr>
          <p:cNvPr id="20" name="Slide Number Placeholder 19"/>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40</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pic>
        <p:nvPicPr>
          <p:cNvPr id="8" name="Picture 4" descr="E:\Syngai\Company Logos\Microsoft\ADSF.png"/>
          <p:cNvPicPr>
            <a:picLocks noChangeAspect="1" noChangeArrowheads="1"/>
          </p:cNvPicPr>
          <p:nvPr/>
        </p:nvPicPr>
        <p:blipFill>
          <a:blip r:embed="rId4">
            <a:lum bright="100000"/>
          </a:blip>
          <a:srcRect b="42082"/>
          <a:stretch>
            <a:fillRect/>
          </a:stretch>
        </p:blipFill>
        <p:spPr bwMode="auto">
          <a:xfrm>
            <a:off x="1225947" y="3470132"/>
            <a:ext cx="1061420" cy="163846"/>
          </a:xfrm>
          <a:prstGeom prst="rect">
            <a:avLst/>
          </a:prstGeom>
          <a:noFill/>
          <a:effectLst>
            <a:outerShdw blurRad="50800" dist="38100" dir="5400000" algn="t" rotWithShape="0">
              <a:prstClr val="black">
                <a:alpha val="40000"/>
              </a:prstClr>
            </a:outerShdw>
          </a:effectLst>
        </p:spPr>
      </p:pic>
      <p:pic>
        <p:nvPicPr>
          <p:cNvPr id="17" name="Picture 3" descr="E:\Manisha\Microsoft Pictures\Microsoft\Forefront client security.png"/>
          <p:cNvPicPr>
            <a:picLocks noChangeAspect="1" noChangeArrowheads="1"/>
          </p:cNvPicPr>
          <p:nvPr/>
        </p:nvPicPr>
        <p:blipFill>
          <a:blip r:embed="rId5" cstate="print"/>
          <a:stretch>
            <a:fillRect/>
          </a:stretch>
        </p:blipFill>
        <p:spPr bwMode="auto">
          <a:xfrm>
            <a:off x="1241128" y="3766058"/>
            <a:ext cx="1042917" cy="403628"/>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18" name="Picture 4" descr="E:\Manisha\Microsoft Pictures\Microsoft\MOF.png"/>
          <p:cNvPicPr>
            <a:picLocks noChangeAspect="1" noChangeArrowheads="1"/>
          </p:cNvPicPr>
          <p:nvPr/>
        </p:nvPicPr>
        <p:blipFill>
          <a:blip r:embed="rId6" cstate="print">
            <a:lum bright="100000"/>
          </a:blip>
          <a:srcRect/>
          <a:stretch>
            <a:fillRect/>
          </a:stretch>
        </p:blipFill>
        <p:spPr bwMode="auto">
          <a:xfrm>
            <a:off x="1223345" y="5383631"/>
            <a:ext cx="1151030" cy="265894"/>
          </a:xfrm>
          <a:prstGeom prst="rect">
            <a:avLst/>
          </a:prstGeom>
          <a:noFill/>
          <a:effectLst>
            <a:outerShdw blurRad="50800" dist="38100" dir="5400000" algn="t" rotWithShape="0">
              <a:prstClr val="black">
                <a:alpha val="40000"/>
              </a:prstClr>
            </a:outerShdw>
          </a:effectLst>
        </p:spPr>
      </p:pic>
      <p:pic>
        <p:nvPicPr>
          <p:cNvPr id="19" name="Picture 18" descr="Services_bL.png"/>
          <p:cNvPicPr/>
          <p:nvPr/>
        </p:nvPicPr>
        <p:blipFill>
          <a:blip r:embed="rId7" cstate="print">
            <a:lum bright="100000"/>
          </a:blip>
          <a:stretch>
            <a:fillRect/>
          </a:stretch>
        </p:blipFill>
        <p:spPr>
          <a:xfrm>
            <a:off x="1002347" y="4139603"/>
            <a:ext cx="1424216" cy="299291"/>
          </a:xfrm>
          <a:prstGeom prst="rect">
            <a:avLst/>
          </a:prstGeom>
          <a:noFill/>
          <a:effectLst>
            <a:outerShdw blurRad="50800" dist="38100" dir="5400000" algn="t" rotWithShape="0">
              <a:prstClr val="black">
                <a:alpha val="40000"/>
              </a:prstClr>
            </a:outerShdw>
          </a:effectLst>
        </p:spPr>
      </p:pic>
      <p:sp>
        <p:nvSpPr>
          <p:cNvPr id="21" name="Title 23"/>
          <p:cNvSpPr txBox="1">
            <a:spLocks/>
          </p:cNvSpPr>
          <p:nvPr/>
        </p:nvSpPr>
        <p:spPr bwMode="auto">
          <a:xfrm>
            <a:off x="0" y="0"/>
            <a:ext cx="9144000" cy="654013"/>
          </a:xfrm>
          <a:prstGeom prst="rect">
            <a:avLst/>
          </a:prstGeom>
          <a:gradFill>
            <a:gsLst>
              <a:gs pos="100000">
                <a:schemeClr val="tx2">
                  <a:lumMod val="50000"/>
                  <a:alpha val="90000"/>
                </a:schemeClr>
              </a:gs>
              <a:gs pos="8000">
                <a:schemeClr val="tx2">
                  <a:lumMod val="50000"/>
                  <a:alpha val="65000"/>
                </a:schemeClr>
              </a:gs>
            </a:gsLst>
            <a:lin ang="10800000" scaled="1"/>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280800" indent="-280800" defTabSz="-13873163" eaLnBrk="0" hangingPunct="0">
              <a:lnSpc>
                <a:spcPct val="80000"/>
              </a:lnSpc>
              <a:buClr>
                <a:srgbClr val="FFB601"/>
              </a:buClr>
              <a:buSzPct val="95000"/>
              <a:buNone/>
              <a:defRPr/>
            </a:pP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4)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Automatización</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administración</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TI: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Componentes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y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capacidades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solución</a:t>
            </a: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pic>
        <p:nvPicPr>
          <p:cNvPr id="23" name="Picture 2" descr="E:\Syngai\Company Logos\Microsoft\Windows_Vista_Enterprise.png"/>
          <p:cNvPicPr>
            <a:picLocks noChangeAspect="1" noChangeArrowheads="1"/>
          </p:cNvPicPr>
          <p:nvPr/>
        </p:nvPicPr>
        <p:blipFill>
          <a:blip r:embed="rId8" cstate="print"/>
          <a:srcRect/>
          <a:stretch>
            <a:fillRect/>
          </a:stretch>
        </p:blipFill>
        <p:spPr bwMode="auto">
          <a:xfrm>
            <a:off x="1352039" y="1291589"/>
            <a:ext cx="1006185" cy="289459"/>
          </a:xfrm>
          <a:prstGeom prst="rect">
            <a:avLst/>
          </a:prstGeom>
          <a:noFill/>
          <a:effectLst>
            <a:outerShdw blurRad="50800" dist="38100" dir="5400000" algn="t" rotWithShape="0">
              <a:prstClr val="black">
                <a:alpha val="40000"/>
              </a:prstClr>
            </a:outerShdw>
          </a:effectLst>
        </p:spPr>
      </p:pic>
      <p:pic>
        <p:nvPicPr>
          <p:cNvPr id="25" name="Picture 24" descr="Service Manager Opt.png"/>
          <p:cNvPicPr>
            <a:picLocks noChangeAspect="1"/>
          </p:cNvPicPr>
          <p:nvPr/>
        </p:nvPicPr>
        <p:blipFill>
          <a:blip r:embed="rId9" cstate="print">
            <a:lum bright="100000"/>
          </a:blip>
          <a:stretch>
            <a:fillRect/>
          </a:stretch>
        </p:blipFill>
        <p:spPr>
          <a:xfrm>
            <a:off x="1204624" y="4456235"/>
            <a:ext cx="822712" cy="246111"/>
          </a:xfrm>
          <a:prstGeom prst="rect">
            <a:avLst/>
          </a:prstGeom>
          <a:noFill/>
          <a:effectLst>
            <a:outerShdw blurRad="50800" dist="38100" dir="5400000" algn="t" rotWithShape="0">
              <a:prstClr val="black">
                <a:alpha val="40000"/>
              </a:prstClr>
            </a:outerShdw>
          </a:effectLst>
        </p:spPr>
      </p:pic>
      <p:pic>
        <p:nvPicPr>
          <p:cNvPr id="26" name="Picture 25" descr="Service Manager Opt.png"/>
          <p:cNvPicPr>
            <a:picLocks noChangeAspect="1"/>
          </p:cNvPicPr>
          <p:nvPr/>
        </p:nvPicPr>
        <p:blipFill>
          <a:blip r:embed="rId10" cstate="print">
            <a:lum bright="100000"/>
          </a:blip>
          <a:stretch>
            <a:fillRect/>
          </a:stretch>
        </p:blipFill>
        <p:spPr>
          <a:xfrm>
            <a:off x="1130321" y="4749488"/>
            <a:ext cx="1140132" cy="247652"/>
          </a:xfrm>
          <a:prstGeom prst="rect">
            <a:avLst/>
          </a:prstGeom>
          <a:noFill/>
          <a:effectLst>
            <a:outerShdw blurRad="50800" dist="38100" dir="5400000" algn="t" rotWithShape="0">
              <a:prstClr val="black">
                <a:alpha val="40000"/>
              </a:prstClr>
            </a:outerShdw>
          </a:effectLst>
        </p:spPr>
      </p:pic>
      <p:pic>
        <p:nvPicPr>
          <p:cNvPr id="28" name="Picture 27" descr="Alinean ROI Tools.png"/>
          <p:cNvPicPr>
            <a:picLocks noChangeAspect="1"/>
          </p:cNvPicPr>
          <p:nvPr/>
        </p:nvPicPr>
        <p:blipFill>
          <a:blip r:embed="rId11">
            <a:lum bright="100000"/>
          </a:blip>
          <a:stretch>
            <a:fillRect/>
          </a:stretch>
        </p:blipFill>
        <p:spPr>
          <a:xfrm>
            <a:off x="1403299" y="5687850"/>
            <a:ext cx="594176" cy="238708"/>
          </a:xfrm>
          <a:prstGeom prst="rect">
            <a:avLst/>
          </a:prstGeom>
          <a:noFill/>
          <a:effectLst>
            <a:outerShdw blurRad="50800" dist="38100" dir="5400000" algn="t" rotWithShape="0">
              <a:prstClr val="black">
                <a:alpha val="40000"/>
              </a:prstClr>
            </a:outerShdw>
          </a:effectLst>
        </p:spPr>
      </p:pic>
      <p:grpSp>
        <p:nvGrpSpPr>
          <p:cNvPr id="2" name="Group 33"/>
          <p:cNvGrpSpPr/>
          <p:nvPr/>
        </p:nvGrpSpPr>
        <p:grpSpPr>
          <a:xfrm>
            <a:off x="1137517" y="5996514"/>
            <a:ext cx="1350823" cy="258871"/>
            <a:chOff x="1243086" y="5751704"/>
            <a:chExt cx="1350823" cy="258871"/>
          </a:xfrm>
          <a:effectLst>
            <a:outerShdw blurRad="50800" dist="38100" dir="5400000" algn="t" rotWithShape="0">
              <a:prstClr val="black">
                <a:alpha val="40000"/>
              </a:prstClr>
            </a:outerShdw>
          </a:effectLst>
        </p:grpSpPr>
        <p:pic>
          <p:nvPicPr>
            <p:cNvPr id="29" name="Picture 28" descr="DEM.png"/>
            <p:cNvPicPr>
              <a:picLocks noChangeAspect="1"/>
            </p:cNvPicPr>
            <p:nvPr/>
          </p:nvPicPr>
          <p:blipFill>
            <a:blip r:embed="rId12" cstate="print">
              <a:lum bright="100000"/>
            </a:blip>
            <a:stretch>
              <a:fillRect/>
            </a:stretch>
          </p:blipFill>
          <p:spPr>
            <a:xfrm>
              <a:off x="1243086" y="5761617"/>
              <a:ext cx="548394" cy="239044"/>
            </a:xfrm>
            <a:prstGeom prst="rect">
              <a:avLst/>
            </a:prstGeom>
            <a:noFill/>
            <a:effectLst>
              <a:outerShdw blurRad="63500" sx="102000" sy="102000" algn="ctr" rotWithShape="0">
                <a:prstClr val="black">
                  <a:alpha val="40000"/>
                </a:prstClr>
              </a:outerShdw>
            </a:effectLst>
          </p:spPr>
        </p:pic>
        <p:pic>
          <p:nvPicPr>
            <p:cNvPr id="30" name="Picture 29" descr="DEM.png"/>
            <p:cNvPicPr>
              <a:picLocks noChangeAspect="1"/>
            </p:cNvPicPr>
            <p:nvPr/>
          </p:nvPicPr>
          <p:blipFill>
            <a:blip r:embed="rId13" cstate="print"/>
            <a:stretch>
              <a:fillRect/>
            </a:stretch>
          </p:blipFill>
          <p:spPr>
            <a:xfrm>
              <a:off x="1863568" y="5751704"/>
              <a:ext cx="730341" cy="258871"/>
            </a:xfrm>
            <a:prstGeom prst="rect">
              <a:avLst/>
            </a:prstGeom>
            <a:noFill/>
            <a:effectLst>
              <a:outerShdw blurRad="63500" sx="102000" sy="102000" algn="ctr" rotWithShape="0">
                <a:prstClr val="black">
                  <a:alpha val="40000"/>
                </a:prstClr>
              </a:outerShdw>
            </a:effectLst>
          </p:spPr>
        </p:pic>
      </p:grpSp>
      <p:sp>
        <p:nvSpPr>
          <p:cNvPr id="32" name="Rectangle 31"/>
          <p:cNvSpPr/>
          <p:nvPr/>
        </p:nvSpPr>
        <p:spPr>
          <a:xfrm>
            <a:off x="1069832" y="5064125"/>
            <a:ext cx="1486192" cy="258532"/>
          </a:xfrm>
          <a:prstGeom prst="rect">
            <a:avLst/>
          </a:prstGeom>
          <a:effectLst/>
        </p:spPr>
        <p:txBody>
          <a:bodyPr wrap="square" lIns="18288" tIns="18288" rIns="18288" bIns="18288">
            <a:spAutoFit/>
          </a:bodyPr>
          <a:lstStyle/>
          <a:p>
            <a:pPr algn="ctr" defTabSz="-13873163" eaLnBrk="0" hangingPunct="0">
              <a:lnSpc>
                <a:spcPct val="90000"/>
              </a:lnSpc>
              <a:buClr>
                <a:srgbClr val="FFB601"/>
              </a:buClr>
              <a:buSzPct val="85000"/>
              <a:buNone/>
              <a:tabLst>
                <a:tab pos="285750" algn="l"/>
              </a:tabLst>
              <a:defRPr/>
            </a:pPr>
            <a:r>
              <a:rPr lang="en-US" sz="800" b="1"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Diseño</a:t>
            </a:r>
            <a:r>
              <a:rPr lang="en-US" sz="800" b="1" dirty="0">
                <a:ln>
                  <a:solidFill>
                    <a:srgbClr val="FFFFFF">
                      <a:lumMod val="50000"/>
                      <a:alpha val="3000"/>
                    </a:srgbClr>
                  </a:solidFill>
                </a:ln>
                <a:solidFill>
                  <a:srgbClr val="FFFFFF"/>
                </a:solidFill>
                <a:effectLst>
                  <a:outerShdw blurRad="38100" dist="38100" dir="2700000" algn="tl">
                    <a:srgbClr val="000000">
                      <a:alpha val="43137"/>
                    </a:srgbClr>
                  </a:outerShdw>
                </a:effectLst>
              </a:rPr>
              <a:t> e </a:t>
            </a:r>
            <a:r>
              <a:rPr lang="en-US" sz="800" b="1" dirty="0" err="1">
                <a:ln>
                  <a:solidFill>
                    <a:srgbClr val="FFFFFF">
                      <a:lumMod val="50000"/>
                      <a:alpha val="3000"/>
                    </a:srgbClr>
                  </a:solidFill>
                </a:ln>
                <a:solidFill>
                  <a:srgbClr val="FFFFFF"/>
                </a:solidFill>
                <a:effectLst>
                  <a:outerShdw blurRad="38100" dist="38100" dir="2700000" algn="tl">
                    <a:srgbClr val="000000">
                      <a:alpha val="43137"/>
                    </a:srgbClr>
                  </a:outerShdw>
                </a:effectLst>
              </a:rPr>
              <a:t>implementación</a:t>
            </a:r>
            <a:r>
              <a:rPr lang="en-US" sz="800" b="1" dirty="0">
                <a:ln>
                  <a:solidFill>
                    <a:srgbClr val="FFFFFF">
                      <a:lumMod val="50000"/>
                      <a:alpha val="3000"/>
                    </a:srgbClr>
                  </a:solidFill>
                </a:ln>
                <a:solidFill>
                  <a:srgbClr val="FFFFFF"/>
                </a:solidFill>
                <a:effectLst>
                  <a:outerShdw blurRad="38100" dist="38100" dir="2700000" algn="tl">
                    <a:srgbClr val="000000">
                      <a:alpha val="43137"/>
                    </a:srgbClr>
                  </a:outerShdw>
                </a:effectLst>
              </a:rPr>
              <a:t> de Active Directory</a:t>
            </a:r>
          </a:p>
        </p:txBody>
      </p:sp>
      <p:pic>
        <p:nvPicPr>
          <p:cNvPr id="33" name="Picture 4" descr="E:\Syngai\Company Logos\Microsoft\ADSF.png"/>
          <p:cNvPicPr>
            <a:picLocks noChangeAspect="1" noChangeArrowheads="1"/>
          </p:cNvPicPr>
          <p:nvPr/>
        </p:nvPicPr>
        <p:blipFill>
          <a:blip r:embed="rId4">
            <a:lum bright="100000"/>
          </a:blip>
          <a:srcRect b="42082"/>
          <a:stretch>
            <a:fillRect/>
          </a:stretch>
        </p:blipFill>
        <p:spPr bwMode="auto">
          <a:xfrm>
            <a:off x="-1209090" y="4854540"/>
            <a:ext cx="1061420" cy="163846"/>
          </a:xfrm>
          <a:prstGeom prst="rect">
            <a:avLst/>
          </a:prstGeom>
          <a:noFill/>
          <a:effectLst>
            <a:outerShdw blurRad="63500" sx="102000" sy="102000" algn="ctr" rotWithShape="0">
              <a:prstClr val="black">
                <a:alpha val="40000"/>
              </a:prstClr>
            </a:outerShdw>
          </a:effectLst>
        </p:spPr>
      </p:pic>
      <p:pic>
        <p:nvPicPr>
          <p:cNvPr id="24" name="Picture 3" descr="C:\Users\v-jmacke\Documents\@Arnold Group\Desktop Opt FY09\WhitePaper\Logos\SysCnt-ConfigMgr07_h_bL_r.png"/>
          <p:cNvPicPr>
            <a:picLocks noChangeAspect="1" noChangeArrowheads="1"/>
          </p:cNvPicPr>
          <p:nvPr/>
        </p:nvPicPr>
        <p:blipFill>
          <a:blip r:embed="rId14" cstate="print"/>
          <a:srcRect/>
          <a:stretch>
            <a:fillRect/>
          </a:stretch>
        </p:blipFill>
        <p:spPr bwMode="auto">
          <a:xfrm>
            <a:off x="1143839" y="3092128"/>
            <a:ext cx="1357687" cy="312866"/>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7" name="Picture 2" descr="https://mediabank.partners.extranet.microsoft.com/transfer/radFF5AF/3/SysCnt-OprtnsMgr07_h_bL_r.png"/>
          <p:cNvPicPr>
            <a:picLocks noChangeAspect="1" noChangeArrowheads="1"/>
          </p:cNvPicPr>
          <p:nvPr/>
        </p:nvPicPr>
        <p:blipFill>
          <a:blip r:embed="rId15" cstate="print"/>
          <a:srcRect/>
          <a:stretch>
            <a:fillRect/>
          </a:stretch>
        </p:blipFill>
        <p:spPr bwMode="auto">
          <a:xfrm>
            <a:off x="1106525" y="2748512"/>
            <a:ext cx="1351652" cy="340541"/>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31" name="Picture 1" descr="C:\Users\v-jmacke\Documents\@Arnold Group\Desktop Opt FY09\WhitePaper\Logos\MDOP\MDOP_white.png"/>
          <p:cNvPicPr>
            <a:picLocks noChangeAspect="1" noChangeArrowheads="1"/>
          </p:cNvPicPr>
          <p:nvPr/>
        </p:nvPicPr>
        <p:blipFill>
          <a:blip r:embed="rId16" cstate="print"/>
          <a:srcRect/>
          <a:stretch>
            <a:fillRect/>
          </a:stretch>
        </p:blipFill>
        <p:spPr bwMode="auto">
          <a:xfrm>
            <a:off x="1033835" y="1933656"/>
            <a:ext cx="1699912" cy="284757"/>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8"/>
          <p:cNvSpPr>
            <a:spLocks noGrp="1"/>
          </p:cNvSpPr>
          <p:nvPr>
            <p:ph type="sldNum" sz="quarter" idx="4"/>
          </p:nvPr>
        </p:nvSpPr>
        <p:spPr/>
        <p:txBody>
          <a:bodyPr/>
          <a:lstStyle/>
          <a:p>
            <a:pPr algn="ct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ctr">
                <a:lnSpc>
                  <a:spcPct val="90000"/>
                </a:lnSpc>
                <a:spcBef>
                  <a:spcPts val="0"/>
                </a:spcBef>
                <a:spcAft>
                  <a:spcPts val="0"/>
                </a:spcAft>
                <a:buNone/>
              </a:pPr>
              <a:t>41</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
        <p:nvSpPr>
          <p:cNvPr id="20" name="Title 23"/>
          <p:cNvSpPr txBox="1">
            <a:spLocks/>
          </p:cNvSpPr>
          <p:nvPr/>
        </p:nvSpPr>
        <p:spPr bwMode="auto">
          <a:xfrm>
            <a:off x="0" y="-2"/>
            <a:ext cx="9144000" cy="654013"/>
          </a:xfrm>
          <a:prstGeom prst="rect">
            <a:avLst/>
          </a:prstGeom>
          <a:gradFill flip="none" rotWithShape="0">
            <a:gsLst>
              <a:gs pos="100000">
                <a:schemeClr val="bg2">
                  <a:lumMod val="75000"/>
                  <a:lumOff val="25000"/>
                </a:schemeClr>
              </a:gs>
              <a:gs pos="8000">
                <a:schemeClr val="bg2">
                  <a:lumMod val="75000"/>
                  <a:lumOff val="25000"/>
                  <a:alpha val="75000"/>
                </a:schemeClr>
              </a:gs>
            </a:gsLst>
            <a:lin ang="10800000" scaled="1"/>
            <a:tileRect/>
          </a:gradFill>
          <a:ln w="9525">
            <a:noFill/>
            <a:miter lim="800000"/>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vert="horz" wrap="square" lIns="182880" tIns="91440" rIns="91440" bIns="91440" numCol="1" anchor="ctr" anchorCtr="0" compatLnSpc="1">
            <a:prstTxWarp prst="textNoShape">
              <a:avLst/>
            </a:prstTxWarp>
            <a:noAutofit/>
          </a:bodyPr>
          <a:lstStyle/>
          <a:p>
            <a:pPr marL="342900" indent="-342900" defTabSz="-13873163" eaLnBrk="0" hangingPunct="0">
              <a:buClr>
                <a:srgbClr val="FFB601"/>
              </a:buClr>
              <a:buSzPct val="95000"/>
              <a:buNone/>
              <a:defRPr/>
            </a:pP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5)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Seguridad</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más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integral: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Componentes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y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capacidades</a:t>
            </a:r>
            <a:r>
              <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 de la </a:t>
            </a:r>
            <a:r>
              <a:rPr lang="en-US" sz="2000"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rPr>
              <a:t>solución</a:t>
            </a:r>
            <a:endParaRPr lang="en-US" sz="2000"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latin typeface="Segoe Semibold"/>
            </a:endParaRPr>
          </a:p>
        </p:txBody>
      </p:sp>
      <p:graphicFrame>
        <p:nvGraphicFramePr>
          <p:cNvPr id="22" name="Table 21"/>
          <p:cNvGraphicFramePr>
            <a:graphicFrameLocks noGrp="1"/>
          </p:cNvGraphicFramePr>
          <p:nvPr/>
        </p:nvGraphicFramePr>
        <p:xfrm>
          <a:off x="252224" y="1143311"/>
          <a:ext cx="8594725" cy="5345531"/>
        </p:xfrm>
        <a:graphic>
          <a:graphicData uri="http://schemas.openxmlformats.org/drawingml/2006/table">
            <a:tbl>
              <a:tblPr firstRow="1" bandRow="1">
                <a:tableStyleId>{2D5ABB26-0587-4C30-8999-92F81FD0307C}</a:tableStyleId>
              </a:tblPr>
              <a:tblGrid>
                <a:gridCol w="614446"/>
                <a:gridCol w="1676316"/>
                <a:gridCol w="6303963"/>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Componentes</a:t>
                      </a:r>
                      <a:endPar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5000"/>
                        <a:lumOff val="3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Características</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clave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para</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una</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a:t>
                      </a:r>
                      <a:r>
                        <a:rPr lang="en-US" sz="13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seguridad</a:t>
                      </a:r>
                      <a:r>
                        <a:rPr lang="en-US" sz="13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integral</a:t>
                      </a:r>
                    </a:p>
                  </a:txBody>
                  <a:tcPr marL="45720" marR="4572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5000"/>
                        <a:lumOff val="35000"/>
                      </a:schemeClr>
                    </a:solidFill>
                  </a:tcPr>
                </a:tc>
              </a:tr>
              <a:tr h="292608">
                <a:tc rowSpan="6">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Soluciones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tecnologías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Integración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el SO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cliente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los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servidores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perímetro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red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1647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acceso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basado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en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capa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conexión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(SSL)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mediante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administración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extremos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287772">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Habilitación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integrada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del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perímetro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20040">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Uso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soporte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incorporado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autenticación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factores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múltiples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datos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[JMK: Tools? Features?] con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cifrado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unidad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comprobación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integridad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287772">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[JMK: Greater? Improved?]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acceso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20040">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Verificación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corrección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compatibilidad</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228600">
                <a:tc rowSpan="4">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Servicios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 </a:t>
                      </a:r>
                      <a:b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b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y </a:t>
                      </a: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socios</a:t>
                      </a:r>
                      <a:endPar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20040">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lumOff val="50000"/>
                        <a:alpha val="20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Implementación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Microsoft Forefront Client Security</a:t>
                      </a: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16479">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Optimización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identidad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acceso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Optimización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empresa</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Habilitación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acceso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web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remoto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seguros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redes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empresariales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Protección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aplicaciones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host</a:t>
                      </a:r>
                    </a:p>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Habilitación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control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seguridad</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cumplimiento</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01752">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0"/>
                        </a:spcBef>
                        <a:spcAft>
                          <a:spcPts val="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Configuración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mantenimiento</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sistemas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T="18288" marB="18288"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20040">
                <a:tc rowSpan="3">
                  <a:txBody>
                    <a:bodyPr/>
                    <a:lstStyle/>
                    <a:p>
                      <a:pPr marL="0" marR="0" indent="0" algn="ctr" defTabSz="914400">
                        <a:lnSpc>
                          <a:spcPct val="90000"/>
                        </a:lnSpc>
                        <a:spcBef>
                          <a:spcPts val="0"/>
                        </a:spcBef>
                        <a:spcAft>
                          <a:spcPts val="0"/>
                        </a:spcAft>
                        <a:buNone/>
                      </a:pPr>
                      <a:r>
                        <a:rPr lang="en-US" sz="1200" b="1" kern="1200" dirty="0" err="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Recursos</a:t>
                      </a:r>
                      <a:r>
                        <a:rPr lang="en-US" sz="1200" b="1" kern="1200" dirty="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rPr>
                        <a:t> de Microsoft</a:t>
                      </a:r>
                    </a:p>
                  </a:txBody>
                  <a:tcPr marL="45720" marR="45720" vert="vert270"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Prácticas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prevención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amenazas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65119">
                <a:tc vMerge="1">
                  <a:txBody>
                    <a:bodyPr/>
                    <a:lstStyle/>
                    <a:p>
                      <a:endParaRPr lang="en-US"/>
                    </a:p>
                  </a:txBody>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Prácticas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la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prevención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amenazas</a:t>
                      </a:r>
                      <a:endPar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tx1">
                        <a:lumMod val="75000"/>
                        <a:alpha val="15000"/>
                      </a:schemeClr>
                    </a:solidFill>
                  </a:tcPr>
                </a:tc>
              </a:tr>
              <a:tr h="365119">
                <a:tc vMerge="1">
                  <a:txBody>
                    <a:bodyPr/>
                    <a:lstStyle/>
                    <a:p>
                      <a:pPr marL="0" marR="0" indent="0" algn="ctr" defTabSz="914400" rtl="0" eaLnBrk="1" fontAlgn="auto" latinLnBrk="0" hangingPunct="1">
                        <a:lnSpc>
                          <a:spcPct val="90000"/>
                        </a:lnSpc>
                        <a:spcBef>
                          <a:spcPts val="0"/>
                        </a:spcBef>
                        <a:spcAft>
                          <a:spcPts val="0"/>
                        </a:spcAft>
                        <a:buClrTx/>
                        <a:buSzTx/>
                        <a:buFontTx/>
                        <a:buNone/>
                        <a:tabLst/>
                        <a:defRPr/>
                      </a:pPr>
                      <a:endParaRPr lang="en-US" sz="1200" b="1" kern="1200" dirty="0" smtClean="0">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n-ea"/>
                        <a:cs typeface="+mn-cs"/>
                      </a:endParaRPr>
                    </a:p>
                  </a:txBody>
                  <a:tcPr marL="45720" marR="45720" vert="vert27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endParaRPr lang="en-US" sz="1050" kern="1200" dirty="0" smtClean="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endParaRPr>
                    </a:p>
                  </a:txBody>
                  <a:tcPr marL="45720" marR="45720">
                    <a:lnL w="9525"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alpha val="15000"/>
                      </a:schemeClr>
                    </a:solidFill>
                  </a:tcPr>
                </a:tc>
                <a:tc>
                  <a:txBody>
                    <a:bodyPr/>
                    <a:lstStyle/>
                    <a:p>
                      <a:pPr marL="168275" marR="0" lvl="1" indent="-168275" algn="l" defTabSz="914400" rtl="0" eaLnBrk="0" fontAlgn="auto" latinLnBrk="0" hangingPunct="0">
                        <a:lnSpc>
                          <a:spcPct val="100000"/>
                        </a:lnSpc>
                        <a:spcBef>
                          <a:spcPts val="200"/>
                        </a:spcBef>
                        <a:spcAft>
                          <a:spcPts val="200"/>
                        </a:spcAft>
                        <a:buClr>
                          <a:schemeClr val="tx2"/>
                        </a:buClr>
                        <a:buSzPct val="85000"/>
                        <a:buFontTx/>
                        <a:buBlip>
                          <a:blip r:embed="rId3"/>
                        </a:buBlip>
                        <a:tabLst/>
                        <a:defRPr/>
                      </a:pP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Identificación</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las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capacidades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actuales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y de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una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ruta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efectiva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para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lograr</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avances</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este</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 </a:t>
                      </a:r>
                      <a:r>
                        <a:rPr lang="en-US" sz="1050" kern="1200" dirty="0" err="1">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programa</a:t>
                      </a:r>
                      <a:r>
                        <a:rPr lang="en-US" sz="1050" kern="1200" dirty="0">
                          <a:ln>
                            <a:solidFill>
                              <a:schemeClr val="tx1">
                                <a:lumMod val="50000"/>
                                <a:alpha val="3000"/>
                              </a:schemeClr>
                            </a:solidFill>
                          </a:ln>
                          <a:solidFill>
                            <a:schemeClr val="tx1"/>
                          </a:solidFill>
                          <a:effectLst>
                            <a:outerShdw blurRad="38100" dist="38100" dir="2700000" algn="tl">
                              <a:srgbClr val="000000">
                                <a:alpha val="43137"/>
                              </a:srgbClr>
                            </a:outerShdw>
                          </a:effectLst>
                          <a:latin typeface="+mn-lt"/>
                          <a:ea typeface="+mn-ea"/>
                          <a:cs typeface="+mn-cs"/>
                        </a:rPr>
                        <a:t>)</a:t>
                      </a:r>
                    </a:p>
                  </a:txBody>
                  <a:tcPr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alpha val="15000"/>
                      </a:schemeClr>
                    </a:solidFill>
                  </a:tcPr>
                </a:tc>
              </a:tr>
            </a:tbl>
          </a:graphicData>
        </a:graphic>
      </p:graphicFrame>
      <p:pic>
        <p:nvPicPr>
          <p:cNvPr id="23" name="Picture 2" descr="E:\Syngai\Company Logos\Microsoft\Forefront CS.png"/>
          <p:cNvPicPr>
            <a:picLocks noChangeAspect="1" noChangeArrowheads="1"/>
          </p:cNvPicPr>
          <p:nvPr/>
        </p:nvPicPr>
        <p:blipFill>
          <a:blip r:embed="rId4" cstate="print"/>
          <a:stretch>
            <a:fillRect/>
          </a:stretch>
        </p:blipFill>
        <p:spPr bwMode="auto">
          <a:xfrm>
            <a:off x="1220819" y="1465815"/>
            <a:ext cx="656108" cy="253927"/>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4" name="Picture 3" descr="E:\Syngai\Company Logos\Microsoft\IAG.png"/>
          <p:cNvPicPr>
            <a:picLocks noChangeAspect="1" noChangeArrowheads="1"/>
          </p:cNvPicPr>
          <p:nvPr/>
        </p:nvPicPr>
        <p:blipFill>
          <a:blip r:embed="rId5" cstate="print">
            <a:lum bright="100000"/>
          </a:blip>
          <a:stretch>
            <a:fillRect/>
          </a:stretch>
        </p:blipFill>
        <p:spPr bwMode="auto">
          <a:xfrm>
            <a:off x="1135268" y="1766611"/>
            <a:ext cx="1204414" cy="278876"/>
          </a:xfrm>
          <a:prstGeom prst="rect">
            <a:avLst/>
          </a:prstGeom>
          <a:noFill/>
          <a:effectLst>
            <a:outerShdw blurRad="50800" dist="38100" dir="5400000" algn="t" rotWithShape="0">
              <a:prstClr val="black">
                <a:alpha val="40000"/>
              </a:prstClr>
            </a:outerShdw>
          </a:effectLst>
        </p:spPr>
      </p:pic>
      <p:pic>
        <p:nvPicPr>
          <p:cNvPr id="26" name="Picture 2" descr="E:\Syngai\Company Logos\Microsoft\Windows_Vista_Enterprise.png"/>
          <p:cNvPicPr>
            <a:picLocks noChangeAspect="1" noChangeArrowheads="1"/>
          </p:cNvPicPr>
          <p:nvPr/>
        </p:nvPicPr>
        <p:blipFill>
          <a:blip r:embed="rId6" cstate="print"/>
          <a:srcRect/>
          <a:stretch>
            <a:fillRect/>
          </a:stretch>
        </p:blipFill>
        <p:spPr bwMode="auto">
          <a:xfrm>
            <a:off x="1308562" y="2560425"/>
            <a:ext cx="914099" cy="262968"/>
          </a:xfrm>
          <a:prstGeom prst="rect">
            <a:avLst/>
          </a:prstGeom>
          <a:noFill/>
          <a:effectLst>
            <a:outerShdw blurRad="50800" dist="38100" dir="5400000" algn="t" rotWithShape="0">
              <a:prstClr val="black">
                <a:alpha val="40000"/>
              </a:prstClr>
            </a:outerShdw>
          </a:effectLst>
        </p:spPr>
      </p:pic>
      <p:pic>
        <p:nvPicPr>
          <p:cNvPr id="27" name="Picture 26" descr="E:\Syngai\Company Logos\Microsoft\Windows Server  2008.png"/>
          <p:cNvPicPr>
            <a:picLocks noChangeAspect="1" noChangeArrowheads="1"/>
          </p:cNvPicPr>
          <p:nvPr/>
        </p:nvPicPr>
        <p:blipFill>
          <a:blip r:embed="rId7" cstate="print"/>
          <a:srcRect/>
          <a:stretch>
            <a:fillRect/>
          </a:stretch>
        </p:blipFill>
        <p:spPr bwMode="auto">
          <a:xfrm>
            <a:off x="1074015" y="3024330"/>
            <a:ext cx="1242514" cy="188320"/>
          </a:xfrm>
          <a:prstGeom prst="rect">
            <a:avLst/>
          </a:prstGeom>
          <a:noFill/>
          <a:effectLst>
            <a:outerShdw blurRad="50800" dist="38100" dir="5400000" algn="t" rotWithShape="0">
              <a:prstClr val="black">
                <a:alpha val="40000"/>
              </a:prstClr>
            </a:outerShdw>
          </a:effectLst>
        </p:spPr>
      </p:pic>
      <p:pic>
        <p:nvPicPr>
          <p:cNvPr id="31" name="Picture 30" descr="DOVO.png"/>
          <p:cNvPicPr>
            <a:picLocks noChangeAspect="1"/>
          </p:cNvPicPr>
          <p:nvPr/>
        </p:nvPicPr>
        <p:blipFill>
          <a:blip r:embed="rId8" cstate="print">
            <a:lum bright="100000"/>
          </a:blip>
          <a:stretch>
            <a:fillRect/>
          </a:stretch>
        </p:blipFill>
        <p:spPr>
          <a:xfrm>
            <a:off x="927349" y="3817462"/>
            <a:ext cx="1535846" cy="251092"/>
          </a:xfrm>
          <a:prstGeom prst="rect">
            <a:avLst/>
          </a:prstGeom>
          <a:noFill/>
          <a:effectLst>
            <a:outerShdw blurRad="50800" dist="38100" dir="5400000" algn="t" rotWithShape="0">
              <a:prstClr val="black">
                <a:alpha val="40000"/>
              </a:prstClr>
            </a:outerShdw>
          </a:effectLst>
        </p:spPr>
      </p:pic>
      <p:pic>
        <p:nvPicPr>
          <p:cNvPr id="32" name="Picture 31" descr="Services_bL.png"/>
          <p:cNvPicPr/>
          <p:nvPr/>
        </p:nvPicPr>
        <p:blipFill>
          <a:blip r:embed="rId9" cstate="print">
            <a:lum bright="100000"/>
          </a:blip>
          <a:stretch>
            <a:fillRect/>
          </a:stretch>
        </p:blipFill>
        <p:spPr>
          <a:xfrm>
            <a:off x="1002561" y="3500965"/>
            <a:ext cx="1413559" cy="297052"/>
          </a:xfrm>
          <a:prstGeom prst="rect">
            <a:avLst/>
          </a:prstGeom>
          <a:noFill/>
          <a:effectLst>
            <a:outerShdw blurRad="50800" dist="38100" dir="5400000" algn="t" rotWithShape="0">
              <a:prstClr val="black">
                <a:alpha val="40000"/>
              </a:prstClr>
            </a:outerShdw>
          </a:effectLst>
        </p:spPr>
      </p:pic>
      <p:pic>
        <p:nvPicPr>
          <p:cNvPr id="34" name="Picture 33" descr="Configuration Manager Opt.png"/>
          <p:cNvPicPr>
            <a:picLocks noChangeAspect="1"/>
          </p:cNvPicPr>
          <p:nvPr/>
        </p:nvPicPr>
        <p:blipFill>
          <a:blip r:embed="rId10" cstate="print">
            <a:lum bright="100000"/>
          </a:blip>
          <a:stretch>
            <a:fillRect/>
          </a:stretch>
        </p:blipFill>
        <p:spPr>
          <a:xfrm>
            <a:off x="1120151" y="5149155"/>
            <a:ext cx="1122106" cy="243736"/>
          </a:xfrm>
          <a:prstGeom prst="rect">
            <a:avLst/>
          </a:prstGeom>
          <a:noFill/>
          <a:effectLst>
            <a:outerShdw blurRad="50800" dist="38100" dir="5400000" algn="t" rotWithShape="0">
              <a:prstClr val="black">
                <a:alpha val="40000"/>
              </a:prstClr>
            </a:outerShdw>
          </a:effectLst>
        </p:spPr>
      </p:pic>
      <p:pic>
        <p:nvPicPr>
          <p:cNvPr id="37" name="Picture 36" descr="CIO Assessment.png"/>
          <p:cNvPicPr>
            <a:picLocks noChangeAspect="1"/>
          </p:cNvPicPr>
          <p:nvPr/>
        </p:nvPicPr>
        <p:blipFill>
          <a:blip r:embed="rId11" cstate="print">
            <a:lum bright="100000"/>
          </a:blip>
          <a:stretch>
            <a:fillRect/>
          </a:stretch>
        </p:blipFill>
        <p:spPr>
          <a:xfrm>
            <a:off x="965031" y="6155911"/>
            <a:ext cx="1488618" cy="257847"/>
          </a:xfrm>
          <a:prstGeom prst="rect">
            <a:avLst/>
          </a:prstGeom>
          <a:noFill/>
          <a:effectLst>
            <a:outerShdw blurRad="50800" dist="38100" dir="5400000" algn="t" rotWithShape="0">
              <a:prstClr val="black">
                <a:alpha val="40000"/>
              </a:prstClr>
            </a:outerShdw>
          </a:effectLst>
        </p:spPr>
      </p:pic>
      <p:pic>
        <p:nvPicPr>
          <p:cNvPr id="3074" name="Picture 2" descr="E:\Syngai\Company Logos\Microsoft\SIAM.png"/>
          <p:cNvPicPr>
            <a:picLocks noChangeAspect="1" noChangeArrowheads="1"/>
          </p:cNvPicPr>
          <p:nvPr/>
        </p:nvPicPr>
        <p:blipFill>
          <a:blip r:embed="rId12" cstate="print">
            <a:lum bright="100000"/>
          </a:blip>
          <a:srcRect/>
          <a:stretch>
            <a:fillRect/>
          </a:stretch>
        </p:blipFill>
        <p:spPr bwMode="auto">
          <a:xfrm>
            <a:off x="962034" y="4506300"/>
            <a:ext cx="1550883" cy="280998"/>
          </a:xfrm>
          <a:prstGeom prst="rect">
            <a:avLst/>
          </a:prstGeom>
          <a:noFill/>
          <a:effectLst>
            <a:outerShdw blurRad="50800" dist="38100" dir="5400000" algn="t" rotWithShape="0">
              <a:prstClr val="black">
                <a:alpha val="40000"/>
              </a:prstClr>
            </a:outerShdw>
          </a:effectLst>
        </p:spPr>
      </p:pic>
      <p:pic>
        <p:nvPicPr>
          <p:cNvPr id="3075" name="Picture 3" descr="E:\Syngai\Company Logos\Microsoft\WV Security Guide.png"/>
          <p:cNvPicPr>
            <a:picLocks noChangeAspect="1" noChangeArrowheads="1"/>
          </p:cNvPicPr>
          <p:nvPr/>
        </p:nvPicPr>
        <p:blipFill>
          <a:blip r:embed="rId13" cstate="print"/>
          <a:srcRect/>
          <a:stretch>
            <a:fillRect/>
          </a:stretch>
        </p:blipFill>
        <p:spPr bwMode="auto">
          <a:xfrm>
            <a:off x="1151734" y="5438598"/>
            <a:ext cx="974534" cy="276918"/>
          </a:xfrm>
          <a:prstGeom prst="rect">
            <a:avLst/>
          </a:prstGeom>
          <a:noFill/>
          <a:effectLst>
            <a:outerShdw blurRad="50800" dist="38100" dir="5400000" algn="t" rotWithShape="0">
              <a:prstClr val="black">
                <a:alpha val="40000"/>
              </a:prstClr>
            </a:outerShdw>
          </a:effectLst>
        </p:spPr>
      </p:pic>
      <p:pic>
        <p:nvPicPr>
          <p:cNvPr id="3076" name="Picture 4" descr="E:\Syngai\Company Logos\Microsoft\Office Security Guide.png"/>
          <p:cNvPicPr>
            <a:picLocks noChangeAspect="1" noChangeArrowheads="1"/>
          </p:cNvPicPr>
          <p:nvPr/>
        </p:nvPicPr>
        <p:blipFill>
          <a:blip r:embed="rId14" cstate="print"/>
          <a:srcRect/>
          <a:stretch>
            <a:fillRect/>
          </a:stretch>
        </p:blipFill>
        <p:spPr bwMode="auto">
          <a:xfrm>
            <a:off x="1432015" y="5766662"/>
            <a:ext cx="695326" cy="304960"/>
          </a:xfrm>
          <a:prstGeom prst="rect">
            <a:avLst/>
          </a:prstGeom>
          <a:noFill/>
          <a:effectLst>
            <a:outerShdw blurRad="50800" dist="38100" dir="5400000" algn="t" rotWithShape="0">
              <a:prstClr val="black">
                <a:alpha val="40000"/>
              </a:prstClr>
            </a:outerShdw>
          </a:effectLst>
        </p:spPr>
      </p:pic>
      <p:pic>
        <p:nvPicPr>
          <p:cNvPr id="21" name="Picture 3" descr="E:\Syngai\Company Logos\Microsoft\IAG.png"/>
          <p:cNvPicPr>
            <a:picLocks noChangeAspect="1" noChangeArrowheads="1"/>
          </p:cNvPicPr>
          <p:nvPr/>
        </p:nvPicPr>
        <p:blipFill>
          <a:blip r:embed="rId15" cstate="print">
            <a:lum bright="100000"/>
          </a:blip>
          <a:stretch>
            <a:fillRect/>
          </a:stretch>
        </p:blipFill>
        <p:spPr bwMode="auto">
          <a:xfrm>
            <a:off x="1243114" y="2114177"/>
            <a:ext cx="817272" cy="232488"/>
          </a:xfrm>
          <a:prstGeom prst="rect">
            <a:avLst/>
          </a:prstGeom>
          <a:noFill/>
          <a:effectLst>
            <a:outerShdw blurRad="50800" dist="38100" dir="5400000" algn="t" rotWithShape="0">
              <a:prstClr val="black">
                <a:alpha val="40000"/>
              </a:prstClr>
            </a:outerShdw>
          </a:effectLst>
        </p:spPr>
      </p:pic>
      <p:pic>
        <p:nvPicPr>
          <p:cNvPr id="25" name="Picture 3" descr="C:\Users\v-jmacke\Documents\@Arnold Group\Desktop Opt FY09\WhitePaper\Logos\SysCnt-ConfigMgr07_h_bL_r.png"/>
          <p:cNvPicPr>
            <a:picLocks noChangeAspect="1" noChangeArrowheads="1"/>
          </p:cNvPicPr>
          <p:nvPr/>
        </p:nvPicPr>
        <p:blipFill>
          <a:blip r:embed="rId16" cstate="print"/>
          <a:srcRect/>
          <a:stretch>
            <a:fillRect/>
          </a:stretch>
        </p:blipFill>
        <p:spPr bwMode="auto">
          <a:xfrm>
            <a:off x="1060660" y="3243196"/>
            <a:ext cx="1288650" cy="296957"/>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7"/>
          <p:cNvGraphicFramePr>
            <a:graphicFrameLocks noGrp="1"/>
          </p:cNvGraphicFramePr>
          <p:nvPr>
            <p:ph idx="1"/>
          </p:nvPr>
        </p:nvGraphicFramePr>
        <p:xfrm>
          <a:off x="336492" y="727038"/>
          <a:ext cx="8568309" cy="5457952"/>
        </p:xfrm>
        <a:graphic>
          <a:graphicData uri="http://schemas.openxmlformats.org/drawingml/2006/table">
            <a:tbl>
              <a:tblPr firstRow="1" bandRow="1">
                <a:tableStyleId>{5C22544A-7EE6-4342-B048-85BDC9FD1C3A}</a:tableStyleId>
              </a:tblPr>
              <a:tblGrid>
                <a:gridCol w="420060"/>
                <a:gridCol w="2605471"/>
                <a:gridCol w="3073898"/>
                <a:gridCol w="2468880"/>
              </a:tblGrid>
              <a:tr h="0">
                <a:tc>
                  <a:txBody>
                    <a:bodyPr/>
                    <a:lstStyle/>
                    <a:p>
                      <a:pPr marL="0" algn="ctr" defTabSz="914400" rtl="0" eaLnBrk="1" latinLnBrk="0" hangingPunct="1"/>
                      <a:r>
                        <a:rPr lang="en-US" sz="600" b="1" kern="1200" dirty="0" err="1" smtClean="0">
                          <a:ln w="6350">
                            <a:solidFill>
                              <a:schemeClr val="bg2">
                                <a:alpha val="1000"/>
                              </a:schemeClr>
                            </a:solidFill>
                          </a:ln>
                          <a:solidFill>
                            <a:schemeClr val="tx1"/>
                          </a:solidFill>
                          <a:effectLst>
                            <a:outerShdw blurRad="50800" dist="38100" dir="5400000" algn="t" rotWithShape="0">
                              <a:prstClr val="black">
                                <a:alpha val="40000"/>
                              </a:prstClr>
                            </a:outerShdw>
                          </a:effectLst>
                          <a:latin typeface="+mn-lt"/>
                          <a:ea typeface="+mn-ea"/>
                          <a:cs typeface="+mn-cs"/>
                        </a:rPr>
                        <a:t>Mejores</a:t>
                      </a:r>
                      <a:r>
                        <a:rPr lang="en-US" sz="600" b="1" kern="1200" dirty="0" smtClean="0">
                          <a:ln w="6350">
                            <a:solidFill>
                              <a:schemeClr val="bg2">
                                <a:alpha val="1000"/>
                              </a:schemeClr>
                            </a:solidFill>
                          </a:ln>
                          <a:solidFill>
                            <a:schemeClr val="tx1"/>
                          </a:solidFill>
                          <a:effectLst>
                            <a:outerShdw blurRad="50800" dist="38100" dir="5400000" algn="t" rotWithShape="0">
                              <a:prstClr val="black">
                                <a:alpha val="40000"/>
                              </a:prstClr>
                            </a:outerShdw>
                          </a:effectLst>
                          <a:latin typeface="+mn-lt"/>
                          <a:ea typeface="+mn-ea"/>
                          <a:cs typeface="+mn-cs"/>
                        </a:rPr>
                        <a:t> </a:t>
                      </a:r>
                    </a:p>
                    <a:p>
                      <a:pPr marL="0" algn="ctr" defTabSz="914400" rtl="0" eaLnBrk="1" latinLnBrk="0" hangingPunct="1"/>
                      <a:r>
                        <a:rPr lang="en-US" sz="600" b="1" kern="1200" dirty="0" err="1" smtClean="0">
                          <a:ln w="6350">
                            <a:solidFill>
                              <a:schemeClr val="bg2">
                                <a:alpha val="1000"/>
                              </a:schemeClr>
                            </a:solidFill>
                          </a:ln>
                          <a:solidFill>
                            <a:schemeClr val="tx1"/>
                          </a:solidFill>
                          <a:effectLst>
                            <a:outerShdw blurRad="50800" dist="38100" dir="5400000" algn="t" rotWithShape="0">
                              <a:prstClr val="black">
                                <a:alpha val="40000"/>
                              </a:prstClr>
                            </a:outerShdw>
                          </a:effectLst>
                          <a:latin typeface="+mn-lt"/>
                          <a:ea typeface="+mn-ea"/>
                          <a:cs typeface="+mn-cs"/>
                        </a:rPr>
                        <a:t>prácticas</a:t>
                      </a:r>
                      <a:endParaRPr lang="en-US" sz="600" b="1" kern="1200" dirty="0" smtClean="0">
                        <a:ln w="6350">
                          <a:solidFill>
                            <a:schemeClr val="bg2">
                              <a:alpha val="1000"/>
                            </a:schemeClr>
                          </a:solidFill>
                        </a:ln>
                        <a:solidFill>
                          <a:schemeClr val="tx1"/>
                        </a:solidFill>
                        <a:effectLst>
                          <a:outerShdw blurRad="50800" dist="38100" dir="5400000" algn="t" rotWithShape="0">
                            <a:prstClr val="black">
                              <a:alpha val="40000"/>
                            </a:prstClr>
                          </a:outerShdw>
                        </a:effectLst>
                        <a:latin typeface="+mn-lt"/>
                        <a:ea typeface="+mn-ea"/>
                        <a:cs typeface="+mn-cs"/>
                      </a:endParaRPr>
                    </a:p>
                  </a:txBody>
                  <a:tcPr marL="9144" marR="9144" marT="9144" marB="914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chemeClr>
                        </a:gs>
                        <a:gs pos="80000">
                          <a:schemeClr val="accent5">
                            <a:lumMod val="50000"/>
                          </a:schemeClr>
                        </a:gs>
                      </a:gsLst>
                      <a:lin ang="5400000" scaled="1"/>
                      <a:tileRect/>
                    </a:gradFill>
                  </a:tcPr>
                </a:tc>
                <a:tc>
                  <a:txBody>
                    <a:bodyPr/>
                    <a:lstStyle/>
                    <a:p>
                      <a:pPr marL="571500" marR="0" indent="-571500" algn="ctr" defTabSz="-13873163" rtl="0" eaLnBrk="0" fontAlgn="base" latinLnBrk="0" hangingPunct="0">
                        <a:lnSpc>
                          <a:spcPct val="90000"/>
                        </a:lnSpc>
                        <a:spcBef>
                          <a:spcPts val="100"/>
                        </a:spcBef>
                        <a:spcAft>
                          <a:spcPts val="100"/>
                        </a:spcAft>
                        <a:buClr>
                          <a:srgbClr val="FFB601"/>
                        </a:buClr>
                        <a:buSzPct val="95000"/>
                        <a:buFontTx/>
                        <a:buNone/>
                        <a:tabLst/>
                        <a:defRPr/>
                      </a:pPr>
                      <a:r>
                        <a:rPr lang="en-US" sz="1100" b="1" kern="1200" dirty="0" err="1"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Básico</a:t>
                      </a:r>
                      <a:r>
                        <a:rPr lang="en-US" sz="1100" b="1" kern="1200" dirty="0"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 a </a:t>
                      </a:r>
                      <a:r>
                        <a:rPr lang="en-US" sz="1100" b="1" kern="1200" dirty="0" err="1"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estandarizado</a:t>
                      </a:r>
                      <a:endParaRPr lang="en-US" sz="1100" b="1" kern="1200" dirty="0"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endParaRPr>
                    </a:p>
                  </a:txBody>
                  <a:tcPr marL="9144" marR="9144" marT="9144" marB="914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chemeClr>
                        </a:gs>
                        <a:gs pos="80000">
                          <a:schemeClr val="accent5">
                            <a:lumMod val="50000"/>
                          </a:schemeClr>
                        </a:gs>
                      </a:gsLst>
                      <a:lin ang="5400000" scaled="1"/>
                      <a:tileRect/>
                    </a:gradFill>
                  </a:tcPr>
                </a:tc>
                <a:tc>
                  <a:txBody>
                    <a:bodyPr/>
                    <a:lstStyle/>
                    <a:p>
                      <a:pPr marL="571500" marR="0" indent="-571500" algn="ctr" defTabSz="-13873163" rtl="0" eaLnBrk="0" fontAlgn="base" latinLnBrk="0" hangingPunct="0">
                        <a:lnSpc>
                          <a:spcPct val="90000"/>
                        </a:lnSpc>
                        <a:spcBef>
                          <a:spcPts val="100"/>
                        </a:spcBef>
                        <a:spcAft>
                          <a:spcPts val="100"/>
                        </a:spcAft>
                        <a:buClr>
                          <a:srgbClr val="FFB601"/>
                        </a:buClr>
                        <a:buSzPct val="95000"/>
                        <a:buFontTx/>
                        <a:buNone/>
                        <a:tabLst/>
                        <a:defRPr/>
                      </a:pPr>
                      <a:r>
                        <a:rPr lang="en-US" sz="1100" b="1" kern="1200" dirty="0" err="1"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Estandaridizado</a:t>
                      </a:r>
                      <a:r>
                        <a:rPr lang="en-US" sz="1100" b="1" kern="1200" dirty="0"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 a </a:t>
                      </a:r>
                      <a:r>
                        <a:rPr lang="en-US" sz="1100" b="1" kern="1200" dirty="0" err="1"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racionalizado</a:t>
                      </a:r>
                      <a:endParaRPr lang="en-US" sz="1100" b="1" kern="1200" dirty="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endParaRPr>
                    </a:p>
                  </a:txBody>
                  <a:tcPr marL="9144" marR="9144" marT="9144" marB="914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chemeClr>
                        </a:gs>
                        <a:gs pos="80000">
                          <a:schemeClr val="accent5">
                            <a:lumMod val="50000"/>
                          </a:schemeClr>
                        </a:gs>
                      </a:gsLst>
                      <a:lin ang="5400000" scaled="1"/>
                      <a:tileRect/>
                    </a:gradFill>
                  </a:tcPr>
                </a:tc>
                <a:tc>
                  <a:txBody>
                    <a:bodyPr/>
                    <a:lstStyle/>
                    <a:p>
                      <a:pPr marL="571500" marR="0" indent="-571500" algn="ctr" defTabSz="-13873163" rtl="0" eaLnBrk="0" fontAlgn="base" latinLnBrk="0" hangingPunct="0">
                        <a:lnSpc>
                          <a:spcPct val="90000"/>
                        </a:lnSpc>
                        <a:spcBef>
                          <a:spcPts val="100"/>
                        </a:spcBef>
                        <a:spcAft>
                          <a:spcPts val="100"/>
                        </a:spcAft>
                        <a:buClr>
                          <a:srgbClr val="FFB601"/>
                        </a:buClr>
                        <a:buSzPct val="95000"/>
                        <a:buFontTx/>
                        <a:buNone/>
                        <a:tabLst/>
                        <a:defRPr/>
                      </a:pPr>
                      <a:r>
                        <a:rPr lang="en-US" sz="1100" b="1" kern="1200" dirty="0" err="1"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Racionalizado</a:t>
                      </a:r>
                      <a:r>
                        <a:rPr lang="en-US" sz="1100" b="1" kern="1200" dirty="0"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 a </a:t>
                      </a:r>
                      <a:r>
                        <a:rPr lang="en-US" sz="1100" b="1" kern="1200" dirty="0" err="1" smtClean="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rPr>
                        <a:t>dinámico</a:t>
                      </a:r>
                      <a:endParaRPr lang="en-US" sz="1100" b="1" kern="1200" dirty="0">
                        <a:ln>
                          <a:solidFill>
                            <a:srgbClr val="FFFFFF">
                              <a:lumMod val="50000"/>
                              <a:alpha val="5000"/>
                            </a:srgbClr>
                          </a:solidFill>
                        </a:ln>
                        <a:solidFill>
                          <a:schemeClr val="tx1"/>
                        </a:solidFill>
                        <a:effectLst>
                          <a:outerShdw blurRad="38100" dist="38100" dir="2700000" algn="tl">
                            <a:srgbClr val="000000">
                              <a:alpha val="43137"/>
                            </a:srgbClr>
                          </a:outerShdw>
                        </a:effectLst>
                        <a:latin typeface="Segoe" pitchFamily="34" charset="0"/>
                        <a:ea typeface="+mn-ea"/>
                        <a:cs typeface="+mn-cs"/>
                      </a:endParaRPr>
                    </a:p>
                  </a:txBody>
                  <a:tcPr marL="9144" marR="9144" marT="9144" marB="9144"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5">
                            <a:lumMod val="75000"/>
                          </a:schemeClr>
                        </a:gs>
                        <a:gs pos="80000">
                          <a:schemeClr val="accent5">
                            <a:lumMod val="50000"/>
                          </a:schemeClr>
                        </a:gs>
                      </a:gsLst>
                      <a:lin ang="5400000" scaled="1"/>
                      <a:tileRect/>
                    </a:gradFill>
                  </a:tcPr>
                </a:tc>
              </a:tr>
              <a:tr h="9893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Planificación del ciclo vital de las PC</a:t>
                      </a:r>
                      <a:endParaRPr lang="en-US" sz="900" b="1" kern="1200" dirty="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endParaRPr>
                    </a:p>
                  </a:txBody>
                  <a:tcPr marL="9144" marR="9144" marT="9144" marB="9144"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Infrastructure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Optimization</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Implementer</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Resource Guide: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Básico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estandarizado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http://www.microsoft.com/downloads/details.aspx?FamilyId=77C0EA3A-BC82-456C-B13D-CFC04D9DCB89anddisplaylang=en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Informe del ciclo vital de las PC de Microsoft 2008</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Optimización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la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infraestructura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La relación entre los costos de mano de obra de TI y las mejores prácticas para la administración del escritorio de Windows”, IDC, #203482, octubre de 2006</a:t>
                      </a:r>
                      <a:endPar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endParaRP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Prácticas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recomendadas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Administración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estratégica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la base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instalada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PC, Wipro.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Número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pedido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303149-001US, 2004 </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Infrastructure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Optimization</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Implementer</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Resource Guide:</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Estandarizado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racionalizado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http://www.microsoft.com/downloads/details.aspx?familyid=ED8F8C4A-5E48-46BA-89B6-17D9F8894AB5anddisplaylang=en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“Improving System Resiliency, reliability, and Hardware Performance”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Seguimiento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automatizado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activos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hardware y software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para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escritorios</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http://technet.microsoft.com/library/bb821285.aspx#EIAA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Windows XP SP2 o SO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más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reciente</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http://technet.microsoft.com/library/bb821285.aspx#EHAA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Informe del ciclo vital de las PC de Microsoft 2008</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Herramienta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ROI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Alinean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https://roianalyst.alinean.com/microsoft/iotool/launch.html </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Infrastructure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Optimization</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fr-FR"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Implementer</a:t>
                      </a:r>
                      <a:r>
                        <a:rPr kumimoji="0" lang="fr-FR"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Resource Guide:</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Racionalizado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dinámico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http://www.microsoft.com/downloads/details.aspx?familyid=03057E09-64F6-4AFF-89C4-D842020A427Eanddisplaylang=en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Videos de escenarios relacionados con el escritorio optimizado de Windows</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http://www.microsoft.com/windows/products/windowsvista/enterprise/default.mspx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“Remote Management of Laptop PCs”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endParaRPr kumimoji="0" lang="pl-PL"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endParaRPr>
                    </a:p>
                    <a:p>
                      <a:pPr marR="0" algn="l" defTabSz="914400" rtl="0" eaLnBrk="0" fontAlgn="base" latinLnBrk="0" hangingPunct="0">
                        <a:lnSpc>
                          <a:spcPct val="80000"/>
                        </a:lnSpc>
                        <a:spcBef>
                          <a:spcPts val="0"/>
                        </a:spcBef>
                        <a:spcAft>
                          <a:spcPts val="100"/>
                        </a:spcAft>
                        <a:buClr>
                          <a:schemeClr val="tx1"/>
                        </a:buClr>
                        <a:buFont typeface="Wingdings" pitchFamily="2" charset="2"/>
                        <a:buChar char="§"/>
                        <a:tabLst/>
                        <a:defRPr/>
                      </a:pPr>
                      <a:endParaRPr kumimoji="0" lang="en-US" sz="900" b="1" i="0" u="none" strike="noStrike" kern="1200" cap="none" spc="0" normalizeH="0" baseline="0" noProof="0" dirty="0" smtClean="0">
                        <a:ln>
                          <a:solidFill>
                            <a:srgbClr val="00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endParaRP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r>
              <a:tr h="9912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 </a:t>
                      </a: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Implementación</a:t>
                      </a:r>
                      <a: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 de </a:t>
                      </a: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imágenes</a:t>
                      </a:r>
                      <a: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 </a:t>
                      </a: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estándar</a:t>
                      </a:r>
                      <a:endPar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endParaRPr>
                    </a:p>
                  </a:txBody>
                  <a:tcPr marL="9144" marR="9144" marT="9144" marB="9144"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Conjunto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definido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imágenes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básicas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estándar</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http://technet.microsoft.com/library/bb821257.aspx#EHAA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Máximo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dos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versiones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SO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para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PC</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http://technet.microsoft.com/library/bb821257.aspx#EBAA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“Group Policy Configuration Management to Reduce Help Desk Calls”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Capacidad de administración de servidores y dispositivos de escritorio </a:t>
                      </a: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http://technet.microsoft.com/en-us/library/bb821257(TechNet.10).aspx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 de Microsoft: Cómo comenzar</a:t>
                      </a:r>
                      <a:b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http://technet.microsoft.com/en-us/library/bb891786(TechNet.10).aspx </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Implementación automatizada de imágenes del sistema operativo en los escritorios</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http://technet.microsoft.com/library/bb821285.aspx#EJAA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Estrategia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imágenes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finas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por</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niveles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para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escritorios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http://technet.microsoft.com/library/bb821285.aspx#EAAA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Office 2003 o software de productividad más reciente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http://technet.microsoft.com/library/bb821285.aspx#EGAA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“Advanced Desktop Management Approaches”</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“Security Hardening and Defense-in-depth”</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“Meet Emerging Compliance and Governance”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“Remote Management of Laptop PCs”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r>
              <a:tr h="617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Virtualización</a:t>
                      </a:r>
                      <a: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 de </a:t>
                      </a: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escritorios</a:t>
                      </a:r>
                      <a:endPar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endParaRPr>
                    </a:p>
                  </a:txBody>
                  <a:tcPr marL="9144" marR="9144" marT="9144" marB="9144"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p>
                      <a:pPr marL="65088" marR="0" lvl="0" indent="-65088" algn="l" defTabSz="914400" rtl="0" eaLnBrk="0" fontAlgn="base" latinLnBrk="0" hangingPunct="0">
                        <a:lnSpc>
                          <a:spcPct val="80000"/>
                        </a:lnSpc>
                        <a:spcBef>
                          <a:spcPts val="0"/>
                        </a:spcBef>
                        <a:spcAft>
                          <a:spcPts val="100"/>
                        </a:spcAft>
                        <a:buClr>
                          <a:schemeClr val="tx1"/>
                        </a:buClr>
                        <a:buSzPct val="100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“Improving system Resiliency, Reliability, and Hardware Performance”</a:t>
                      </a:r>
                      <a:b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p>
                      <a:pPr marL="65088" marR="0" indent="-65088" algn="l" defTabSz="914400" rtl="0" eaLnBrk="0" fontAlgn="base" latinLnBrk="0" hangingPunct="0">
                        <a:lnSpc>
                          <a:spcPct val="80000"/>
                        </a:lnSpc>
                        <a:spcBef>
                          <a:spcPts val="0"/>
                        </a:spcBef>
                        <a:spcAft>
                          <a:spcPts val="100"/>
                        </a:spcAft>
                        <a:buClr>
                          <a:schemeClr val="tx1"/>
                        </a:buClr>
                        <a:buFont typeface="Wingdings" pitchFamily="2" charset="2"/>
                        <a:buNone/>
                        <a:tabLst/>
                        <a:defRPr/>
                      </a:pPr>
                      <a:endParaRPr kumimoji="0" lang="en-US" sz="900" b="1" i="0" u="none" strike="noStrike" kern="1200" cap="none" spc="0" normalizeH="0" baseline="0" noProof="0" dirty="0" smtClean="0">
                        <a:ln>
                          <a:solidFill>
                            <a:srgbClr val="00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endParaRP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“Advanced desktop management approaches”</a:t>
                      </a:r>
                      <a:b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“Meet Emerging Compliance and Governance”</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Acceso remoto seguro a recursos internos y aplicaciones de LOB más allá del correo electrónico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http://technet.microsoft.com/library/bb821287.aspx#EGAA</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Videos de escenarios relacionados con el escritorio optimizado de Windows</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http://www.microsoft.com/windows/products/windowsvista/enterprise/scenarios.mspx</a:t>
                      </a:r>
                    </a:p>
                    <a:p>
                      <a:pPr marL="65088" marR="0" indent="-65088" algn="l" defTabSz="914400" rtl="0" eaLnBrk="0" fontAlgn="base" latinLnBrk="0" hangingPunct="0">
                        <a:lnSpc>
                          <a:spcPct val="80000"/>
                        </a:lnSpc>
                        <a:spcBef>
                          <a:spcPts val="0"/>
                        </a:spcBef>
                        <a:spcAft>
                          <a:spcPts val="100"/>
                        </a:spcAft>
                        <a:buClr>
                          <a:schemeClr val="tx1"/>
                        </a:buClr>
                        <a:buFont typeface="Wingdings" pitchFamily="2" charset="2"/>
                        <a:buChar char="§"/>
                        <a:tabLst/>
                        <a:defRPr/>
                      </a:pPr>
                      <a:endParaRPr kumimoji="0" lang="en-US" sz="900" b="1" i="0" u="none" strike="noStrike" kern="1200" cap="none" spc="0" normalizeH="0" baseline="0" noProof="0" dirty="0" smtClean="0">
                        <a:ln>
                          <a:solidFill>
                            <a:srgbClr val="00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endParaRP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r>
              <a:tr h="7485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Automatización</a:t>
                      </a:r>
                      <a: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 de la </a:t>
                      </a: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administración</a:t>
                      </a:r>
                      <a:endPar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endParaRPr>
                    </a:p>
                  </a:txBody>
                  <a:tcPr marL="9144" marR="9144" marT="9144" marB="9144"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Directorio unificado con clientes que conocen el directorio</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http://technet.microsoft.com/library/bb821256.aspx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Distribución automatizada de revisiones para escritorios controladas por el administrador</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http://technet.microsoft.com/library/bb821257.aspx#EJAA</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“Group Policy Configuration Management to Reduce Help Desk Calls”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Estándares de configuración para escritorios definidos y exigidos</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http://technet.microsoft.com/library/bb821283.aspx#EAAA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Pruebas y paquetes formalizados de compatibilidad de aplicaciones</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http://technet.microsoft.com/library/bb821285.aspx#EFAA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“Advanced desktop management approaches</a:t>
                      </a:r>
                      <a:r>
                        <a:rPr kumimoji="0" lang="en-US" sz="7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Supervisión del nivel de servicio de escritorios habilitado para modelos</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http://technet.microsoft.com/library/bb821282.aspx#EDAA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“Remote Management of Laptop PCs”</a:t>
                      </a:r>
                      <a:b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endParaRPr kumimoji="0" lang="en-US" sz="7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endParaRP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r>
              <a:tr h="400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kern="1200" dirty="0" err="1"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Seguridad</a:t>
                      </a:r>
                      <a: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 </a:t>
                      </a:r>
                      <a:b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br>
                      <a:r>
                        <a:rPr lang="en-US" sz="900" b="1" kern="1200" dirty="0" smtClean="0">
                          <a:ln>
                            <a:solidFill>
                              <a:schemeClr val="bg2">
                                <a:alpha val="2000"/>
                              </a:schemeClr>
                            </a:solidFill>
                          </a:ln>
                          <a:solidFill>
                            <a:schemeClr val="tx1"/>
                          </a:solidFill>
                          <a:effectLst>
                            <a:outerShdw blurRad="50800" dist="38100" dir="5400000" algn="t" rotWithShape="0">
                              <a:prstClr val="black">
                                <a:alpha val="40000"/>
                              </a:prstClr>
                            </a:outerShdw>
                          </a:effectLst>
                          <a:latin typeface="+mn-lt"/>
                          <a:ea typeface="+mn-ea"/>
                          <a:cs typeface="+mn-cs"/>
                        </a:rPr>
                        <a:t>integral</a:t>
                      </a:r>
                    </a:p>
                  </a:txBody>
                  <a:tcPr marL="9144" marR="9144" marT="9144" marB="9144" vert="vert27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 Software de antivirus de actualización </a:t>
                      </a:r>
                      <a: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automática en las PC</a:t>
                      </a:r>
                      <a:br>
                        <a:rPr kumimoji="0" lang="es-E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http://technet.microsoft.com/library/bb821258.aspx#EHAA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“Security Hardening &amp; Defense-in-depth”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Firewall local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administrado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por</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directivas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para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escritorios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http://technet.microsoft.com/library/bb821287.aspx#EHAA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Seguridad</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protocolo</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Internet (IPSec) o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servicios</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certificados</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http://technet.microsoft.com/library/bb821287.aspx#EBAA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 IO: Red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inalámbrica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segura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mediante</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Active Directory</a:t>
                      </a:r>
                      <a: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a:r>
                      <a:br>
                        <a:rPr kumimoji="0" lang="en-US" sz="9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http://technet.microsoft.com/library/bb821287.aspx#ECAA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“Security Hardening &amp; Defense-in-depth”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c>
                  <a:txBody>
                    <a:bodyPr/>
                    <a:lstStyle/>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Solución de cuarentena para computadoras sin revisiones/infectadas</a:t>
                      </a:r>
                      <a:b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http://technet.microsoft.com/library/bb821282.aspx#EAAA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s-E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Core</a:t>
                      </a:r>
                      <a:r>
                        <a:rPr kumimoji="0" lang="es-E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IO: Administración integrada de amenazas y atenuación para el cliente y el perímetro </a:t>
                      </a: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http://technet.microsoft.com/library/bb821282.aspx#EEAA </a:t>
                      </a:r>
                    </a:p>
                    <a:p>
                      <a:pPr marL="65088" marR="0" lvl="1" indent="-65088" algn="l" defTabSz="914400" rtl="0" eaLnBrk="0" fontAlgn="base" latinLnBrk="0" hangingPunct="0">
                        <a:lnSpc>
                          <a:spcPct val="80000"/>
                        </a:lnSpc>
                        <a:spcBef>
                          <a:spcPts val="0"/>
                        </a:spcBef>
                        <a:spcAft>
                          <a:spcPts val="100"/>
                        </a:spcAft>
                        <a:buClr>
                          <a:schemeClr val="tx1"/>
                        </a:buClr>
                        <a:buSzPct val="85000"/>
                        <a:buFont typeface="Wingdings" pitchFamily="2" charset="2"/>
                        <a:buChar char="§"/>
                        <a:tabLst/>
                        <a:defRPr/>
                      </a:pP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Guía</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a:t>
                      </a:r>
                      <a:r>
                        <a:rPr kumimoji="0" lang="en-US" sz="800" b="0" i="0" u="none" strike="noStrike" kern="0" cap="none" spc="0" normalizeH="0" baseline="0" noProof="0" dirty="0" err="1"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implementación</a:t>
                      </a:r>
                      <a: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t> de Windows Springboard: “Security Hardening &amp; Defense-in-depth”</a:t>
                      </a:r>
                      <a:br>
                        <a:rPr kumimoji="0" lang="en-US" sz="800" b="0" i="0" u="none" strike="noStrike" kern="0" cap="none" spc="0" normalizeH="0" baseline="0" noProof="0" dirty="0" smtClean="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600" b="0" i="0" u="none" strike="noStrike" kern="0" cap="none" spc="0" normalizeH="0" baseline="0" noProof="0" dirty="0" smtClean="0">
                          <a:ln>
                            <a:solidFill>
                              <a:srgbClr val="FFFFFF">
                                <a:lumMod val="50000"/>
                                <a:alpha val="3000"/>
                              </a:srgbClr>
                            </a:solidFill>
                          </a:ln>
                          <a:solidFill>
                            <a:schemeClr val="tx1"/>
                          </a:solidFill>
                          <a:effectLst>
                            <a:outerShdw blurRad="38100" dist="38100" dir="2700000" algn="tl">
                              <a:srgbClr val="000000">
                                <a:alpha val="43137"/>
                              </a:srgbClr>
                            </a:outerShdw>
                          </a:effectLst>
                          <a:uLnTx/>
                          <a:uFillTx/>
                          <a:latin typeface="+mn-lt"/>
                          <a:ea typeface="+mn-ea"/>
                          <a:cs typeface="+mn-cs"/>
                          <a:hlinkClick r:id=""/>
                        </a:rPr>
                        <a:t>http://technet.microsoft.com/windows </a:t>
                      </a:r>
                    </a:p>
                  </a:txBody>
                  <a:tcPr marL="18288" marR="18288" marT="9144" marB="9144">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85000"/>
                        <a:lumOff val="15000"/>
                        <a:alpha val="45000"/>
                      </a:schemeClr>
                    </a:solidFill>
                  </a:tcPr>
                </a:tc>
              </a:tr>
            </a:tbl>
          </a:graphicData>
        </a:graphic>
      </p:graphicFrame>
      <p:sp>
        <p:nvSpPr>
          <p:cNvPr id="3" name="Rectangle 98"/>
          <p:cNvSpPr>
            <a:spLocks noGrp="1" noChangeArrowheads="1"/>
          </p:cNvSpPr>
          <p:nvPr>
            <p:ph type="title"/>
          </p:nvPr>
        </p:nvSpPr>
        <p:spPr>
          <a:xfrm>
            <a:off x="299979" y="215856"/>
            <a:ext cx="8594725" cy="480131"/>
          </a:xfrm>
        </p:spPr>
        <p:txBody>
          <a:bodyPr/>
          <a:lstStyle/>
          <a:p>
            <a:pPr algn="ctr">
              <a:buNone/>
              <a:defRPr/>
            </a:pPr>
            <a:r>
              <a:rPr lang="en-US" dirty="0" err="1" smtClean="0"/>
              <a:t>Orientación</a:t>
            </a:r>
            <a:r>
              <a:rPr lang="en-US" dirty="0" smtClean="0"/>
              <a:t> </a:t>
            </a:r>
            <a:r>
              <a:rPr lang="en-US" dirty="0" err="1" smtClean="0"/>
              <a:t>para</a:t>
            </a:r>
            <a:r>
              <a:rPr lang="en-US" dirty="0" smtClean="0"/>
              <a:t> la </a:t>
            </a:r>
            <a:r>
              <a:rPr lang="en-US" dirty="0" err="1" smtClean="0"/>
              <a:t>implementación</a:t>
            </a:r>
            <a:r>
              <a:rPr lang="en-US" dirty="0" smtClean="0"/>
              <a:t> del </a:t>
            </a:r>
            <a:r>
              <a:rPr lang="en-US" dirty="0" err="1" smtClean="0"/>
              <a:t>proyecto</a:t>
            </a:r>
            <a:endParaRPr lang="en-US" dirty="0" smtClean="0"/>
          </a:p>
        </p:txBody>
      </p:sp>
      <p:sp>
        <p:nvSpPr>
          <p:cNvPr id="4" name="Rectangle 3"/>
          <p:cNvSpPr/>
          <p:nvPr/>
        </p:nvSpPr>
        <p:spPr>
          <a:xfrm>
            <a:off x="8196545" y="6526800"/>
            <a:ext cx="781200" cy="331200"/>
          </a:xfrm>
          <a:prstGeom prst="rect">
            <a:avLst/>
          </a:prstGeom>
        </p:spPr>
        <p:txBody>
          <a:bodyPr wrap="none">
            <a:spAutoFit/>
          </a:bodyPr>
          <a:lstStyle/>
          <a:p>
            <a:pPr algn="r">
              <a:lnSpc>
                <a:spcPct val="90000"/>
              </a:lnSpc>
              <a:buClr>
                <a:srgbClr val="FFB601"/>
              </a:buClr>
              <a:buSzPct val="85000"/>
              <a:defRPr/>
            </a:pPr>
            <a:r>
              <a:rPr lang="en-US" sz="1050" dirty="0" smtClean="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rPr>
              <a:t>43</a:t>
            </a:r>
            <a:endParaRPr lang="zh-CN" altLang="en-US" sz="1050" dirty="0">
              <a:ln>
                <a:solidFill>
                  <a:srgbClr val="000000">
                    <a:lumMod val="50000"/>
                    <a:lumOff val="50000"/>
                    <a:alpha val="3000"/>
                  </a:srgbClr>
                </a:solidFill>
              </a:ln>
              <a:solidFill>
                <a:srgbClr val="FFFFFF"/>
              </a:solidFill>
              <a:effectLst>
                <a:outerShdw blurRad="38100" dist="38100" dir="2700000" algn="tl">
                  <a:srgbClr val="000000">
                    <a:alpha val="43137"/>
                  </a:srgbClr>
                </a:outerShdw>
              </a:effectLst>
              <a:latin typeface="Segoe"/>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pPr>
              <a:buNone/>
            </a:pPr>
            <a:r>
              <a:rPr lang="en-US" dirty="0" err="1"/>
              <a:t>Estandarización</a:t>
            </a:r>
            <a:r>
              <a:rPr lang="en-US" dirty="0"/>
              <a:t> de hardware</a:t>
            </a:r>
          </a:p>
        </p:txBody>
      </p:sp>
      <p:sp>
        <p:nvSpPr>
          <p:cNvPr id="2" name="Content Placeholder 1"/>
          <p:cNvSpPr>
            <a:spLocks noGrp="1"/>
          </p:cNvSpPr>
          <p:nvPr>
            <p:ph idx="1"/>
          </p:nvPr>
        </p:nvSpPr>
        <p:spPr>
          <a:xfrm>
            <a:off x="363538" y="981075"/>
            <a:ext cx="8594725" cy="4740312"/>
          </a:xfrm>
        </p:spPr>
        <p:txBody>
          <a:bodyPr lIns="91440" rIns="91440">
            <a:noAutofit/>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Creación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conciencia</a:t>
            </a:r>
            <a:r>
              <a:rPr lang="en-US" sz="1400" dirty="0">
                <a:ln>
                  <a:solidFill>
                    <a:schemeClr val="tx1">
                      <a:lumMod val="50000"/>
                      <a:alpha val="3000"/>
                    </a:schemeClr>
                  </a:solidFill>
                </a:ln>
              </a:rPr>
              <a:t> </a:t>
            </a:r>
            <a:r>
              <a:rPr lang="en-US" sz="1400" dirty="0" err="1">
                <a:ln>
                  <a:solidFill>
                    <a:schemeClr val="tx1">
                      <a:lumMod val="50000"/>
                      <a:alpha val="3000"/>
                    </a:schemeClr>
                  </a:solidFill>
                </a:ln>
              </a:rPr>
              <a:t>sobre</a:t>
            </a:r>
            <a:r>
              <a:rPr lang="en-US" sz="1400" dirty="0">
                <a:ln>
                  <a:solidFill>
                    <a:schemeClr val="tx1">
                      <a:lumMod val="50000"/>
                      <a:alpha val="3000"/>
                    </a:schemeClr>
                  </a:solidFill>
                </a:ln>
              </a:rPr>
              <a:t> el </a:t>
            </a:r>
            <a:r>
              <a:rPr lang="en-US" sz="1400" dirty="0" err="1">
                <a:ln>
                  <a:solidFill>
                    <a:schemeClr val="tx1">
                      <a:lumMod val="50000"/>
                      <a:alpha val="3000"/>
                    </a:schemeClr>
                  </a:solidFill>
                </a:ln>
              </a:rPr>
              <a:t>costo</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diversidad</a:t>
            </a:r>
            <a:r>
              <a:rPr lang="en-US" sz="1400" dirty="0">
                <a:ln>
                  <a:solidFill>
                    <a:schemeClr val="tx1">
                      <a:lumMod val="50000"/>
                      <a:alpha val="3000"/>
                    </a:schemeClr>
                  </a:solidFill>
                </a:ln>
              </a:rPr>
              <a:t> de PC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exigir</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estandarización</a:t>
            </a:r>
            <a:r>
              <a:rPr lang="en-US" sz="1400" dirty="0">
                <a:ln>
                  <a:solidFill>
                    <a:schemeClr val="tx1">
                      <a:lumMod val="50000"/>
                      <a:alpha val="3000"/>
                    </a:schemeClr>
                  </a:solidFill>
                </a:ln>
              </a:rPr>
              <a:t> en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compras</a:t>
            </a:r>
            <a:r>
              <a:rPr lang="en-US" sz="1400" dirty="0">
                <a:ln>
                  <a:solidFill>
                    <a:schemeClr val="tx1">
                      <a:lumMod val="50000"/>
                      <a:alpha val="3000"/>
                    </a:schemeClr>
                  </a:solidFill>
                </a:ln>
              </a:rPr>
              <a:t> de PC</a:t>
            </a:r>
          </a:p>
          <a:p>
            <a:pPr marL="687388" lvl="1" indent="-230188">
              <a:lnSpc>
                <a:spcPct val="100000"/>
              </a:lnSpc>
              <a:spcBef>
                <a:spcPts val="300"/>
              </a:spcBef>
            </a:pPr>
            <a:r>
              <a:rPr lang="en-US" sz="1400" dirty="0" err="1">
                <a:ln>
                  <a:solidFill>
                    <a:schemeClr val="tx1">
                      <a:lumMod val="50000"/>
                      <a:alpha val="3000"/>
                    </a:schemeClr>
                  </a:solidFill>
                </a:ln>
              </a:rPr>
              <a:t>Generación</a:t>
            </a:r>
            <a:r>
              <a:rPr lang="en-US" sz="1400" dirty="0">
                <a:ln>
                  <a:solidFill>
                    <a:schemeClr val="tx1">
                      <a:lumMod val="50000"/>
                      <a:alpha val="3000"/>
                    </a:schemeClr>
                  </a:solidFill>
                </a:ln>
              </a:rPr>
              <a:t> de un plan a largo </a:t>
            </a:r>
            <a:r>
              <a:rPr lang="en-US" sz="1400" dirty="0" err="1">
                <a:ln>
                  <a:solidFill>
                    <a:schemeClr val="tx1">
                      <a:lumMod val="50000"/>
                      <a:alpha val="3000"/>
                    </a:schemeClr>
                  </a:solidFill>
                </a:ln>
              </a:rPr>
              <a:t>plazo</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estandarización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flotas</a:t>
            </a:r>
            <a:r>
              <a:rPr lang="en-US" sz="1400" dirty="0">
                <a:ln>
                  <a:solidFill>
                    <a:schemeClr val="tx1">
                      <a:lumMod val="50000"/>
                      <a:alpha val="3000"/>
                    </a:schemeClr>
                  </a:solidFill>
                </a:ln>
              </a:rPr>
              <a:t> con el fin de </a:t>
            </a:r>
            <a:r>
              <a:rPr lang="en-US" sz="1400" dirty="0" err="1">
                <a:ln>
                  <a:solidFill>
                    <a:schemeClr val="tx1">
                      <a:lumMod val="50000"/>
                      <a:alpha val="3000"/>
                    </a:schemeClr>
                  </a:solidFill>
                </a:ln>
              </a:rPr>
              <a:t>incorporar</a:t>
            </a:r>
            <a:r>
              <a:rPr lang="en-US" sz="1400" dirty="0">
                <a:ln>
                  <a:solidFill>
                    <a:schemeClr val="tx1">
                      <a:lumMod val="50000"/>
                      <a:alpha val="3000"/>
                    </a:schemeClr>
                  </a:solidFill>
                </a:ln>
              </a:rPr>
              <a:t> </a:t>
            </a:r>
            <a:r>
              <a:rPr lang="en-US" sz="1400" dirty="0" err="1">
                <a:ln>
                  <a:solidFill>
                    <a:schemeClr val="tx1">
                      <a:lumMod val="50000"/>
                      <a:alpha val="3000"/>
                    </a:schemeClr>
                  </a:solidFill>
                </a:ln>
              </a:rPr>
              <a:t>programaciones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actualización</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Uso</a:t>
            </a:r>
            <a:r>
              <a:rPr lang="en-US" sz="1400" dirty="0">
                <a:ln>
                  <a:solidFill>
                    <a:schemeClr val="tx1">
                      <a:lumMod val="50000"/>
                      <a:alpha val="3000"/>
                    </a:schemeClr>
                  </a:solidFill>
                </a:ln>
              </a:rPr>
              <a:t> del software de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activos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supervisar</a:t>
            </a:r>
            <a:r>
              <a:rPr lang="en-US" sz="1400" dirty="0">
                <a:ln>
                  <a:solidFill>
                    <a:schemeClr val="tx1">
                      <a:lumMod val="50000"/>
                      <a:alpha val="3000"/>
                    </a:schemeClr>
                  </a:solidFill>
                </a:ln>
              </a:rPr>
              <a:t> la </a:t>
            </a:r>
            <a:r>
              <a:rPr lang="en-US" sz="1400" dirty="0" err="1">
                <a:ln>
                  <a:solidFill>
                    <a:schemeClr val="tx1">
                      <a:lumMod val="50000"/>
                      <a:alpha val="3000"/>
                    </a:schemeClr>
                  </a:solidFill>
                </a:ln>
              </a:rPr>
              <a:t>diversidad</a:t>
            </a:r>
            <a:r>
              <a:rPr lang="en-US" sz="1400" dirty="0">
                <a:ln>
                  <a:solidFill>
                    <a:schemeClr val="tx1">
                      <a:lumMod val="50000"/>
                      <a:alpha val="3000"/>
                    </a:schemeClr>
                  </a:solidFill>
                </a:ln>
              </a:rPr>
              <a:t> del hardware de PC y SO en la red</a:t>
            </a:r>
          </a:p>
          <a:p>
            <a:pPr marL="687388" lvl="1" indent="-230188">
              <a:lnSpc>
                <a:spcPct val="100000"/>
              </a:lnSpc>
              <a:spcBef>
                <a:spcPts val="300"/>
              </a:spcBef>
            </a:pPr>
            <a:r>
              <a:rPr lang="en-US" sz="1400" dirty="0" err="1">
                <a:ln>
                  <a:solidFill>
                    <a:schemeClr val="tx1">
                      <a:lumMod val="50000"/>
                      <a:alpha val="3000"/>
                    </a:schemeClr>
                  </a:solidFill>
                </a:ln>
              </a:rPr>
              <a:t>Identificación</a:t>
            </a:r>
            <a:r>
              <a:rPr lang="en-US" sz="1400" dirty="0">
                <a:ln>
                  <a:solidFill>
                    <a:schemeClr val="tx1">
                      <a:lumMod val="50000"/>
                      <a:alpha val="3000"/>
                    </a:schemeClr>
                  </a:solidFill>
                </a:ln>
              </a:rPr>
              <a:t> de los </a:t>
            </a:r>
            <a:r>
              <a:rPr lang="en-US" sz="1400" dirty="0" err="1">
                <a:ln>
                  <a:solidFill>
                    <a:schemeClr val="tx1">
                      <a:lumMod val="50000"/>
                      <a:alpha val="3000"/>
                    </a:schemeClr>
                  </a:solidFill>
                </a:ln>
              </a:rPr>
              <a:t>equipos</a:t>
            </a:r>
            <a:r>
              <a:rPr lang="en-US" sz="1400" dirty="0">
                <a:ln>
                  <a:solidFill>
                    <a:schemeClr val="tx1">
                      <a:lumMod val="50000"/>
                      <a:alpha val="3000"/>
                    </a:schemeClr>
                  </a:solidFill>
                </a:ln>
              </a:rPr>
              <a:t> no </a:t>
            </a:r>
            <a:r>
              <a:rPr lang="en-US" sz="1400" dirty="0" err="1">
                <a:ln>
                  <a:solidFill>
                    <a:schemeClr val="tx1">
                      <a:lumMod val="50000"/>
                      <a:alpha val="3000"/>
                    </a:schemeClr>
                  </a:solidFill>
                </a:ln>
              </a:rPr>
              <a:t>estándar</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su</a:t>
            </a:r>
            <a:r>
              <a:rPr lang="en-US" sz="1400" dirty="0">
                <a:ln>
                  <a:solidFill>
                    <a:schemeClr val="tx1">
                      <a:lumMod val="50000"/>
                      <a:alpha val="3000"/>
                    </a:schemeClr>
                  </a:solidFill>
                </a:ln>
              </a:rPr>
              <a:t> </a:t>
            </a:r>
            <a:r>
              <a:rPr lang="en-US" sz="1400" dirty="0" err="1">
                <a:ln>
                  <a:solidFill>
                    <a:schemeClr val="tx1">
                      <a:lumMod val="50000"/>
                      <a:alpha val="3000"/>
                    </a:schemeClr>
                  </a:solidFill>
                </a:ln>
              </a:rPr>
              <a:t>reemplazo</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Ahorros</a:t>
            </a:r>
            <a:r>
              <a:rPr lang="en-US" sz="1400" dirty="0">
                <a:ln>
                  <a:solidFill>
                    <a:schemeClr val="tx1">
                      <a:lumMod val="50000"/>
                      <a:alpha val="3000"/>
                    </a:schemeClr>
                  </a:solidFill>
                </a:ln>
              </a:rPr>
              <a:t> en la </a:t>
            </a:r>
            <a:r>
              <a:rPr lang="en-US" sz="1400" dirty="0" err="1">
                <a:ln>
                  <a:solidFill>
                    <a:schemeClr val="tx1">
                      <a:lumMod val="50000"/>
                      <a:alpha val="3000"/>
                    </a:schemeClr>
                  </a:solidFill>
                </a:ln>
              </a:rPr>
              <a:t>mano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obra</a:t>
            </a:r>
            <a:r>
              <a:rPr lang="en-US" sz="1400" dirty="0">
                <a:ln>
                  <a:solidFill>
                    <a:schemeClr val="tx1">
                      <a:lumMod val="50000"/>
                      <a:alpha val="3000"/>
                    </a:schemeClr>
                  </a:solidFill>
                </a:ln>
              </a:rPr>
              <a:t> de TI: $110/PC/</a:t>
            </a:r>
            <a:r>
              <a:rPr lang="en-US" sz="1400" dirty="0" err="1">
                <a:ln>
                  <a:solidFill>
                    <a:schemeClr val="tx1">
                      <a:lumMod val="50000"/>
                      <a:alpha val="3000"/>
                    </a:schemeClr>
                  </a:solidFill>
                </a:ln>
              </a:rPr>
              <a:t>año</a:t>
            </a:r>
            <a:r>
              <a:rPr lang="en-US" sz="1400" dirty="0">
                <a:ln>
                  <a:solidFill>
                    <a:schemeClr val="tx1">
                      <a:lumMod val="50000"/>
                      <a:alpha val="3000"/>
                    </a:schemeClr>
                  </a:solidFill>
                </a:ln>
              </a:rPr>
              <a:t> a </a:t>
            </a:r>
            <a:r>
              <a:rPr lang="en-US" sz="1400" dirty="0" err="1">
                <a:ln>
                  <a:solidFill>
                    <a:schemeClr val="tx1">
                      <a:lumMod val="50000"/>
                      <a:alpha val="3000"/>
                    </a:schemeClr>
                  </a:solidFill>
                </a:ln>
              </a:rPr>
              <a:t>partir</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pruebas</a:t>
            </a:r>
            <a:r>
              <a:rPr lang="en-US" sz="1400" dirty="0">
                <a:ln>
                  <a:solidFill>
                    <a:schemeClr val="tx1">
                      <a:lumMod val="50000"/>
                      <a:alpha val="3000"/>
                    </a:schemeClr>
                  </a:solidFill>
                </a:ln>
              </a:rPr>
              <a:t>, la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imágenes</a:t>
            </a:r>
            <a:r>
              <a:rPr lang="en-US" sz="1400" dirty="0">
                <a:ln>
                  <a:solidFill>
                    <a:schemeClr val="tx1">
                      <a:lumMod val="50000"/>
                      <a:alpha val="3000"/>
                    </a:schemeClr>
                  </a:solidFill>
                </a:ln>
              </a:rPr>
              <a:t> y la </a:t>
            </a:r>
            <a:r>
              <a:rPr lang="en-US" sz="1400" dirty="0" err="1">
                <a:ln>
                  <a:solidFill>
                    <a:schemeClr val="tx1">
                      <a:lumMod val="50000"/>
                      <a:alpha val="3000"/>
                    </a:schemeClr>
                  </a:solidFill>
                </a:ln>
              </a:rPr>
              <a:t>especialización</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centro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ayuda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Aprovechamiento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compras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inventario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repuestos</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Core Infrastructure Optimization Implementer Resource Guide: </a:t>
            </a:r>
            <a:r>
              <a:rPr lang="en-US" sz="1400" dirty="0" err="1">
                <a:ln>
                  <a:solidFill>
                    <a:schemeClr val="tx1">
                      <a:lumMod val="50000"/>
                      <a:alpha val="3000"/>
                    </a:schemeClr>
                  </a:solidFill>
                </a:ln>
              </a:rPr>
              <a:t>Básico</a:t>
            </a:r>
            <a:r>
              <a:rPr lang="en-US" sz="1400" dirty="0">
                <a:ln>
                  <a:solidFill>
                    <a:schemeClr val="tx1">
                      <a:lumMod val="50000"/>
                      <a:alpha val="3000"/>
                    </a:schemeClr>
                  </a:solidFill>
                </a:ln>
              </a:rPr>
              <a:t> a </a:t>
            </a:r>
            <a:r>
              <a:rPr lang="en-US" sz="1400" dirty="0" err="1">
                <a:ln>
                  <a:solidFill>
                    <a:schemeClr val="tx1">
                      <a:lumMod val="50000"/>
                      <a:alpha val="3000"/>
                    </a:schemeClr>
                  </a:solidFill>
                </a:ln>
              </a:rPr>
              <a:t>estandarizado</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http://www.microsoft.com/downloads/details.aspx?FamilyId=77C0EA3A-BC82-456C-B13D-CFC04D9DCB89anddisplaylang=en</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Informe</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ciclo</a:t>
            </a:r>
            <a:r>
              <a:rPr lang="en-US" sz="1400" dirty="0">
                <a:ln>
                  <a:solidFill>
                    <a:schemeClr val="tx1">
                      <a:lumMod val="50000"/>
                      <a:alpha val="3000"/>
                    </a:schemeClr>
                  </a:solidFill>
                </a:ln>
              </a:rPr>
              <a:t> vital de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PC de Microsoft 2008</a:t>
            </a:r>
          </a:p>
          <a:p>
            <a:pPr marL="687388" lvl="1" indent="-230188">
              <a:lnSpc>
                <a:spcPct val="100000"/>
              </a:lnSpc>
              <a:spcBef>
                <a:spcPts val="300"/>
              </a:spcBef>
            </a:pPr>
            <a:r>
              <a:rPr lang="en-US" sz="1400" dirty="0">
                <a:ln>
                  <a:solidFill>
                    <a:schemeClr val="tx1">
                      <a:lumMod val="50000"/>
                      <a:alpha val="3000"/>
                    </a:schemeClr>
                  </a:solidFill>
                </a:ln>
              </a:rPr>
              <a:t>“</a:t>
            </a:r>
            <a:r>
              <a:rPr lang="en-US" sz="1400" dirty="0" err="1">
                <a:ln>
                  <a:solidFill>
                    <a:schemeClr val="tx1">
                      <a:lumMod val="50000"/>
                      <a:alpha val="3000"/>
                    </a:schemeClr>
                  </a:solidFill>
                </a:ln>
              </a:rPr>
              <a:t>Optimización</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infraestructura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relación</a:t>
            </a:r>
            <a:r>
              <a:rPr lang="en-US" sz="1400" dirty="0">
                <a:ln>
                  <a:solidFill>
                    <a:schemeClr val="tx1">
                      <a:lumMod val="50000"/>
                      <a:alpha val="3000"/>
                    </a:schemeClr>
                  </a:solidFill>
                </a:ln>
              </a:rPr>
              <a:t> entre los </a:t>
            </a:r>
            <a:r>
              <a:rPr lang="en-US" sz="1400" dirty="0" err="1">
                <a:ln>
                  <a:solidFill>
                    <a:schemeClr val="tx1">
                      <a:lumMod val="50000"/>
                      <a:alpha val="3000"/>
                    </a:schemeClr>
                  </a:solidFill>
                </a:ln>
              </a:rPr>
              <a:t>costos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mano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obra</a:t>
            </a:r>
            <a:r>
              <a:rPr lang="en-US" sz="1400" dirty="0">
                <a:ln>
                  <a:solidFill>
                    <a:schemeClr val="tx1">
                      <a:lumMod val="50000"/>
                      <a:alpha val="3000"/>
                    </a:schemeClr>
                  </a:solidFill>
                </a:ln>
              </a:rPr>
              <a:t> de TI y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mejores</a:t>
            </a:r>
            <a:r>
              <a:rPr lang="en-US" sz="1400" dirty="0">
                <a:ln>
                  <a:solidFill>
                    <a:schemeClr val="tx1">
                      <a:lumMod val="50000"/>
                      <a:alpha val="3000"/>
                    </a:schemeClr>
                  </a:solidFill>
                </a:ln>
              </a:rPr>
              <a:t> </a:t>
            </a:r>
            <a:r>
              <a:rPr lang="en-US" sz="1400" dirty="0" err="1">
                <a:ln>
                  <a:solidFill>
                    <a:schemeClr val="tx1">
                      <a:lumMod val="50000"/>
                      <a:alpha val="3000"/>
                    </a:schemeClr>
                  </a:solidFill>
                </a:ln>
              </a:rPr>
              <a:t>prácticas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escritorio</a:t>
            </a:r>
            <a:r>
              <a:rPr lang="en-US" sz="1400" dirty="0">
                <a:ln>
                  <a:solidFill>
                    <a:schemeClr val="tx1">
                      <a:lumMod val="50000"/>
                      <a:alpha val="3000"/>
                    </a:schemeClr>
                  </a:solidFill>
                </a:ln>
              </a:rPr>
              <a:t> de Windows”, IDC, #203482, </a:t>
            </a:r>
            <a:r>
              <a:rPr lang="en-US" sz="1400" dirty="0" err="1">
                <a:ln>
                  <a:solidFill>
                    <a:schemeClr val="tx1">
                      <a:lumMod val="50000"/>
                      <a:alpha val="3000"/>
                    </a:schemeClr>
                  </a:solidFill>
                </a:ln>
              </a:rPr>
              <a:t>octubre</a:t>
            </a:r>
            <a:r>
              <a:rPr lang="en-US" sz="1400" dirty="0">
                <a:ln>
                  <a:solidFill>
                    <a:schemeClr val="tx1">
                      <a:lumMod val="50000"/>
                      <a:alpha val="3000"/>
                    </a:schemeClr>
                  </a:solidFill>
                </a:ln>
              </a:rPr>
              <a:t> de 2006</a:t>
            </a:r>
          </a:p>
          <a:p>
            <a:pPr marL="687388" lvl="1" indent="-230188">
              <a:lnSpc>
                <a:spcPct val="100000"/>
              </a:lnSpc>
              <a:spcBef>
                <a:spcPts val="300"/>
              </a:spcBef>
            </a:pPr>
            <a:r>
              <a:rPr lang="en-US" sz="1400" dirty="0" err="1">
                <a:ln>
                  <a:solidFill>
                    <a:schemeClr val="tx1">
                      <a:lumMod val="50000"/>
                      <a:alpha val="3000"/>
                    </a:schemeClr>
                  </a:solidFill>
                </a:ln>
              </a:rPr>
              <a:t>Prácticas</a:t>
            </a:r>
            <a:r>
              <a:rPr lang="en-US" sz="1400" dirty="0">
                <a:ln>
                  <a:solidFill>
                    <a:schemeClr val="tx1">
                      <a:lumMod val="50000"/>
                      <a:alpha val="3000"/>
                    </a:schemeClr>
                  </a:solidFill>
                </a:ln>
              </a:rPr>
              <a:t> </a:t>
            </a:r>
            <a:r>
              <a:rPr lang="en-US" sz="1400" dirty="0" err="1">
                <a:ln>
                  <a:solidFill>
                    <a:schemeClr val="tx1">
                      <a:lumMod val="50000"/>
                      <a:alpha val="3000"/>
                    </a:schemeClr>
                  </a:solidFill>
                </a:ln>
              </a:rPr>
              <a:t>recomendadas</a:t>
            </a:r>
            <a:r>
              <a:rPr lang="en-US" sz="1400" dirty="0">
                <a:ln>
                  <a:solidFill>
                    <a:schemeClr val="tx1">
                      <a:lumMod val="50000"/>
                      <a:alpha val="3000"/>
                    </a:schemeClr>
                  </a:solidFill>
                </a:ln>
              </a:rPr>
              <a:t>: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estratégica</a:t>
            </a:r>
            <a:r>
              <a:rPr lang="en-US" sz="1400" dirty="0">
                <a:ln>
                  <a:solidFill>
                    <a:schemeClr val="tx1">
                      <a:lumMod val="50000"/>
                      <a:alpha val="3000"/>
                    </a:schemeClr>
                  </a:solidFill>
                </a:ln>
              </a:rPr>
              <a:t> de la base </a:t>
            </a:r>
            <a:r>
              <a:rPr lang="en-US" sz="1400" dirty="0" err="1">
                <a:ln>
                  <a:solidFill>
                    <a:schemeClr val="tx1">
                      <a:lumMod val="50000"/>
                      <a:alpha val="3000"/>
                    </a:schemeClr>
                  </a:solidFill>
                </a:ln>
              </a:rPr>
              <a:t>instalada</a:t>
            </a:r>
            <a:r>
              <a:rPr lang="en-US" sz="1400" dirty="0">
                <a:ln>
                  <a:solidFill>
                    <a:schemeClr val="tx1">
                      <a:lumMod val="50000"/>
                      <a:alpha val="3000"/>
                    </a:schemeClr>
                  </a:solidFill>
                </a:ln>
              </a:rPr>
              <a:t> de PC, Wipro. </a:t>
            </a:r>
            <a:r>
              <a:rPr lang="en-US" sz="1400" dirty="0" err="1">
                <a:ln>
                  <a:solidFill>
                    <a:schemeClr val="tx1">
                      <a:lumMod val="50000"/>
                      <a:alpha val="3000"/>
                    </a:schemeClr>
                  </a:solidFill>
                </a:ln>
              </a:rPr>
              <a:t>Número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pedido</a:t>
            </a:r>
            <a:r>
              <a:rPr lang="en-US" sz="1400" dirty="0">
                <a:ln>
                  <a:solidFill>
                    <a:schemeClr val="tx1">
                      <a:lumMod val="50000"/>
                      <a:alpha val="3000"/>
                    </a:schemeClr>
                  </a:solidFill>
                </a:ln>
              </a:rPr>
              <a:t>: 303149-001US, 2004 </a:t>
            </a:r>
          </a:p>
        </p:txBody>
      </p:sp>
      <p:sp>
        <p:nvSpPr>
          <p:cNvPr id="13" name="Pentagon 12"/>
          <p:cNvSpPr/>
          <p:nvPr/>
        </p:nvSpPr>
        <p:spPr>
          <a:xfrm>
            <a:off x="114501" y="1623"/>
            <a:ext cx="2885874" cy="406800"/>
          </a:xfrm>
          <a:prstGeom prst="homePlate">
            <a:avLst/>
          </a:prstGeom>
          <a:gradFill flip="none" rotWithShape="1">
            <a:gsLst>
              <a:gs pos="100000">
                <a:schemeClr val="bg1">
                  <a:lumMod val="50000"/>
                  <a:alpha val="69000"/>
                </a:schemeClr>
              </a:gs>
              <a:gs pos="8000">
                <a:schemeClr val="accent5">
                  <a:lumMod val="50000"/>
                  <a:alpha val="56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tIns="91440" bIns="91440">
            <a:spAutoFit/>
          </a:bodyPr>
          <a:lstStyle/>
          <a:p>
            <a:pPr defTabSz="-13873163" eaLnBrk="0" hangingPunct="0">
              <a:lnSpc>
                <a:spcPct val="90000"/>
              </a:lnSpc>
              <a:spcBef>
                <a:spcPts val="100"/>
              </a:spcBef>
              <a:spcAft>
                <a:spcPts val="100"/>
              </a:spcAft>
              <a:buClr>
                <a:srgbClr val="FFB601"/>
              </a:buClr>
              <a:buSzPct val="95000"/>
              <a:buNone/>
              <a:defRPr/>
            </a:pP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1)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Planificación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flotas</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PC</a:t>
            </a:r>
          </a:p>
        </p:txBody>
      </p:sp>
      <p:grpSp>
        <p:nvGrpSpPr>
          <p:cNvPr id="3" name="Group 44"/>
          <p:cNvGrpSpPr/>
          <p:nvPr/>
        </p:nvGrpSpPr>
        <p:grpSpPr>
          <a:xfrm>
            <a:off x="6743700" y="0"/>
            <a:ext cx="2400300" cy="422092"/>
            <a:chOff x="4533900" y="4543425"/>
            <a:chExt cx="2400300" cy="422092"/>
          </a:xfrm>
        </p:grpSpPr>
        <p:sp>
          <p:nvSpPr>
            <p:cNvPr id="46" name="Rectangle 45"/>
            <p:cNvSpPr/>
            <p:nvPr/>
          </p:nvSpPr>
          <p:spPr>
            <a:xfrm>
              <a:off x="4533900" y="4543425"/>
              <a:ext cx="1149034" cy="422092"/>
            </a:xfrm>
            <a:prstGeom prst="rect">
              <a:avLst/>
            </a:prstGeom>
            <a:solidFill>
              <a:srgbClr val="C00000"/>
            </a:solidFill>
            <a:ln w="25400" cap="flat" cmpd="sng" algn="ctr">
              <a:noFill/>
              <a:prstDash val="solid"/>
            </a:ln>
            <a:effectLst/>
          </p:spPr>
          <p:txBody>
            <a:bodyPr rtlCol="0" anchor="ctr"/>
            <a:lstStyle/>
            <a:p>
              <a:pPr algn="ctr" rtl="0" fontAlgn="base">
                <a:spcBef>
                  <a:spcPct val="0"/>
                </a:spcBef>
                <a:spcAft>
                  <a:spcPct val="0"/>
                </a:spcAft>
                <a:defRPr/>
              </a:pPr>
              <a:endParaRPr lang="en-US" sz="1600" b="1" kern="1200" dirty="0">
                <a:solidFill>
                  <a:sysClr val="window" lastClr="FFFFFF"/>
                </a:solidFill>
                <a:latin typeface="Segoe UI" pitchFamily="34" charset="0"/>
                <a:ea typeface="+mn-ea"/>
                <a:cs typeface="Segoe UI" pitchFamily="34" charset="0"/>
              </a:endParaRPr>
            </a:p>
          </p:txBody>
        </p:sp>
        <p:sp>
          <p:nvSpPr>
            <p:cNvPr id="47" name="TextBox 46"/>
            <p:cNvSpPr txBox="1"/>
            <p:nvPr/>
          </p:nvSpPr>
          <p:spPr>
            <a:xfrm>
              <a:off x="4533900"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48" name="Rectangle 47"/>
            <p:cNvSpPr/>
            <p:nvPr/>
          </p:nvSpPr>
          <p:spPr>
            <a:xfrm>
              <a:off x="5785166" y="4543425"/>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49" name="TextBox 48"/>
            <p:cNvSpPr txBox="1"/>
            <p:nvPr/>
          </p:nvSpPr>
          <p:spPr>
            <a:xfrm>
              <a:off x="5785166"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50" name="Right Arrow 49"/>
            <p:cNvSpPr/>
            <p:nvPr/>
          </p:nvSpPr>
          <p:spPr bwMode="auto">
            <a:xfrm>
              <a:off x="5626099" y="462762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15" name="Slide Number Placeholder 14"/>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43</a:t>
            </a:fld>
            <a:endParaRPr lang="en-US" sz="1050" b="0" i="0" dirty="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pPr>
              <a:buNone/>
            </a:pPr>
            <a:r>
              <a:rPr lang="en-US" dirty="0" err="1"/>
              <a:t>Estrategia</a:t>
            </a:r>
            <a:r>
              <a:rPr lang="en-US" dirty="0"/>
              <a:t> del </a:t>
            </a:r>
            <a:r>
              <a:rPr lang="en-US" dirty="0" err="1"/>
              <a:t>ciclo</a:t>
            </a:r>
            <a:r>
              <a:rPr lang="en-US" dirty="0"/>
              <a:t> vital de </a:t>
            </a:r>
            <a:r>
              <a:rPr lang="en-US" dirty="0" err="1"/>
              <a:t>las</a:t>
            </a:r>
            <a:r>
              <a:rPr lang="en-US" dirty="0"/>
              <a:t> </a:t>
            </a:r>
            <a:r>
              <a:rPr lang="en-US" dirty="0" err="1"/>
              <a:t>flotas</a:t>
            </a:r>
            <a:endParaRPr lang="en-US" dirty="0"/>
          </a:p>
        </p:txBody>
      </p:sp>
      <p:sp>
        <p:nvSpPr>
          <p:cNvPr id="2" name="Content Placeholder 1"/>
          <p:cNvSpPr>
            <a:spLocks noGrp="1"/>
          </p:cNvSpPr>
          <p:nvPr>
            <p:ph idx="1"/>
          </p:nvPr>
        </p:nvSpPr>
        <p:spPr>
          <a:xfrm>
            <a:off x="363538" y="981075"/>
            <a:ext cx="8594725" cy="6053965"/>
          </a:xfrm>
        </p:spPr>
        <p:txBody>
          <a:bodyPr/>
          <a:lstStyle/>
          <a:p>
            <a:pPr marL="344488" indent="-344488">
              <a:lnSpc>
                <a:spcPct val="100000"/>
              </a:lnSpc>
              <a:spcBef>
                <a:spcPct val="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Análisis</a:t>
            </a:r>
            <a:r>
              <a:rPr lang="en-US" sz="1300" dirty="0">
                <a:ln>
                  <a:solidFill>
                    <a:schemeClr val="tx1">
                      <a:lumMod val="50000"/>
                      <a:alpha val="3000"/>
                    </a:schemeClr>
                  </a:solidFill>
                </a:ln>
              </a:rPr>
              <a:t> de los </a:t>
            </a:r>
            <a:r>
              <a:rPr lang="en-US" sz="1300" dirty="0" err="1">
                <a:ln>
                  <a:solidFill>
                    <a:schemeClr val="tx1">
                      <a:lumMod val="50000"/>
                      <a:alpha val="3000"/>
                    </a:schemeClr>
                  </a:solidFill>
                </a:ln>
              </a:rPr>
              <a:t>costos</a:t>
            </a:r>
            <a:r>
              <a:rPr lang="en-US" sz="1300" dirty="0">
                <a:ln>
                  <a:solidFill>
                    <a:schemeClr val="tx1">
                      <a:lumMod val="50000"/>
                      <a:alpha val="3000"/>
                    </a:schemeClr>
                  </a:solidFill>
                </a:ln>
              </a:rPr>
              <a:t> a lo largo del </a:t>
            </a:r>
            <a:r>
              <a:rPr lang="en-US" sz="1300" dirty="0" err="1">
                <a:ln>
                  <a:solidFill>
                    <a:schemeClr val="tx1">
                      <a:lumMod val="50000"/>
                      <a:alpha val="3000"/>
                    </a:schemeClr>
                  </a:solidFill>
                </a:ln>
              </a:rPr>
              <a:t>ciclo</a:t>
            </a:r>
            <a:r>
              <a:rPr lang="en-US" sz="1300" dirty="0">
                <a:ln>
                  <a:solidFill>
                    <a:schemeClr val="tx1">
                      <a:lumMod val="50000"/>
                      <a:alpha val="3000"/>
                    </a:schemeClr>
                  </a:solidFill>
                </a:ln>
              </a:rPr>
              <a:t> vital de la PC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evaluar</a:t>
            </a:r>
            <a:r>
              <a:rPr lang="en-US" sz="1300" dirty="0">
                <a:ln>
                  <a:solidFill>
                    <a:schemeClr val="tx1">
                      <a:lumMod val="50000"/>
                      <a:alpha val="3000"/>
                    </a:schemeClr>
                  </a:solidFill>
                </a:ln>
              </a:rPr>
              <a:t> el </a:t>
            </a:r>
            <a:r>
              <a:rPr lang="en-US" sz="1300" dirty="0" err="1">
                <a:ln>
                  <a:solidFill>
                    <a:schemeClr val="tx1">
                      <a:lumMod val="50000"/>
                      <a:alpha val="3000"/>
                    </a:schemeClr>
                  </a:solidFill>
                </a:ln>
              </a:rPr>
              <a:t>impacto</a:t>
            </a:r>
            <a:r>
              <a:rPr lang="en-US" sz="1300" dirty="0">
                <a:ln>
                  <a:solidFill>
                    <a:schemeClr val="tx1">
                      <a:lumMod val="50000"/>
                      <a:alpha val="3000"/>
                    </a:schemeClr>
                  </a:solidFill>
                </a:ln>
              </a:rPr>
              <a:t> total de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a:t>
            </a:r>
            <a:r>
              <a:rPr lang="en-US" sz="1300" dirty="0" err="1">
                <a:ln>
                  <a:solidFill>
                    <a:schemeClr val="tx1">
                      <a:lumMod val="50000"/>
                      <a:alpha val="3000"/>
                    </a:schemeClr>
                  </a:solidFill>
                </a:ln>
              </a:rPr>
              <a:t>decisiones</a:t>
            </a:r>
            <a:r>
              <a:rPr lang="en-US" sz="1300" dirty="0">
                <a:ln>
                  <a:solidFill>
                    <a:schemeClr val="tx1">
                      <a:lumMod val="50000"/>
                      <a:alpha val="3000"/>
                    </a:schemeClr>
                  </a:solidFill>
                </a:ln>
              </a:rPr>
              <a:t> en la </a:t>
            </a:r>
            <a:r>
              <a:rPr lang="en-US" sz="1300" dirty="0" err="1">
                <a:ln>
                  <a:solidFill>
                    <a:schemeClr val="tx1">
                      <a:lumMod val="50000"/>
                      <a:alpha val="3000"/>
                    </a:schemeClr>
                  </a:solidFill>
                </a:ln>
              </a:rPr>
              <a:t>estrategia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flotas</a:t>
            </a:r>
            <a:r>
              <a:rPr lang="en-US" sz="1300" dirty="0">
                <a:ln>
                  <a:solidFill>
                    <a:schemeClr val="tx1">
                      <a:lumMod val="50000"/>
                      <a:alpha val="3000"/>
                    </a:schemeClr>
                  </a:solidFill>
                </a:ln>
              </a:rPr>
              <a:t>, </a:t>
            </a:r>
            <a:r>
              <a:rPr lang="en-US" sz="1300" dirty="0" err="1">
                <a:ln>
                  <a:solidFill>
                    <a:schemeClr val="tx1">
                      <a:lumMod val="50000"/>
                      <a:alpha val="3000"/>
                    </a:schemeClr>
                  </a:solidFill>
                </a:ln>
              </a:rPr>
              <a:t>por</a:t>
            </a:r>
            <a:r>
              <a:rPr lang="en-US" sz="1300" dirty="0">
                <a:ln>
                  <a:solidFill>
                    <a:schemeClr val="tx1">
                      <a:lumMod val="50000"/>
                      <a:alpha val="3000"/>
                    </a:schemeClr>
                  </a:solidFill>
                </a:ln>
              </a:rPr>
              <a:t> </a:t>
            </a:r>
            <a:r>
              <a:rPr lang="en-US" sz="1300" dirty="0" err="1">
                <a:ln>
                  <a:solidFill>
                    <a:schemeClr val="tx1">
                      <a:lumMod val="50000"/>
                      <a:alpha val="3000"/>
                    </a:schemeClr>
                  </a:solidFill>
                </a:ln>
              </a:rPr>
              <a:t>ejemplo</a:t>
            </a:r>
            <a:r>
              <a:rPr lang="en-US" sz="1300" dirty="0">
                <a:ln>
                  <a:solidFill>
                    <a:schemeClr val="tx1">
                      <a:lumMod val="50000"/>
                      <a:alpha val="3000"/>
                    </a:schemeClr>
                  </a:solidFill>
                </a:ln>
              </a:rPr>
              <a:t> el </a:t>
            </a:r>
            <a:r>
              <a:rPr lang="en-US" sz="1300" dirty="0" err="1">
                <a:ln>
                  <a:solidFill>
                    <a:schemeClr val="tx1">
                      <a:lumMod val="50000"/>
                      <a:alpha val="3000"/>
                    </a:schemeClr>
                  </a:solidFill>
                </a:ln>
              </a:rPr>
              <a:t>índice</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actualización</a:t>
            </a:r>
            <a:r>
              <a:rPr lang="en-US" sz="1300" dirty="0">
                <a:ln>
                  <a:solidFill>
                    <a:schemeClr val="tx1">
                      <a:lumMod val="50000"/>
                      <a:alpha val="3000"/>
                    </a:schemeClr>
                  </a:solidFill>
                </a:ln>
              </a:rPr>
              <a:t>, </a:t>
            </a:r>
            <a:r>
              <a:rPr lang="en-US" sz="1300" dirty="0" err="1">
                <a:ln>
                  <a:solidFill>
                    <a:schemeClr val="tx1">
                      <a:lumMod val="50000"/>
                      <a:alpha val="3000"/>
                    </a:schemeClr>
                  </a:solidFill>
                </a:ln>
              </a:rPr>
              <a:t>equipo</a:t>
            </a:r>
            <a:r>
              <a:rPr lang="en-US" sz="1300" dirty="0">
                <a:ln>
                  <a:solidFill>
                    <a:schemeClr val="tx1">
                      <a:lumMod val="50000"/>
                      <a:alpha val="3000"/>
                    </a:schemeClr>
                  </a:solidFill>
                </a:ln>
              </a:rPr>
              <a:t> </a:t>
            </a:r>
            <a:r>
              <a:rPr lang="en-US" sz="1300" dirty="0" err="1">
                <a:ln>
                  <a:solidFill>
                    <a:schemeClr val="tx1">
                      <a:lumMod val="50000"/>
                      <a:alpha val="3000"/>
                    </a:schemeClr>
                  </a:solidFill>
                </a:ln>
              </a:rPr>
              <a:t>portátil</a:t>
            </a:r>
            <a:r>
              <a:rPr lang="en-US" sz="1300" dirty="0">
                <a:ln>
                  <a:solidFill>
                    <a:schemeClr val="tx1">
                      <a:lumMod val="50000"/>
                      <a:alpha val="3000"/>
                    </a:schemeClr>
                  </a:solidFill>
                </a:ln>
              </a:rPr>
              <a:t> vs. </a:t>
            </a:r>
            <a:r>
              <a:rPr lang="en-US" sz="1300" dirty="0" err="1">
                <a:ln>
                  <a:solidFill>
                    <a:schemeClr val="tx1">
                      <a:lumMod val="50000"/>
                      <a:alpha val="3000"/>
                    </a:schemeClr>
                  </a:solidFill>
                </a:ln>
              </a:rPr>
              <a:t>equipo</a:t>
            </a:r>
            <a:r>
              <a:rPr lang="en-US" sz="1300" dirty="0">
                <a:ln>
                  <a:solidFill>
                    <a:schemeClr val="tx1">
                      <a:lumMod val="50000"/>
                      <a:alpha val="3000"/>
                    </a:schemeClr>
                  </a:solidFill>
                </a:ln>
              </a:rPr>
              <a:t> de </a:t>
            </a:r>
            <a:r>
              <a:rPr lang="en-US" sz="1300" dirty="0" err="1">
                <a:ln>
                  <a:solidFill>
                    <a:schemeClr val="tx1">
                      <a:lumMod val="50000"/>
                      <a:alpha val="3000"/>
                    </a:schemeClr>
                  </a:solidFill>
                </a:ln>
              </a:rPr>
              <a:t>escritorio</a:t>
            </a:r>
            <a:r>
              <a:rPr lang="en-US" sz="1300" dirty="0">
                <a:ln>
                  <a:solidFill>
                    <a:schemeClr val="tx1">
                      <a:lumMod val="50000"/>
                      <a:alpha val="3000"/>
                    </a:schemeClr>
                  </a:solidFill>
                </a:ln>
              </a:rPr>
              <a:t>, </a:t>
            </a:r>
            <a:r>
              <a:rPr lang="en-US" sz="1300" dirty="0" err="1">
                <a:ln>
                  <a:solidFill>
                    <a:schemeClr val="tx1">
                      <a:lumMod val="50000"/>
                      <a:alpha val="3000"/>
                    </a:schemeClr>
                  </a:solidFill>
                </a:ln>
              </a:rPr>
              <a:t>capacidad</a:t>
            </a:r>
            <a:r>
              <a:rPr lang="en-US" sz="1300" dirty="0">
                <a:ln>
                  <a:solidFill>
                    <a:schemeClr val="tx1">
                      <a:lumMod val="50000"/>
                      <a:alpha val="3000"/>
                    </a:schemeClr>
                  </a:solidFill>
                </a:ln>
              </a:rPr>
              <a:t> del hardware y </a:t>
            </a:r>
            <a:r>
              <a:rPr lang="en-US" sz="1300" dirty="0" err="1">
                <a:ln>
                  <a:solidFill>
                    <a:schemeClr val="tx1">
                      <a:lumMod val="50000"/>
                      <a:alpha val="3000"/>
                    </a:schemeClr>
                  </a:solidFill>
                </a:ln>
              </a:rPr>
              <a:t>reemisión</a:t>
            </a:r>
            <a:r>
              <a:rPr lang="en-US" sz="1300" dirty="0">
                <a:ln>
                  <a:solidFill>
                    <a:schemeClr val="tx1">
                      <a:lumMod val="50000"/>
                      <a:alpha val="3000"/>
                    </a:schemeClr>
                  </a:solidFill>
                </a:ln>
              </a:rPr>
              <a:t> de PC</a:t>
            </a:r>
          </a:p>
          <a:p>
            <a:pPr marL="687388" lvl="1" indent="-230188">
              <a:lnSpc>
                <a:spcPct val="100000"/>
              </a:lnSpc>
              <a:spcBef>
                <a:spcPts val="300"/>
              </a:spcBef>
            </a:pPr>
            <a:r>
              <a:rPr lang="en-US" sz="1300" dirty="0" err="1">
                <a:ln>
                  <a:solidFill>
                    <a:schemeClr val="tx1">
                      <a:lumMod val="50000"/>
                      <a:alpha val="3000"/>
                    </a:schemeClr>
                  </a:solidFill>
                </a:ln>
              </a:rPr>
              <a:t>Comprensión</a:t>
            </a:r>
            <a:r>
              <a:rPr lang="en-US" sz="1300" dirty="0">
                <a:ln>
                  <a:solidFill>
                    <a:schemeClr val="tx1">
                      <a:lumMod val="50000"/>
                      <a:alpha val="3000"/>
                    </a:schemeClr>
                  </a:solidFill>
                </a:ln>
              </a:rPr>
              <a:t> de la forma en </a:t>
            </a:r>
            <a:r>
              <a:rPr lang="en-US" sz="1300" dirty="0" err="1">
                <a:ln>
                  <a:solidFill>
                    <a:schemeClr val="tx1">
                      <a:lumMod val="50000"/>
                      <a:alpha val="3000"/>
                    </a:schemeClr>
                  </a:solidFill>
                </a:ln>
              </a:rPr>
              <a:t>que</a:t>
            </a:r>
            <a:r>
              <a:rPr lang="en-US" sz="1300" dirty="0">
                <a:ln>
                  <a:solidFill>
                    <a:schemeClr val="tx1">
                      <a:lumMod val="50000"/>
                      <a:alpha val="3000"/>
                    </a:schemeClr>
                  </a:solidFill>
                </a:ln>
              </a:rPr>
              <a:t>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a:t>
            </a:r>
            <a:r>
              <a:rPr lang="en-US" sz="1300" dirty="0" err="1">
                <a:ln>
                  <a:solidFill>
                    <a:schemeClr val="tx1">
                      <a:lumMod val="50000"/>
                      <a:alpha val="3000"/>
                    </a:schemeClr>
                  </a:solidFill>
                </a:ln>
              </a:rPr>
              <a:t>herramientas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administración</a:t>
            </a:r>
            <a:r>
              <a:rPr lang="en-US" sz="1300" dirty="0">
                <a:ln>
                  <a:solidFill>
                    <a:schemeClr val="tx1">
                      <a:lumMod val="50000"/>
                      <a:alpha val="3000"/>
                    </a:schemeClr>
                  </a:solidFill>
                </a:ln>
              </a:rPr>
              <a:t> de PC y SO </a:t>
            </a:r>
            <a:r>
              <a:rPr lang="en-US" sz="1300" dirty="0" err="1">
                <a:ln>
                  <a:solidFill>
                    <a:schemeClr val="tx1">
                      <a:lumMod val="50000"/>
                      <a:alpha val="3000"/>
                    </a:schemeClr>
                  </a:solidFill>
                </a:ln>
              </a:rPr>
              <a:t>afectan</a:t>
            </a:r>
            <a:r>
              <a:rPr lang="en-US" sz="1300" dirty="0">
                <a:ln>
                  <a:solidFill>
                    <a:schemeClr val="tx1">
                      <a:lumMod val="50000"/>
                      <a:alpha val="3000"/>
                    </a:schemeClr>
                  </a:solidFill>
                </a:ln>
              </a:rPr>
              <a:t> los </a:t>
            </a:r>
            <a:r>
              <a:rPr lang="en-US" sz="1300" dirty="0" err="1">
                <a:ln>
                  <a:solidFill>
                    <a:schemeClr val="tx1">
                      <a:lumMod val="50000"/>
                      <a:alpha val="3000"/>
                    </a:schemeClr>
                  </a:solidFill>
                </a:ln>
              </a:rPr>
              <a:t>factores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costo</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Intercambio</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análisis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costos</a:t>
            </a:r>
            <a:r>
              <a:rPr lang="en-US" sz="1300" dirty="0">
                <a:ln>
                  <a:solidFill>
                    <a:schemeClr val="tx1">
                      <a:lumMod val="50000"/>
                      <a:alpha val="3000"/>
                    </a:schemeClr>
                  </a:solidFill>
                </a:ln>
              </a:rPr>
              <a:t> con los </a:t>
            </a:r>
            <a:r>
              <a:rPr lang="en-US" sz="1300" dirty="0" err="1">
                <a:ln>
                  <a:solidFill>
                    <a:schemeClr val="tx1">
                      <a:lumMod val="50000"/>
                      <a:alpha val="3000"/>
                    </a:schemeClr>
                  </a:solidFill>
                </a:ln>
              </a:rPr>
              <a:t>grupos</a:t>
            </a:r>
            <a:r>
              <a:rPr lang="en-US" sz="1300" dirty="0">
                <a:ln>
                  <a:solidFill>
                    <a:schemeClr val="tx1">
                      <a:lumMod val="50000"/>
                      <a:alpha val="3000"/>
                    </a:schemeClr>
                  </a:solidFill>
                </a:ln>
              </a:rPr>
              <a:t> </a:t>
            </a:r>
            <a:r>
              <a:rPr lang="en-US" sz="1300" dirty="0" err="1">
                <a:ln>
                  <a:solidFill>
                    <a:schemeClr val="tx1">
                      <a:lumMod val="50000"/>
                      <a:alpha val="3000"/>
                    </a:schemeClr>
                  </a:solidFill>
                </a:ln>
              </a:rPr>
              <a:t>comerciales</a:t>
            </a:r>
            <a:r>
              <a:rPr lang="en-US" sz="1300" dirty="0">
                <a:ln>
                  <a:solidFill>
                    <a:schemeClr val="tx1">
                      <a:lumMod val="50000"/>
                      <a:alpha val="3000"/>
                    </a:schemeClr>
                  </a:solidFill>
                </a:ln>
              </a:rPr>
              <a:t>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evaluar</a:t>
            </a:r>
            <a:r>
              <a:rPr lang="en-US" sz="1300" dirty="0">
                <a:ln>
                  <a:solidFill>
                    <a:schemeClr val="tx1">
                      <a:lumMod val="50000"/>
                      <a:alpha val="3000"/>
                    </a:schemeClr>
                  </a:solidFill>
                </a:ln>
              </a:rPr>
              <a:t> el </a:t>
            </a:r>
            <a:r>
              <a:rPr lang="en-US" sz="1300" dirty="0" err="1">
                <a:ln>
                  <a:solidFill>
                    <a:schemeClr val="tx1">
                      <a:lumMod val="50000"/>
                      <a:alpha val="3000"/>
                    </a:schemeClr>
                  </a:solidFill>
                </a:ln>
              </a:rPr>
              <a:t>nivel</a:t>
            </a:r>
            <a:r>
              <a:rPr lang="en-US" sz="1300" dirty="0">
                <a:ln>
                  <a:solidFill>
                    <a:schemeClr val="tx1">
                      <a:lumMod val="50000"/>
                      <a:alpha val="3000"/>
                    </a:schemeClr>
                  </a:solidFill>
                </a:ln>
              </a:rPr>
              <a:t> de </a:t>
            </a:r>
            <a:r>
              <a:rPr lang="en-US" sz="1300" dirty="0" err="1">
                <a:ln>
                  <a:solidFill>
                    <a:schemeClr val="tx1">
                      <a:lumMod val="50000"/>
                      <a:alpha val="3000"/>
                    </a:schemeClr>
                  </a:solidFill>
                </a:ln>
              </a:rPr>
              <a:t>servicio</a:t>
            </a:r>
            <a:r>
              <a:rPr lang="en-US" sz="1300" dirty="0">
                <a:ln>
                  <a:solidFill>
                    <a:schemeClr val="tx1">
                      <a:lumMod val="50000"/>
                      <a:alpha val="3000"/>
                    </a:schemeClr>
                  </a:solidFill>
                </a:ln>
              </a:rPr>
              <a:t> </a:t>
            </a:r>
            <a:r>
              <a:rPr lang="en-US" sz="1300" dirty="0" err="1">
                <a:ln>
                  <a:solidFill>
                    <a:schemeClr val="tx1">
                      <a:lumMod val="50000"/>
                      <a:alpha val="3000"/>
                    </a:schemeClr>
                  </a:solidFill>
                </a:ln>
              </a:rPr>
              <a:t>preferido</a:t>
            </a:r>
            <a:r>
              <a:rPr lang="en-US" sz="1300" dirty="0">
                <a:ln>
                  <a:solidFill>
                    <a:schemeClr val="tx1">
                      <a:lumMod val="50000"/>
                      <a:alpha val="3000"/>
                    </a:schemeClr>
                  </a:solidFill>
                </a:ln>
              </a:rPr>
              <a:t> vs. la </a:t>
            </a:r>
            <a:r>
              <a:rPr lang="en-US" sz="1300" dirty="0" err="1">
                <a:ln>
                  <a:solidFill>
                    <a:schemeClr val="tx1">
                      <a:lumMod val="50000"/>
                      <a:alpha val="3000"/>
                    </a:schemeClr>
                  </a:solidFill>
                </a:ln>
              </a:rPr>
              <a:t>compensación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costos</a:t>
            </a:r>
            <a:endParaRPr lang="en-US" sz="1300" dirty="0">
              <a:ln>
                <a:solidFill>
                  <a:schemeClr val="tx1">
                    <a:lumMod val="50000"/>
                    <a:alpha val="3000"/>
                  </a:schemeClr>
                </a:solidFill>
              </a:ln>
            </a:endParaRPr>
          </a:p>
          <a:p>
            <a:pPr marL="344488" indent="-344488">
              <a:lnSpc>
                <a:spcPct val="100000"/>
              </a:lnSpc>
              <a:spcBef>
                <a:spcPct val="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Reducción</a:t>
            </a:r>
            <a:r>
              <a:rPr lang="en-US" sz="1300" dirty="0">
                <a:ln>
                  <a:solidFill>
                    <a:schemeClr val="tx1">
                      <a:lumMod val="50000"/>
                      <a:alpha val="3000"/>
                    </a:schemeClr>
                  </a:solidFill>
                </a:ln>
              </a:rPr>
              <a:t> de los </a:t>
            </a:r>
            <a:r>
              <a:rPr lang="en-US" sz="1300" dirty="0" err="1">
                <a:ln>
                  <a:solidFill>
                    <a:schemeClr val="tx1">
                      <a:lumMod val="50000"/>
                      <a:alpha val="3000"/>
                    </a:schemeClr>
                  </a:solidFill>
                </a:ln>
              </a:rPr>
              <a:t>costos</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ciclo</a:t>
            </a:r>
            <a:r>
              <a:rPr lang="en-US" sz="1300" dirty="0">
                <a:ln>
                  <a:solidFill>
                    <a:schemeClr val="tx1">
                      <a:lumMod val="50000"/>
                      <a:alpha val="3000"/>
                    </a:schemeClr>
                  </a:solidFill>
                </a:ln>
              </a:rPr>
              <a:t> vital de la PC </a:t>
            </a:r>
            <a:r>
              <a:rPr lang="en-US" sz="1300" dirty="0" err="1">
                <a:ln>
                  <a:solidFill>
                    <a:schemeClr val="tx1">
                      <a:lumMod val="50000"/>
                      <a:alpha val="3000"/>
                    </a:schemeClr>
                  </a:solidFill>
                </a:ln>
              </a:rPr>
              <a:t>dentro</a:t>
            </a:r>
            <a:r>
              <a:rPr lang="en-US" sz="1300" dirty="0">
                <a:ln>
                  <a:solidFill>
                    <a:schemeClr val="tx1">
                      <a:lumMod val="50000"/>
                      <a:alpha val="3000"/>
                    </a:schemeClr>
                  </a:solidFill>
                </a:ln>
              </a:rPr>
              <a:t> y </a:t>
            </a:r>
            <a:r>
              <a:rPr lang="en-US" sz="1300" dirty="0" err="1">
                <a:ln>
                  <a:solidFill>
                    <a:schemeClr val="tx1">
                      <a:lumMod val="50000"/>
                      <a:alpha val="3000"/>
                    </a:schemeClr>
                  </a:solidFill>
                </a:ln>
              </a:rPr>
              <a:t>fuera</a:t>
            </a:r>
            <a:r>
              <a:rPr lang="en-US" sz="1300" dirty="0">
                <a:ln>
                  <a:solidFill>
                    <a:schemeClr val="tx1">
                      <a:lumMod val="50000"/>
                      <a:alpha val="3000"/>
                    </a:schemeClr>
                  </a:solidFill>
                </a:ln>
              </a:rPr>
              <a:t> de TI, </a:t>
            </a:r>
            <a:r>
              <a:rPr lang="en-US" sz="1300" dirty="0" err="1">
                <a:ln>
                  <a:solidFill>
                    <a:schemeClr val="tx1">
                      <a:lumMod val="50000"/>
                      <a:alpha val="3000"/>
                    </a:schemeClr>
                  </a:solidFill>
                </a:ln>
              </a:rPr>
              <a:t>por</a:t>
            </a:r>
            <a:r>
              <a:rPr lang="en-US" sz="1300" dirty="0">
                <a:ln>
                  <a:solidFill>
                    <a:schemeClr val="tx1">
                      <a:lumMod val="50000"/>
                      <a:alpha val="3000"/>
                    </a:schemeClr>
                  </a:solidFill>
                </a:ln>
              </a:rPr>
              <a:t> </a:t>
            </a:r>
            <a:r>
              <a:rPr lang="en-US" sz="1300" dirty="0" err="1">
                <a:ln>
                  <a:solidFill>
                    <a:schemeClr val="tx1">
                      <a:lumMod val="50000"/>
                      <a:alpha val="3000"/>
                    </a:schemeClr>
                  </a:solidFill>
                </a:ln>
              </a:rPr>
              <a:t>ejemplo</a:t>
            </a:r>
            <a:r>
              <a:rPr lang="en-US" sz="1300" dirty="0">
                <a:ln>
                  <a:solidFill>
                    <a:schemeClr val="tx1">
                      <a:lumMod val="50000"/>
                      <a:alpha val="3000"/>
                    </a:schemeClr>
                  </a:solidFill>
                </a:ln>
              </a:rPr>
              <a:t>:</a:t>
            </a:r>
          </a:p>
          <a:p>
            <a:pPr marL="1085850" lvl="2" indent="-223838">
              <a:spcBef>
                <a:spcPts val="300"/>
              </a:spcBef>
              <a:buSzPct val="90000"/>
            </a:pPr>
            <a:r>
              <a:rPr lang="en-US" sz="1200" dirty="0" err="1">
                <a:ln>
                  <a:solidFill>
                    <a:schemeClr val="tx1">
                      <a:lumMod val="50000"/>
                      <a:alpha val="3000"/>
                    </a:schemeClr>
                  </a:solidFill>
                </a:ln>
              </a:rPr>
              <a:t>Ahorros</a:t>
            </a:r>
            <a:r>
              <a:rPr lang="en-US" sz="1200" dirty="0">
                <a:ln>
                  <a:solidFill>
                    <a:schemeClr val="tx1">
                      <a:lumMod val="50000"/>
                      <a:alpha val="3000"/>
                    </a:schemeClr>
                  </a:solidFill>
                </a:ln>
              </a:rPr>
              <a:t> en </a:t>
            </a:r>
            <a:r>
              <a:rPr lang="en-US" sz="1200" dirty="0" err="1">
                <a:ln>
                  <a:solidFill>
                    <a:schemeClr val="tx1">
                      <a:lumMod val="50000"/>
                      <a:alpha val="3000"/>
                    </a:schemeClr>
                  </a:solidFill>
                </a:ln>
              </a:rPr>
              <a:t>electricidad</a:t>
            </a:r>
            <a:r>
              <a:rPr lang="en-US" sz="1200" dirty="0">
                <a:ln>
                  <a:solidFill>
                    <a:schemeClr val="tx1">
                      <a:lumMod val="50000"/>
                      <a:alpha val="3000"/>
                    </a:schemeClr>
                  </a:solidFill>
                </a:ln>
              </a:rPr>
              <a:t> a </a:t>
            </a:r>
            <a:r>
              <a:rPr lang="en-US" sz="1200" dirty="0" err="1">
                <a:ln>
                  <a:solidFill>
                    <a:schemeClr val="tx1">
                      <a:lumMod val="50000"/>
                      <a:alpha val="3000"/>
                    </a:schemeClr>
                  </a:solidFill>
                </a:ln>
              </a:rPr>
              <a:t>través</a:t>
            </a:r>
            <a:r>
              <a:rPr lang="en-US" sz="1200" dirty="0">
                <a:ln>
                  <a:solidFill>
                    <a:schemeClr val="tx1">
                      <a:lumMod val="50000"/>
                      <a:alpha val="3000"/>
                    </a:schemeClr>
                  </a:solidFill>
                </a:ln>
              </a:rPr>
              <a:t> de la </a:t>
            </a:r>
            <a:r>
              <a:rPr lang="en-US" sz="1200" dirty="0" err="1">
                <a:ln>
                  <a:solidFill>
                    <a:schemeClr val="tx1">
                      <a:lumMod val="50000"/>
                      <a:alpha val="3000"/>
                    </a:schemeClr>
                  </a:solidFill>
                </a:ln>
              </a:rPr>
              <a:t>administración</a:t>
            </a:r>
            <a:r>
              <a:rPr lang="en-US" sz="1200" dirty="0">
                <a:ln>
                  <a:solidFill>
                    <a:schemeClr val="tx1">
                      <a:lumMod val="50000"/>
                      <a:alpha val="3000"/>
                    </a:schemeClr>
                  </a:solidFill>
                </a:ln>
              </a:rPr>
              <a:t> de </a:t>
            </a:r>
            <a:r>
              <a:rPr lang="en-US" sz="1200" dirty="0" err="1">
                <a:ln>
                  <a:solidFill>
                    <a:schemeClr val="tx1">
                      <a:lumMod val="50000"/>
                      <a:alpha val="3000"/>
                    </a:schemeClr>
                  </a:solidFill>
                </a:ln>
              </a:rPr>
              <a:t>energía</a:t>
            </a:r>
            <a:endParaRPr lang="en-US" sz="1200" dirty="0">
              <a:ln>
                <a:solidFill>
                  <a:schemeClr val="tx1">
                    <a:lumMod val="50000"/>
                    <a:alpha val="3000"/>
                  </a:schemeClr>
                </a:solidFill>
              </a:ln>
            </a:endParaRPr>
          </a:p>
          <a:p>
            <a:pPr marL="1085850" lvl="2" indent="-223838">
              <a:spcBef>
                <a:spcPts val="300"/>
              </a:spcBef>
              <a:buSzPct val="90000"/>
            </a:pPr>
            <a:r>
              <a:rPr lang="en-US" sz="1200" dirty="0" err="1">
                <a:ln>
                  <a:solidFill>
                    <a:schemeClr val="tx1">
                      <a:lumMod val="50000"/>
                      <a:alpha val="3000"/>
                    </a:schemeClr>
                  </a:solidFill>
                </a:ln>
              </a:rPr>
              <a:t>Reducción</a:t>
            </a:r>
            <a:r>
              <a:rPr lang="en-US" sz="1200" dirty="0">
                <a:ln>
                  <a:solidFill>
                    <a:schemeClr val="tx1">
                      <a:lumMod val="50000"/>
                      <a:alpha val="3000"/>
                    </a:schemeClr>
                  </a:solidFill>
                </a:ln>
              </a:rPr>
              <a:t> en el </a:t>
            </a:r>
            <a:r>
              <a:rPr lang="en-US" sz="1200" dirty="0" err="1">
                <a:ln>
                  <a:solidFill>
                    <a:schemeClr val="tx1">
                      <a:lumMod val="50000"/>
                      <a:alpha val="3000"/>
                    </a:schemeClr>
                  </a:solidFill>
                </a:ln>
              </a:rPr>
              <a:t>costo</a:t>
            </a:r>
            <a:r>
              <a:rPr lang="en-US" sz="1200" dirty="0">
                <a:ln>
                  <a:solidFill>
                    <a:schemeClr val="tx1">
                      <a:lumMod val="50000"/>
                      <a:alpha val="3000"/>
                    </a:schemeClr>
                  </a:solidFill>
                </a:ln>
              </a:rPr>
              <a:t> del </a:t>
            </a:r>
            <a:r>
              <a:rPr lang="en-US" sz="1200" dirty="0" err="1">
                <a:ln>
                  <a:solidFill>
                    <a:schemeClr val="tx1">
                      <a:lumMod val="50000"/>
                      <a:alpha val="3000"/>
                    </a:schemeClr>
                  </a:solidFill>
                </a:ln>
              </a:rPr>
              <a:t>retiro</a:t>
            </a:r>
            <a:r>
              <a:rPr lang="en-US" sz="1200" dirty="0">
                <a:ln>
                  <a:solidFill>
                    <a:schemeClr val="tx1">
                      <a:lumMod val="50000"/>
                      <a:alpha val="3000"/>
                    </a:schemeClr>
                  </a:solidFill>
                </a:ln>
              </a:rPr>
              <a:t> con el </a:t>
            </a:r>
            <a:r>
              <a:rPr lang="en-US" sz="1200" dirty="0" err="1">
                <a:ln>
                  <a:solidFill>
                    <a:schemeClr val="tx1">
                      <a:lumMod val="50000"/>
                      <a:alpha val="3000"/>
                    </a:schemeClr>
                  </a:solidFill>
                </a:ln>
              </a:rPr>
              <a:t>cifrado</a:t>
            </a:r>
            <a:r>
              <a:rPr lang="en-US" sz="1200" dirty="0">
                <a:ln>
                  <a:solidFill>
                    <a:schemeClr val="tx1">
                      <a:lumMod val="50000"/>
                      <a:alpha val="3000"/>
                    </a:schemeClr>
                  </a:solidFill>
                </a:ln>
              </a:rPr>
              <a:t> del disco</a:t>
            </a:r>
          </a:p>
          <a:p>
            <a:pPr marL="1085850" lvl="2" indent="-223838">
              <a:spcBef>
                <a:spcPts val="300"/>
              </a:spcBef>
              <a:buSzPct val="90000"/>
            </a:pPr>
            <a:r>
              <a:rPr lang="en-US" sz="1200" dirty="0" err="1">
                <a:ln>
                  <a:solidFill>
                    <a:schemeClr val="tx1">
                      <a:lumMod val="50000"/>
                      <a:alpha val="3000"/>
                    </a:schemeClr>
                  </a:solidFill>
                </a:ln>
              </a:rPr>
              <a:t>Reducción</a:t>
            </a:r>
            <a:r>
              <a:rPr lang="en-US" sz="1200" dirty="0">
                <a:ln>
                  <a:solidFill>
                    <a:schemeClr val="tx1">
                      <a:lumMod val="50000"/>
                      <a:alpha val="3000"/>
                    </a:schemeClr>
                  </a:solidFill>
                </a:ln>
              </a:rPr>
              <a:t> en el </a:t>
            </a:r>
            <a:r>
              <a:rPr lang="en-US" sz="1200" dirty="0" err="1">
                <a:ln>
                  <a:solidFill>
                    <a:schemeClr val="tx1">
                      <a:lumMod val="50000"/>
                      <a:alpha val="3000"/>
                    </a:schemeClr>
                  </a:solidFill>
                </a:ln>
              </a:rPr>
              <a:t>costo</a:t>
            </a:r>
            <a:r>
              <a:rPr lang="en-US" sz="1200" dirty="0">
                <a:ln>
                  <a:solidFill>
                    <a:schemeClr val="tx1">
                      <a:lumMod val="50000"/>
                      <a:alpha val="3000"/>
                    </a:schemeClr>
                  </a:solidFill>
                </a:ln>
              </a:rPr>
              <a:t> de </a:t>
            </a:r>
            <a:r>
              <a:rPr lang="en-US" sz="1200" dirty="0" err="1">
                <a:ln>
                  <a:solidFill>
                    <a:schemeClr val="tx1">
                      <a:lumMod val="50000"/>
                      <a:alpha val="3000"/>
                    </a:schemeClr>
                  </a:solidFill>
                </a:ln>
              </a:rPr>
              <a:t>actualizaciones</a:t>
            </a:r>
            <a:r>
              <a:rPr lang="en-US" sz="1200" dirty="0">
                <a:ln>
                  <a:solidFill>
                    <a:schemeClr val="tx1">
                      <a:lumMod val="50000"/>
                      <a:alpha val="3000"/>
                    </a:schemeClr>
                  </a:solidFill>
                </a:ln>
              </a:rPr>
              <a:t> con la </a:t>
            </a:r>
            <a:r>
              <a:rPr lang="en-US" sz="1200" dirty="0" err="1">
                <a:ln>
                  <a:solidFill>
                    <a:schemeClr val="tx1">
                      <a:lumMod val="50000"/>
                      <a:alpha val="3000"/>
                    </a:schemeClr>
                  </a:solidFill>
                </a:ln>
              </a:rPr>
              <a:t>actualización</a:t>
            </a:r>
            <a:r>
              <a:rPr lang="en-US" sz="1200" dirty="0">
                <a:ln>
                  <a:solidFill>
                    <a:schemeClr val="tx1">
                      <a:lumMod val="50000"/>
                      <a:alpha val="3000"/>
                    </a:schemeClr>
                  </a:solidFill>
                </a:ln>
              </a:rPr>
              <a:t> de </a:t>
            </a:r>
            <a:r>
              <a:rPr lang="en-US" sz="1200" dirty="0" smtClean="0">
                <a:ln>
                  <a:solidFill>
                    <a:schemeClr val="tx1">
                      <a:lumMod val="50000"/>
                      <a:alpha val="3000"/>
                    </a:schemeClr>
                  </a:solidFill>
                </a:ln>
              </a:rPr>
              <a:t>USB </a:t>
            </a:r>
            <a:endParaRPr lang="en-US" sz="12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Mejora</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nivel</a:t>
            </a:r>
            <a:r>
              <a:rPr lang="en-US" sz="1300" dirty="0">
                <a:ln>
                  <a:solidFill>
                    <a:schemeClr val="tx1">
                      <a:lumMod val="50000"/>
                      <a:alpha val="3000"/>
                    </a:schemeClr>
                  </a:solidFill>
                </a:ln>
              </a:rPr>
              <a:t> de </a:t>
            </a:r>
            <a:r>
              <a:rPr lang="en-US" sz="1300" dirty="0" err="1">
                <a:ln>
                  <a:solidFill>
                    <a:schemeClr val="tx1">
                      <a:lumMod val="50000"/>
                      <a:alpha val="3000"/>
                    </a:schemeClr>
                  </a:solidFill>
                </a:ln>
              </a:rPr>
              <a:t>servicio</a:t>
            </a:r>
            <a:r>
              <a:rPr lang="en-US" sz="1300" dirty="0">
                <a:ln>
                  <a:solidFill>
                    <a:schemeClr val="tx1">
                      <a:lumMod val="50000"/>
                      <a:alpha val="3000"/>
                    </a:schemeClr>
                  </a:solidFill>
                </a:ln>
              </a:rPr>
              <a:t>/</a:t>
            </a:r>
            <a:r>
              <a:rPr lang="en-US" sz="1300" dirty="0" err="1">
                <a:ln>
                  <a:solidFill>
                    <a:schemeClr val="tx1">
                      <a:lumMod val="50000"/>
                      <a:alpha val="3000"/>
                    </a:schemeClr>
                  </a:solidFill>
                </a:ln>
              </a:rPr>
              <a:t>compensación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costos</a:t>
            </a:r>
            <a:endParaRPr lang="en-US" sz="1300" dirty="0">
              <a:ln>
                <a:solidFill>
                  <a:schemeClr val="tx1">
                    <a:lumMod val="50000"/>
                    <a:alpha val="3000"/>
                  </a:schemeClr>
                </a:solidFill>
              </a:ln>
            </a:endParaRPr>
          </a:p>
          <a:p>
            <a:pPr marL="344488" indent="-344488">
              <a:lnSpc>
                <a:spcPct val="100000"/>
              </a:lnSpc>
              <a:spcBef>
                <a:spcPct val="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Guía</a:t>
            </a:r>
            <a:r>
              <a:rPr lang="en-US" sz="1300" dirty="0">
                <a:ln>
                  <a:solidFill>
                    <a:schemeClr val="tx1">
                      <a:lumMod val="50000"/>
                      <a:alpha val="3000"/>
                    </a:schemeClr>
                  </a:solidFill>
                </a:ln>
              </a:rPr>
              <a:t> Core Infrastructure Optimization Implementer Resource Guide: </a:t>
            </a:r>
            <a:r>
              <a:rPr lang="en-US" sz="1300" dirty="0" err="1">
                <a:ln>
                  <a:solidFill>
                    <a:schemeClr val="tx1">
                      <a:lumMod val="50000"/>
                      <a:alpha val="3000"/>
                    </a:schemeClr>
                  </a:solidFill>
                </a:ln>
              </a:rPr>
              <a:t>Estandarizado</a:t>
            </a:r>
            <a:r>
              <a:rPr lang="en-US" sz="1300" dirty="0">
                <a:ln>
                  <a:solidFill>
                    <a:schemeClr val="tx1">
                      <a:lumMod val="50000"/>
                      <a:alpha val="3000"/>
                    </a:schemeClr>
                  </a:solidFill>
                </a:ln>
              </a:rPr>
              <a:t> a </a:t>
            </a:r>
            <a:r>
              <a:rPr lang="en-US" sz="1300" dirty="0" err="1">
                <a:ln>
                  <a:solidFill>
                    <a:schemeClr val="tx1">
                      <a:lumMod val="50000"/>
                      <a:alpha val="3000"/>
                    </a:schemeClr>
                  </a:solidFill>
                </a:ln>
              </a:rPr>
              <a:t>racionalizado</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3"/>
              </a:rPr>
              <a:t>http://www.microsoft.com/downloads/details.aspx?familyid=ED8F8C4A-5E48-46BA-89B6-17D9F8894AB5anddisplaylang=en</a:t>
            </a:r>
            <a:r>
              <a:rPr lang="en-US" sz="1300" dirty="0">
                <a:ln>
                  <a:solidFill>
                    <a:schemeClr val="tx1">
                      <a:lumMod val="50000"/>
                      <a:alpha val="3000"/>
                    </a:schemeClr>
                  </a:solidFill>
                </a:ln>
              </a:rPr>
              <a:t> </a:t>
            </a:r>
          </a:p>
          <a:p>
            <a:pPr marL="687388" lvl="1" indent="-230188">
              <a:lnSpc>
                <a:spcPct val="100000"/>
              </a:lnSpc>
              <a:spcBef>
                <a:spcPts val="300"/>
              </a:spcBef>
            </a:pPr>
            <a:r>
              <a:rPr lang="en-US" sz="1300" dirty="0" err="1">
                <a:ln>
                  <a:solidFill>
                    <a:schemeClr val="tx1">
                      <a:lumMod val="50000"/>
                      <a:alpha val="3000"/>
                    </a:schemeClr>
                  </a:solidFill>
                </a:ln>
              </a:rPr>
              <a:t>Guía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de Windows Springboard: “Improving System Resiliency, reliability, and Hardware Performance” </a:t>
            </a:r>
            <a:r>
              <a:rPr lang="en-US" sz="1300" dirty="0">
                <a:ln>
                  <a:solidFill>
                    <a:schemeClr val="tx1">
                      <a:lumMod val="50000"/>
                      <a:alpha val="3000"/>
                    </a:schemeClr>
                  </a:solidFill>
                </a:ln>
                <a:hlinkClick r:id="rId4"/>
              </a:rPr>
              <a:t>http://technet.microsoft.com/windows</a:t>
            </a:r>
            <a:r>
              <a:rPr lang="en-US" sz="1300" dirty="0">
                <a:ln>
                  <a:solidFill>
                    <a:schemeClr val="tx1">
                      <a:lumMod val="50000"/>
                      <a:alpha val="3000"/>
                    </a:schemeClr>
                  </a:solidFill>
                </a:ln>
                <a:hlinkClick r:id="rId3"/>
              </a:rPr>
              <a:t> </a:t>
            </a:r>
          </a:p>
          <a:p>
            <a:pPr marL="687388" lvl="1" indent="-230188">
              <a:lnSpc>
                <a:spcPct val="100000"/>
              </a:lnSpc>
              <a:spcBef>
                <a:spcPts val="300"/>
              </a:spcBef>
            </a:pPr>
            <a:r>
              <a:rPr lang="en-US" sz="1300" dirty="0">
                <a:ln>
                  <a:solidFill>
                    <a:schemeClr val="tx1">
                      <a:lumMod val="50000"/>
                      <a:alpha val="3000"/>
                    </a:schemeClr>
                  </a:solidFill>
                </a:ln>
              </a:rPr>
              <a:t>Core IO: </a:t>
            </a:r>
            <a:r>
              <a:rPr lang="en-US" sz="1300" dirty="0" err="1">
                <a:ln>
                  <a:solidFill>
                    <a:schemeClr val="tx1">
                      <a:lumMod val="50000"/>
                      <a:alpha val="3000"/>
                    </a:schemeClr>
                  </a:solidFill>
                </a:ln>
              </a:rPr>
              <a:t>Seguimiento</a:t>
            </a:r>
            <a:r>
              <a:rPr lang="en-US" sz="1300" dirty="0">
                <a:ln>
                  <a:solidFill>
                    <a:schemeClr val="tx1">
                      <a:lumMod val="50000"/>
                      <a:alpha val="3000"/>
                    </a:schemeClr>
                  </a:solidFill>
                </a:ln>
              </a:rPr>
              <a:t> </a:t>
            </a:r>
            <a:r>
              <a:rPr lang="en-US" sz="1300" dirty="0" err="1">
                <a:ln>
                  <a:solidFill>
                    <a:schemeClr val="tx1">
                      <a:lumMod val="50000"/>
                      <a:alpha val="3000"/>
                    </a:schemeClr>
                  </a:solidFill>
                </a:ln>
              </a:rPr>
              <a:t>automatizado</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activos</a:t>
            </a:r>
            <a:r>
              <a:rPr lang="en-US" sz="1300" dirty="0">
                <a:ln>
                  <a:solidFill>
                    <a:schemeClr val="tx1">
                      <a:lumMod val="50000"/>
                      <a:alpha val="3000"/>
                    </a:schemeClr>
                  </a:solidFill>
                </a:ln>
              </a:rPr>
              <a:t> de hardware y software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escritorios</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5"/>
              </a:rPr>
              <a:t>http://</a:t>
            </a:r>
            <a:r>
              <a:rPr lang="en-US" sz="1300" dirty="0" smtClean="0">
                <a:ln>
                  <a:solidFill>
                    <a:schemeClr val="tx1">
                      <a:lumMod val="50000"/>
                      <a:alpha val="3000"/>
                    </a:schemeClr>
                  </a:solidFill>
                </a:ln>
                <a:hlinkClick r:id="rId5"/>
              </a:rPr>
              <a:t>technet.microsoft.com/library/bb821285.aspx#EIAA</a:t>
            </a:r>
            <a:r>
              <a:rPr lang="en-US" sz="1300" dirty="0" smtClean="0">
                <a:ln>
                  <a:solidFill>
                    <a:schemeClr val="tx1">
                      <a:lumMod val="50000"/>
                      <a:alpha val="3000"/>
                    </a:schemeClr>
                  </a:solidFill>
                </a:ln>
                <a:hlinkClick r:id="rId3"/>
              </a:rPr>
              <a:t> </a:t>
            </a:r>
            <a:endParaRPr lang="en-US" sz="1300" dirty="0">
              <a:ln>
                <a:solidFill>
                  <a:schemeClr val="tx1">
                    <a:lumMod val="50000"/>
                    <a:alpha val="3000"/>
                  </a:schemeClr>
                </a:solidFill>
              </a:ln>
              <a:hlinkClick r:id="rId3"/>
            </a:endParaRPr>
          </a:p>
          <a:p>
            <a:pPr marL="687388" lvl="1" indent="-230188">
              <a:lnSpc>
                <a:spcPct val="100000"/>
              </a:lnSpc>
              <a:spcBef>
                <a:spcPts val="300"/>
              </a:spcBef>
            </a:pPr>
            <a:r>
              <a:rPr lang="en-US" sz="1300" dirty="0">
                <a:ln>
                  <a:solidFill>
                    <a:schemeClr val="tx1">
                      <a:lumMod val="50000"/>
                      <a:alpha val="3000"/>
                    </a:schemeClr>
                  </a:solidFill>
                </a:ln>
              </a:rPr>
              <a:t>Core IO: Windows XP SP2 o el </a:t>
            </a:r>
            <a:r>
              <a:rPr lang="en-US" sz="1300" dirty="0" err="1">
                <a:ln>
                  <a:solidFill>
                    <a:schemeClr val="tx1">
                      <a:lumMod val="50000"/>
                      <a:alpha val="3000"/>
                    </a:schemeClr>
                  </a:solidFill>
                </a:ln>
              </a:rPr>
              <a:t>sistema</a:t>
            </a:r>
            <a:r>
              <a:rPr lang="en-US" sz="1300" dirty="0">
                <a:ln>
                  <a:solidFill>
                    <a:schemeClr val="tx1">
                      <a:lumMod val="50000"/>
                      <a:alpha val="3000"/>
                    </a:schemeClr>
                  </a:solidFill>
                </a:ln>
              </a:rPr>
              <a:t> </a:t>
            </a:r>
            <a:r>
              <a:rPr lang="en-US" sz="1300" dirty="0" err="1">
                <a:ln>
                  <a:solidFill>
                    <a:schemeClr val="tx1">
                      <a:lumMod val="50000"/>
                      <a:alpha val="3000"/>
                    </a:schemeClr>
                  </a:solidFill>
                </a:ln>
              </a:rPr>
              <a:t>operativo</a:t>
            </a:r>
            <a:r>
              <a:rPr lang="en-US" sz="1300" dirty="0">
                <a:ln>
                  <a:solidFill>
                    <a:schemeClr val="tx1">
                      <a:lumMod val="50000"/>
                      <a:alpha val="3000"/>
                    </a:schemeClr>
                  </a:solidFill>
                </a:ln>
              </a:rPr>
              <a:t> </a:t>
            </a:r>
            <a:r>
              <a:rPr lang="en-US" sz="1300" dirty="0" err="1">
                <a:ln>
                  <a:solidFill>
                    <a:schemeClr val="tx1">
                      <a:lumMod val="50000"/>
                      <a:alpha val="3000"/>
                    </a:schemeClr>
                  </a:solidFill>
                </a:ln>
              </a:rPr>
              <a:t>más</a:t>
            </a:r>
            <a:r>
              <a:rPr lang="en-US" sz="1300" dirty="0">
                <a:ln>
                  <a:solidFill>
                    <a:schemeClr val="tx1">
                      <a:lumMod val="50000"/>
                      <a:alpha val="3000"/>
                    </a:schemeClr>
                  </a:solidFill>
                </a:ln>
              </a:rPr>
              <a:t> </a:t>
            </a:r>
            <a:r>
              <a:rPr lang="en-US" sz="1300" dirty="0" err="1">
                <a:ln>
                  <a:solidFill>
                    <a:schemeClr val="tx1">
                      <a:lumMod val="50000"/>
                      <a:alpha val="3000"/>
                    </a:schemeClr>
                  </a:solidFill>
                </a:ln>
              </a:rPr>
              <a:t>reciente</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5"/>
              </a:rPr>
              <a:t>http://technet.microsoft.com/library/bb821285.aspx#EHAA</a:t>
            </a:r>
            <a:r>
              <a:rPr lang="en-US" sz="1300" dirty="0">
                <a:ln>
                  <a:solidFill>
                    <a:schemeClr val="tx1">
                      <a:lumMod val="50000"/>
                      <a:alpha val="3000"/>
                    </a:schemeClr>
                  </a:solidFill>
                </a:ln>
              </a:rPr>
              <a:t> </a:t>
            </a:r>
          </a:p>
          <a:p>
            <a:pPr marL="687388" lvl="1" indent="-230188">
              <a:lnSpc>
                <a:spcPct val="100000"/>
              </a:lnSpc>
              <a:spcBef>
                <a:spcPts val="300"/>
              </a:spcBef>
            </a:pPr>
            <a:r>
              <a:rPr lang="en-US" sz="1300" dirty="0" err="1">
                <a:ln>
                  <a:solidFill>
                    <a:schemeClr val="tx1">
                      <a:lumMod val="50000"/>
                      <a:alpha val="3000"/>
                    </a:schemeClr>
                  </a:solidFill>
                </a:ln>
              </a:rPr>
              <a:t>Informe</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ciclo</a:t>
            </a:r>
            <a:r>
              <a:rPr lang="en-US" sz="1300" dirty="0">
                <a:ln>
                  <a:solidFill>
                    <a:schemeClr val="tx1">
                      <a:lumMod val="50000"/>
                      <a:alpha val="3000"/>
                    </a:schemeClr>
                  </a:solidFill>
                </a:ln>
              </a:rPr>
              <a:t> vital de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PC de Microsoft 2008</a:t>
            </a:r>
          </a:p>
          <a:p>
            <a:pPr marL="687388" lvl="1" indent="-230188">
              <a:lnSpc>
                <a:spcPct val="100000"/>
              </a:lnSpc>
              <a:spcBef>
                <a:spcPts val="300"/>
              </a:spcBef>
            </a:pPr>
            <a:r>
              <a:rPr lang="en-US" sz="1300" dirty="0" err="1" smtClean="0">
                <a:ln>
                  <a:solidFill>
                    <a:schemeClr val="tx1">
                      <a:lumMod val="50000"/>
                      <a:alpha val="3000"/>
                    </a:schemeClr>
                  </a:solidFill>
                </a:ln>
              </a:rPr>
              <a:t>Herramienta</a:t>
            </a:r>
            <a:r>
              <a:rPr lang="en-US" sz="1300" dirty="0" smtClean="0">
                <a:ln>
                  <a:solidFill>
                    <a:schemeClr val="tx1">
                      <a:lumMod val="50000"/>
                      <a:alpha val="3000"/>
                    </a:schemeClr>
                  </a:solidFill>
                </a:ln>
              </a:rPr>
              <a:t> </a:t>
            </a:r>
            <a:r>
              <a:rPr lang="en-US" sz="1300" dirty="0">
                <a:ln>
                  <a:solidFill>
                    <a:schemeClr val="tx1">
                      <a:lumMod val="50000"/>
                      <a:alpha val="3000"/>
                    </a:schemeClr>
                  </a:solidFill>
                </a:ln>
              </a:rPr>
              <a:t>de ROI </a:t>
            </a:r>
            <a:r>
              <a:rPr lang="en-US" sz="1300" dirty="0" err="1" smtClean="0">
                <a:ln>
                  <a:solidFill>
                    <a:schemeClr val="tx1">
                      <a:lumMod val="50000"/>
                      <a:alpha val="3000"/>
                    </a:schemeClr>
                  </a:solidFill>
                </a:ln>
              </a:rPr>
              <a:t>Alinean</a:t>
            </a:r>
            <a:r>
              <a:rPr lang="en-US" sz="1300" dirty="0" smtClean="0">
                <a:ln>
                  <a:solidFill>
                    <a:schemeClr val="tx1">
                      <a:lumMod val="50000"/>
                      <a:alpha val="3000"/>
                    </a:schemeClr>
                  </a:solidFill>
                </a:ln>
              </a:rPr>
              <a:t> </a:t>
            </a:r>
            <a:r>
              <a:rPr lang="en-US" sz="1300" dirty="0" smtClean="0">
                <a:ln>
                  <a:solidFill>
                    <a:schemeClr val="tx1">
                      <a:lumMod val="50000"/>
                      <a:alpha val="3000"/>
                    </a:schemeClr>
                  </a:solidFill>
                </a:ln>
                <a:hlinkClick r:id="rId6"/>
              </a:rPr>
              <a:t>https</a:t>
            </a:r>
            <a:r>
              <a:rPr lang="en-US" sz="1300" dirty="0">
                <a:ln>
                  <a:solidFill>
                    <a:schemeClr val="tx1">
                      <a:lumMod val="50000"/>
                      <a:alpha val="3000"/>
                    </a:schemeClr>
                  </a:solidFill>
                </a:ln>
                <a:hlinkClick r:id="rId6"/>
              </a:rPr>
              <a:t>://roianalyst.alinean.com/microsoft/iotool/launch.html</a:t>
            </a:r>
            <a:r>
              <a:rPr lang="en-US" sz="1300" dirty="0">
                <a:ln>
                  <a:solidFill>
                    <a:schemeClr val="tx1">
                      <a:lumMod val="50000"/>
                      <a:alpha val="3000"/>
                    </a:schemeClr>
                  </a:solidFill>
                </a:ln>
              </a:rPr>
              <a:t> </a:t>
            </a:r>
          </a:p>
        </p:txBody>
      </p:sp>
      <p:sp>
        <p:nvSpPr>
          <p:cNvPr id="13" name="Pentagon 12"/>
          <p:cNvSpPr/>
          <p:nvPr/>
        </p:nvSpPr>
        <p:spPr>
          <a:xfrm>
            <a:off x="114501" y="1623"/>
            <a:ext cx="2885874" cy="406800"/>
          </a:xfrm>
          <a:prstGeom prst="homePlate">
            <a:avLst/>
          </a:prstGeom>
          <a:gradFill flip="none" rotWithShape="1">
            <a:gsLst>
              <a:gs pos="100000">
                <a:schemeClr val="bg1">
                  <a:lumMod val="50000"/>
                  <a:alpha val="69000"/>
                </a:schemeClr>
              </a:gs>
              <a:gs pos="8000">
                <a:schemeClr val="accent5">
                  <a:lumMod val="50000"/>
                  <a:alpha val="56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tIns="91440" bIns="91440">
            <a:spAutoFit/>
          </a:bodyPr>
          <a:lstStyle/>
          <a:p>
            <a:pPr defTabSz="-13873163" eaLnBrk="0" hangingPunct="0">
              <a:lnSpc>
                <a:spcPct val="90000"/>
              </a:lnSpc>
              <a:spcBef>
                <a:spcPts val="100"/>
              </a:spcBef>
              <a:spcAft>
                <a:spcPts val="100"/>
              </a:spcAft>
              <a:buClr>
                <a:srgbClr val="FFB601"/>
              </a:buClr>
              <a:buSzPct val="95000"/>
              <a:buNone/>
              <a:defRPr/>
            </a:pP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1)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Planificación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flotas</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PC</a:t>
            </a:r>
          </a:p>
        </p:txBody>
      </p:sp>
      <p:grpSp>
        <p:nvGrpSpPr>
          <p:cNvPr id="3" name="Group 32"/>
          <p:cNvGrpSpPr/>
          <p:nvPr/>
        </p:nvGrpSpPr>
        <p:grpSpPr>
          <a:xfrm>
            <a:off x="6743700" y="0"/>
            <a:ext cx="2400300" cy="422092"/>
            <a:chOff x="4533900" y="5257800"/>
            <a:chExt cx="2400300" cy="422092"/>
          </a:xfrm>
        </p:grpSpPr>
        <p:sp>
          <p:nvSpPr>
            <p:cNvPr id="34" name="Rectangle 33"/>
            <p:cNvSpPr/>
            <p:nvPr/>
          </p:nvSpPr>
          <p:spPr>
            <a:xfrm>
              <a:off x="4533900" y="5257800"/>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35" name="TextBox 34"/>
            <p:cNvSpPr txBox="1"/>
            <p:nvPr/>
          </p:nvSpPr>
          <p:spPr>
            <a:xfrm>
              <a:off x="4533900"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36" name="Rectangle 35"/>
            <p:cNvSpPr/>
            <p:nvPr/>
          </p:nvSpPr>
          <p:spPr>
            <a:xfrm>
              <a:off x="5785166" y="5257800"/>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37" name="TextBox 36"/>
            <p:cNvSpPr txBox="1"/>
            <p:nvPr/>
          </p:nvSpPr>
          <p:spPr>
            <a:xfrm>
              <a:off x="5785166"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38" name="Right Arrow 37"/>
            <p:cNvSpPr/>
            <p:nvPr/>
          </p:nvSpPr>
          <p:spPr bwMode="auto">
            <a:xfrm>
              <a:off x="5626099" y="5341995"/>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16" name="Slide Number Placeholder 15"/>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44</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pPr>
              <a:buNone/>
            </a:pPr>
            <a:r>
              <a:rPr lang="en-US" dirty="0" err="1"/>
              <a:t>Implementación</a:t>
            </a:r>
            <a:r>
              <a:rPr lang="en-US" dirty="0"/>
              <a:t> de </a:t>
            </a:r>
            <a:r>
              <a:rPr lang="en-US" dirty="0" err="1"/>
              <a:t>flotas</a:t>
            </a:r>
            <a:r>
              <a:rPr lang="en-US" dirty="0"/>
              <a:t> </a:t>
            </a:r>
            <a:r>
              <a:rPr lang="en-US" dirty="0" err="1"/>
              <a:t>por</a:t>
            </a:r>
            <a:r>
              <a:rPr lang="en-US" dirty="0"/>
              <a:t> </a:t>
            </a:r>
            <a:r>
              <a:rPr lang="en-US" dirty="0" err="1"/>
              <a:t>función</a:t>
            </a:r>
            <a:endParaRPr lang="en-US" dirty="0"/>
          </a:p>
        </p:txBody>
      </p:sp>
      <p:sp>
        <p:nvSpPr>
          <p:cNvPr id="5" name="Content Placeholder 1"/>
          <p:cNvSpPr>
            <a:spLocks noGrp="1"/>
          </p:cNvSpPr>
          <p:nvPr>
            <p:ph idx="1"/>
          </p:nvPr>
        </p:nvSpPr>
        <p:spPr>
          <a:xfrm>
            <a:off x="363538" y="981075"/>
            <a:ext cx="8594725" cy="4498667"/>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Actualización</a:t>
            </a:r>
            <a:r>
              <a:rPr lang="en-US" sz="1400" dirty="0">
                <a:ln>
                  <a:solidFill>
                    <a:schemeClr val="tx1">
                      <a:lumMod val="50000"/>
                      <a:alpha val="3000"/>
                    </a:schemeClr>
                  </a:solidFill>
                </a:ln>
              </a:rPr>
              <a:t>/</a:t>
            </a:r>
            <a:r>
              <a:rPr lang="en-US" sz="1400" dirty="0" err="1">
                <a:ln>
                  <a:solidFill>
                    <a:schemeClr val="tx1">
                      <a:lumMod val="50000"/>
                      <a:alpha val="3000"/>
                    </a:schemeClr>
                  </a:solidFill>
                </a:ln>
              </a:rPr>
              <a:t>reemplazo</a:t>
            </a:r>
            <a:r>
              <a:rPr lang="en-US" sz="1400" dirty="0">
                <a:ln>
                  <a:solidFill>
                    <a:schemeClr val="tx1">
                      <a:lumMod val="50000"/>
                      <a:alpha val="3000"/>
                    </a:schemeClr>
                  </a:solidFill>
                </a:ln>
              </a:rPr>
              <a:t> del hardware sin </a:t>
            </a:r>
            <a:r>
              <a:rPr lang="en-US" sz="1400" dirty="0" err="1">
                <a:ln>
                  <a:solidFill>
                    <a:schemeClr val="tx1">
                      <a:lumMod val="50000"/>
                      <a:alpha val="3000"/>
                    </a:schemeClr>
                  </a:solidFill>
                </a:ln>
              </a:rPr>
              <a:t>tiempo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inactividad</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Reimplementación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PC </a:t>
            </a:r>
            <a:r>
              <a:rPr lang="en-US" sz="1400" dirty="0" err="1">
                <a:ln>
                  <a:solidFill>
                    <a:schemeClr val="tx1">
                      <a:lumMod val="50000"/>
                      <a:alpha val="3000"/>
                    </a:schemeClr>
                  </a:solidFill>
                </a:ln>
              </a:rPr>
              <a:t>antiguas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los </a:t>
            </a:r>
            <a:r>
              <a:rPr lang="en-US" sz="1400" dirty="0" err="1">
                <a:ln>
                  <a:solidFill>
                    <a:schemeClr val="tx1">
                      <a:lumMod val="50000"/>
                      <a:alpha val="3000"/>
                    </a:schemeClr>
                  </a:solidFill>
                </a:ln>
              </a:rPr>
              <a:t>trabajadores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tareas</a:t>
            </a:r>
            <a:r>
              <a:rPr lang="en-US" sz="1400" dirty="0">
                <a:ln>
                  <a:solidFill>
                    <a:schemeClr val="tx1">
                      <a:lumMod val="50000"/>
                      <a:alpha val="3000"/>
                    </a:schemeClr>
                  </a:solidFill>
                </a:ln>
              </a:rPr>
              <a:t> </a:t>
            </a:r>
            <a:r>
              <a:rPr lang="en-US" sz="1400" dirty="0" err="1">
                <a:ln>
                  <a:solidFill>
                    <a:schemeClr val="tx1">
                      <a:lumMod val="50000"/>
                      <a:alpha val="3000"/>
                    </a:schemeClr>
                  </a:solidFill>
                </a:ln>
              </a:rPr>
              <a:t>específicas</a:t>
            </a:r>
            <a:r>
              <a:rPr lang="en-US" sz="1400" dirty="0">
                <a:ln>
                  <a:solidFill>
                    <a:schemeClr val="tx1">
                      <a:lumMod val="50000"/>
                      <a:alpha val="3000"/>
                    </a:schemeClr>
                  </a:solidFill>
                </a:ln>
              </a:rPr>
              <a:t> y los </a:t>
            </a:r>
            <a:r>
              <a:rPr lang="en-US" sz="1400" dirty="0" err="1">
                <a:ln>
                  <a:solidFill>
                    <a:schemeClr val="tx1">
                      <a:lumMod val="50000"/>
                      <a:alpha val="3000"/>
                    </a:schemeClr>
                  </a:solidFill>
                </a:ln>
              </a:rPr>
              <a:t>ubicados</a:t>
            </a:r>
            <a:r>
              <a:rPr lang="en-US" sz="1400" dirty="0">
                <a:ln>
                  <a:solidFill>
                    <a:schemeClr val="tx1">
                      <a:lumMod val="50000"/>
                      <a:alpha val="3000"/>
                    </a:schemeClr>
                  </a:solidFill>
                </a:ln>
              </a:rPr>
              <a:t> en el exterior</a:t>
            </a:r>
          </a:p>
          <a:p>
            <a:pPr marL="687388" lvl="1" indent="-230188">
              <a:lnSpc>
                <a:spcPct val="100000"/>
              </a:lnSpc>
              <a:spcBef>
                <a:spcPts val="300"/>
              </a:spcBef>
            </a:pPr>
            <a:r>
              <a:rPr lang="en-US" sz="1400" dirty="0" err="1">
                <a:ln>
                  <a:solidFill>
                    <a:schemeClr val="tx1">
                      <a:lumMod val="50000"/>
                      <a:alpha val="3000"/>
                    </a:schemeClr>
                  </a:solidFill>
                </a:ln>
              </a:rPr>
              <a:t>Fácil</a:t>
            </a:r>
            <a:r>
              <a:rPr lang="en-US" sz="1400" dirty="0">
                <a:ln>
                  <a:solidFill>
                    <a:schemeClr val="tx1">
                      <a:lumMod val="50000"/>
                      <a:alpha val="3000"/>
                    </a:schemeClr>
                  </a:solidFill>
                </a:ln>
              </a:rPr>
              <a:t>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PC </a:t>
            </a:r>
            <a:r>
              <a:rPr lang="en-US" sz="1400" dirty="0" err="1">
                <a:ln>
                  <a:solidFill>
                    <a:schemeClr val="tx1">
                      <a:lumMod val="50000"/>
                      <a:alpha val="3000"/>
                    </a:schemeClr>
                  </a:solidFill>
                </a:ln>
              </a:rPr>
              <a:t>económicas</a:t>
            </a:r>
            <a:r>
              <a:rPr lang="en-US" sz="1400" dirty="0">
                <a:ln>
                  <a:solidFill>
                    <a:schemeClr val="tx1">
                      <a:lumMod val="50000"/>
                      <a:alpha val="3000"/>
                    </a:schemeClr>
                  </a:solidFill>
                </a:ln>
              </a:rPr>
              <a:t> </a:t>
            </a:r>
            <a:r>
              <a:rPr lang="en-US" sz="1400" dirty="0" err="1">
                <a:ln>
                  <a:solidFill>
                    <a:schemeClr val="tx1">
                      <a:lumMod val="50000"/>
                      <a:alpha val="3000"/>
                    </a:schemeClr>
                  </a:solidFill>
                </a:ln>
              </a:rPr>
              <a:t>especializadas</a:t>
            </a:r>
            <a:r>
              <a:rPr lang="en-US" sz="1400" dirty="0">
                <a:ln>
                  <a:solidFill>
                    <a:schemeClr val="tx1">
                      <a:lumMod val="50000"/>
                      <a:alpha val="3000"/>
                    </a:schemeClr>
                  </a:solidFill>
                </a:ln>
              </a:rPr>
              <a:t> o </a:t>
            </a:r>
            <a:r>
              <a:rPr lang="en-US" sz="1400" dirty="0" err="1">
                <a:ln>
                  <a:solidFill>
                    <a:schemeClr val="tx1">
                      <a:lumMod val="50000"/>
                      <a:alpha val="3000"/>
                    </a:schemeClr>
                  </a:solidFill>
                </a:ln>
              </a:rPr>
              <a:t>dedicadas</a:t>
            </a:r>
            <a:r>
              <a:rPr lang="en-US" sz="1400" dirty="0">
                <a:ln>
                  <a:solidFill>
                    <a:schemeClr val="tx1">
                      <a:lumMod val="50000"/>
                      <a:alpha val="3000"/>
                    </a:schemeClr>
                  </a:solidFill>
                </a:ln>
              </a:rPr>
              <a:t> a </a:t>
            </a:r>
            <a:r>
              <a:rPr lang="en-US" sz="1400" dirty="0" err="1">
                <a:ln>
                  <a:solidFill>
                    <a:schemeClr val="tx1">
                      <a:lumMod val="50000"/>
                      <a:alpha val="3000"/>
                    </a:schemeClr>
                  </a:solidFill>
                </a:ln>
              </a:rPr>
              <a:t>aplicaciones</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Aumento</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productividad</a:t>
            </a:r>
            <a:r>
              <a:rPr lang="en-US" sz="1400" dirty="0">
                <a:ln>
                  <a:solidFill>
                    <a:schemeClr val="tx1">
                      <a:lumMod val="50000"/>
                      <a:alpha val="3000"/>
                    </a:schemeClr>
                  </a:solidFill>
                </a:ln>
              </a:rPr>
              <a:t> y </a:t>
            </a:r>
            <a:r>
              <a:rPr lang="en-US" sz="1400" dirty="0" err="1">
                <a:ln>
                  <a:solidFill>
                    <a:schemeClr val="tx1">
                      <a:lumMod val="50000"/>
                      <a:alpha val="3000"/>
                    </a:schemeClr>
                  </a:solidFill>
                </a:ln>
              </a:rPr>
              <a:t>mejora</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flexibilidad</a:t>
            </a:r>
            <a:r>
              <a:rPr lang="en-US" sz="1400" dirty="0">
                <a:ln>
                  <a:solidFill>
                    <a:schemeClr val="tx1">
                      <a:lumMod val="50000"/>
                      <a:alpha val="3000"/>
                    </a:schemeClr>
                  </a:solidFill>
                </a:ln>
              </a:rPr>
              <a:t> </a:t>
            </a:r>
            <a:r>
              <a:rPr lang="en-US" sz="1400" dirty="0" err="1">
                <a:ln>
                  <a:solidFill>
                    <a:schemeClr val="tx1">
                      <a:lumMod val="50000"/>
                      <a:alpha val="3000"/>
                    </a:schemeClr>
                  </a:solidFill>
                </a:ln>
              </a:rPr>
              <a:t>mediante</a:t>
            </a:r>
            <a:r>
              <a:rPr lang="en-US" sz="1400" dirty="0">
                <a:ln>
                  <a:solidFill>
                    <a:schemeClr val="tx1">
                      <a:lumMod val="50000"/>
                      <a:alpha val="3000"/>
                    </a:schemeClr>
                  </a:solidFill>
                </a:ln>
              </a:rPr>
              <a:t>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a:t>
            </a:r>
            <a:r>
              <a:rPr lang="en-US" sz="1400" dirty="0" err="1">
                <a:ln>
                  <a:solidFill>
                    <a:schemeClr val="tx1">
                      <a:lumMod val="50000"/>
                      <a:alpha val="3000"/>
                    </a:schemeClr>
                  </a:solidFill>
                </a:ln>
              </a:rPr>
              <a:t>mejor</a:t>
            </a:r>
            <a:r>
              <a:rPr lang="en-US" sz="1400" dirty="0">
                <a:ln>
                  <a:solidFill>
                    <a:schemeClr val="tx1">
                      <a:lumMod val="50000"/>
                      <a:alpha val="3000"/>
                    </a:schemeClr>
                  </a:solidFill>
                </a:ln>
              </a:rPr>
              <a:t> </a:t>
            </a:r>
            <a:r>
              <a:rPr lang="en-US" sz="1400" dirty="0" err="1">
                <a:ln>
                  <a:solidFill>
                    <a:schemeClr val="tx1">
                      <a:lumMod val="50000"/>
                      <a:alpha val="3000"/>
                    </a:schemeClr>
                  </a:solidFill>
                </a:ln>
              </a:rPr>
              <a:t>combinación</a:t>
            </a:r>
            <a:r>
              <a:rPr lang="en-US" sz="1400" dirty="0">
                <a:ln>
                  <a:solidFill>
                    <a:schemeClr val="tx1">
                      <a:lumMod val="50000"/>
                      <a:alpha val="3000"/>
                    </a:schemeClr>
                  </a:solidFill>
                </a:ln>
              </a:rPr>
              <a:t> del hardware y el </a:t>
            </a:r>
            <a:r>
              <a:rPr lang="en-US" sz="1400" dirty="0" err="1">
                <a:ln>
                  <a:solidFill>
                    <a:schemeClr val="tx1">
                      <a:lumMod val="50000"/>
                      <a:alpha val="3000"/>
                    </a:schemeClr>
                  </a:solidFill>
                </a:ln>
              </a:rPr>
              <a:t>ciclo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renovación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acuerdo</a:t>
            </a:r>
            <a:r>
              <a:rPr lang="en-US" sz="1400" dirty="0">
                <a:ln>
                  <a:solidFill>
                    <a:schemeClr val="tx1">
                      <a:lumMod val="50000"/>
                      <a:alpha val="3000"/>
                    </a:schemeClr>
                  </a:solidFill>
                </a:ln>
              </a:rPr>
              <a:t> con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necesidades</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usuario</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Fácil</a:t>
            </a:r>
            <a:r>
              <a:rPr lang="en-US" sz="1400" dirty="0">
                <a:ln>
                  <a:solidFill>
                    <a:schemeClr val="tx1">
                      <a:lumMod val="50000"/>
                      <a:alpha val="3000"/>
                    </a:schemeClr>
                  </a:solidFill>
                </a:ln>
              </a:rPr>
              <a:t> </a:t>
            </a:r>
            <a:r>
              <a:rPr lang="en-US" sz="1400" dirty="0" err="1">
                <a:ln>
                  <a:solidFill>
                    <a:schemeClr val="tx1">
                      <a:lumMod val="50000"/>
                      <a:alpha val="3000"/>
                    </a:schemeClr>
                  </a:solidFill>
                </a:ln>
              </a:rPr>
              <a:t>reutilización</a:t>
            </a:r>
            <a:r>
              <a:rPr lang="en-US" sz="1400" dirty="0">
                <a:ln>
                  <a:solidFill>
                    <a:schemeClr val="tx1">
                      <a:lumMod val="50000"/>
                      <a:alpha val="3000"/>
                    </a:schemeClr>
                  </a:solidFill>
                </a:ln>
              </a:rPr>
              <a:t>/</a:t>
            </a:r>
            <a:r>
              <a:rPr lang="en-US" sz="1400" dirty="0" err="1">
                <a:ln>
                  <a:solidFill>
                    <a:schemeClr val="tx1">
                      <a:lumMod val="50000"/>
                      <a:alpha val="3000"/>
                    </a:schemeClr>
                  </a:solidFill>
                </a:ln>
              </a:rPr>
              <a:t>redireccionamiento</a:t>
            </a:r>
            <a:r>
              <a:rPr lang="en-US" sz="1400" dirty="0">
                <a:ln>
                  <a:solidFill>
                    <a:schemeClr val="tx1">
                      <a:lumMod val="50000"/>
                      <a:alpha val="3000"/>
                    </a:schemeClr>
                  </a:solidFill>
                </a:ln>
              </a:rPr>
              <a:t> del hardware </a:t>
            </a:r>
            <a:r>
              <a:rPr lang="en-US" sz="1400" dirty="0" err="1">
                <a:ln>
                  <a:solidFill>
                    <a:schemeClr val="tx1">
                      <a:lumMod val="50000"/>
                      <a:alpha val="3000"/>
                    </a:schemeClr>
                  </a:solidFill>
                </a:ln>
              </a:rPr>
              <a:t>antiguo</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extender el valor de la </a:t>
            </a:r>
            <a:r>
              <a:rPr lang="en-US" sz="1400" dirty="0" err="1">
                <a:ln>
                  <a:solidFill>
                    <a:schemeClr val="tx1">
                      <a:lumMod val="50000"/>
                      <a:alpha val="3000"/>
                    </a:schemeClr>
                  </a:solidFill>
                </a:ln>
              </a:rPr>
              <a:t>inversión</a:t>
            </a:r>
            <a:r>
              <a:rPr lang="en-US" sz="1400" dirty="0">
                <a:ln>
                  <a:solidFill>
                    <a:schemeClr val="tx1">
                      <a:lumMod val="50000"/>
                      <a:alpha val="3000"/>
                    </a:schemeClr>
                  </a:solidFill>
                </a:ln>
              </a:rPr>
              <a:t> en </a:t>
            </a:r>
            <a:r>
              <a:rPr lang="en-US" sz="1400" dirty="0" err="1">
                <a:ln>
                  <a:solidFill>
                    <a:schemeClr val="tx1">
                      <a:lumMod val="50000"/>
                      <a:alpha val="3000"/>
                    </a:schemeClr>
                  </a:solidFill>
                </a:ln>
              </a:rPr>
              <a:t>cada</a:t>
            </a:r>
            <a:r>
              <a:rPr lang="en-US" sz="1400" dirty="0">
                <a:ln>
                  <a:solidFill>
                    <a:schemeClr val="tx1">
                      <a:lumMod val="50000"/>
                      <a:alpha val="3000"/>
                    </a:schemeClr>
                  </a:solidFill>
                </a:ln>
              </a:rPr>
              <a:t> PC</a:t>
            </a: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Core Infrastructure Optimization Implementer Resource Guide: </a:t>
            </a:r>
            <a:r>
              <a:rPr lang="en-US" sz="1400" dirty="0" err="1">
                <a:ln>
                  <a:solidFill>
                    <a:schemeClr val="tx1">
                      <a:lumMod val="50000"/>
                      <a:alpha val="3000"/>
                    </a:schemeClr>
                  </a:solidFill>
                </a:ln>
              </a:rPr>
              <a:t>Racionalizado</a:t>
            </a:r>
            <a:r>
              <a:rPr lang="en-US" sz="1400" dirty="0">
                <a:ln>
                  <a:solidFill>
                    <a:schemeClr val="tx1">
                      <a:lumMod val="50000"/>
                      <a:alpha val="3000"/>
                    </a:schemeClr>
                  </a:solidFill>
                </a:ln>
              </a:rPr>
              <a:t> a </a:t>
            </a:r>
            <a:r>
              <a:rPr lang="en-US" sz="1400" dirty="0" err="1">
                <a:ln>
                  <a:solidFill>
                    <a:schemeClr val="tx1">
                      <a:lumMod val="50000"/>
                      <a:alpha val="3000"/>
                    </a:schemeClr>
                  </a:solidFill>
                </a:ln>
              </a:rPr>
              <a:t>dinámico</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http://www.microsoft.com/downloads/details.aspx?familyid=03057E09-64F6-4AFF-89C4-D842020A427Eanddisplaylang=en</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a:ln>
                  <a:solidFill>
                    <a:schemeClr val="tx1">
                      <a:lumMod val="50000"/>
                      <a:alpha val="3000"/>
                    </a:schemeClr>
                  </a:solidFill>
                </a:ln>
              </a:rPr>
              <a:t>Videos de </a:t>
            </a:r>
            <a:r>
              <a:rPr lang="en-US" sz="1400" dirty="0" err="1">
                <a:ln>
                  <a:solidFill>
                    <a:schemeClr val="tx1">
                      <a:lumMod val="50000"/>
                      <a:alpha val="3000"/>
                    </a:schemeClr>
                  </a:solidFill>
                </a:ln>
              </a:rPr>
              <a:t>escenarios</a:t>
            </a:r>
            <a:r>
              <a:rPr lang="en-US" sz="1400" dirty="0">
                <a:ln>
                  <a:solidFill>
                    <a:schemeClr val="tx1">
                      <a:lumMod val="50000"/>
                      <a:alpha val="3000"/>
                    </a:schemeClr>
                  </a:solidFill>
                </a:ln>
              </a:rPr>
              <a:t> </a:t>
            </a:r>
            <a:r>
              <a:rPr lang="en-US" sz="1400" dirty="0" err="1">
                <a:ln>
                  <a:solidFill>
                    <a:schemeClr val="tx1">
                      <a:lumMod val="50000"/>
                      <a:alpha val="3000"/>
                    </a:schemeClr>
                  </a:solidFill>
                </a:ln>
              </a:rPr>
              <a:t>relacionados</a:t>
            </a:r>
            <a:r>
              <a:rPr lang="en-US" sz="1400" dirty="0">
                <a:ln>
                  <a:solidFill>
                    <a:schemeClr val="tx1">
                      <a:lumMod val="50000"/>
                      <a:alpha val="3000"/>
                    </a:schemeClr>
                  </a:solidFill>
                </a:ln>
              </a:rPr>
              <a:t> con el </a:t>
            </a:r>
            <a:r>
              <a:rPr lang="en-US" sz="1400" dirty="0" err="1">
                <a:ln>
                  <a:solidFill>
                    <a:schemeClr val="tx1">
                      <a:lumMod val="50000"/>
                      <a:alpha val="3000"/>
                    </a:schemeClr>
                  </a:solidFill>
                </a:ln>
              </a:rPr>
              <a:t>escritorio</a:t>
            </a:r>
            <a:r>
              <a:rPr lang="en-US" sz="1400" dirty="0">
                <a:ln>
                  <a:solidFill>
                    <a:schemeClr val="tx1">
                      <a:lumMod val="50000"/>
                      <a:alpha val="3000"/>
                    </a:schemeClr>
                  </a:solidFill>
                </a:ln>
              </a:rPr>
              <a:t> </a:t>
            </a:r>
            <a:r>
              <a:rPr lang="en-US" sz="1400" dirty="0" err="1">
                <a:ln>
                  <a:solidFill>
                    <a:schemeClr val="tx1">
                      <a:lumMod val="50000"/>
                      <a:alpha val="3000"/>
                    </a:schemeClr>
                  </a:solidFill>
                </a:ln>
              </a:rPr>
              <a:t>optimizado</a:t>
            </a:r>
            <a:r>
              <a:rPr lang="en-US" sz="1400" dirty="0">
                <a:ln>
                  <a:solidFill>
                    <a:schemeClr val="tx1">
                      <a:lumMod val="50000"/>
                      <a:alpha val="3000"/>
                    </a:schemeClr>
                  </a:solidFill>
                </a:ln>
              </a:rPr>
              <a:t> de Windows </a:t>
            </a:r>
            <a:r>
              <a:rPr lang="en-US" sz="1400" dirty="0">
                <a:ln>
                  <a:solidFill>
                    <a:schemeClr val="tx1">
                      <a:lumMod val="50000"/>
                      <a:alpha val="3000"/>
                    </a:schemeClr>
                  </a:solidFill>
                </a:ln>
                <a:hlinkClick r:id="rId4"/>
              </a:rPr>
              <a:t>http://www.microsoft.com/windows/products/windowsvista/enterprise/default.mspx</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smtClean="0">
                <a:ln>
                  <a:solidFill>
                    <a:schemeClr val="tx1">
                      <a:lumMod val="50000"/>
                      <a:alpha val="3000"/>
                    </a:schemeClr>
                  </a:solidFill>
                </a:ln>
              </a:rPr>
              <a:t>Guía</a:t>
            </a:r>
            <a:r>
              <a:rPr lang="en-US" sz="1400" dirty="0" smtClean="0">
                <a:ln>
                  <a:solidFill>
                    <a:schemeClr val="tx1">
                      <a:lumMod val="50000"/>
                      <a:alpha val="3000"/>
                    </a:schemeClr>
                  </a:solidFill>
                </a:ln>
              </a:rPr>
              <a:t> </a:t>
            </a:r>
            <a:r>
              <a:rPr lang="en-US" sz="1400" dirty="0">
                <a:ln>
                  <a:solidFill>
                    <a:schemeClr val="tx1">
                      <a:lumMod val="50000"/>
                      <a:alpha val="3000"/>
                    </a:schemeClr>
                  </a:solidFill>
                </a:ln>
              </a:rPr>
              <a:t>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“Remote Management of Laptop PCs” </a:t>
            </a:r>
            <a:r>
              <a:rPr lang="en-US" sz="1400" dirty="0">
                <a:ln>
                  <a:solidFill>
                    <a:schemeClr val="tx1">
                      <a:lumMod val="50000"/>
                      <a:alpha val="3000"/>
                    </a:schemeClr>
                  </a:solidFill>
                </a:ln>
                <a:hlinkClick r:id="rId5"/>
              </a:rPr>
              <a:t>http://technet.microsoft.com/windows</a:t>
            </a:r>
          </a:p>
        </p:txBody>
      </p:sp>
      <p:grpSp>
        <p:nvGrpSpPr>
          <p:cNvPr id="2" name="Group 18"/>
          <p:cNvGrpSpPr/>
          <p:nvPr/>
        </p:nvGrpSpPr>
        <p:grpSpPr>
          <a:xfrm>
            <a:off x="6743700" y="0"/>
            <a:ext cx="2400300" cy="422092"/>
            <a:chOff x="4533900" y="6124575"/>
            <a:chExt cx="2400300" cy="422092"/>
          </a:xfrm>
        </p:grpSpPr>
        <p:sp>
          <p:nvSpPr>
            <p:cNvPr id="20" name="Rectangle 19"/>
            <p:cNvSpPr/>
            <p:nvPr/>
          </p:nvSpPr>
          <p:spPr>
            <a:xfrm>
              <a:off x="4533900" y="6124575"/>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21" name="TextBox 20"/>
            <p:cNvSpPr txBox="1"/>
            <p:nvPr/>
          </p:nvSpPr>
          <p:spPr>
            <a:xfrm>
              <a:off x="4533900"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22" name="Rectangle 21"/>
            <p:cNvSpPr/>
            <p:nvPr/>
          </p:nvSpPr>
          <p:spPr>
            <a:xfrm>
              <a:off x="5785166" y="6124575"/>
              <a:ext cx="1149034" cy="422092"/>
            </a:xfrm>
            <a:prstGeom prst="rect">
              <a:avLst/>
            </a:prstGeom>
            <a:gradFill flip="none" rotWithShape="1">
              <a:gsLst>
                <a:gs pos="0">
                  <a:srgbClr val="18772A">
                    <a:lumMod val="50000"/>
                  </a:srgbClr>
                </a:gs>
                <a:gs pos="50000">
                  <a:srgbClr val="18772A">
                    <a:lumMod val="75000"/>
                  </a:srgbClr>
                </a:gs>
                <a:gs pos="100000">
                  <a:srgbClr val="18772A">
                    <a:lumMod val="5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23" name="TextBox 22"/>
            <p:cNvSpPr txBox="1"/>
            <p:nvPr/>
          </p:nvSpPr>
          <p:spPr>
            <a:xfrm>
              <a:off x="5785166"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24" name="Right Arrow 23"/>
            <p:cNvSpPr/>
            <p:nvPr/>
          </p:nvSpPr>
          <p:spPr bwMode="auto">
            <a:xfrm>
              <a:off x="5626099" y="620877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8" name="Pentagon 27"/>
          <p:cNvSpPr/>
          <p:nvPr/>
        </p:nvSpPr>
        <p:spPr>
          <a:xfrm>
            <a:off x="114501" y="1623"/>
            <a:ext cx="2885874" cy="406800"/>
          </a:xfrm>
          <a:prstGeom prst="homePlate">
            <a:avLst/>
          </a:prstGeom>
          <a:gradFill flip="none" rotWithShape="1">
            <a:gsLst>
              <a:gs pos="100000">
                <a:schemeClr val="bg1">
                  <a:lumMod val="50000"/>
                  <a:alpha val="69000"/>
                </a:schemeClr>
              </a:gs>
              <a:gs pos="8000">
                <a:schemeClr val="accent5">
                  <a:lumMod val="50000"/>
                  <a:alpha val="56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tIns="91440" bIns="91440">
            <a:spAutoFit/>
          </a:bodyPr>
          <a:lstStyle/>
          <a:p>
            <a:pPr defTabSz="-13873163" eaLnBrk="0" hangingPunct="0">
              <a:lnSpc>
                <a:spcPct val="90000"/>
              </a:lnSpc>
              <a:spcBef>
                <a:spcPts val="100"/>
              </a:spcBef>
              <a:spcAft>
                <a:spcPts val="100"/>
              </a:spcAft>
              <a:buClr>
                <a:srgbClr val="FFB601"/>
              </a:buClr>
              <a:buSzPct val="95000"/>
              <a:buNone/>
              <a:defRPr/>
            </a:pP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1)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Planificación</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a:t>
            </a:r>
            <a:r>
              <a:rPr lang="en-US" sz="13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flotas</a:t>
            </a:r>
            <a:r>
              <a:rPr lang="en-US" sz="1300" b="1" dirty="0">
                <a:ln>
                  <a:solidFill>
                    <a:srgbClr val="FFFFFF">
                      <a:lumMod val="50000"/>
                      <a:alpha val="5000"/>
                    </a:srgbClr>
                  </a:solidFill>
                </a:ln>
                <a:solidFill>
                  <a:srgbClr val="FFFFFF"/>
                </a:solidFill>
                <a:effectLst>
                  <a:outerShdw blurRad="38100" dist="38100" dir="2700000" algn="tl">
                    <a:srgbClr val="000000">
                      <a:alpha val="43137"/>
                    </a:srgbClr>
                  </a:outerShdw>
                </a:effectLst>
              </a:rPr>
              <a:t> de PC</a:t>
            </a:r>
          </a:p>
        </p:txBody>
      </p:sp>
      <p:sp>
        <p:nvSpPr>
          <p:cNvPr id="14" name="Slide Number Placeholder 13"/>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45</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63538" y="981075"/>
            <a:ext cx="8594725" cy="5673348"/>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Definición</a:t>
            </a:r>
            <a:r>
              <a:rPr lang="en-US" sz="1300" dirty="0">
                <a:ln>
                  <a:solidFill>
                    <a:schemeClr val="tx1">
                      <a:lumMod val="50000"/>
                      <a:alpha val="3000"/>
                    </a:schemeClr>
                  </a:solidFill>
                </a:ln>
              </a:rPr>
              <a:t> e </a:t>
            </a:r>
            <a:r>
              <a:rPr lang="en-US" sz="1300" dirty="0" err="1">
                <a:ln>
                  <a:solidFill>
                    <a:schemeClr val="tx1">
                      <a:lumMod val="50000"/>
                      <a:alpha val="3000"/>
                    </a:schemeClr>
                  </a:solidFill>
                </a:ln>
              </a:rPr>
              <a:t>instalación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una</a:t>
            </a:r>
            <a:r>
              <a:rPr lang="en-US" sz="1300" dirty="0">
                <a:ln>
                  <a:solidFill>
                    <a:schemeClr val="tx1">
                      <a:lumMod val="50000"/>
                      <a:alpha val="3000"/>
                    </a:schemeClr>
                  </a:solidFill>
                </a:ln>
              </a:rPr>
              <a:t> </a:t>
            </a:r>
            <a:r>
              <a:rPr lang="en-US" sz="1300" dirty="0" err="1">
                <a:ln>
                  <a:solidFill>
                    <a:schemeClr val="tx1">
                      <a:lumMod val="50000"/>
                      <a:alpha val="3000"/>
                    </a:schemeClr>
                  </a:solidFill>
                </a:ln>
              </a:rPr>
              <a:t>imagen</a:t>
            </a:r>
            <a:r>
              <a:rPr lang="en-US" sz="1300" dirty="0">
                <a:ln>
                  <a:solidFill>
                    <a:schemeClr val="tx1">
                      <a:lumMod val="50000"/>
                      <a:alpha val="3000"/>
                    </a:schemeClr>
                  </a:solidFill>
                </a:ln>
              </a:rPr>
              <a:t> </a:t>
            </a:r>
            <a:r>
              <a:rPr lang="en-US" sz="1300" dirty="0" err="1">
                <a:ln>
                  <a:solidFill>
                    <a:schemeClr val="tx1">
                      <a:lumMod val="50000"/>
                      <a:alpha val="3000"/>
                    </a:schemeClr>
                  </a:solidFill>
                </a:ln>
              </a:rPr>
              <a:t>común</a:t>
            </a:r>
            <a:r>
              <a:rPr lang="en-US" sz="1300" dirty="0">
                <a:ln>
                  <a:solidFill>
                    <a:schemeClr val="tx1">
                      <a:lumMod val="50000"/>
                      <a:alpha val="3000"/>
                    </a:schemeClr>
                  </a:solidFill>
                </a:ln>
              </a:rPr>
              <a:t> en </a:t>
            </a:r>
            <a:r>
              <a:rPr lang="en-US" sz="1300" dirty="0" err="1">
                <a:ln>
                  <a:solidFill>
                    <a:schemeClr val="tx1">
                      <a:lumMod val="50000"/>
                      <a:alpha val="3000"/>
                    </a:schemeClr>
                  </a:solidFill>
                </a:ln>
              </a:rPr>
              <a:t>todas</a:t>
            </a:r>
            <a:r>
              <a:rPr lang="en-US" sz="1300" dirty="0">
                <a:ln>
                  <a:solidFill>
                    <a:schemeClr val="tx1">
                      <a:lumMod val="50000"/>
                      <a:alpha val="3000"/>
                    </a:schemeClr>
                  </a:solidFill>
                </a:ln>
              </a:rPr>
              <a:t>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a:t>
            </a:r>
            <a:r>
              <a:rPr lang="en-US" sz="1300" dirty="0" err="1">
                <a:ln>
                  <a:solidFill>
                    <a:schemeClr val="tx1">
                      <a:lumMod val="50000"/>
                      <a:alpha val="3000"/>
                    </a:schemeClr>
                  </a:solidFill>
                </a:ln>
              </a:rPr>
              <a:t>nuevas</a:t>
            </a:r>
            <a:r>
              <a:rPr lang="en-US" sz="1300" dirty="0">
                <a:ln>
                  <a:solidFill>
                    <a:schemeClr val="tx1">
                      <a:lumMod val="50000"/>
                      <a:alpha val="3000"/>
                    </a:schemeClr>
                  </a:solidFill>
                </a:ln>
              </a:rPr>
              <a:t> PC </a:t>
            </a:r>
          </a:p>
          <a:p>
            <a:pPr marL="687388" lvl="1" indent="-230188">
              <a:lnSpc>
                <a:spcPct val="100000"/>
              </a:lnSpc>
              <a:spcBef>
                <a:spcPts val="300"/>
              </a:spcBef>
            </a:pPr>
            <a:r>
              <a:rPr lang="en-US" sz="1300" dirty="0" err="1">
                <a:ln>
                  <a:solidFill>
                    <a:schemeClr val="tx1">
                      <a:lumMod val="50000"/>
                      <a:alpha val="3000"/>
                    </a:schemeClr>
                  </a:solidFill>
                </a:ln>
              </a:rPr>
              <a:t>Incentivo</a:t>
            </a:r>
            <a:r>
              <a:rPr lang="en-US" sz="1300" dirty="0">
                <a:ln>
                  <a:solidFill>
                    <a:schemeClr val="tx1">
                      <a:lumMod val="50000"/>
                      <a:alpha val="3000"/>
                    </a:schemeClr>
                  </a:solidFill>
                </a:ln>
              </a:rPr>
              <a:t>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que</a:t>
            </a:r>
            <a:r>
              <a:rPr lang="en-US" sz="1300" dirty="0">
                <a:ln>
                  <a:solidFill>
                    <a:schemeClr val="tx1">
                      <a:lumMod val="50000"/>
                      <a:alpha val="3000"/>
                    </a:schemeClr>
                  </a:solidFill>
                </a:ln>
              </a:rPr>
              <a:t> los </a:t>
            </a:r>
            <a:r>
              <a:rPr lang="en-US" sz="1300" dirty="0" err="1">
                <a:ln>
                  <a:solidFill>
                    <a:schemeClr val="tx1">
                      <a:lumMod val="50000"/>
                      <a:alpha val="3000"/>
                    </a:schemeClr>
                  </a:solidFill>
                </a:ln>
              </a:rPr>
              <a:t>grupos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usuarios</a:t>
            </a:r>
            <a:r>
              <a:rPr lang="en-US" sz="1300" dirty="0">
                <a:ln>
                  <a:solidFill>
                    <a:schemeClr val="tx1">
                      <a:lumMod val="50000"/>
                      <a:alpha val="3000"/>
                    </a:schemeClr>
                  </a:solidFill>
                </a:ln>
              </a:rPr>
              <a:t> “</a:t>
            </a:r>
            <a:r>
              <a:rPr lang="en-US" sz="1300" dirty="0" err="1">
                <a:ln>
                  <a:solidFill>
                    <a:schemeClr val="tx1">
                      <a:lumMod val="50000"/>
                      <a:alpha val="3000"/>
                    </a:schemeClr>
                  </a:solidFill>
                </a:ln>
              </a:rPr>
              <a:t>opten</a:t>
            </a:r>
            <a:r>
              <a:rPr lang="en-US" sz="1300" dirty="0">
                <a:ln>
                  <a:solidFill>
                    <a:schemeClr val="tx1">
                      <a:lumMod val="50000"/>
                      <a:alpha val="3000"/>
                    </a:schemeClr>
                  </a:solidFill>
                </a:ln>
              </a:rPr>
              <a:t>” </a:t>
            </a:r>
            <a:r>
              <a:rPr lang="en-US" sz="1300" dirty="0" err="1">
                <a:ln>
                  <a:solidFill>
                    <a:schemeClr val="tx1">
                      <a:lumMod val="50000"/>
                      <a:alpha val="3000"/>
                    </a:schemeClr>
                  </a:solidFill>
                </a:ln>
              </a:rPr>
              <a:t>por</a:t>
            </a:r>
            <a:r>
              <a:rPr lang="en-US" sz="1300" dirty="0">
                <a:ln>
                  <a:solidFill>
                    <a:schemeClr val="tx1">
                      <a:lumMod val="50000"/>
                      <a:alpha val="3000"/>
                    </a:schemeClr>
                  </a:solidFill>
                </a:ln>
              </a:rPr>
              <a:t> la </a:t>
            </a:r>
            <a:r>
              <a:rPr lang="en-US" sz="1300" dirty="0" err="1">
                <a:ln>
                  <a:solidFill>
                    <a:schemeClr val="tx1">
                      <a:lumMod val="50000"/>
                      <a:alpha val="3000"/>
                    </a:schemeClr>
                  </a:solidFill>
                </a:ln>
              </a:rPr>
              <a:t>imagen</a:t>
            </a:r>
            <a:r>
              <a:rPr lang="en-US" sz="1300" dirty="0">
                <a:ln>
                  <a:solidFill>
                    <a:schemeClr val="tx1">
                      <a:lumMod val="50000"/>
                      <a:alpha val="3000"/>
                    </a:schemeClr>
                  </a:solidFill>
                </a:ln>
              </a:rPr>
              <a:t> </a:t>
            </a:r>
            <a:r>
              <a:rPr lang="en-US" sz="1300" dirty="0" err="1">
                <a:ln>
                  <a:solidFill>
                    <a:schemeClr val="tx1">
                      <a:lumMod val="50000"/>
                      <a:alpha val="3000"/>
                    </a:schemeClr>
                  </a:solidFill>
                </a:ln>
              </a:rPr>
              <a:t>estándar</a:t>
            </a:r>
            <a:r>
              <a:rPr lang="en-US" sz="1300" dirty="0">
                <a:ln>
                  <a:solidFill>
                    <a:schemeClr val="tx1">
                      <a:lumMod val="50000"/>
                      <a:alpha val="3000"/>
                    </a:schemeClr>
                  </a:solidFill>
                </a:ln>
              </a:rPr>
              <a:t> a fin de </a:t>
            </a:r>
            <a:r>
              <a:rPr lang="en-US" sz="1300" dirty="0" err="1">
                <a:ln>
                  <a:solidFill>
                    <a:schemeClr val="tx1">
                      <a:lumMod val="50000"/>
                      <a:alpha val="3000"/>
                    </a:schemeClr>
                  </a:solidFill>
                </a:ln>
              </a:rPr>
              <a:t>obtener</a:t>
            </a:r>
            <a:r>
              <a:rPr lang="en-US" sz="1300" dirty="0">
                <a:ln>
                  <a:solidFill>
                    <a:schemeClr val="tx1">
                      <a:lumMod val="50000"/>
                      <a:alpha val="3000"/>
                    </a:schemeClr>
                  </a:solidFill>
                </a:ln>
              </a:rPr>
              <a:t> </a:t>
            </a:r>
            <a:r>
              <a:rPr lang="en-US" sz="1300" dirty="0" err="1">
                <a:ln>
                  <a:solidFill>
                    <a:schemeClr val="tx1">
                      <a:lumMod val="50000"/>
                      <a:alpha val="3000"/>
                    </a:schemeClr>
                  </a:solidFill>
                </a:ln>
              </a:rPr>
              <a:t>beneficios</a:t>
            </a:r>
            <a:r>
              <a:rPr lang="en-US" sz="1300" dirty="0">
                <a:ln>
                  <a:solidFill>
                    <a:schemeClr val="tx1">
                      <a:lumMod val="50000"/>
                      <a:alpha val="3000"/>
                    </a:schemeClr>
                  </a:solidFill>
                </a:ln>
              </a:rPr>
              <a:t> en los </a:t>
            </a:r>
            <a:r>
              <a:rPr lang="en-US" sz="1300" dirty="0" err="1">
                <a:ln>
                  <a:solidFill>
                    <a:schemeClr val="tx1">
                      <a:lumMod val="50000"/>
                      <a:alpha val="3000"/>
                    </a:schemeClr>
                  </a:solidFill>
                </a:ln>
              </a:rPr>
              <a:t>niveles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servicio</a:t>
            </a:r>
            <a:r>
              <a:rPr lang="en-US" sz="1300" dirty="0">
                <a:ln>
                  <a:solidFill>
                    <a:schemeClr val="tx1">
                      <a:lumMod val="50000"/>
                      <a:alpha val="3000"/>
                    </a:schemeClr>
                  </a:solidFill>
                </a:ln>
              </a:rPr>
              <a:t> y </a:t>
            </a:r>
            <a:r>
              <a:rPr lang="en-US" sz="1300" dirty="0" err="1">
                <a:ln>
                  <a:solidFill>
                    <a:schemeClr val="tx1">
                      <a:lumMod val="50000"/>
                      <a:alpha val="3000"/>
                    </a:schemeClr>
                  </a:solidFill>
                </a:ln>
              </a:rPr>
              <a:t>una</a:t>
            </a:r>
            <a:r>
              <a:rPr lang="en-US" sz="1300" dirty="0">
                <a:ln>
                  <a:solidFill>
                    <a:schemeClr val="tx1">
                      <a:lumMod val="50000"/>
                      <a:alpha val="3000"/>
                    </a:schemeClr>
                  </a:solidFill>
                </a:ln>
              </a:rPr>
              <a:t> </a:t>
            </a:r>
            <a:r>
              <a:rPr lang="en-US" sz="1300" dirty="0" err="1">
                <a:ln>
                  <a:solidFill>
                    <a:schemeClr val="tx1">
                      <a:lumMod val="50000"/>
                      <a:alpha val="3000"/>
                    </a:schemeClr>
                  </a:solidFill>
                </a:ln>
              </a:rPr>
              <a:t>reducción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costos</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Administración</a:t>
            </a:r>
            <a:r>
              <a:rPr lang="en-US" sz="1300" dirty="0">
                <a:ln>
                  <a:solidFill>
                    <a:schemeClr val="tx1">
                      <a:lumMod val="50000"/>
                      <a:alpha val="3000"/>
                    </a:schemeClr>
                  </a:solidFill>
                </a:ln>
              </a:rPr>
              <a:t> </a:t>
            </a:r>
            <a:r>
              <a:rPr lang="en-US" sz="1300" dirty="0" err="1">
                <a:ln>
                  <a:solidFill>
                    <a:schemeClr val="tx1">
                      <a:lumMod val="50000"/>
                      <a:alpha val="3000"/>
                    </a:schemeClr>
                  </a:solidFill>
                </a:ln>
              </a:rPr>
              <a:t>hacia</a:t>
            </a:r>
            <a:r>
              <a:rPr lang="en-US" sz="1300" dirty="0">
                <a:ln>
                  <a:solidFill>
                    <a:schemeClr val="tx1">
                      <a:lumMod val="50000"/>
                      <a:alpha val="3000"/>
                    </a:schemeClr>
                  </a:solidFill>
                </a:ln>
              </a:rPr>
              <a:t> la </a:t>
            </a:r>
            <a:r>
              <a:rPr lang="en-US" sz="1300" dirty="0" err="1">
                <a:ln>
                  <a:solidFill>
                    <a:schemeClr val="tx1">
                      <a:lumMod val="50000"/>
                      <a:alpha val="3000"/>
                    </a:schemeClr>
                  </a:solidFill>
                </a:ln>
              </a:rPr>
              <a:t>estandarización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aplicaciones</a:t>
            </a:r>
            <a:r>
              <a:rPr lang="en-US" sz="1300" dirty="0">
                <a:ln>
                  <a:solidFill>
                    <a:schemeClr val="tx1">
                      <a:lumMod val="50000"/>
                      <a:alpha val="3000"/>
                    </a:schemeClr>
                  </a:solidFill>
                </a:ln>
              </a:rPr>
              <a:t> y </a:t>
            </a:r>
            <a:r>
              <a:rPr lang="en-US" sz="1300" dirty="0" err="1">
                <a:ln>
                  <a:solidFill>
                    <a:schemeClr val="tx1">
                      <a:lumMod val="50000"/>
                      <a:alpha val="3000"/>
                    </a:schemeClr>
                  </a:solidFill>
                </a:ln>
              </a:rPr>
              <a:t>una</a:t>
            </a:r>
            <a:r>
              <a:rPr lang="en-US" sz="1300" dirty="0">
                <a:ln>
                  <a:solidFill>
                    <a:schemeClr val="tx1">
                      <a:lumMod val="50000"/>
                      <a:alpha val="3000"/>
                    </a:schemeClr>
                  </a:solidFill>
                </a:ln>
              </a:rPr>
              <a:t> </a:t>
            </a:r>
            <a:r>
              <a:rPr lang="en-US" sz="1300" dirty="0" err="1">
                <a:ln>
                  <a:solidFill>
                    <a:schemeClr val="tx1">
                      <a:lumMod val="50000"/>
                      <a:alpha val="3000"/>
                    </a:schemeClr>
                  </a:solidFill>
                </a:ln>
              </a:rPr>
              <a:t>única</a:t>
            </a:r>
            <a:r>
              <a:rPr lang="en-US" sz="1300" dirty="0">
                <a:ln>
                  <a:solidFill>
                    <a:schemeClr val="tx1">
                      <a:lumMod val="50000"/>
                      <a:alpha val="3000"/>
                    </a:schemeClr>
                  </a:solidFill>
                </a:ln>
              </a:rPr>
              <a:t> </a:t>
            </a:r>
            <a:r>
              <a:rPr lang="en-US" sz="1300" dirty="0" err="1">
                <a:ln>
                  <a:solidFill>
                    <a:schemeClr val="tx1">
                      <a:lumMod val="50000"/>
                      <a:alpha val="3000"/>
                    </a:schemeClr>
                  </a:solidFill>
                </a:ln>
              </a:rPr>
              <a:t>imagen</a:t>
            </a:r>
            <a:r>
              <a:rPr lang="en-US" sz="1300" dirty="0">
                <a:ln>
                  <a:solidFill>
                    <a:schemeClr val="tx1">
                      <a:lumMod val="50000"/>
                      <a:alpha val="3000"/>
                    </a:schemeClr>
                  </a:solidFill>
                </a:ln>
              </a:rPr>
              <a:t> en </a:t>
            </a:r>
            <a:r>
              <a:rPr lang="en-US" sz="1300" dirty="0" err="1">
                <a:ln>
                  <a:solidFill>
                    <a:schemeClr val="tx1">
                      <a:lumMod val="50000"/>
                      <a:alpha val="3000"/>
                    </a:schemeClr>
                  </a:solidFill>
                </a:ln>
              </a:rPr>
              <a:t>toda</a:t>
            </a:r>
            <a:r>
              <a:rPr lang="en-US" sz="1300" dirty="0">
                <a:ln>
                  <a:solidFill>
                    <a:schemeClr val="tx1">
                      <a:lumMod val="50000"/>
                      <a:alpha val="3000"/>
                    </a:schemeClr>
                  </a:solidFill>
                </a:ln>
              </a:rPr>
              <a:t> la </a:t>
            </a:r>
            <a:r>
              <a:rPr lang="en-US" sz="1300" dirty="0" err="1">
                <a:ln>
                  <a:solidFill>
                    <a:schemeClr val="tx1">
                      <a:lumMod val="50000"/>
                      <a:alpha val="3000"/>
                    </a:schemeClr>
                  </a:solidFill>
                </a:ln>
              </a:rPr>
              <a:t>empresa</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Mantenimiento</a:t>
            </a:r>
            <a:r>
              <a:rPr lang="en-US" sz="1300" dirty="0">
                <a:ln>
                  <a:solidFill>
                    <a:schemeClr val="tx1">
                      <a:lumMod val="50000"/>
                      <a:alpha val="3000"/>
                    </a:schemeClr>
                  </a:solidFill>
                </a:ln>
              </a:rPr>
              <a:t> de la </a:t>
            </a:r>
            <a:r>
              <a:rPr lang="en-US" sz="1300" dirty="0" err="1">
                <a:ln>
                  <a:solidFill>
                    <a:schemeClr val="tx1">
                      <a:lumMod val="50000"/>
                      <a:alpha val="3000"/>
                    </a:schemeClr>
                  </a:solidFill>
                </a:ln>
              </a:rPr>
              <a:t>imagen</a:t>
            </a:r>
            <a:r>
              <a:rPr lang="en-US" sz="1300" dirty="0">
                <a:ln>
                  <a:solidFill>
                    <a:schemeClr val="tx1">
                      <a:lumMod val="50000"/>
                      <a:alpha val="3000"/>
                    </a:schemeClr>
                  </a:solidFill>
                </a:ln>
              </a:rPr>
              <a:t> </a:t>
            </a:r>
            <a:r>
              <a:rPr lang="en-US" sz="1300" dirty="0" err="1">
                <a:ln>
                  <a:solidFill>
                    <a:schemeClr val="tx1">
                      <a:lumMod val="50000"/>
                      <a:alpha val="3000"/>
                    </a:schemeClr>
                  </a:solidFill>
                </a:ln>
              </a:rPr>
              <a:t>estándar</a:t>
            </a:r>
            <a:r>
              <a:rPr lang="en-US" sz="1300" dirty="0">
                <a:ln>
                  <a:solidFill>
                    <a:schemeClr val="tx1">
                      <a:lumMod val="50000"/>
                      <a:alpha val="3000"/>
                    </a:schemeClr>
                  </a:solidFill>
                </a:ln>
              </a:rPr>
              <a:t> (</a:t>
            </a:r>
            <a:r>
              <a:rPr lang="en-US" sz="1300" dirty="0" err="1">
                <a:ln>
                  <a:solidFill>
                    <a:schemeClr val="tx1">
                      <a:lumMod val="50000"/>
                      <a:alpha val="3000"/>
                    </a:schemeClr>
                  </a:solidFill>
                </a:ln>
              </a:rPr>
              <a:t>actualizaciones</a:t>
            </a:r>
            <a:r>
              <a:rPr lang="en-US" sz="1300" dirty="0">
                <a:ln>
                  <a:solidFill>
                    <a:schemeClr val="tx1">
                      <a:lumMod val="50000"/>
                      <a:alpha val="3000"/>
                    </a:schemeClr>
                  </a:solidFill>
                </a:ln>
              </a:rPr>
              <a:t>, </a:t>
            </a:r>
            <a:r>
              <a:rPr lang="en-US" sz="1300" dirty="0" err="1">
                <a:ln>
                  <a:solidFill>
                    <a:schemeClr val="tx1">
                      <a:lumMod val="50000"/>
                      <a:alpha val="3000"/>
                    </a:schemeClr>
                  </a:solidFill>
                </a:ln>
              </a:rPr>
              <a:t>revisiones</a:t>
            </a:r>
            <a:r>
              <a:rPr lang="en-US" sz="1300" dirty="0">
                <a:ln>
                  <a:solidFill>
                    <a:schemeClr val="tx1">
                      <a:lumMod val="50000"/>
                      <a:alpha val="3000"/>
                    </a:schemeClr>
                  </a:solidFill>
                </a:ln>
              </a:rPr>
              <a:t>, etc.)</a:t>
            </a:r>
          </a:p>
          <a:p>
            <a:pPr marL="687388" lvl="1" indent="-230188">
              <a:lnSpc>
                <a:spcPct val="100000"/>
              </a:lnSpc>
              <a:spcBef>
                <a:spcPts val="300"/>
              </a:spcBef>
            </a:pPr>
            <a:r>
              <a:rPr lang="en-US" sz="1300" dirty="0" err="1">
                <a:ln>
                  <a:solidFill>
                    <a:schemeClr val="tx1">
                      <a:lumMod val="50000"/>
                      <a:alpha val="3000"/>
                    </a:schemeClr>
                  </a:solidFill>
                </a:ln>
              </a:rPr>
              <a:t>Uso</a:t>
            </a:r>
            <a:r>
              <a:rPr lang="en-US" sz="1300" dirty="0">
                <a:ln>
                  <a:solidFill>
                    <a:schemeClr val="tx1">
                      <a:lumMod val="50000"/>
                      <a:alpha val="3000"/>
                    </a:schemeClr>
                  </a:solidFill>
                </a:ln>
              </a:rPr>
              <a:t> de la </a:t>
            </a:r>
            <a:r>
              <a:rPr lang="en-US" sz="1300" dirty="0" err="1">
                <a:ln>
                  <a:solidFill>
                    <a:schemeClr val="tx1">
                      <a:lumMod val="50000"/>
                      <a:alpha val="3000"/>
                    </a:schemeClr>
                  </a:solidFill>
                </a:ln>
              </a:rPr>
              <a:t>actualización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redes</a:t>
            </a:r>
            <a:r>
              <a:rPr lang="en-US" sz="1300" dirty="0">
                <a:ln>
                  <a:solidFill>
                    <a:schemeClr val="tx1">
                      <a:lumMod val="50000"/>
                      <a:alpha val="3000"/>
                    </a:schemeClr>
                  </a:solidFill>
                </a:ln>
              </a:rPr>
              <a:t>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mantener</a:t>
            </a:r>
            <a:r>
              <a:rPr lang="en-US" sz="1300" dirty="0">
                <a:ln>
                  <a:solidFill>
                    <a:schemeClr val="tx1">
                      <a:lumMod val="50000"/>
                      <a:alpha val="3000"/>
                    </a:schemeClr>
                  </a:solidFill>
                </a:ln>
              </a:rPr>
              <a:t> PC </a:t>
            </a:r>
            <a:r>
              <a:rPr lang="en-US" sz="1300" dirty="0" err="1">
                <a:ln>
                  <a:solidFill>
                    <a:schemeClr val="tx1">
                      <a:lumMod val="50000"/>
                      <a:alpha val="3000"/>
                    </a:schemeClr>
                  </a:solidFill>
                </a:ln>
              </a:rPr>
              <a:t>estandarizadas</a:t>
            </a:r>
            <a:r>
              <a:rPr lang="en-US" sz="1300" dirty="0">
                <a:ln>
                  <a:solidFill>
                    <a:schemeClr val="tx1">
                      <a:lumMod val="50000"/>
                      <a:alpha val="3000"/>
                    </a:schemeClr>
                  </a:solidFill>
                </a:ln>
              </a:rPr>
              <a:t> </a:t>
            </a:r>
            <a:r>
              <a:rPr lang="en-US" sz="1300" dirty="0" err="1">
                <a:ln>
                  <a:solidFill>
                    <a:schemeClr val="tx1">
                      <a:lumMod val="50000"/>
                      <a:alpha val="3000"/>
                    </a:schemeClr>
                  </a:solidFill>
                </a:ln>
              </a:rPr>
              <a:t>sincronizadas</a:t>
            </a:r>
            <a:endParaRPr lang="en-US" sz="13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300" dirty="0">
                <a:ln>
                  <a:solidFill>
                    <a:schemeClr val="tx1">
                      <a:lumMod val="50000"/>
                      <a:alpha val="3000"/>
                    </a:schemeClr>
                  </a:solidFill>
                </a:ln>
              </a:rPr>
              <a:t>Base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a:t>
            </a:r>
            <a:r>
              <a:rPr lang="en-US" sz="1300" dirty="0" err="1">
                <a:ln>
                  <a:solidFill>
                    <a:schemeClr val="tx1">
                      <a:lumMod val="50000"/>
                      <a:alpha val="3000"/>
                    </a:schemeClr>
                  </a:solidFill>
                </a:ln>
              </a:rPr>
              <a:t>actualizaciones</a:t>
            </a:r>
            <a:r>
              <a:rPr lang="en-US" sz="1300" dirty="0">
                <a:ln>
                  <a:solidFill>
                    <a:schemeClr val="tx1">
                      <a:lumMod val="50000"/>
                      <a:alpha val="3000"/>
                    </a:schemeClr>
                  </a:solidFill>
                </a:ln>
              </a:rPr>
              <a:t> y </a:t>
            </a:r>
            <a:r>
              <a:rPr lang="en-US" sz="1300" dirty="0" err="1">
                <a:ln>
                  <a:solidFill>
                    <a:schemeClr val="tx1">
                      <a:lumMod val="50000"/>
                      <a:alpha val="3000"/>
                    </a:schemeClr>
                  </a:solidFill>
                </a:ln>
              </a:rPr>
              <a:t>revisiones</a:t>
            </a:r>
            <a:r>
              <a:rPr lang="en-US" sz="1300" dirty="0">
                <a:ln>
                  <a:solidFill>
                    <a:schemeClr val="tx1">
                      <a:lumMod val="50000"/>
                      <a:alpha val="3000"/>
                    </a:schemeClr>
                  </a:solidFill>
                </a:ln>
              </a:rPr>
              <a:t> </a:t>
            </a:r>
            <a:r>
              <a:rPr lang="en-US" sz="1300" dirty="0" err="1">
                <a:ln>
                  <a:solidFill>
                    <a:schemeClr val="tx1">
                      <a:lumMod val="50000"/>
                      <a:alpha val="3000"/>
                    </a:schemeClr>
                  </a:solidFill>
                </a:ln>
              </a:rPr>
              <a:t>automatizadas</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Reducción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costos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administración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imágenes</a:t>
            </a:r>
            <a:r>
              <a:rPr lang="en-US" sz="1300" dirty="0">
                <a:ln>
                  <a:solidFill>
                    <a:schemeClr val="tx1">
                      <a:lumMod val="50000"/>
                      <a:alpha val="3000"/>
                    </a:schemeClr>
                  </a:solidFill>
                </a:ln>
              </a:rPr>
              <a:t> y del </a:t>
            </a:r>
            <a:r>
              <a:rPr lang="en-US" sz="1300" dirty="0" err="1">
                <a:ln>
                  <a:solidFill>
                    <a:schemeClr val="tx1">
                      <a:lumMod val="50000"/>
                      <a:alpha val="3000"/>
                    </a:schemeClr>
                  </a:solidFill>
                </a:ln>
              </a:rPr>
              <a:t>centro</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ayuda</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Reducción</a:t>
            </a:r>
            <a:r>
              <a:rPr lang="en-US" sz="1300" dirty="0">
                <a:ln>
                  <a:solidFill>
                    <a:schemeClr val="tx1">
                      <a:lumMod val="50000"/>
                      <a:alpha val="3000"/>
                    </a:schemeClr>
                  </a:solidFill>
                </a:ln>
              </a:rPr>
              <a:t> de los </a:t>
            </a:r>
            <a:r>
              <a:rPr lang="en-US" sz="1300" dirty="0" err="1">
                <a:ln>
                  <a:solidFill>
                    <a:schemeClr val="tx1">
                      <a:lumMod val="50000"/>
                      <a:alpha val="3000"/>
                    </a:schemeClr>
                  </a:solidFill>
                </a:ln>
              </a:rPr>
              <a:t>riegos</a:t>
            </a:r>
            <a:r>
              <a:rPr lang="en-US" sz="1300" dirty="0">
                <a:ln>
                  <a:solidFill>
                    <a:schemeClr val="tx1">
                      <a:lumMod val="50000"/>
                      <a:alpha val="3000"/>
                    </a:schemeClr>
                  </a:solidFill>
                </a:ln>
              </a:rPr>
              <a:t> y </a:t>
            </a:r>
            <a:r>
              <a:rPr lang="en-US" sz="1300" dirty="0" err="1">
                <a:ln>
                  <a:solidFill>
                    <a:schemeClr val="tx1">
                      <a:lumMod val="50000"/>
                      <a:alpha val="3000"/>
                    </a:schemeClr>
                  </a:solidFill>
                </a:ln>
              </a:rPr>
              <a:t>mejora</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cumplimiento</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Aumento</a:t>
            </a:r>
            <a:r>
              <a:rPr lang="en-US" sz="1300" dirty="0">
                <a:ln>
                  <a:solidFill>
                    <a:schemeClr val="tx1">
                      <a:lumMod val="50000"/>
                      <a:alpha val="3000"/>
                    </a:schemeClr>
                  </a:solidFill>
                </a:ln>
              </a:rPr>
              <a:t> de la </a:t>
            </a:r>
            <a:r>
              <a:rPr lang="en-US" sz="1300" dirty="0" err="1">
                <a:ln>
                  <a:solidFill>
                    <a:schemeClr val="tx1">
                      <a:lumMod val="50000"/>
                      <a:alpha val="3000"/>
                    </a:schemeClr>
                  </a:solidFill>
                </a:ln>
              </a:rPr>
              <a:t>capacidad</a:t>
            </a:r>
            <a:r>
              <a:rPr lang="en-US" sz="1300" dirty="0">
                <a:ln>
                  <a:solidFill>
                    <a:schemeClr val="tx1">
                      <a:lumMod val="50000"/>
                      <a:alpha val="3000"/>
                    </a:schemeClr>
                  </a:solidFill>
                </a:ln>
              </a:rPr>
              <a:t> de </a:t>
            </a:r>
            <a:r>
              <a:rPr lang="en-US" sz="1300" dirty="0" err="1">
                <a:ln>
                  <a:solidFill>
                    <a:schemeClr val="tx1">
                      <a:lumMod val="50000"/>
                      <a:alpha val="3000"/>
                    </a:schemeClr>
                  </a:solidFill>
                </a:ln>
              </a:rPr>
              <a:t>respuesta</a:t>
            </a:r>
            <a:r>
              <a:rPr lang="en-US" sz="1300" dirty="0">
                <a:ln>
                  <a:solidFill>
                    <a:schemeClr val="tx1">
                      <a:lumMod val="50000"/>
                      <a:alpha val="3000"/>
                    </a:schemeClr>
                  </a:solidFill>
                </a:ln>
              </a:rPr>
              <a:t> de TI</a:t>
            </a:r>
          </a:p>
          <a:p>
            <a:pPr marL="687388" lvl="1" indent="-230188">
              <a:lnSpc>
                <a:spcPct val="100000"/>
              </a:lnSpc>
              <a:spcBef>
                <a:spcPts val="300"/>
              </a:spcBef>
            </a:pPr>
            <a:r>
              <a:rPr lang="en-US" sz="1300" dirty="0" err="1">
                <a:ln>
                  <a:solidFill>
                    <a:schemeClr val="tx1">
                      <a:lumMod val="50000"/>
                      <a:alpha val="3000"/>
                    </a:schemeClr>
                  </a:solidFill>
                </a:ln>
              </a:rPr>
              <a:t>Reducción</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impacto</a:t>
            </a:r>
            <a:r>
              <a:rPr lang="en-US" sz="1300" dirty="0">
                <a:ln>
                  <a:solidFill>
                    <a:schemeClr val="tx1">
                      <a:lumMod val="50000"/>
                      <a:alpha val="3000"/>
                    </a:schemeClr>
                  </a:solidFill>
                </a:ln>
              </a:rPr>
              <a:t> de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a:t>
            </a:r>
            <a:r>
              <a:rPr lang="en-US" sz="1300" dirty="0" err="1">
                <a:ln>
                  <a:solidFill>
                    <a:schemeClr val="tx1">
                      <a:lumMod val="50000"/>
                      <a:alpha val="3000"/>
                    </a:schemeClr>
                  </a:solidFill>
                </a:ln>
              </a:rPr>
              <a:t>actualizaciones</a:t>
            </a:r>
            <a:r>
              <a:rPr lang="en-US" sz="1300" dirty="0">
                <a:ln>
                  <a:solidFill>
                    <a:schemeClr val="tx1">
                      <a:lumMod val="50000"/>
                      <a:alpha val="3000"/>
                    </a:schemeClr>
                  </a:solidFill>
                </a:ln>
              </a:rPr>
              <a:t> en los </a:t>
            </a:r>
            <a:r>
              <a:rPr lang="en-US" sz="1300" dirty="0" err="1">
                <a:ln>
                  <a:solidFill>
                    <a:schemeClr val="tx1">
                      <a:lumMod val="50000"/>
                      <a:alpha val="3000"/>
                    </a:schemeClr>
                  </a:solidFill>
                </a:ln>
              </a:rPr>
              <a:t>usuarios</a:t>
            </a:r>
            <a:r>
              <a:rPr lang="en-US" sz="1300" dirty="0">
                <a:ln>
                  <a:solidFill>
                    <a:schemeClr val="tx1">
                      <a:lumMod val="50000"/>
                      <a:alpha val="3000"/>
                    </a:schemeClr>
                  </a:solidFill>
                </a:ln>
              </a:rPr>
              <a:t> finales</a:t>
            </a: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200"/>
              </a:spcBef>
            </a:pPr>
            <a:r>
              <a:rPr lang="en-US" sz="1300" dirty="0">
                <a:ln>
                  <a:solidFill>
                    <a:schemeClr val="tx1">
                      <a:lumMod val="50000"/>
                      <a:alpha val="3000"/>
                    </a:schemeClr>
                  </a:solidFill>
                </a:ln>
              </a:rPr>
              <a:t>Core IO: </a:t>
            </a:r>
            <a:r>
              <a:rPr lang="en-US" sz="1300" dirty="0" err="1">
                <a:ln>
                  <a:solidFill>
                    <a:schemeClr val="tx1">
                      <a:lumMod val="50000"/>
                      <a:alpha val="3000"/>
                    </a:schemeClr>
                  </a:solidFill>
                </a:ln>
              </a:rPr>
              <a:t>Conjunto</a:t>
            </a:r>
            <a:r>
              <a:rPr lang="en-US" sz="1300" dirty="0">
                <a:ln>
                  <a:solidFill>
                    <a:schemeClr val="tx1">
                      <a:lumMod val="50000"/>
                      <a:alpha val="3000"/>
                    </a:schemeClr>
                  </a:solidFill>
                </a:ln>
              </a:rPr>
              <a:t> </a:t>
            </a:r>
            <a:r>
              <a:rPr lang="en-US" sz="1300" dirty="0" err="1">
                <a:ln>
                  <a:solidFill>
                    <a:schemeClr val="tx1">
                      <a:lumMod val="50000"/>
                      <a:alpha val="3000"/>
                    </a:schemeClr>
                  </a:solidFill>
                </a:ln>
              </a:rPr>
              <a:t>definido</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imágenes</a:t>
            </a:r>
            <a:r>
              <a:rPr lang="en-US" sz="1300" dirty="0">
                <a:ln>
                  <a:solidFill>
                    <a:schemeClr val="tx1">
                      <a:lumMod val="50000"/>
                      <a:alpha val="3000"/>
                    </a:schemeClr>
                  </a:solidFill>
                </a:ln>
              </a:rPr>
              <a:t> </a:t>
            </a:r>
            <a:r>
              <a:rPr lang="en-US" sz="1300" dirty="0" err="1">
                <a:ln>
                  <a:solidFill>
                    <a:schemeClr val="tx1">
                      <a:lumMod val="50000"/>
                      <a:alpha val="3000"/>
                    </a:schemeClr>
                  </a:solidFill>
                </a:ln>
              </a:rPr>
              <a:t>básicas</a:t>
            </a:r>
            <a:r>
              <a:rPr lang="en-US" sz="1300" dirty="0">
                <a:ln>
                  <a:solidFill>
                    <a:schemeClr val="tx1">
                      <a:lumMod val="50000"/>
                      <a:alpha val="3000"/>
                    </a:schemeClr>
                  </a:solidFill>
                </a:ln>
              </a:rPr>
              <a:t> </a:t>
            </a:r>
            <a:r>
              <a:rPr lang="en-US" sz="1300" dirty="0" err="1">
                <a:ln>
                  <a:solidFill>
                    <a:schemeClr val="tx1">
                      <a:lumMod val="50000"/>
                      <a:alpha val="3000"/>
                    </a:schemeClr>
                  </a:solidFill>
                </a:ln>
              </a:rPr>
              <a:t>estándar</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3"/>
              </a:rPr>
              <a:t>http://technet.microsoft.com/library/bb821257.aspx#EHAA</a:t>
            </a:r>
            <a:r>
              <a:rPr lang="en-US" sz="1300" dirty="0">
                <a:ln>
                  <a:solidFill>
                    <a:schemeClr val="tx1">
                      <a:lumMod val="50000"/>
                      <a:alpha val="3000"/>
                    </a:schemeClr>
                  </a:solidFill>
                </a:ln>
              </a:rPr>
              <a:t> </a:t>
            </a:r>
          </a:p>
          <a:p>
            <a:pPr marL="687388" lvl="1" indent="-230188">
              <a:lnSpc>
                <a:spcPct val="100000"/>
              </a:lnSpc>
              <a:spcBef>
                <a:spcPts val="200"/>
              </a:spcBef>
            </a:pPr>
            <a:r>
              <a:rPr lang="en-US" sz="1300" dirty="0">
                <a:ln>
                  <a:solidFill>
                    <a:schemeClr val="tx1">
                      <a:lumMod val="50000"/>
                      <a:alpha val="3000"/>
                    </a:schemeClr>
                  </a:solidFill>
                </a:ln>
              </a:rPr>
              <a:t>Core IO: </a:t>
            </a:r>
            <a:r>
              <a:rPr lang="en-US" sz="1300" dirty="0" err="1">
                <a:ln>
                  <a:solidFill>
                    <a:schemeClr val="tx1">
                      <a:lumMod val="50000"/>
                      <a:alpha val="3000"/>
                    </a:schemeClr>
                  </a:solidFill>
                </a:ln>
              </a:rPr>
              <a:t>Máximo</a:t>
            </a:r>
            <a:r>
              <a:rPr lang="en-US" sz="1300" dirty="0">
                <a:ln>
                  <a:solidFill>
                    <a:schemeClr val="tx1">
                      <a:lumMod val="50000"/>
                      <a:alpha val="3000"/>
                    </a:schemeClr>
                  </a:solidFill>
                </a:ln>
              </a:rPr>
              <a:t> de dos </a:t>
            </a:r>
            <a:r>
              <a:rPr lang="en-US" sz="1300" dirty="0" err="1">
                <a:ln>
                  <a:solidFill>
                    <a:schemeClr val="tx1">
                      <a:lumMod val="50000"/>
                      <a:alpha val="3000"/>
                    </a:schemeClr>
                  </a:solidFill>
                </a:ln>
              </a:rPr>
              <a:t>versiones</a:t>
            </a:r>
            <a:r>
              <a:rPr lang="en-US" sz="1300" dirty="0">
                <a:ln>
                  <a:solidFill>
                    <a:schemeClr val="tx1">
                      <a:lumMod val="50000"/>
                      <a:alpha val="3000"/>
                    </a:schemeClr>
                  </a:solidFill>
                </a:ln>
              </a:rPr>
              <a:t> de SO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PC de </a:t>
            </a:r>
            <a:r>
              <a:rPr lang="en-US" sz="1300" dirty="0" err="1">
                <a:ln>
                  <a:solidFill>
                    <a:schemeClr val="tx1">
                      <a:lumMod val="50000"/>
                      <a:alpha val="3000"/>
                    </a:schemeClr>
                  </a:solidFill>
                </a:ln>
              </a:rPr>
              <a:t>clientes</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3"/>
              </a:rPr>
              <a:t>http://technet.microsoft.com/library/bb821257.aspx#EBAA</a:t>
            </a:r>
            <a:r>
              <a:rPr lang="en-US" sz="1300" dirty="0">
                <a:ln>
                  <a:solidFill>
                    <a:schemeClr val="tx1">
                      <a:lumMod val="50000"/>
                      <a:alpha val="3000"/>
                    </a:schemeClr>
                  </a:solidFill>
                </a:ln>
              </a:rPr>
              <a:t> </a:t>
            </a:r>
          </a:p>
          <a:p>
            <a:pPr marL="687388" lvl="1" indent="-230188">
              <a:lnSpc>
                <a:spcPct val="100000"/>
              </a:lnSpc>
              <a:spcBef>
                <a:spcPts val="200"/>
              </a:spcBef>
            </a:pPr>
            <a:r>
              <a:rPr lang="en-US" sz="1300" dirty="0" err="1">
                <a:ln>
                  <a:solidFill>
                    <a:schemeClr val="tx1">
                      <a:lumMod val="50000"/>
                      <a:alpha val="3000"/>
                    </a:schemeClr>
                  </a:solidFill>
                </a:ln>
              </a:rPr>
              <a:t>Guía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de Windows Springboard: “Group Policy Configuration Management to Reduce Help Desk Calls” </a:t>
            </a:r>
            <a:r>
              <a:rPr lang="en-US" sz="1300" dirty="0">
                <a:ln>
                  <a:solidFill>
                    <a:schemeClr val="tx1">
                      <a:lumMod val="50000"/>
                      <a:alpha val="3000"/>
                    </a:schemeClr>
                  </a:solidFill>
                </a:ln>
                <a:hlinkClick r:id="rId4"/>
              </a:rPr>
              <a:t>http://technet.microsoft.com/windows</a:t>
            </a:r>
            <a:r>
              <a:rPr lang="en-US" sz="1300" dirty="0">
                <a:ln>
                  <a:solidFill>
                    <a:schemeClr val="tx1">
                      <a:lumMod val="50000"/>
                      <a:alpha val="3000"/>
                    </a:schemeClr>
                  </a:solidFill>
                </a:ln>
              </a:rPr>
              <a:t> </a:t>
            </a:r>
          </a:p>
          <a:p>
            <a:pPr marL="687388" lvl="1" indent="-230188">
              <a:lnSpc>
                <a:spcPct val="100000"/>
              </a:lnSpc>
              <a:spcBef>
                <a:spcPts val="200"/>
              </a:spcBef>
            </a:pPr>
            <a:r>
              <a:rPr lang="en-US" sz="1300" dirty="0" err="1">
                <a:ln>
                  <a:solidFill>
                    <a:schemeClr val="tx1">
                      <a:lumMod val="50000"/>
                      <a:alpha val="3000"/>
                    </a:schemeClr>
                  </a:solidFill>
                </a:ln>
              </a:rPr>
              <a:t>Capacidad</a:t>
            </a:r>
            <a:r>
              <a:rPr lang="en-US" sz="1300" dirty="0">
                <a:ln>
                  <a:solidFill>
                    <a:schemeClr val="tx1">
                      <a:lumMod val="50000"/>
                      <a:alpha val="3000"/>
                    </a:schemeClr>
                  </a:solidFill>
                </a:ln>
              </a:rPr>
              <a:t> de </a:t>
            </a:r>
            <a:r>
              <a:rPr lang="en-US" sz="1300" dirty="0" err="1">
                <a:ln>
                  <a:solidFill>
                    <a:schemeClr val="tx1">
                      <a:lumMod val="50000"/>
                      <a:alpha val="3000"/>
                    </a:schemeClr>
                  </a:solidFill>
                </a:ln>
              </a:rPr>
              <a:t>administración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servidores</a:t>
            </a:r>
            <a:r>
              <a:rPr lang="en-US" sz="1300" dirty="0">
                <a:ln>
                  <a:solidFill>
                    <a:schemeClr val="tx1">
                      <a:lumMod val="50000"/>
                      <a:alpha val="3000"/>
                    </a:schemeClr>
                  </a:solidFill>
                </a:ln>
              </a:rPr>
              <a:t> y </a:t>
            </a:r>
            <a:r>
              <a:rPr lang="en-US" sz="1300" dirty="0" err="1">
                <a:ln>
                  <a:solidFill>
                    <a:schemeClr val="tx1">
                      <a:lumMod val="50000"/>
                      <a:alpha val="3000"/>
                    </a:schemeClr>
                  </a:solidFill>
                </a:ln>
              </a:rPr>
              <a:t>dispositivos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escritorio</a:t>
            </a:r>
            <a:r>
              <a:rPr lang="en-US" sz="1300" dirty="0">
                <a:ln>
                  <a:solidFill>
                    <a:schemeClr val="tx1">
                      <a:lumMod val="50000"/>
                      <a:alpha val="3000"/>
                    </a:schemeClr>
                  </a:solidFill>
                </a:ln>
              </a:rPr>
              <a:t> Core IO </a:t>
            </a:r>
            <a:r>
              <a:rPr lang="en-US" sz="1300" dirty="0">
                <a:ln>
                  <a:solidFill>
                    <a:schemeClr val="tx1">
                      <a:lumMod val="50000"/>
                      <a:alpha val="3000"/>
                    </a:schemeClr>
                  </a:solidFill>
                </a:ln>
                <a:hlinkClick r:id="rId5"/>
              </a:rPr>
              <a:t>http://technet.microsoft.com/en-us/library/bb821257(TechNet.10).aspx</a:t>
            </a:r>
            <a:r>
              <a:rPr lang="en-US" sz="1300" dirty="0">
                <a:ln>
                  <a:solidFill>
                    <a:schemeClr val="tx1">
                      <a:lumMod val="50000"/>
                      <a:alpha val="3000"/>
                    </a:schemeClr>
                  </a:solidFill>
                </a:ln>
              </a:rPr>
              <a:t> </a:t>
            </a:r>
          </a:p>
          <a:p>
            <a:pPr marL="687388" lvl="1" indent="-230188">
              <a:lnSpc>
                <a:spcPct val="100000"/>
              </a:lnSpc>
              <a:spcBef>
                <a:spcPts val="200"/>
              </a:spcBef>
            </a:pP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de Microsoft: </a:t>
            </a:r>
            <a:r>
              <a:rPr lang="en-US" sz="1300" dirty="0" err="1">
                <a:ln>
                  <a:solidFill>
                    <a:schemeClr val="tx1">
                      <a:lumMod val="50000"/>
                      <a:alpha val="3000"/>
                    </a:schemeClr>
                  </a:solidFill>
                </a:ln>
              </a:rPr>
              <a:t>Cómo</a:t>
            </a:r>
            <a:r>
              <a:rPr lang="en-US" sz="1300" dirty="0">
                <a:ln>
                  <a:solidFill>
                    <a:schemeClr val="tx1">
                      <a:lumMod val="50000"/>
                      <a:alpha val="3000"/>
                    </a:schemeClr>
                  </a:solidFill>
                </a:ln>
              </a:rPr>
              <a:t> </a:t>
            </a:r>
            <a:r>
              <a:rPr lang="en-US" sz="1300" dirty="0" err="1">
                <a:ln>
                  <a:solidFill>
                    <a:schemeClr val="tx1">
                      <a:lumMod val="50000"/>
                      <a:alpha val="3000"/>
                    </a:schemeClr>
                  </a:solidFill>
                </a:ln>
              </a:rPr>
              <a:t>comenzar</a:t>
            </a:r>
            <a:r>
              <a:rPr lang="en-US" sz="1300" dirty="0">
                <a:ln>
                  <a:solidFill>
                    <a:schemeClr val="tx1">
                      <a:lumMod val="50000"/>
                      <a:alpha val="3000"/>
                    </a:schemeClr>
                  </a:solidFill>
                </a:ln>
              </a:rPr>
              <a:t> </a:t>
            </a:r>
            <a:r>
              <a:rPr lang="en-US" sz="1300" dirty="0" smtClean="0">
                <a:ln>
                  <a:solidFill>
                    <a:schemeClr val="tx1">
                      <a:lumMod val="50000"/>
                      <a:alpha val="3000"/>
                    </a:schemeClr>
                  </a:solidFill>
                </a:ln>
                <a:hlinkClick r:id="rId6"/>
              </a:rPr>
              <a:t>http</a:t>
            </a:r>
            <a:r>
              <a:rPr lang="en-US" sz="1300" dirty="0">
                <a:ln>
                  <a:solidFill>
                    <a:schemeClr val="tx1">
                      <a:lumMod val="50000"/>
                      <a:alpha val="3000"/>
                    </a:schemeClr>
                  </a:solidFill>
                </a:ln>
                <a:hlinkClick r:id="rId6"/>
              </a:rPr>
              <a:t>://technet.microsoft.com/en-us/library/bb891786(TechNet.10).aspx</a:t>
            </a:r>
            <a:r>
              <a:rPr lang="en-US" sz="1300" dirty="0">
                <a:ln>
                  <a:solidFill>
                    <a:schemeClr val="tx1">
                      <a:lumMod val="50000"/>
                      <a:alpha val="3000"/>
                    </a:schemeClr>
                  </a:solidFill>
                </a:ln>
              </a:rPr>
              <a:t> </a:t>
            </a:r>
          </a:p>
        </p:txBody>
      </p:sp>
      <p:sp>
        <p:nvSpPr>
          <p:cNvPr id="6" name="Title 3"/>
          <p:cNvSpPr txBox="1">
            <a:spLocks/>
          </p:cNvSpPr>
          <p:nvPr/>
        </p:nvSpPr>
        <p:spPr bwMode="auto">
          <a:xfrm>
            <a:off x="363538" y="366713"/>
            <a:ext cx="8413750" cy="480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hangingPunct="0">
              <a:lnSpc>
                <a:spcPct val="90000"/>
              </a:lnSpc>
              <a:buNone/>
            </a:pPr>
            <a:r>
              <a:rPr lang="en-US" sz="2800" dirty="0" err="1">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rPr>
              <a:t>Estandarización</a:t>
            </a:r>
            <a:r>
              <a:rPr lang="en-US" sz="2800" dirty="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rPr>
              <a:t> de </a:t>
            </a:r>
            <a:r>
              <a:rPr lang="en-US" sz="2800" dirty="0" err="1">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rPr>
              <a:t>imagen</a:t>
            </a:r>
            <a:r>
              <a:rPr lang="en-US" sz="2800" dirty="0">
                <a:ln>
                  <a:solidFill>
                    <a:schemeClr val="bg2">
                      <a:alpha val="2000"/>
                    </a:schemeClr>
                  </a:solidFill>
                </a:ln>
                <a:solidFill>
                  <a:schemeClr val="tx2"/>
                </a:solidFill>
                <a:effectLst>
                  <a:outerShdw blurRad="38100" dist="38100" dir="2700000" algn="tl">
                    <a:srgbClr val="000000">
                      <a:alpha val="43137"/>
                    </a:srgbClr>
                  </a:outerShdw>
                </a:effectLst>
                <a:latin typeface="Segoe Semibold" pitchFamily="34" charset="0"/>
                <a:ea typeface="+mj-ea"/>
                <a:cs typeface="+mj-cs"/>
              </a:rPr>
              <a:t> de software</a:t>
            </a:r>
          </a:p>
        </p:txBody>
      </p:sp>
      <p:sp>
        <p:nvSpPr>
          <p:cNvPr id="7" name="Pentagon 6"/>
          <p:cNvSpPr/>
          <p:nvPr/>
        </p:nvSpPr>
        <p:spPr>
          <a:xfrm>
            <a:off x="114500" y="1623"/>
            <a:ext cx="3389096" cy="406800"/>
          </a:xfrm>
          <a:prstGeom prst="homePlate">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spAutoFit/>
          </a:bodyPr>
          <a:lstStyle/>
          <a:p>
            <a:pPr defTabSz="-13873163" eaLnBrk="0" hangingPunct="0">
              <a:lnSpc>
                <a:spcPct val="90000"/>
              </a:lnSpc>
              <a:buClr>
                <a:srgbClr val="FFB601"/>
              </a:buClr>
              <a:buSzPct val="95000"/>
              <a:buNone/>
              <a:defRPr/>
            </a:pPr>
            <a:r>
              <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2) </a:t>
            </a:r>
            <a:r>
              <a:rPr lang="en-US" sz="12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Implementación</a:t>
            </a:r>
            <a:r>
              <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12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imágenes</a:t>
            </a:r>
            <a:r>
              <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12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estándar</a:t>
            </a:r>
            <a:endPar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19"/>
          <p:cNvGrpSpPr/>
          <p:nvPr/>
        </p:nvGrpSpPr>
        <p:grpSpPr>
          <a:xfrm>
            <a:off x="6743700" y="0"/>
            <a:ext cx="2400300" cy="422092"/>
            <a:chOff x="4533900" y="4543425"/>
            <a:chExt cx="2400300" cy="422092"/>
          </a:xfrm>
        </p:grpSpPr>
        <p:sp>
          <p:nvSpPr>
            <p:cNvPr id="21" name="Rectangle 20"/>
            <p:cNvSpPr/>
            <p:nvPr/>
          </p:nvSpPr>
          <p:spPr>
            <a:xfrm>
              <a:off x="4533900" y="4543425"/>
              <a:ext cx="1149034" cy="422092"/>
            </a:xfrm>
            <a:prstGeom prst="rect">
              <a:avLst/>
            </a:prstGeom>
            <a:solidFill>
              <a:srgbClr val="C00000"/>
            </a:solidFill>
            <a:ln w="25400" cap="flat" cmpd="sng" algn="ctr">
              <a:noFill/>
              <a:prstDash val="solid"/>
            </a:ln>
            <a:effectLst/>
          </p:spPr>
          <p:txBody>
            <a:bodyPr rtlCol="0" anchor="ctr"/>
            <a:lstStyle/>
            <a:p>
              <a:pPr algn="ctr" rtl="0" fontAlgn="base">
                <a:spcBef>
                  <a:spcPct val="0"/>
                </a:spcBef>
                <a:spcAft>
                  <a:spcPct val="0"/>
                </a:spcAft>
                <a:defRPr/>
              </a:pPr>
              <a:endParaRPr lang="en-US" sz="1600" b="1" kern="1200" dirty="0">
                <a:solidFill>
                  <a:sysClr val="window" lastClr="FFFFFF"/>
                </a:solidFill>
                <a:latin typeface="Segoe UI" pitchFamily="34" charset="0"/>
                <a:ea typeface="+mn-ea"/>
                <a:cs typeface="Segoe UI" pitchFamily="34" charset="0"/>
              </a:endParaRPr>
            </a:p>
          </p:txBody>
        </p:sp>
        <p:sp>
          <p:nvSpPr>
            <p:cNvPr id="22" name="TextBox 21"/>
            <p:cNvSpPr txBox="1"/>
            <p:nvPr/>
          </p:nvSpPr>
          <p:spPr>
            <a:xfrm>
              <a:off x="4533900"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23" name="Rectangle 22"/>
            <p:cNvSpPr/>
            <p:nvPr/>
          </p:nvSpPr>
          <p:spPr>
            <a:xfrm>
              <a:off x="5785166" y="4543425"/>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24" name="TextBox 23"/>
            <p:cNvSpPr txBox="1"/>
            <p:nvPr/>
          </p:nvSpPr>
          <p:spPr>
            <a:xfrm>
              <a:off x="5785166"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25" name="Right Arrow 24"/>
            <p:cNvSpPr/>
            <p:nvPr/>
          </p:nvSpPr>
          <p:spPr bwMode="auto">
            <a:xfrm>
              <a:off x="5626099" y="462762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14" name="Slide Number Placeholder 13"/>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46</a:t>
            </a:fld>
            <a:endParaRPr lang="en-US" sz="1050" b="0" i="0" dirty="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a:spLocks noGrp="1"/>
          </p:cNvSpPr>
          <p:nvPr>
            <p:ph idx="1"/>
          </p:nvPr>
        </p:nvSpPr>
        <p:spPr>
          <a:xfrm>
            <a:off x="363538" y="981075"/>
            <a:ext cx="8594725" cy="5835957"/>
          </a:xfrm>
        </p:spPr>
        <p:txBody>
          <a:bodyPr/>
          <a:lstStyle/>
          <a:p>
            <a:pPr marL="344488" indent="-344488">
              <a:lnSpc>
                <a:spcPct val="100000"/>
              </a:lnSpc>
              <a:spcBef>
                <a:spcPts val="500"/>
              </a:spcBef>
              <a:buSzPct val="100000"/>
            </a:pPr>
            <a:r>
              <a:rPr lang="en-US" sz="1500" b="1" kern="1200" dirty="0" err="1">
                <a:ln>
                  <a:solidFill>
                    <a:schemeClr val="bg2">
                      <a:alpha val="3000"/>
                    </a:schemeClr>
                  </a:solidFill>
                </a:ln>
              </a:rPr>
              <a:t>Elementos</a:t>
            </a:r>
            <a:endParaRPr lang="en-US" sz="1500" b="1" kern="1200" dirty="0">
              <a:ln>
                <a:solidFill>
                  <a:schemeClr val="bg2">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Reducción</a:t>
            </a:r>
            <a:r>
              <a:rPr lang="en-US" sz="1300" dirty="0">
                <a:ln>
                  <a:solidFill>
                    <a:schemeClr val="tx1">
                      <a:lumMod val="50000"/>
                      <a:alpha val="3000"/>
                    </a:schemeClr>
                  </a:solidFill>
                </a:ln>
              </a:rPr>
              <a:t> a </a:t>
            </a:r>
            <a:r>
              <a:rPr lang="en-US" sz="1300" dirty="0" err="1">
                <a:ln>
                  <a:solidFill>
                    <a:schemeClr val="tx1">
                      <a:lumMod val="50000"/>
                      <a:alpha val="3000"/>
                    </a:schemeClr>
                  </a:solidFill>
                </a:ln>
              </a:rPr>
              <a:t>una</a:t>
            </a:r>
            <a:r>
              <a:rPr lang="en-US" sz="1300" dirty="0">
                <a:ln>
                  <a:solidFill>
                    <a:schemeClr val="tx1">
                      <a:lumMod val="50000"/>
                      <a:alpha val="3000"/>
                    </a:schemeClr>
                  </a:solidFill>
                </a:ln>
              </a:rPr>
              <a:t> o dos </a:t>
            </a:r>
            <a:r>
              <a:rPr lang="en-US" sz="1300" dirty="0" err="1">
                <a:ln>
                  <a:solidFill>
                    <a:schemeClr val="tx1">
                      <a:lumMod val="50000"/>
                      <a:alpha val="3000"/>
                    </a:schemeClr>
                  </a:solidFill>
                </a:ln>
              </a:rPr>
              <a:t>imágenes</a:t>
            </a:r>
            <a:r>
              <a:rPr lang="en-US" sz="1300" dirty="0">
                <a:ln>
                  <a:solidFill>
                    <a:schemeClr val="tx1">
                      <a:lumMod val="50000"/>
                      <a:alpha val="3000"/>
                    </a:schemeClr>
                  </a:solidFill>
                </a:ln>
              </a:rPr>
              <a:t> </a:t>
            </a:r>
            <a:r>
              <a:rPr lang="en-US" sz="1300" dirty="0" err="1">
                <a:ln>
                  <a:solidFill>
                    <a:schemeClr val="tx1">
                      <a:lumMod val="50000"/>
                      <a:alpha val="3000"/>
                    </a:schemeClr>
                  </a:solidFill>
                </a:ln>
              </a:rPr>
              <a:t>estándar</a:t>
            </a:r>
            <a:r>
              <a:rPr lang="en-US" sz="1300" dirty="0">
                <a:ln>
                  <a:solidFill>
                    <a:schemeClr val="tx1">
                      <a:lumMod val="50000"/>
                      <a:alpha val="3000"/>
                    </a:schemeClr>
                  </a:solidFill>
                </a:ln>
              </a:rPr>
              <a:t> del SO</a:t>
            </a:r>
          </a:p>
          <a:p>
            <a:pPr marL="687388" lvl="1" indent="-230188">
              <a:lnSpc>
                <a:spcPct val="100000"/>
              </a:lnSpc>
              <a:spcBef>
                <a:spcPts val="300"/>
              </a:spcBef>
            </a:pPr>
            <a:r>
              <a:rPr lang="en-US" sz="1300" dirty="0" err="1">
                <a:ln>
                  <a:solidFill>
                    <a:schemeClr val="tx1">
                      <a:lumMod val="50000"/>
                      <a:alpha val="3000"/>
                    </a:schemeClr>
                  </a:solidFill>
                </a:ln>
              </a:rPr>
              <a:t>Realización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limpieza</a:t>
            </a:r>
            <a:r>
              <a:rPr lang="en-US" sz="1300" dirty="0">
                <a:ln>
                  <a:solidFill>
                    <a:schemeClr val="tx1">
                      <a:lumMod val="50000"/>
                      <a:alpha val="3000"/>
                    </a:schemeClr>
                  </a:solidFill>
                </a:ln>
              </a:rPr>
              <a:t> y </a:t>
            </a:r>
            <a:r>
              <a:rPr lang="en-US" sz="1300" dirty="0" err="1">
                <a:ln>
                  <a:solidFill>
                    <a:schemeClr val="tx1">
                      <a:lumMod val="50000"/>
                      <a:alpha val="3000"/>
                    </a:schemeClr>
                  </a:solidFill>
                </a:ln>
              </a:rPr>
              <a:t>recarga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imágenes</a:t>
            </a:r>
            <a:r>
              <a:rPr lang="en-US" sz="1300" dirty="0">
                <a:ln>
                  <a:solidFill>
                    <a:schemeClr val="tx1">
                      <a:lumMod val="50000"/>
                      <a:alpha val="3000"/>
                    </a:schemeClr>
                  </a:solidFill>
                </a:ln>
              </a:rPr>
              <a:t> sin </a:t>
            </a:r>
            <a:r>
              <a:rPr lang="en-US" sz="1300" dirty="0" err="1">
                <a:ln>
                  <a:solidFill>
                    <a:schemeClr val="tx1">
                      <a:lumMod val="50000"/>
                      <a:alpha val="3000"/>
                    </a:schemeClr>
                  </a:solidFill>
                </a:ln>
              </a:rPr>
              <a:t>interacción</a:t>
            </a:r>
            <a:r>
              <a:rPr lang="en-US" sz="1300" dirty="0">
                <a:ln>
                  <a:solidFill>
                    <a:schemeClr val="tx1">
                      <a:lumMod val="50000"/>
                      <a:alpha val="3000"/>
                    </a:schemeClr>
                  </a:solidFill>
                </a:ln>
              </a:rPr>
              <a:t>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a:t>
            </a:r>
          </a:p>
          <a:p>
            <a:pPr marL="1085850" lvl="2" indent="-223838">
              <a:spcBef>
                <a:spcPts val="300"/>
              </a:spcBef>
              <a:buSzPct val="90000"/>
            </a:pPr>
            <a:r>
              <a:rPr lang="en-US" sz="1100" dirty="0" err="1">
                <a:ln>
                  <a:solidFill>
                    <a:schemeClr val="tx1">
                      <a:lumMod val="50000"/>
                      <a:alpha val="3000"/>
                    </a:schemeClr>
                  </a:solidFill>
                </a:ln>
              </a:rPr>
              <a:t>Implementaciones</a:t>
            </a:r>
            <a:r>
              <a:rPr lang="en-US" sz="1100" dirty="0">
                <a:ln>
                  <a:solidFill>
                    <a:schemeClr val="tx1">
                      <a:lumMod val="50000"/>
                      <a:alpha val="3000"/>
                    </a:schemeClr>
                  </a:solidFill>
                </a:ln>
              </a:rPr>
              <a:t>, </a:t>
            </a:r>
            <a:r>
              <a:rPr lang="en-US" sz="1100" dirty="0" err="1">
                <a:ln>
                  <a:solidFill>
                    <a:schemeClr val="tx1">
                      <a:lumMod val="50000"/>
                      <a:alpha val="3000"/>
                    </a:schemeClr>
                  </a:solidFill>
                </a:ln>
              </a:rPr>
              <a:t>una</a:t>
            </a:r>
            <a:r>
              <a:rPr lang="en-US" sz="1100" dirty="0">
                <a:ln>
                  <a:solidFill>
                    <a:schemeClr val="tx1">
                      <a:lumMod val="50000"/>
                      <a:alpha val="3000"/>
                    </a:schemeClr>
                  </a:solidFill>
                </a:ln>
              </a:rPr>
              <a:t> o miles</a:t>
            </a:r>
          </a:p>
          <a:p>
            <a:pPr marL="1085850" lvl="2" indent="-223838">
              <a:spcBef>
                <a:spcPts val="300"/>
              </a:spcBef>
              <a:buSzPct val="90000"/>
            </a:pPr>
            <a:r>
              <a:rPr lang="en-US" sz="1100" dirty="0" err="1">
                <a:ln>
                  <a:solidFill>
                    <a:schemeClr val="tx1">
                      <a:lumMod val="50000"/>
                      <a:alpha val="3000"/>
                    </a:schemeClr>
                  </a:solidFill>
                </a:ln>
              </a:rPr>
              <a:t>Cambio</a:t>
            </a:r>
            <a:r>
              <a:rPr lang="en-US" sz="1100" dirty="0">
                <a:ln>
                  <a:solidFill>
                    <a:schemeClr val="tx1">
                      <a:lumMod val="50000"/>
                      <a:alpha val="3000"/>
                    </a:schemeClr>
                  </a:solidFill>
                </a:ln>
              </a:rPr>
              <a:t> de PC a </a:t>
            </a:r>
            <a:r>
              <a:rPr lang="en-US" sz="1100" dirty="0" err="1">
                <a:ln>
                  <a:solidFill>
                    <a:schemeClr val="tx1">
                      <a:lumMod val="50000"/>
                      <a:alpha val="3000"/>
                    </a:schemeClr>
                  </a:solidFill>
                </a:ln>
              </a:rPr>
              <a:t>nuevos</a:t>
            </a:r>
            <a:r>
              <a:rPr lang="en-US" sz="1100" dirty="0">
                <a:ln>
                  <a:solidFill>
                    <a:schemeClr val="tx1">
                      <a:lumMod val="50000"/>
                      <a:alpha val="3000"/>
                    </a:schemeClr>
                  </a:solidFill>
                </a:ln>
              </a:rPr>
              <a:t> </a:t>
            </a:r>
            <a:r>
              <a:rPr lang="en-US" sz="1100" dirty="0" err="1">
                <a:ln>
                  <a:solidFill>
                    <a:schemeClr val="tx1">
                      <a:lumMod val="50000"/>
                      <a:alpha val="3000"/>
                    </a:schemeClr>
                  </a:solidFill>
                </a:ln>
              </a:rPr>
              <a:t>usuarios</a:t>
            </a:r>
            <a:endParaRPr lang="en-US" sz="1100" dirty="0">
              <a:ln>
                <a:solidFill>
                  <a:schemeClr val="tx1">
                    <a:lumMod val="50000"/>
                    <a:alpha val="3000"/>
                  </a:schemeClr>
                </a:solidFill>
              </a:ln>
            </a:endParaRPr>
          </a:p>
          <a:p>
            <a:pPr marL="1085850" lvl="2" indent="-223838">
              <a:spcBef>
                <a:spcPts val="300"/>
              </a:spcBef>
              <a:buSzPct val="90000"/>
            </a:pPr>
            <a:r>
              <a:rPr lang="en-US" sz="1100" dirty="0" err="1">
                <a:ln>
                  <a:solidFill>
                    <a:schemeClr val="tx1">
                      <a:lumMod val="50000"/>
                      <a:alpha val="3000"/>
                    </a:schemeClr>
                  </a:solidFill>
                </a:ln>
              </a:rPr>
              <a:t>Entrega</a:t>
            </a:r>
            <a:r>
              <a:rPr lang="en-US" sz="1100" dirty="0">
                <a:ln>
                  <a:solidFill>
                    <a:schemeClr val="tx1">
                      <a:lumMod val="50000"/>
                      <a:alpha val="3000"/>
                    </a:schemeClr>
                  </a:solidFill>
                </a:ln>
              </a:rPr>
              <a:t> de </a:t>
            </a:r>
            <a:r>
              <a:rPr lang="en-US" sz="1100" dirty="0" err="1">
                <a:ln>
                  <a:solidFill>
                    <a:schemeClr val="tx1">
                      <a:lumMod val="50000"/>
                      <a:alpha val="3000"/>
                    </a:schemeClr>
                  </a:solidFill>
                </a:ln>
              </a:rPr>
              <a:t>soluciones</a:t>
            </a:r>
            <a:r>
              <a:rPr lang="en-US" sz="1100" dirty="0">
                <a:ln>
                  <a:solidFill>
                    <a:schemeClr val="tx1">
                      <a:lumMod val="50000"/>
                      <a:alpha val="3000"/>
                    </a:schemeClr>
                  </a:solidFill>
                </a:ln>
              </a:rPr>
              <a:t> del </a:t>
            </a:r>
            <a:r>
              <a:rPr lang="en-US" sz="1100" dirty="0" err="1">
                <a:ln>
                  <a:solidFill>
                    <a:schemeClr val="tx1">
                      <a:lumMod val="50000"/>
                      <a:alpha val="3000"/>
                    </a:schemeClr>
                  </a:solidFill>
                </a:ln>
              </a:rPr>
              <a:t>centro</a:t>
            </a:r>
            <a:r>
              <a:rPr lang="en-US" sz="1100" dirty="0">
                <a:ln>
                  <a:solidFill>
                    <a:schemeClr val="tx1">
                      <a:lumMod val="50000"/>
                      <a:alpha val="3000"/>
                    </a:schemeClr>
                  </a:solidFill>
                </a:ln>
              </a:rPr>
              <a:t> de </a:t>
            </a:r>
            <a:r>
              <a:rPr lang="en-US" sz="1100" dirty="0" err="1">
                <a:ln>
                  <a:solidFill>
                    <a:schemeClr val="tx1">
                      <a:lumMod val="50000"/>
                      <a:alpha val="3000"/>
                    </a:schemeClr>
                  </a:solidFill>
                </a:ln>
              </a:rPr>
              <a:t>ayuda</a:t>
            </a:r>
            <a:r>
              <a:rPr lang="en-US" sz="1100" dirty="0">
                <a:ln>
                  <a:solidFill>
                    <a:schemeClr val="tx1">
                      <a:lumMod val="50000"/>
                      <a:alpha val="3000"/>
                    </a:schemeClr>
                  </a:solidFill>
                </a:ln>
              </a:rPr>
              <a:t> </a:t>
            </a:r>
          </a:p>
          <a:p>
            <a:pPr marL="687388" lvl="1" indent="-230188">
              <a:lnSpc>
                <a:spcPct val="100000"/>
              </a:lnSpc>
              <a:spcBef>
                <a:spcPts val="300"/>
              </a:spcBef>
            </a:pP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de </a:t>
            </a:r>
            <a:r>
              <a:rPr lang="en-US" sz="1300" dirty="0" err="1">
                <a:ln>
                  <a:solidFill>
                    <a:schemeClr val="tx1">
                      <a:lumMod val="50000"/>
                      <a:alpha val="3000"/>
                    </a:schemeClr>
                  </a:solidFill>
                </a:ln>
              </a:rPr>
              <a:t>directivas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grupo</a:t>
            </a:r>
            <a:r>
              <a:rPr lang="en-US" sz="1300" dirty="0">
                <a:ln>
                  <a:solidFill>
                    <a:schemeClr val="tx1">
                      <a:lumMod val="50000"/>
                      <a:alpha val="3000"/>
                    </a:schemeClr>
                  </a:solidFill>
                </a:ln>
              </a:rPr>
              <a:t>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prevenir</a:t>
            </a:r>
            <a:r>
              <a:rPr lang="en-US" sz="1300" dirty="0">
                <a:ln>
                  <a:solidFill>
                    <a:schemeClr val="tx1">
                      <a:lumMod val="50000"/>
                      <a:alpha val="3000"/>
                    </a:schemeClr>
                  </a:solidFill>
                </a:ln>
              </a:rPr>
              <a:t> </a:t>
            </a:r>
            <a:r>
              <a:rPr lang="en-US" sz="1300" dirty="0" err="1">
                <a:ln>
                  <a:solidFill>
                    <a:schemeClr val="tx1">
                      <a:lumMod val="50000"/>
                      <a:alpha val="3000"/>
                    </a:schemeClr>
                  </a:solidFill>
                </a:ln>
              </a:rPr>
              <a:t>las</a:t>
            </a:r>
            <a:r>
              <a:rPr lang="en-US" sz="1300" dirty="0">
                <a:ln>
                  <a:solidFill>
                    <a:schemeClr val="tx1">
                      <a:lumMod val="50000"/>
                      <a:alpha val="3000"/>
                    </a:schemeClr>
                  </a:solidFill>
                </a:ln>
              </a:rPr>
              <a:t> </a:t>
            </a:r>
            <a:r>
              <a:rPr lang="en-US" sz="1300" dirty="0" err="1">
                <a:ln>
                  <a:solidFill>
                    <a:schemeClr val="tx1">
                      <a:lumMod val="50000"/>
                      <a:alpha val="3000"/>
                    </a:schemeClr>
                  </a:solidFill>
                </a:ln>
              </a:rPr>
              <a:t>configuraciones</a:t>
            </a:r>
            <a:r>
              <a:rPr lang="en-US" sz="1300" dirty="0">
                <a:ln>
                  <a:solidFill>
                    <a:schemeClr val="tx1">
                      <a:lumMod val="50000"/>
                      <a:alpha val="3000"/>
                    </a:schemeClr>
                  </a:solidFill>
                </a:ln>
              </a:rPr>
              <a:t> de </a:t>
            </a:r>
            <a:r>
              <a:rPr lang="en-US" sz="1300" dirty="0" err="1">
                <a:ln>
                  <a:solidFill>
                    <a:schemeClr val="tx1">
                      <a:lumMod val="50000"/>
                      <a:alpha val="3000"/>
                    </a:schemeClr>
                  </a:solidFill>
                </a:ln>
              </a:rPr>
              <a:t>usuario</a:t>
            </a:r>
            <a:r>
              <a:rPr lang="en-US" sz="1300" dirty="0">
                <a:ln>
                  <a:solidFill>
                    <a:schemeClr val="tx1">
                      <a:lumMod val="50000"/>
                      <a:alpha val="3000"/>
                    </a:schemeClr>
                  </a:solidFill>
                </a:ln>
              </a:rPr>
              <a:t> y el software no </a:t>
            </a:r>
            <a:r>
              <a:rPr lang="en-US" sz="1300" dirty="0" err="1">
                <a:ln>
                  <a:solidFill>
                    <a:schemeClr val="tx1">
                      <a:lumMod val="50000"/>
                      <a:alpha val="3000"/>
                    </a:schemeClr>
                  </a:solidFill>
                </a:ln>
              </a:rPr>
              <a:t>aprobados</a:t>
            </a:r>
            <a:endParaRPr lang="en-US" sz="1300" dirty="0">
              <a:ln>
                <a:solidFill>
                  <a:schemeClr val="tx1">
                    <a:lumMod val="50000"/>
                    <a:alpha val="3000"/>
                  </a:schemeClr>
                </a:solidFill>
              </a:ln>
            </a:endParaRPr>
          </a:p>
          <a:p>
            <a:pPr marL="344488" indent="-344488">
              <a:lnSpc>
                <a:spcPct val="100000"/>
              </a:lnSpc>
              <a:spcBef>
                <a:spcPts val="500"/>
              </a:spcBef>
              <a:buSzPct val="100000"/>
            </a:pPr>
            <a:r>
              <a:rPr lang="en-US" sz="1500" b="1" kern="1200" dirty="0" err="1">
                <a:ln>
                  <a:solidFill>
                    <a:schemeClr val="bg2">
                      <a:alpha val="3000"/>
                    </a:schemeClr>
                  </a:solidFill>
                </a:ln>
              </a:rPr>
              <a:t>Impacto</a:t>
            </a:r>
            <a:endParaRPr lang="en-US" sz="1500" b="1" kern="1200" dirty="0">
              <a:ln>
                <a:solidFill>
                  <a:schemeClr val="bg2">
                    <a:alpha val="3000"/>
                  </a:schemeClr>
                </a:solidFill>
              </a:ln>
            </a:endParaRPr>
          </a:p>
          <a:p>
            <a:pPr marL="687388" lvl="1" indent="-230188">
              <a:lnSpc>
                <a:spcPct val="100000"/>
              </a:lnSpc>
              <a:spcBef>
                <a:spcPts val="300"/>
              </a:spcBef>
            </a:pPr>
            <a:r>
              <a:rPr lang="en-US" sz="1300" dirty="0" err="1">
                <a:ln>
                  <a:solidFill>
                    <a:schemeClr val="tx1">
                      <a:lumMod val="50000"/>
                      <a:alpha val="3000"/>
                    </a:schemeClr>
                  </a:solidFill>
                </a:ln>
              </a:rPr>
              <a:t>Habilitación de actualización para SO moderno</a:t>
            </a:r>
          </a:p>
          <a:p>
            <a:pPr marL="687388" lvl="1" indent="-230188">
              <a:lnSpc>
                <a:spcPct val="100000"/>
              </a:lnSpc>
              <a:spcBef>
                <a:spcPts val="300"/>
              </a:spcBef>
            </a:pPr>
            <a:r>
              <a:rPr lang="en-US" sz="1300" dirty="0" err="1">
                <a:ln>
                  <a:solidFill>
                    <a:schemeClr val="tx1">
                      <a:lumMod val="50000"/>
                      <a:alpha val="3000"/>
                    </a:schemeClr>
                  </a:solidFill>
                </a:ln>
              </a:rPr>
              <a:t>Reducción de los costos del centro de ayuda y de soporte para pruebas </a:t>
            </a:r>
          </a:p>
          <a:p>
            <a:pPr marL="687388" lvl="1" indent="-230188">
              <a:lnSpc>
                <a:spcPct val="100000"/>
              </a:lnSpc>
              <a:spcBef>
                <a:spcPts val="300"/>
              </a:spcBef>
            </a:pPr>
            <a:r>
              <a:rPr lang="en-US" sz="1300" dirty="0" err="1">
                <a:ln>
                  <a:solidFill>
                    <a:schemeClr val="tx1">
                      <a:lumMod val="50000"/>
                      <a:alpha val="3000"/>
                    </a:schemeClr>
                  </a:solidFill>
                </a:ln>
              </a:rPr>
              <a:t>Aumento de los niveles de servicio mediante la eliminación de conflictos relacionados con las aplicaciones</a:t>
            </a:r>
          </a:p>
          <a:p>
            <a:pPr marL="687388" lvl="1" indent="-230188">
              <a:lnSpc>
                <a:spcPct val="100000"/>
              </a:lnSpc>
              <a:spcBef>
                <a:spcPts val="300"/>
              </a:spcBef>
            </a:pPr>
            <a:r>
              <a:rPr lang="en-US" sz="1300" dirty="0" err="1">
                <a:ln>
                  <a:solidFill>
                    <a:schemeClr val="tx1">
                      <a:lumMod val="50000"/>
                      <a:alpha val="3000"/>
                    </a:schemeClr>
                  </a:solidFill>
                </a:ln>
              </a:rPr>
              <a:t>Mejora del control y la seguridad </a:t>
            </a:r>
          </a:p>
          <a:p>
            <a:pPr marL="344488" indent="-344488">
              <a:lnSpc>
                <a:spcPct val="100000"/>
              </a:lnSpc>
              <a:spcBef>
                <a:spcPts val="500"/>
              </a:spcBef>
              <a:buSzPct val="100000"/>
            </a:pPr>
            <a:r>
              <a:rPr lang="en-US" sz="1500" b="1" kern="1200" dirty="0" err="1">
                <a:ln>
                  <a:solidFill>
                    <a:schemeClr val="bg2">
                      <a:alpha val="3000"/>
                    </a:schemeClr>
                  </a:solidFill>
                </a:ln>
              </a:rPr>
              <a:t>Guía</a:t>
            </a:r>
            <a:r>
              <a:rPr lang="en-US" sz="1500" b="1" kern="1200" dirty="0">
                <a:ln>
                  <a:solidFill>
                    <a:schemeClr val="bg2">
                      <a:alpha val="3000"/>
                    </a:schemeClr>
                  </a:solidFill>
                </a:ln>
              </a:rPr>
              <a:t> de </a:t>
            </a:r>
            <a:r>
              <a:rPr lang="en-US" sz="1500" b="1" kern="1200" dirty="0" err="1">
                <a:ln>
                  <a:solidFill>
                    <a:schemeClr val="bg2">
                      <a:alpha val="3000"/>
                    </a:schemeClr>
                  </a:solidFill>
                </a:ln>
              </a:rPr>
              <a:t>implementación</a:t>
            </a:r>
            <a:endParaRPr lang="en-US" sz="1500" b="1" kern="1200" dirty="0">
              <a:ln>
                <a:solidFill>
                  <a:schemeClr val="bg2">
                    <a:alpha val="3000"/>
                  </a:schemeClr>
                </a:solidFill>
              </a:ln>
            </a:endParaRPr>
          </a:p>
          <a:p>
            <a:pPr marL="687388" lvl="1" indent="-230188">
              <a:lnSpc>
                <a:spcPct val="100000"/>
              </a:lnSpc>
              <a:spcBef>
                <a:spcPts val="300"/>
              </a:spcBef>
            </a:pPr>
            <a:r>
              <a:rPr lang="en-US" sz="1300" dirty="0">
                <a:ln>
                  <a:solidFill>
                    <a:schemeClr val="tx1">
                      <a:lumMod val="50000"/>
                      <a:alpha val="3000"/>
                    </a:schemeClr>
                  </a:solidFill>
                </a:ln>
              </a:rPr>
              <a:t>Core IO: </a:t>
            </a: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a:t>
            </a:r>
            <a:r>
              <a:rPr lang="en-US" sz="1300" dirty="0" err="1">
                <a:ln>
                  <a:solidFill>
                    <a:schemeClr val="tx1">
                      <a:lumMod val="50000"/>
                      <a:alpha val="3000"/>
                    </a:schemeClr>
                  </a:solidFill>
                </a:ln>
              </a:rPr>
              <a:t>automatizada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imágenes</a:t>
            </a:r>
            <a:r>
              <a:rPr lang="en-US" sz="1300" dirty="0">
                <a:ln>
                  <a:solidFill>
                    <a:schemeClr val="tx1">
                      <a:lumMod val="50000"/>
                      <a:alpha val="3000"/>
                    </a:schemeClr>
                  </a:solidFill>
                </a:ln>
              </a:rPr>
              <a:t> del </a:t>
            </a:r>
            <a:r>
              <a:rPr lang="en-US" sz="1300" dirty="0" err="1">
                <a:ln>
                  <a:solidFill>
                    <a:schemeClr val="tx1">
                      <a:lumMod val="50000"/>
                      <a:alpha val="3000"/>
                    </a:schemeClr>
                  </a:solidFill>
                </a:ln>
              </a:rPr>
              <a:t>sistema</a:t>
            </a:r>
            <a:r>
              <a:rPr lang="en-US" sz="1300" dirty="0">
                <a:ln>
                  <a:solidFill>
                    <a:schemeClr val="tx1">
                      <a:lumMod val="50000"/>
                      <a:alpha val="3000"/>
                    </a:schemeClr>
                  </a:solidFill>
                </a:ln>
              </a:rPr>
              <a:t> </a:t>
            </a:r>
            <a:r>
              <a:rPr lang="en-US" sz="1300" dirty="0" err="1">
                <a:ln>
                  <a:solidFill>
                    <a:schemeClr val="tx1">
                      <a:lumMod val="50000"/>
                      <a:alpha val="3000"/>
                    </a:schemeClr>
                  </a:solidFill>
                </a:ln>
              </a:rPr>
              <a:t>operativo</a:t>
            </a:r>
            <a:r>
              <a:rPr lang="en-US" sz="1300" dirty="0">
                <a:ln>
                  <a:solidFill>
                    <a:schemeClr val="tx1">
                      <a:lumMod val="50000"/>
                      <a:alpha val="3000"/>
                    </a:schemeClr>
                  </a:solidFill>
                </a:ln>
              </a:rPr>
              <a:t> en los </a:t>
            </a:r>
            <a:r>
              <a:rPr lang="en-US" sz="1300" dirty="0" err="1">
                <a:ln>
                  <a:solidFill>
                    <a:schemeClr val="tx1">
                      <a:lumMod val="50000"/>
                      <a:alpha val="3000"/>
                    </a:schemeClr>
                  </a:solidFill>
                </a:ln>
              </a:rPr>
              <a:t>escritorios</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3"/>
              </a:rPr>
              <a:t>http://technet.microsoft.com/library/bb821285.aspx#EJAA</a:t>
            </a:r>
            <a:r>
              <a:rPr lang="en-US" sz="1300" dirty="0">
                <a:ln>
                  <a:solidFill>
                    <a:schemeClr val="tx1">
                      <a:lumMod val="50000"/>
                      <a:alpha val="3000"/>
                    </a:schemeClr>
                  </a:solidFill>
                </a:ln>
              </a:rPr>
              <a:t> </a:t>
            </a:r>
          </a:p>
          <a:p>
            <a:pPr marL="687388" lvl="1" indent="-230188">
              <a:lnSpc>
                <a:spcPct val="100000"/>
              </a:lnSpc>
              <a:spcBef>
                <a:spcPts val="300"/>
              </a:spcBef>
            </a:pPr>
            <a:r>
              <a:rPr lang="en-US" sz="1300" dirty="0">
                <a:ln>
                  <a:solidFill>
                    <a:schemeClr val="tx1">
                      <a:lumMod val="50000"/>
                      <a:alpha val="3000"/>
                    </a:schemeClr>
                  </a:solidFill>
                </a:ln>
              </a:rPr>
              <a:t>Core IO: </a:t>
            </a:r>
            <a:r>
              <a:rPr lang="en-US" sz="1300" dirty="0" err="1">
                <a:ln>
                  <a:solidFill>
                    <a:schemeClr val="tx1">
                      <a:lumMod val="50000"/>
                      <a:alpha val="3000"/>
                    </a:schemeClr>
                  </a:solidFill>
                </a:ln>
              </a:rPr>
              <a:t>Estrategia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imágenes</a:t>
            </a:r>
            <a:r>
              <a:rPr lang="en-US" sz="1300" dirty="0">
                <a:ln>
                  <a:solidFill>
                    <a:schemeClr val="tx1">
                      <a:lumMod val="50000"/>
                      <a:alpha val="3000"/>
                    </a:schemeClr>
                  </a:solidFill>
                </a:ln>
              </a:rPr>
              <a:t> </a:t>
            </a:r>
            <a:r>
              <a:rPr lang="en-US" sz="1300" dirty="0" err="1">
                <a:ln>
                  <a:solidFill>
                    <a:schemeClr val="tx1">
                      <a:lumMod val="50000"/>
                      <a:alpha val="3000"/>
                    </a:schemeClr>
                  </a:solidFill>
                </a:ln>
              </a:rPr>
              <a:t>finas</a:t>
            </a:r>
            <a:r>
              <a:rPr lang="en-US" sz="1300" dirty="0">
                <a:ln>
                  <a:solidFill>
                    <a:schemeClr val="tx1">
                      <a:lumMod val="50000"/>
                      <a:alpha val="3000"/>
                    </a:schemeClr>
                  </a:solidFill>
                </a:ln>
              </a:rPr>
              <a:t> o </a:t>
            </a:r>
            <a:r>
              <a:rPr lang="en-US" sz="1300" dirty="0" err="1">
                <a:ln>
                  <a:solidFill>
                    <a:schemeClr val="tx1">
                      <a:lumMod val="50000"/>
                      <a:alpha val="3000"/>
                    </a:schemeClr>
                  </a:solidFill>
                </a:ln>
              </a:rPr>
              <a:t>por</a:t>
            </a:r>
            <a:r>
              <a:rPr lang="en-US" sz="1300" dirty="0">
                <a:ln>
                  <a:solidFill>
                    <a:schemeClr val="tx1">
                      <a:lumMod val="50000"/>
                      <a:alpha val="3000"/>
                    </a:schemeClr>
                  </a:solidFill>
                </a:ln>
              </a:rPr>
              <a:t> </a:t>
            </a:r>
            <a:r>
              <a:rPr lang="en-US" sz="1300" dirty="0" err="1">
                <a:ln>
                  <a:solidFill>
                    <a:schemeClr val="tx1">
                      <a:lumMod val="50000"/>
                      <a:alpha val="3000"/>
                    </a:schemeClr>
                  </a:solidFill>
                </a:ln>
              </a:rPr>
              <a:t>niveles</a:t>
            </a:r>
            <a:r>
              <a:rPr lang="en-US" sz="1300" dirty="0">
                <a:ln>
                  <a:solidFill>
                    <a:schemeClr val="tx1">
                      <a:lumMod val="50000"/>
                      <a:alpha val="3000"/>
                    </a:schemeClr>
                  </a:solidFill>
                </a:ln>
              </a:rPr>
              <a:t> </a:t>
            </a:r>
            <a:r>
              <a:rPr lang="en-US" sz="1300" dirty="0" err="1">
                <a:ln>
                  <a:solidFill>
                    <a:schemeClr val="tx1">
                      <a:lumMod val="50000"/>
                      <a:alpha val="3000"/>
                    </a:schemeClr>
                  </a:solidFill>
                </a:ln>
              </a:rPr>
              <a:t>para</a:t>
            </a:r>
            <a:r>
              <a:rPr lang="en-US" sz="1300" dirty="0">
                <a:ln>
                  <a:solidFill>
                    <a:schemeClr val="tx1">
                      <a:lumMod val="50000"/>
                      <a:alpha val="3000"/>
                    </a:schemeClr>
                  </a:solidFill>
                </a:ln>
              </a:rPr>
              <a:t> </a:t>
            </a:r>
            <a:r>
              <a:rPr lang="en-US" sz="1300" dirty="0" err="1">
                <a:ln>
                  <a:solidFill>
                    <a:schemeClr val="tx1">
                      <a:lumMod val="50000"/>
                      <a:alpha val="3000"/>
                    </a:schemeClr>
                  </a:solidFill>
                </a:ln>
              </a:rPr>
              <a:t>escritorios</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3"/>
              </a:rPr>
              <a:t>http://</a:t>
            </a:r>
            <a:r>
              <a:rPr lang="en-US" sz="1300" dirty="0" smtClean="0">
                <a:ln>
                  <a:solidFill>
                    <a:schemeClr val="tx1">
                      <a:lumMod val="50000"/>
                      <a:alpha val="3000"/>
                    </a:schemeClr>
                  </a:solidFill>
                </a:ln>
                <a:hlinkClick r:id="rId3"/>
              </a:rPr>
              <a:t>technet.microsoft.com/library/bb821285.aspx#EAAA</a:t>
            </a:r>
            <a:r>
              <a:rPr lang="en-US" sz="1300" dirty="0" smtClean="0">
                <a:ln>
                  <a:solidFill>
                    <a:schemeClr val="tx1">
                      <a:lumMod val="50000"/>
                      <a:alpha val="3000"/>
                    </a:schemeClr>
                  </a:solidFill>
                </a:ln>
              </a:rPr>
              <a:t> </a:t>
            </a:r>
            <a:endParaRPr lang="en-US" sz="1300" dirty="0">
              <a:ln>
                <a:solidFill>
                  <a:schemeClr val="tx1">
                    <a:lumMod val="50000"/>
                    <a:alpha val="3000"/>
                  </a:schemeClr>
                </a:solidFill>
              </a:ln>
            </a:endParaRPr>
          </a:p>
          <a:p>
            <a:pPr marL="687388" lvl="1" indent="-230188">
              <a:lnSpc>
                <a:spcPct val="100000"/>
              </a:lnSpc>
              <a:spcBef>
                <a:spcPts val="300"/>
              </a:spcBef>
            </a:pPr>
            <a:r>
              <a:rPr lang="en-US" sz="1300" dirty="0">
                <a:ln>
                  <a:solidFill>
                    <a:schemeClr val="tx1">
                      <a:lumMod val="50000"/>
                      <a:alpha val="3000"/>
                    </a:schemeClr>
                  </a:solidFill>
                </a:ln>
              </a:rPr>
              <a:t>Core IO: Office 2003 o software de </a:t>
            </a:r>
            <a:r>
              <a:rPr lang="en-US" sz="1300" dirty="0" err="1">
                <a:ln>
                  <a:solidFill>
                    <a:schemeClr val="tx1">
                      <a:lumMod val="50000"/>
                      <a:alpha val="3000"/>
                    </a:schemeClr>
                  </a:solidFill>
                </a:ln>
              </a:rPr>
              <a:t>productividad</a:t>
            </a:r>
            <a:r>
              <a:rPr lang="en-US" sz="1300" dirty="0">
                <a:ln>
                  <a:solidFill>
                    <a:schemeClr val="tx1">
                      <a:lumMod val="50000"/>
                      <a:alpha val="3000"/>
                    </a:schemeClr>
                  </a:solidFill>
                </a:ln>
              </a:rPr>
              <a:t> </a:t>
            </a:r>
            <a:r>
              <a:rPr lang="en-US" sz="1300" dirty="0" err="1">
                <a:ln>
                  <a:solidFill>
                    <a:schemeClr val="tx1">
                      <a:lumMod val="50000"/>
                      <a:alpha val="3000"/>
                    </a:schemeClr>
                  </a:solidFill>
                </a:ln>
              </a:rPr>
              <a:t>más</a:t>
            </a:r>
            <a:r>
              <a:rPr lang="en-US" sz="1300" dirty="0">
                <a:ln>
                  <a:solidFill>
                    <a:schemeClr val="tx1">
                      <a:lumMod val="50000"/>
                      <a:alpha val="3000"/>
                    </a:schemeClr>
                  </a:solidFill>
                </a:ln>
              </a:rPr>
              <a:t> </a:t>
            </a:r>
            <a:r>
              <a:rPr lang="en-US" sz="1300" dirty="0" err="1">
                <a:ln>
                  <a:solidFill>
                    <a:schemeClr val="tx1">
                      <a:lumMod val="50000"/>
                      <a:alpha val="3000"/>
                    </a:schemeClr>
                  </a:solidFill>
                </a:ln>
              </a:rPr>
              <a:t>reciente</a:t>
            </a:r>
            <a:r>
              <a:rPr lang="en-US" sz="1300" dirty="0">
                <a:ln>
                  <a:solidFill>
                    <a:schemeClr val="tx1">
                      <a:lumMod val="50000"/>
                      <a:alpha val="3000"/>
                    </a:schemeClr>
                  </a:solidFill>
                </a:ln>
              </a:rPr>
              <a:t> </a:t>
            </a:r>
            <a:r>
              <a:rPr lang="en-US" sz="1300" dirty="0">
                <a:ln>
                  <a:solidFill>
                    <a:schemeClr val="tx1">
                      <a:lumMod val="50000"/>
                      <a:alpha val="3000"/>
                    </a:schemeClr>
                  </a:solidFill>
                </a:ln>
                <a:hlinkClick r:id="rId3"/>
              </a:rPr>
              <a:t>http://technet.microsoft.com/library/bb821285.aspx#EGAA</a:t>
            </a:r>
            <a:r>
              <a:rPr lang="en-US" sz="1300" dirty="0">
                <a:ln>
                  <a:solidFill>
                    <a:schemeClr val="tx1">
                      <a:lumMod val="50000"/>
                      <a:alpha val="3000"/>
                    </a:schemeClr>
                  </a:solidFill>
                </a:ln>
              </a:rPr>
              <a:t> </a:t>
            </a:r>
          </a:p>
          <a:p>
            <a:pPr marL="687388" lvl="1" indent="-230188">
              <a:lnSpc>
                <a:spcPct val="100000"/>
              </a:lnSpc>
              <a:spcBef>
                <a:spcPts val="300"/>
              </a:spcBef>
            </a:pPr>
            <a:r>
              <a:rPr lang="en-US" sz="1300" dirty="0" err="1">
                <a:ln>
                  <a:solidFill>
                    <a:schemeClr val="tx1">
                      <a:lumMod val="50000"/>
                      <a:alpha val="3000"/>
                    </a:schemeClr>
                  </a:solidFill>
                </a:ln>
              </a:rPr>
              <a:t>Guía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de Windows Springboard: “Advanced Desktop Management Approaches” </a:t>
            </a:r>
            <a:r>
              <a:rPr lang="en-US" sz="1300" dirty="0">
                <a:ln>
                  <a:solidFill>
                    <a:schemeClr val="tx1">
                      <a:lumMod val="50000"/>
                      <a:alpha val="3000"/>
                    </a:schemeClr>
                  </a:solidFill>
                </a:ln>
                <a:hlinkClick r:id="rId4"/>
              </a:rPr>
              <a:t>http://technet.microsoft.com/windows</a:t>
            </a:r>
            <a:r>
              <a:rPr lang="en-US" sz="1300" dirty="0">
                <a:ln>
                  <a:solidFill>
                    <a:schemeClr val="tx1">
                      <a:lumMod val="50000"/>
                      <a:alpha val="3000"/>
                    </a:schemeClr>
                  </a:solidFill>
                </a:ln>
              </a:rPr>
              <a:t> </a:t>
            </a:r>
          </a:p>
          <a:p>
            <a:pPr marL="687388" lvl="1" indent="-230188">
              <a:lnSpc>
                <a:spcPct val="100000"/>
              </a:lnSpc>
              <a:spcBef>
                <a:spcPts val="300"/>
              </a:spcBef>
            </a:pPr>
            <a:r>
              <a:rPr lang="en-US" sz="1300" dirty="0" err="1">
                <a:ln>
                  <a:solidFill>
                    <a:schemeClr val="tx1">
                      <a:lumMod val="50000"/>
                      <a:alpha val="3000"/>
                    </a:schemeClr>
                  </a:solidFill>
                </a:ln>
              </a:rPr>
              <a:t>Guía</a:t>
            </a:r>
            <a:r>
              <a:rPr lang="en-US" sz="1300" dirty="0">
                <a:ln>
                  <a:solidFill>
                    <a:schemeClr val="tx1">
                      <a:lumMod val="50000"/>
                      <a:alpha val="3000"/>
                    </a:schemeClr>
                  </a:solidFill>
                </a:ln>
              </a:rPr>
              <a:t> de </a:t>
            </a:r>
            <a:r>
              <a:rPr lang="en-US" sz="1300" dirty="0" err="1">
                <a:ln>
                  <a:solidFill>
                    <a:schemeClr val="tx1">
                      <a:lumMod val="50000"/>
                      <a:alpha val="3000"/>
                    </a:schemeClr>
                  </a:solidFill>
                </a:ln>
              </a:rPr>
              <a:t>implementación</a:t>
            </a:r>
            <a:r>
              <a:rPr lang="en-US" sz="1300" dirty="0">
                <a:ln>
                  <a:solidFill>
                    <a:schemeClr val="tx1">
                      <a:lumMod val="50000"/>
                      <a:alpha val="3000"/>
                    </a:schemeClr>
                  </a:solidFill>
                </a:ln>
              </a:rPr>
              <a:t> de Windows Springboard: “Security Hardening and Defense-in-depth” </a:t>
            </a:r>
            <a:r>
              <a:rPr lang="en-US" sz="1300" dirty="0">
                <a:ln>
                  <a:solidFill>
                    <a:schemeClr val="tx1">
                      <a:lumMod val="50000"/>
                      <a:alpha val="3000"/>
                    </a:schemeClr>
                  </a:solidFill>
                </a:ln>
                <a:hlinkClick r:id="rId4"/>
              </a:rPr>
              <a:t>http://technet.microsoft.com/windows</a:t>
            </a:r>
          </a:p>
        </p:txBody>
      </p:sp>
      <p:sp>
        <p:nvSpPr>
          <p:cNvPr id="14" name="Title 13"/>
          <p:cNvSpPr>
            <a:spLocks noGrp="1"/>
          </p:cNvSpPr>
          <p:nvPr>
            <p:ph type="title"/>
          </p:nvPr>
        </p:nvSpPr>
        <p:spPr>
          <a:xfrm>
            <a:off x="363538" y="366713"/>
            <a:ext cx="8413750" cy="480131"/>
          </a:xfrm>
        </p:spPr>
        <p:txBody>
          <a:bodyPr/>
          <a:lstStyle/>
          <a:p>
            <a:pPr>
              <a:buNone/>
            </a:pPr>
            <a:r>
              <a:rPr lang="en-US" dirty="0" err="1"/>
              <a:t>Implementación</a:t>
            </a:r>
            <a:r>
              <a:rPr lang="en-US" dirty="0"/>
              <a:t> </a:t>
            </a:r>
            <a:r>
              <a:rPr lang="en-US" dirty="0" err="1"/>
              <a:t>totalmente</a:t>
            </a:r>
            <a:r>
              <a:rPr lang="en-US" dirty="0"/>
              <a:t> </a:t>
            </a:r>
            <a:r>
              <a:rPr lang="en-US" dirty="0" err="1"/>
              <a:t>automática</a:t>
            </a:r>
            <a:endParaRPr lang="en-US" dirty="0"/>
          </a:p>
        </p:txBody>
      </p:sp>
      <p:grpSp>
        <p:nvGrpSpPr>
          <p:cNvPr id="2" name="Group 32"/>
          <p:cNvGrpSpPr/>
          <p:nvPr/>
        </p:nvGrpSpPr>
        <p:grpSpPr>
          <a:xfrm>
            <a:off x="6743700" y="0"/>
            <a:ext cx="2400300" cy="422092"/>
            <a:chOff x="4533900" y="5257800"/>
            <a:chExt cx="2400300" cy="422092"/>
          </a:xfrm>
        </p:grpSpPr>
        <p:sp>
          <p:nvSpPr>
            <p:cNvPr id="16" name="Rectangle 15"/>
            <p:cNvSpPr/>
            <p:nvPr/>
          </p:nvSpPr>
          <p:spPr>
            <a:xfrm>
              <a:off x="4533900" y="5257800"/>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4533900"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ectangle 17"/>
            <p:cNvSpPr/>
            <p:nvPr/>
          </p:nvSpPr>
          <p:spPr>
            <a:xfrm>
              <a:off x="5785166" y="5257800"/>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5785166"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20" name="Right Arrow 19"/>
            <p:cNvSpPr/>
            <p:nvPr/>
          </p:nvSpPr>
          <p:spPr bwMode="auto">
            <a:xfrm>
              <a:off x="5626099" y="5341995"/>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13" name="Pentagon 12"/>
          <p:cNvSpPr/>
          <p:nvPr/>
        </p:nvSpPr>
        <p:spPr>
          <a:xfrm>
            <a:off x="114500" y="1623"/>
            <a:ext cx="3389096" cy="406800"/>
          </a:xfrm>
          <a:prstGeom prst="homePlate">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spAutoFit/>
          </a:bodyPr>
          <a:lstStyle/>
          <a:p>
            <a:pPr algn="l" defTabSz="-13871448">
              <a:lnSpc>
                <a:spcPct val="90000"/>
              </a:lnSpc>
              <a:spcBef>
                <a:spcPts val="0"/>
              </a:spcBef>
              <a:spcAft>
                <a:spcPts val="0"/>
              </a:spcAft>
              <a:buNone/>
            </a:pPr>
            <a:r>
              <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2) </a:t>
            </a:r>
            <a:r>
              <a:rPr lang="en-US" sz="12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Implementación</a:t>
            </a:r>
            <a:r>
              <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12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imágenes</a:t>
            </a:r>
            <a:r>
              <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12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estándar</a:t>
            </a:r>
            <a:endPar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2" name="Slide Number Placeholder 21"/>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47</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06388" y="366713"/>
            <a:ext cx="8413750" cy="480131"/>
          </a:xfrm>
        </p:spPr>
        <p:txBody>
          <a:bodyPr/>
          <a:lstStyle/>
          <a:p>
            <a:pPr>
              <a:buNone/>
            </a:pPr>
            <a:r>
              <a:rPr lang="en-US" dirty="0" err="1"/>
              <a:t>Configuración</a:t>
            </a:r>
            <a:r>
              <a:rPr lang="en-US" dirty="0"/>
              <a:t> de </a:t>
            </a:r>
            <a:r>
              <a:rPr lang="en-US" dirty="0" err="1"/>
              <a:t>imágenes</a:t>
            </a:r>
            <a:r>
              <a:rPr lang="en-US" dirty="0"/>
              <a:t> </a:t>
            </a:r>
            <a:r>
              <a:rPr lang="en-US" dirty="0" err="1"/>
              <a:t>basada</a:t>
            </a:r>
            <a:r>
              <a:rPr lang="en-US" dirty="0"/>
              <a:t> en </a:t>
            </a:r>
            <a:r>
              <a:rPr lang="en-US" dirty="0" err="1"/>
              <a:t>grupos</a:t>
            </a:r>
            <a:endParaRPr lang="en-US" dirty="0"/>
          </a:p>
        </p:txBody>
      </p:sp>
      <p:sp>
        <p:nvSpPr>
          <p:cNvPr id="13" name="Content Placeholder 1"/>
          <p:cNvSpPr>
            <a:spLocks noGrp="1"/>
          </p:cNvSpPr>
          <p:nvPr>
            <p:ph idx="1"/>
          </p:nvPr>
        </p:nvSpPr>
        <p:spPr>
          <a:xfrm>
            <a:off x="363538" y="981075"/>
            <a:ext cx="8410575" cy="4067780"/>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Automatización</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a:t>
            </a:r>
            <a:r>
              <a:rPr lang="en-US" sz="1400" dirty="0" err="1">
                <a:ln>
                  <a:solidFill>
                    <a:schemeClr val="tx1">
                      <a:lumMod val="50000"/>
                      <a:alpha val="3000"/>
                    </a:schemeClr>
                  </a:solidFill>
                </a:ln>
              </a:rPr>
              <a:t>imágenes</a:t>
            </a:r>
            <a:r>
              <a:rPr lang="en-US" sz="1400" dirty="0">
                <a:ln>
                  <a:solidFill>
                    <a:schemeClr val="tx1">
                      <a:lumMod val="50000"/>
                      <a:alpha val="3000"/>
                    </a:schemeClr>
                  </a:solidFill>
                </a:ln>
              </a:rPr>
              <a:t> de SO </a:t>
            </a:r>
            <a:r>
              <a:rPr lang="en-US" sz="1400" dirty="0" err="1">
                <a:ln>
                  <a:solidFill>
                    <a:schemeClr val="tx1">
                      <a:lumMod val="50000"/>
                      <a:alpha val="3000"/>
                    </a:schemeClr>
                  </a:solidFill>
                </a:ln>
              </a:rPr>
              <a:t>modulares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adaptar</a:t>
            </a:r>
            <a:r>
              <a:rPr lang="en-US" sz="1400" dirty="0">
                <a:ln>
                  <a:solidFill>
                    <a:schemeClr val="tx1">
                      <a:lumMod val="50000"/>
                      <a:alpha val="3000"/>
                    </a:schemeClr>
                  </a:solidFill>
                </a:ln>
              </a:rPr>
              <a:t> la </a:t>
            </a:r>
            <a:r>
              <a:rPr lang="en-US" sz="1400" dirty="0" err="1">
                <a:ln>
                  <a:solidFill>
                    <a:schemeClr val="tx1">
                      <a:lumMod val="50000"/>
                      <a:alpha val="3000"/>
                    </a:schemeClr>
                  </a:solidFill>
                </a:ln>
              </a:rPr>
              <a:t>imagen</a:t>
            </a:r>
            <a:r>
              <a:rPr lang="en-US" sz="1400" dirty="0">
                <a:ln>
                  <a:solidFill>
                    <a:schemeClr val="tx1">
                      <a:lumMod val="50000"/>
                      <a:alpha val="3000"/>
                    </a:schemeClr>
                  </a:solidFill>
                </a:ln>
              </a:rPr>
              <a:t> </a:t>
            </a:r>
            <a:r>
              <a:rPr lang="en-US" sz="1400" dirty="0" err="1">
                <a:ln>
                  <a:solidFill>
                    <a:schemeClr val="tx1">
                      <a:lumMod val="50000"/>
                      <a:alpha val="3000"/>
                    </a:schemeClr>
                  </a:solidFill>
                </a:ln>
              </a:rPr>
              <a:t>por</a:t>
            </a:r>
            <a:r>
              <a:rPr lang="en-US" sz="1400" dirty="0">
                <a:ln>
                  <a:solidFill>
                    <a:schemeClr val="tx1">
                      <a:lumMod val="50000"/>
                      <a:alpha val="3000"/>
                    </a:schemeClr>
                  </a:solidFill>
                </a:ln>
              </a:rPr>
              <a:t> </a:t>
            </a:r>
            <a:r>
              <a:rPr lang="en-US" sz="1400" dirty="0" err="1">
                <a:ln>
                  <a:solidFill>
                    <a:schemeClr val="tx1">
                      <a:lumMod val="50000"/>
                      <a:alpha val="3000"/>
                    </a:schemeClr>
                  </a:solidFill>
                </a:ln>
              </a:rPr>
              <a:t>grupos</a:t>
            </a:r>
            <a:r>
              <a:rPr lang="en-US" sz="1400" dirty="0">
                <a:ln>
                  <a:solidFill>
                    <a:schemeClr val="tx1">
                      <a:lumMod val="50000"/>
                      <a:alpha val="3000"/>
                    </a:schemeClr>
                  </a:solidFill>
                </a:ln>
              </a:rPr>
              <a:t> (</a:t>
            </a:r>
            <a:r>
              <a:rPr lang="en-US" sz="1400" dirty="0" err="1">
                <a:ln>
                  <a:solidFill>
                    <a:schemeClr val="tx1">
                      <a:lumMod val="50000"/>
                      <a:alpha val="3000"/>
                    </a:schemeClr>
                  </a:solidFill>
                </a:ln>
              </a:rPr>
              <a:t>por</a:t>
            </a:r>
            <a:r>
              <a:rPr lang="en-US" sz="1400" dirty="0">
                <a:ln>
                  <a:solidFill>
                    <a:schemeClr val="tx1">
                      <a:lumMod val="50000"/>
                      <a:alpha val="3000"/>
                    </a:schemeClr>
                  </a:solidFill>
                </a:ln>
              </a:rPr>
              <a:t> </a:t>
            </a:r>
            <a:r>
              <a:rPr lang="en-US" sz="1400" dirty="0" err="1">
                <a:ln>
                  <a:solidFill>
                    <a:schemeClr val="tx1">
                      <a:lumMod val="50000"/>
                      <a:alpha val="3000"/>
                    </a:schemeClr>
                  </a:solidFill>
                </a:ln>
              </a:rPr>
              <a:t>ejemplo</a:t>
            </a:r>
            <a:r>
              <a:rPr lang="en-US" sz="1400" dirty="0">
                <a:ln>
                  <a:solidFill>
                    <a:schemeClr val="tx1">
                      <a:lumMod val="50000"/>
                      <a:alpha val="3000"/>
                    </a:schemeClr>
                  </a:solidFill>
                </a:ln>
              </a:rPr>
              <a:t>, </a:t>
            </a:r>
            <a:r>
              <a:rPr lang="en-US" sz="1400" dirty="0" err="1">
                <a:ln>
                  <a:solidFill>
                    <a:schemeClr val="tx1">
                      <a:lumMod val="50000"/>
                      <a:alpha val="3000"/>
                    </a:schemeClr>
                  </a:solidFill>
                </a:ln>
              </a:rPr>
              <a:t>función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idioma</a:t>
            </a:r>
            <a:r>
              <a:rPr lang="en-US" sz="1400" dirty="0">
                <a:ln>
                  <a:solidFill>
                    <a:schemeClr val="tx1">
                      <a:lumMod val="50000"/>
                      <a:alpha val="3000"/>
                    </a:schemeClr>
                  </a:solidFill>
                </a:ln>
              </a:rPr>
              <a:t>)</a:t>
            </a:r>
          </a:p>
          <a:p>
            <a:pPr marL="687388" lvl="1" indent="-230188">
              <a:lnSpc>
                <a:spcPct val="100000"/>
              </a:lnSpc>
              <a:spcBef>
                <a:spcPts val="300"/>
              </a:spcBef>
            </a:pPr>
            <a:r>
              <a:rPr lang="en-US" sz="1400" dirty="0" err="1">
                <a:ln>
                  <a:solidFill>
                    <a:schemeClr val="tx1">
                      <a:lumMod val="50000"/>
                      <a:alpha val="3000"/>
                    </a:schemeClr>
                  </a:solidFill>
                </a:ln>
              </a:rPr>
              <a:t>Almacenamiento</a:t>
            </a:r>
            <a:r>
              <a:rPr lang="en-US" sz="1400" dirty="0">
                <a:ln>
                  <a:solidFill>
                    <a:schemeClr val="tx1">
                      <a:lumMod val="50000"/>
                      <a:alpha val="3000"/>
                    </a:schemeClr>
                  </a:solidFill>
                </a:ln>
              </a:rPr>
              <a:t> y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 variables de </a:t>
            </a:r>
            <a:r>
              <a:rPr lang="en-US" sz="1400" dirty="0" err="1">
                <a:ln>
                  <a:solidFill>
                    <a:schemeClr val="tx1">
                      <a:lumMod val="50000"/>
                      <a:alpha val="3000"/>
                    </a:schemeClr>
                  </a:solidFill>
                </a:ln>
              </a:rPr>
              <a:t>instalación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específicas</a:t>
            </a:r>
            <a:r>
              <a:rPr lang="en-US" sz="1400" dirty="0">
                <a:ln>
                  <a:solidFill>
                    <a:schemeClr val="tx1">
                      <a:lumMod val="50000"/>
                      <a:alpha val="3000"/>
                    </a:schemeClr>
                  </a:solidFill>
                </a:ln>
              </a:rPr>
              <a:t> de hardware </a:t>
            </a:r>
            <a:r>
              <a:rPr lang="en-US" sz="1400" dirty="0" err="1">
                <a:ln>
                  <a:solidFill>
                    <a:schemeClr val="tx1">
                      <a:lumMod val="50000"/>
                      <a:alpha val="3000"/>
                    </a:schemeClr>
                  </a:solidFill>
                </a:ln>
              </a:rPr>
              <a:t>fuera</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imagen</a:t>
            </a:r>
            <a:r>
              <a:rPr lang="en-US" sz="1400" dirty="0">
                <a:ln>
                  <a:solidFill>
                    <a:schemeClr val="tx1">
                      <a:lumMod val="50000"/>
                      <a:alpha val="3000"/>
                    </a:schemeClr>
                  </a:solidFill>
                </a:ln>
              </a:rPr>
              <a:t> de SO</a:t>
            </a:r>
          </a:p>
          <a:p>
            <a:pPr marL="687388" lvl="1" indent="-230188">
              <a:lnSpc>
                <a:spcPct val="100000"/>
              </a:lnSpc>
              <a:spcBef>
                <a:spcPts val="300"/>
              </a:spcBef>
            </a:pPr>
            <a:r>
              <a:rPr lang="en-US" sz="1400" dirty="0" err="1">
                <a:ln>
                  <a:solidFill>
                    <a:schemeClr val="tx1">
                      <a:lumMod val="50000"/>
                      <a:alpha val="3000"/>
                    </a:schemeClr>
                  </a:solidFill>
                </a:ln>
              </a:rPr>
              <a:t>Utilización</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a:t>
            </a:r>
            <a:r>
              <a:rPr lang="en-US" sz="1400" dirty="0" err="1">
                <a:ln>
                  <a:solidFill>
                    <a:schemeClr val="tx1">
                      <a:lumMod val="50000"/>
                      <a:alpha val="3000"/>
                    </a:schemeClr>
                  </a:solidFill>
                </a:ln>
              </a:rPr>
              <a:t>única</a:t>
            </a:r>
            <a:r>
              <a:rPr lang="en-US" sz="1400" dirty="0">
                <a:ln>
                  <a:solidFill>
                    <a:schemeClr val="tx1">
                      <a:lumMod val="50000"/>
                      <a:alpha val="3000"/>
                    </a:schemeClr>
                  </a:solidFill>
                </a:ln>
              </a:rPr>
              <a:t> </a:t>
            </a:r>
            <a:r>
              <a:rPr lang="en-US" sz="1400" dirty="0" err="1">
                <a:ln>
                  <a:solidFill>
                    <a:schemeClr val="tx1">
                      <a:lumMod val="50000"/>
                      <a:alpha val="3000"/>
                    </a:schemeClr>
                  </a:solidFill>
                </a:ln>
              </a:rPr>
              <a:t>imagen</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ampliar</a:t>
            </a:r>
            <a:r>
              <a:rPr lang="en-US" sz="1400" dirty="0">
                <a:ln>
                  <a:solidFill>
                    <a:schemeClr val="tx1">
                      <a:lumMod val="50000"/>
                      <a:alpha val="3000"/>
                    </a:schemeClr>
                  </a:solidFill>
                </a:ln>
              </a:rPr>
              <a:t> los </a:t>
            </a:r>
            <a:r>
              <a:rPr lang="en-US" sz="1400" dirty="0" err="1">
                <a:ln>
                  <a:solidFill>
                    <a:schemeClr val="tx1">
                      <a:lumMod val="50000"/>
                      <a:alpha val="3000"/>
                    </a:schemeClr>
                  </a:solidFill>
                </a:ln>
              </a:rPr>
              <a:t>niveles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servicio</a:t>
            </a:r>
            <a:r>
              <a:rPr lang="en-US" sz="1400" dirty="0">
                <a:ln>
                  <a:solidFill>
                    <a:schemeClr val="tx1">
                      <a:lumMod val="50000"/>
                      <a:alpha val="3000"/>
                    </a:schemeClr>
                  </a:solidFill>
                </a:ln>
              </a:rPr>
              <a:t>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altos sin </a:t>
            </a:r>
            <a:r>
              <a:rPr lang="en-US" sz="1400" dirty="0" err="1">
                <a:ln>
                  <a:solidFill>
                    <a:schemeClr val="tx1">
                      <a:lumMod val="50000"/>
                      <a:alpha val="3000"/>
                    </a:schemeClr>
                  </a:solidFill>
                </a:ln>
              </a:rPr>
              <a:t>aumentos</a:t>
            </a:r>
            <a:r>
              <a:rPr lang="en-US" sz="1400" dirty="0">
                <a:ln>
                  <a:solidFill>
                    <a:schemeClr val="tx1">
                      <a:lumMod val="50000"/>
                      <a:alpha val="3000"/>
                    </a:schemeClr>
                  </a:solidFill>
                </a:ln>
              </a:rPr>
              <a:t> </a:t>
            </a:r>
            <a:r>
              <a:rPr lang="en-US" sz="1400" dirty="0" err="1">
                <a:ln>
                  <a:solidFill>
                    <a:schemeClr val="tx1">
                      <a:lumMod val="50000"/>
                      <a:alpha val="3000"/>
                    </a:schemeClr>
                  </a:solidFill>
                </a:ln>
              </a:rPr>
              <a:t>lineales</a:t>
            </a:r>
            <a:r>
              <a:rPr lang="en-US" sz="1400" dirty="0">
                <a:ln>
                  <a:solidFill>
                    <a:schemeClr val="tx1">
                      <a:lumMod val="50000"/>
                      <a:alpha val="3000"/>
                    </a:schemeClr>
                  </a:solidFill>
                </a:ln>
              </a:rPr>
              <a:t> </a:t>
            </a:r>
            <a:r>
              <a:rPr lang="en-US" sz="1400" dirty="0" smtClean="0">
                <a:ln>
                  <a:solidFill>
                    <a:schemeClr val="tx1">
                      <a:lumMod val="50000"/>
                      <a:alpha val="3000"/>
                    </a:schemeClr>
                  </a:solidFill>
                </a:ln>
              </a:rPr>
              <a:t>en </a:t>
            </a:r>
            <a:r>
              <a:rPr lang="en-US" sz="1400" dirty="0">
                <a:ln>
                  <a:solidFill>
                    <a:schemeClr val="tx1">
                      <a:lumMod val="50000"/>
                      <a:alpha val="3000"/>
                    </a:schemeClr>
                  </a:solidFill>
                </a:ln>
              </a:rPr>
              <a:t>el </a:t>
            </a:r>
            <a:r>
              <a:rPr lang="en-US" sz="1400" dirty="0" err="1">
                <a:ln>
                  <a:solidFill>
                    <a:schemeClr val="tx1">
                      <a:lumMod val="50000"/>
                      <a:alpha val="3000"/>
                    </a:schemeClr>
                  </a:solidFill>
                </a:ln>
              </a:rPr>
              <a:t>costo</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Incremento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completamente</a:t>
            </a:r>
            <a:r>
              <a:rPr lang="en-US" sz="1400" dirty="0">
                <a:ln>
                  <a:solidFill>
                    <a:schemeClr val="tx1">
                      <a:lumMod val="50000"/>
                      <a:alpha val="3000"/>
                    </a:schemeClr>
                  </a:solidFill>
                </a:ln>
              </a:rPr>
              <a:t> </a:t>
            </a:r>
            <a:r>
              <a:rPr lang="en-US" sz="1400" dirty="0" err="1">
                <a:ln>
                  <a:solidFill>
                    <a:schemeClr val="tx1">
                      <a:lumMod val="50000"/>
                      <a:alpha val="3000"/>
                    </a:schemeClr>
                  </a:solidFill>
                </a:ln>
              </a:rPr>
              <a:t>automáticas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rapidez</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y </a:t>
            </a:r>
            <a:r>
              <a:rPr lang="en-US" sz="1400" dirty="0" err="1">
                <a:ln>
                  <a:solidFill>
                    <a:schemeClr val="tx1">
                      <a:lumMod val="50000"/>
                      <a:alpha val="3000"/>
                    </a:schemeClr>
                  </a:solidFill>
                </a:ln>
              </a:rPr>
              <a:t>soporte</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nuevos</a:t>
            </a:r>
            <a:r>
              <a:rPr lang="en-US" sz="1400" dirty="0">
                <a:ln>
                  <a:solidFill>
                    <a:schemeClr val="tx1">
                      <a:lumMod val="50000"/>
                      <a:alpha val="3000"/>
                    </a:schemeClr>
                  </a:solidFill>
                </a:ln>
              </a:rPr>
              <a:t> y </a:t>
            </a:r>
            <a:r>
              <a:rPr lang="en-US" sz="1400" dirty="0" err="1">
                <a:ln>
                  <a:solidFill>
                    <a:schemeClr val="tx1">
                      <a:lumMod val="50000"/>
                      <a:alpha val="3000"/>
                    </a:schemeClr>
                  </a:solidFill>
                </a:ln>
              </a:rPr>
              <a:t>diferentes</a:t>
            </a:r>
            <a:r>
              <a:rPr lang="en-US" sz="1400" dirty="0">
                <a:ln>
                  <a:solidFill>
                    <a:schemeClr val="tx1">
                      <a:lumMod val="50000"/>
                      <a:alpha val="3000"/>
                    </a:schemeClr>
                  </a:solidFill>
                </a:ln>
              </a:rPr>
              <a:t> </a:t>
            </a:r>
            <a:r>
              <a:rPr lang="en-US" sz="1400" dirty="0" err="1">
                <a:ln>
                  <a:solidFill>
                    <a:schemeClr val="tx1">
                      <a:lumMod val="50000"/>
                      <a:alpha val="3000"/>
                    </a:schemeClr>
                  </a:solidFill>
                </a:ln>
              </a:rPr>
              <a:t>tipos</a:t>
            </a:r>
            <a:r>
              <a:rPr lang="en-US" sz="1400" dirty="0">
                <a:ln>
                  <a:solidFill>
                    <a:schemeClr val="tx1">
                      <a:lumMod val="50000"/>
                      <a:alpha val="3000"/>
                    </a:schemeClr>
                  </a:solidFill>
                </a:ln>
              </a:rPr>
              <a:t> de hardware</a:t>
            </a: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flexibilidad</a:t>
            </a:r>
            <a:r>
              <a:rPr lang="en-US" sz="1400" dirty="0">
                <a:ln>
                  <a:solidFill>
                    <a:schemeClr val="tx1">
                      <a:lumMod val="50000"/>
                      <a:alpha val="3000"/>
                    </a:schemeClr>
                  </a:solidFill>
                </a:ln>
              </a:rPr>
              <a:t> en la </a:t>
            </a:r>
            <a:r>
              <a:rPr lang="en-US" sz="1400" dirty="0" err="1">
                <a:ln>
                  <a:solidFill>
                    <a:schemeClr val="tx1">
                      <a:lumMod val="50000"/>
                      <a:alpha val="3000"/>
                    </a:schemeClr>
                  </a:solidFill>
                </a:ln>
              </a:rPr>
              <a:t>instalación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a:t>
            </a: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“Meet Emerging Compliance and Governance” </a:t>
            </a:r>
            <a:r>
              <a:rPr lang="en-US" sz="1400" dirty="0">
                <a:ln>
                  <a:solidFill>
                    <a:schemeClr val="tx1">
                      <a:lumMod val="50000"/>
                      <a:alpha val="3000"/>
                    </a:schemeClr>
                  </a:solidFill>
                </a:ln>
                <a:hlinkClick r:id="rId3"/>
              </a:rPr>
              <a:t>http://technet.microsoft.com/windows</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“Remote Management of Laptop PCs” </a:t>
            </a:r>
            <a:r>
              <a:rPr lang="en-US" sz="1400" dirty="0">
                <a:ln>
                  <a:solidFill>
                    <a:schemeClr val="tx1">
                      <a:lumMod val="50000"/>
                      <a:alpha val="3000"/>
                    </a:schemeClr>
                  </a:solidFill>
                </a:ln>
                <a:hlinkClick r:id="rId3"/>
              </a:rPr>
              <a:t>http://technet.microsoft.com/windows</a:t>
            </a:r>
          </a:p>
        </p:txBody>
      </p:sp>
      <p:grpSp>
        <p:nvGrpSpPr>
          <p:cNvPr id="2" name="Group 13"/>
          <p:cNvGrpSpPr/>
          <p:nvPr/>
        </p:nvGrpSpPr>
        <p:grpSpPr>
          <a:xfrm>
            <a:off x="6743700" y="0"/>
            <a:ext cx="2400300" cy="422092"/>
            <a:chOff x="4533900" y="6124575"/>
            <a:chExt cx="2400300" cy="422092"/>
          </a:xfrm>
        </p:grpSpPr>
        <p:sp>
          <p:nvSpPr>
            <p:cNvPr id="16" name="Rectangle 15"/>
            <p:cNvSpPr/>
            <p:nvPr/>
          </p:nvSpPr>
          <p:spPr>
            <a:xfrm>
              <a:off x="4533900" y="6124575"/>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4533900"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ectangle 17"/>
            <p:cNvSpPr/>
            <p:nvPr/>
          </p:nvSpPr>
          <p:spPr>
            <a:xfrm>
              <a:off x="5785166" y="6124575"/>
              <a:ext cx="1149034" cy="422092"/>
            </a:xfrm>
            <a:prstGeom prst="rect">
              <a:avLst/>
            </a:prstGeom>
            <a:gradFill flip="none" rotWithShape="1">
              <a:gsLst>
                <a:gs pos="0">
                  <a:srgbClr val="18772A">
                    <a:lumMod val="50000"/>
                  </a:srgbClr>
                </a:gs>
                <a:gs pos="50000">
                  <a:srgbClr val="18772A">
                    <a:lumMod val="75000"/>
                  </a:srgbClr>
                </a:gs>
                <a:gs pos="100000">
                  <a:srgbClr val="18772A">
                    <a:lumMod val="5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9" name="TextBox 18"/>
            <p:cNvSpPr txBox="1"/>
            <p:nvPr/>
          </p:nvSpPr>
          <p:spPr>
            <a:xfrm>
              <a:off x="5785166"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20" name="Right Arrow 19"/>
            <p:cNvSpPr/>
            <p:nvPr/>
          </p:nvSpPr>
          <p:spPr bwMode="auto">
            <a:xfrm>
              <a:off x="5626099" y="620877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14" name="Pentagon 13"/>
          <p:cNvSpPr/>
          <p:nvPr/>
        </p:nvSpPr>
        <p:spPr>
          <a:xfrm>
            <a:off x="114500" y="1623"/>
            <a:ext cx="3389096" cy="406800"/>
          </a:xfrm>
          <a:prstGeom prst="homePlate">
            <a:avLst/>
          </a:prstGeom>
          <a:gradFill flip="none" rotWithShape="0">
            <a:gsLst>
              <a:gs pos="100000">
                <a:schemeClr val="accent1">
                  <a:lumMod val="75000"/>
                  <a:alpha val="58000"/>
                </a:schemeClr>
              </a:gs>
              <a:gs pos="8000">
                <a:schemeClr val="accent1">
                  <a:lumMod val="40000"/>
                  <a:lumOff val="60000"/>
                  <a:alpha val="6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spAutoFit/>
          </a:bodyPr>
          <a:lstStyle/>
          <a:p>
            <a:pPr defTabSz="-13873163" eaLnBrk="0" hangingPunct="0">
              <a:lnSpc>
                <a:spcPct val="90000"/>
              </a:lnSpc>
              <a:buClr>
                <a:srgbClr val="FFB601"/>
              </a:buClr>
              <a:buSzPct val="95000"/>
              <a:buNone/>
              <a:defRPr/>
            </a:pPr>
            <a:r>
              <a:rPr lang="en-US" sz="12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2) </a:t>
            </a:r>
            <a:r>
              <a:rPr lang="en-US" sz="12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Implementación</a:t>
            </a:r>
            <a:r>
              <a:rPr lang="en-US" sz="12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12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imágenes</a:t>
            </a:r>
            <a:r>
              <a:rPr lang="en-US" sz="12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12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estándar</a:t>
            </a:r>
            <a:endParaRPr lang="en-US" sz="12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2" name="Slide Number Placeholder 21"/>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48</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14501" y="1624"/>
            <a:ext cx="3332788" cy="406265"/>
          </a:xfrm>
          <a:prstGeom prst="homePlate">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3)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Virtualización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escritorio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2" name="Content Placeholder 1"/>
          <p:cNvSpPr>
            <a:spLocks noGrp="1"/>
          </p:cNvSpPr>
          <p:nvPr>
            <p:ph idx="1"/>
          </p:nvPr>
        </p:nvSpPr>
        <p:spPr>
          <a:xfrm>
            <a:off x="363538" y="981075"/>
            <a:ext cx="8410575" cy="3175228"/>
          </a:xfrm>
        </p:spPr>
        <p:txBody>
          <a:bodyPr/>
          <a:lstStyle/>
          <a:p>
            <a:pPr marL="347472" indent="-347472" algn="l">
              <a:lnSpc>
                <a:spcPct val="100000"/>
              </a:lnSpc>
              <a:spcBef>
                <a:spcPts val="500"/>
              </a:spcBef>
              <a:spcAft>
                <a:spcPts val="0"/>
              </a:spcAft>
              <a:buClr>
                <a:srgbClr val="FFB601"/>
              </a:buClr>
              <a:buSzPct val="100000"/>
              <a:buFont typeface="Wingdings 2"/>
            </a:pPr>
            <a:r>
              <a:rPr lang="en-US" sz="1600" b="1" i="0" dirty="0" err="1">
                <a:solidFill>
                  <a:srgbClr val="FFFFFF"/>
                </a:solidFill>
                <a:effectLst>
                  <a:outerShdw blurRad="38100" dist="38100" dir="2700000" algn="tl">
                    <a:srgbClr val="000000">
                      <a:alpha val="43137"/>
                    </a:srgbClr>
                  </a:outerShdw>
                </a:effectLst>
                <a:latin typeface="Segoe"/>
                <a:ea typeface="+mn-ea"/>
                <a:cs typeface="+mn-cs"/>
              </a:rPr>
              <a:t>Elementos</a:t>
            </a:r>
            <a:endParaRPr lang="en-US" sz="1600" b="1"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Virtualización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perfiles</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almacenar</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datos</a:t>
            </a:r>
            <a:r>
              <a:rPr lang="en-US" sz="1400" b="0" i="0" dirty="0">
                <a:solidFill>
                  <a:srgbClr val="FFFFFF"/>
                </a:solidFill>
                <a:effectLst>
                  <a:outerShdw blurRad="38100" dist="38100" dir="2700000" algn="tl">
                    <a:srgbClr val="000000">
                      <a:alpha val="43137"/>
                    </a:srgbClr>
                  </a:outerShdw>
                </a:effectLst>
                <a:latin typeface="Segoe"/>
                <a:ea typeface="+mn-ea"/>
                <a:cs typeface="+mn-cs"/>
              </a:rPr>
              <a:t> y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configuraciones</a:t>
            </a:r>
            <a:r>
              <a:rPr lang="en-US" sz="1400" b="0" i="0" dirty="0">
                <a:solidFill>
                  <a:srgbClr val="FFFFFF"/>
                </a:solidFill>
                <a:effectLst>
                  <a:outerShdw blurRad="38100" dist="38100" dir="2700000" algn="tl">
                    <a:srgbClr val="000000">
                      <a:alpha val="43137"/>
                    </a:srgbClr>
                  </a:outerShdw>
                </a:effectLst>
                <a:latin typeface="Segoe"/>
                <a:ea typeface="+mn-ea"/>
                <a:cs typeface="+mn-cs"/>
              </a:rPr>
              <a:t> en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servidores</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Virtualización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aplicaciones</a:t>
            </a:r>
            <a:r>
              <a:rPr lang="en-US" sz="1400" b="0" i="0" dirty="0">
                <a:solidFill>
                  <a:srgbClr val="FFFFFF"/>
                </a:solidFill>
                <a:effectLst>
                  <a:outerShdw blurRad="38100" dist="38100" dir="2700000" algn="tl">
                    <a:srgbClr val="000000">
                      <a:alpha val="43137"/>
                    </a:srgbClr>
                  </a:outerShdw>
                </a:effectLst>
                <a:latin typeface="Segoe"/>
                <a:ea typeface="+mn-ea"/>
                <a:cs typeface="+mn-cs"/>
              </a:rPr>
              <a:t> o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excepciones</a:t>
            </a:r>
            <a:r>
              <a:rPr lang="en-US" sz="1400" b="0" i="0" dirty="0">
                <a:solidFill>
                  <a:srgbClr val="FFFFFF"/>
                </a:solidFill>
                <a:effectLst>
                  <a:outerShdw blurRad="38100" dist="38100" dir="2700000" algn="tl">
                    <a:srgbClr val="000000">
                      <a:alpha val="43137"/>
                    </a:srgbClr>
                  </a:outerShdw>
                </a:effectLst>
                <a:latin typeface="Segoe"/>
                <a:ea typeface="+mn-ea"/>
                <a:cs typeface="+mn-cs"/>
              </a:rPr>
              <a:t> a la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imagen</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estándar</a:t>
            </a:r>
            <a:endParaRPr lang="en-US" sz="1400" b="0" i="0" dirty="0">
              <a:solidFill>
                <a:srgbClr val="FFFFFF"/>
              </a:solidFill>
              <a:effectLst>
                <a:outerShdw blurRad="38100" dist="38100" dir="2700000" algn="tl">
                  <a:srgbClr val="000000">
                    <a:alpha val="43137"/>
                  </a:srgbClr>
                </a:outerShdw>
              </a:effectLst>
              <a:latin typeface="Segoe"/>
              <a:ea typeface="+mn-ea"/>
              <a:cs typeface="+mn-cs"/>
            </a:endParaRPr>
          </a:p>
          <a:p>
            <a:pPr marL="347472" lvl="1" indent="-347472" algn="l">
              <a:lnSpc>
                <a:spcPct val="100000"/>
              </a:lnSpc>
              <a:spcBef>
                <a:spcPts val="500"/>
              </a:spcBef>
              <a:spcAft>
                <a:spcPts val="0"/>
              </a:spcAft>
              <a:buClr>
                <a:srgbClr val="FFB601"/>
              </a:buClr>
              <a:buSzPct val="100000"/>
              <a:buFont typeface="Wingdings 2"/>
            </a:pPr>
            <a:r>
              <a:rPr lang="en-US" sz="1600" b="1" i="0" dirty="0" err="1">
                <a:solidFill>
                  <a:srgbClr val="FFFFFF"/>
                </a:solidFill>
                <a:effectLst>
                  <a:outerShdw blurRad="38100" dist="38100" dir="2700000" algn="tl">
                    <a:srgbClr val="000000">
                      <a:alpha val="43137"/>
                    </a:srgbClr>
                  </a:outerShdw>
                </a:effectLst>
                <a:latin typeface="Segoe"/>
                <a:ea typeface="+mn-ea"/>
                <a:cs typeface="+mn-cs"/>
              </a:rPr>
              <a:t>Impacto</a:t>
            </a:r>
            <a:endParaRPr lang="en-US" sz="1600" b="1"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Simplificación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las</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copias</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seguridad</a:t>
            </a:r>
            <a:r>
              <a:rPr lang="en-US" sz="1400" b="0" i="0" dirty="0">
                <a:solidFill>
                  <a:srgbClr val="FFFFFF"/>
                </a:solidFill>
                <a:effectLst>
                  <a:outerShdw blurRad="38100" dist="38100" dir="2700000" algn="tl">
                    <a:srgbClr val="000000">
                      <a:alpha val="43137"/>
                    </a:srgbClr>
                  </a:outerShdw>
                </a:effectLst>
                <a:latin typeface="Segoe"/>
                <a:ea typeface="+mn-ea"/>
                <a:cs typeface="+mn-cs"/>
              </a:rPr>
              <a:t> y la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disponibilidad</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datos</a:t>
            </a:r>
            <a:endParaRPr lang="en-US" sz="1400" b="0"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Eliminación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barreras</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una</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imagen</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estandarizada</a:t>
            </a:r>
            <a:endParaRPr lang="en-US" sz="1400" b="0"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Solución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conflictos</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aplicaciones</a:t>
            </a:r>
            <a:endParaRPr lang="en-US" sz="1400" b="0"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Facilidad</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entrega</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aplicaciones</a:t>
            </a:r>
            <a:r>
              <a:rPr lang="en-US" sz="1400" b="0" i="0" dirty="0">
                <a:solidFill>
                  <a:srgbClr val="FFFFFF"/>
                </a:solidFill>
                <a:effectLst>
                  <a:outerShdw blurRad="38100" dist="38100" dir="2700000" algn="tl">
                    <a:srgbClr val="000000">
                      <a:alpha val="43137"/>
                    </a:srgbClr>
                  </a:outerShdw>
                </a:effectLst>
                <a:latin typeface="Segoe"/>
                <a:ea typeface="+mn-ea"/>
                <a:cs typeface="+mn-cs"/>
              </a:rPr>
              <a:t> no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estándar</a:t>
            </a:r>
            <a:endParaRPr lang="en-US" sz="1400" b="0"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Simplificación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del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soporte</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para</a:t>
            </a:r>
            <a:r>
              <a:rPr lang="en-US" sz="1400" b="0" i="0" dirty="0">
                <a:solidFill>
                  <a:srgbClr val="FFFFFF"/>
                </a:solidFill>
                <a:effectLst>
                  <a:outerShdw blurRad="38100" dist="38100" dir="2700000" algn="tl">
                    <a:srgbClr val="000000">
                      <a:alpha val="43137"/>
                    </a:srgbClr>
                  </a:outerShdw>
                </a:effectLst>
                <a:latin typeface="Segoe"/>
                <a:ea typeface="+mn-ea"/>
                <a:cs typeface="+mn-cs"/>
              </a:rPr>
              <a:t>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excepciones</a:t>
            </a:r>
            <a:r>
              <a:rPr lang="en-US" sz="1400" b="0" i="0" dirty="0">
                <a:solidFill>
                  <a:srgbClr val="FFFFFF"/>
                </a:solidFill>
                <a:effectLst>
                  <a:outerShdw blurRad="38100" dist="38100" dir="2700000" algn="tl">
                    <a:srgbClr val="000000">
                      <a:alpha val="43137"/>
                    </a:srgbClr>
                  </a:outerShdw>
                </a:effectLst>
                <a:latin typeface="Segoe"/>
                <a:ea typeface="+mn-ea"/>
                <a:cs typeface="+mn-cs"/>
              </a:rPr>
              <a:t> de hardware </a:t>
            </a:r>
          </a:p>
          <a:p>
            <a:pPr marL="347472" indent="-347472" algn="l">
              <a:lnSpc>
                <a:spcPct val="100000"/>
              </a:lnSpc>
              <a:spcBef>
                <a:spcPts val="500"/>
              </a:spcBef>
              <a:spcAft>
                <a:spcPts val="0"/>
              </a:spcAft>
              <a:buClr>
                <a:srgbClr val="FFB601"/>
              </a:buClr>
              <a:buSzPct val="100000"/>
              <a:buFont typeface="Wingdings 2"/>
            </a:pPr>
            <a:r>
              <a:rPr lang="en-US" sz="1600" b="1" i="0" dirty="0" err="1">
                <a:solidFill>
                  <a:srgbClr val="FFFFFF"/>
                </a:solidFill>
                <a:effectLst>
                  <a:outerShdw blurRad="38100" dist="38100" dir="2700000" algn="tl">
                    <a:srgbClr val="000000">
                      <a:alpha val="43137"/>
                    </a:srgbClr>
                  </a:outerShdw>
                </a:effectLst>
                <a:latin typeface="Segoe"/>
                <a:ea typeface="+mn-ea"/>
                <a:cs typeface="+mn-cs"/>
              </a:rPr>
              <a:t>Guía</a:t>
            </a:r>
            <a:r>
              <a:rPr lang="en-US" sz="1600" b="1" i="0" dirty="0">
                <a:solidFill>
                  <a:srgbClr val="FFFFFF"/>
                </a:solidFill>
                <a:effectLst>
                  <a:outerShdw blurRad="38100" dist="38100" dir="2700000" algn="tl">
                    <a:srgbClr val="000000">
                      <a:alpha val="43137"/>
                    </a:srgbClr>
                  </a:outerShdw>
                </a:effectLst>
                <a:latin typeface="Segoe"/>
                <a:ea typeface="+mn-ea"/>
                <a:cs typeface="+mn-cs"/>
              </a:rPr>
              <a:t> de </a:t>
            </a:r>
            <a:r>
              <a:rPr lang="en-US" sz="1600" b="1" i="0" dirty="0" err="1">
                <a:solidFill>
                  <a:srgbClr val="FFFFFF"/>
                </a:solidFill>
                <a:effectLst>
                  <a:outerShdw blurRad="38100" dist="38100" dir="2700000" algn="tl">
                    <a:srgbClr val="000000">
                      <a:alpha val="43137"/>
                    </a:srgbClr>
                  </a:outerShdw>
                </a:effectLst>
                <a:latin typeface="Segoe"/>
                <a:ea typeface="+mn-ea"/>
                <a:cs typeface="+mn-cs"/>
              </a:rPr>
              <a:t>implementación</a:t>
            </a:r>
            <a:endParaRPr lang="en-US" sz="1600" b="1" i="0" dirty="0">
              <a:solidFill>
                <a:srgbClr val="FFFFFF"/>
              </a:solidFill>
              <a:effectLst>
                <a:outerShdw blurRad="38100" dist="38100" dir="2700000" algn="tl">
                  <a:srgbClr val="000000">
                    <a:alpha val="43137"/>
                  </a:srgbClr>
                </a:outerShdw>
              </a:effectLst>
              <a:latin typeface="Segoe"/>
              <a:ea typeface="+mn-ea"/>
              <a:cs typeface="+mn-cs"/>
            </a:endParaRPr>
          </a:p>
          <a:p>
            <a:pPr marL="685800" lvl="1" indent="-228600" algn="l">
              <a:lnSpc>
                <a:spcPct val="100000"/>
              </a:lnSpc>
              <a:spcBef>
                <a:spcPts val="300"/>
              </a:spcBef>
              <a:spcAft>
                <a:spcPts val="0"/>
              </a:spcAft>
              <a:buClr>
                <a:srgbClr val="FFB601"/>
              </a:buClr>
              <a:buSzPct val="85000"/>
              <a:buFont typeface="Wingdings 2"/>
            </a:pPr>
            <a:r>
              <a:rPr lang="en-US" sz="1400" b="0" i="0" dirty="0" err="1">
                <a:solidFill>
                  <a:srgbClr val="FFFFFF"/>
                </a:solidFill>
                <a:effectLst>
                  <a:outerShdw blurRad="38100" dist="38100" dir="2700000" algn="tl">
                    <a:srgbClr val="000000">
                      <a:alpha val="43137"/>
                    </a:srgbClr>
                  </a:outerShdw>
                </a:effectLst>
                <a:latin typeface="Segoe"/>
                <a:ea typeface="+mn-ea"/>
                <a:cs typeface="+mn-cs"/>
              </a:rPr>
              <a:t>Guía</a:t>
            </a:r>
            <a:r>
              <a:rPr lang="en-US" sz="1400" b="0" i="0" dirty="0">
                <a:solidFill>
                  <a:srgbClr val="FFFFFF"/>
                </a:solidFill>
                <a:effectLst>
                  <a:outerShdw blurRad="38100" dist="38100" dir="2700000" algn="tl">
                    <a:srgbClr val="000000">
                      <a:alpha val="43137"/>
                    </a:srgbClr>
                  </a:outerShdw>
                </a:effectLst>
                <a:latin typeface="Segoe"/>
                <a:ea typeface="+mn-ea"/>
                <a:cs typeface="+mn-cs"/>
              </a:rPr>
              <a:t> de </a:t>
            </a:r>
            <a:r>
              <a:rPr lang="en-US" sz="1400" b="0" i="0" dirty="0" err="1">
                <a:solidFill>
                  <a:srgbClr val="FFFFFF"/>
                </a:solidFill>
                <a:effectLst>
                  <a:outerShdw blurRad="38100" dist="38100" dir="2700000" algn="tl">
                    <a:srgbClr val="000000">
                      <a:alpha val="43137"/>
                    </a:srgbClr>
                  </a:outerShdw>
                </a:effectLst>
                <a:latin typeface="Segoe"/>
                <a:ea typeface="+mn-ea"/>
                <a:cs typeface="+mn-cs"/>
              </a:rPr>
              <a:t>implementación</a:t>
            </a:r>
            <a:r>
              <a:rPr lang="en-US" sz="1400" b="0" i="0" dirty="0">
                <a:solidFill>
                  <a:srgbClr val="FFFFFF"/>
                </a:solidFill>
                <a:effectLst>
                  <a:outerShdw blurRad="38100" dist="38100" dir="2700000" algn="tl">
                    <a:srgbClr val="000000">
                      <a:alpha val="43137"/>
                    </a:srgbClr>
                  </a:outerShdw>
                </a:effectLst>
                <a:latin typeface="Segoe"/>
                <a:ea typeface="+mn-ea"/>
                <a:cs typeface="+mn-cs"/>
              </a:rPr>
              <a:t> de Windows Springboard: “Improving system Resiliency, Reliability, and Hardware Performance” </a:t>
            </a:r>
            <a:r>
              <a:rPr lang="en-US" sz="1400" b="0" i="0" dirty="0">
                <a:solidFill>
                  <a:srgbClr val="FFFFFF"/>
                </a:solidFill>
                <a:effectLst>
                  <a:outerShdw blurRad="38100" dist="38100" dir="2700000" algn="tl">
                    <a:srgbClr val="000000">
                      <a:alpha val="43137"/>
                    </a:srgbClr>
                  </a:outerShdw>
                </a:effectLst>
                <a:latin typeface="Segoe"/>
                <a:ea typeface="+mn-ea"/>
                <a:cs typeface="+mn-cs"/>
                <a:hlinkClick r:id="rId3"/>
              </a:rPr>
              <a:t>http://technet.microsoft.com/windows</a:t>
            </a:r>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endParaRPr lang="en-US" kern="1200">
              <a:solidFill>
                <a:srgbClr val="FFFFFF"/>
              </a:solidFill>
              <a:latin typeface="Segoe" pitchFamily="34" charset="0"/>
              <a:ea typeface="+mn-ea"/>
              <a:cs typeface="+mn-cs"/>
            </a:endParaRPr>
          </a:p>
        </p:txBody>
      </p:sp>
      <p:sp>
        <p:nvSpPr>
          <p:cNvPr id="15" name="Title 14"/>
          <p:cNvSpPr>
            <a:spLocks noGrp="1"/>
          </p:cNvSpPr>
          <p:nvPr>
            <p:ph type="title"/>
          </p:nvPr>
        </p:nvSpPr>
        <p:spPr>
          <a:xfrm>
            <a:off x="363538" y="366713"/>
            <a:ext cx="8407457" cy="757130"/>
          </a:xfrm>
        </p:spPr>
        <p:txBody>
          <a:bodyPr/>
          <a:lstStyle/>
          <a:p>
            <a:pPr>
              <a:buNone/>
            </a:pPr>
            <a:r>
              <a:rPr lang="en-US" sz="2400" dirty="0" err="1"/>
              <a:t>Virtualización</a:t>
            </a:r>
            <a:r>
              <a:rPr lang="en-US" sz="2400" dirty="0"/>
              <a:t> de </a:t>
            </a:r>
            <a:r>
              <a:rPr lang="en-US" sz="2400" dirty="0" err="1"/>
              <a:t>problemas</a:t>
            </a:r>
            <a:r>
              <a:rPr lang="en-US" sz="2400" dirty="0"/>
              <a:t> de </a:t>
            </a:r>
            <a:r>
              <a:rPr lang="en-US" sz="2400" dirty="0" err="1"/>
              <a:t>almacenamiento</a:t>
            </a:r>
            <a:r>
              <a:rPr lang="en-US" sz="2400" dirty="0"/>
              <a:t>, de hardware o de </a:t>
            </a:r>
            <a:r>
              <a:rPr lang="en-US" sz="2400" dirty="0" err="1"/>
              <a:t>aplicaciones</a:t>
            </a:r>
            <a:r>
              <a:rPr lang="en-US" sz="2400" dirty="0"/>
              <a:t> </a:t>
            </a:r>
          </a:p>
        </p:txBody>
      </p:sp>
      <p:grpSp>
        <p:nvGrpSpPr>
          <p:cNvPr id="2" name="Group 12"/>
          <p:cNvGrpSpPr/>
          <p:nvPr/>
        </p:nvGrpSpPr>
        <p:grpSpPr>
          <a:xfrm>
            <a:off x="6743700" y="0"/>
            <a:ext cx="2400300" cy="422092"/>
            <a:chOff x="4533900" y="4543425"/>
            <a:chExt cx="2400300" cy="422092"/>
          </a:xfrm>
        </p:grpSpPr>
        <p:sp>
          <p:nvSpPr>
            <p:cNvPr id="14" name="Rectangle 13"/>
            <p:cNvSpPr/>
            <p:nvPr/>
          </p:nvSpPr>
          <p:spPr>
            <a:xfrm>
              <a:off x="4533900" y="4543425"/>
              <a:ext cx="1149034" cy="422092"/>
            </a:xfrm>
            <a:prstGeom prst="rect">
              <a:avLst/>
            </a:prstGeom>
            <a:solidFill>
              <a:srgbClr val="C00000"/>
            </a:solidFill>
            <a:ln w="25400" cap="flat" cmpd="sng" algn="ctr">
              <a:noFill/>
              <a:prstDash val="solid"/>
            </a:ln>
            <a:effectLst/>
          </p:spPr>
          <p:txBody>
            <a:bodyPr rtlCol="0" anchor="ctr"/>
            <a:lstStyle/>
            <a:p>
              <a:pPr algn="ctr" rtl="0" fontAlgn="base">
                <a:spcBef>
                  <a:spcPct val="0"/>
                </a:spcBef>
                <a:spcAft>
                  <a:spcPct val="0"/>
                </a:spcAft>
                <a:defRPr/>
              </a:pPr>
              <a:endParaRPr lang="en-US" sz="1600" b="1" kern="1200" dirty="0">
                <a:solidFill>
                  <a:sysClr val="window" lastClr="FFFFFF"/>
                </a:solidFill>
                <a:latin typeface="Segoe UI" pitchFamily="34" charset="0"/>
                <a:ea typeface="+mn-ea"/>
                <a:cs typeface="Segoe UI" pitchFamily="34" charset="0"/>
              </a:endParaRPr>
            </a:p>
          </p:txBody>
        </p:sp>
        <p:sp>
          <p:nvSpPr>
            <p:cNvPr id="16" name="TextBox 15"/>
            <p:cNvSpPr txBox="1"/>
            <p:nvPr/>
          </p:nvSpPr>
          <p:spPr>
            <a:xfrm>
              <a:off x="4533900"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7" name="Rectangle 16"/>
            <p:cNvSpPr/>
            <p:nvPr/>
          </p:nvSpPr>
          <p:spPr>
            <a:xfrm>
              <a:off x="5785166" y="4543425"/>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8" name="TextBox 17"/>
            <p:cNvSpPr txBox="1"/>
            <p:nvPr/>
          </p:nvSpPr>
          <p:spPr>
            <a:xfrm>
              <a:off x="5785166"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9" name="Right Arrow 18"/>
            <p:cNvSpPr/>
            <p:nvPr/>
          </p:nvSpPr>
          <p:spPr bwMode="auto">
            <a:xfrm>
              <a:off x="5626099" y="462762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1" name="Slide Number Placeholder 20"/>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49</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36492" y="3209921"/>
            <a:ext cx="6608853" cy="1204929"/>
          </a:xfrm>
          <a:prstGeom prst="rect">
            <a:avLst/>
          </a:prstGeom>
          <a:gradFill flip="none" rotWithShape="1">
            <a:gsLst>
              <a:gs pos="0">
                <a:srgbClr val="FF6600"/>
              </a:gs>
              <a:gs pos="50000">
                <a:srgbClr val="FF9900">
                  <a:alpha val="59000"/>
                </a:srgbClr>
              </a:gs>
              <a:gs pos="100000">
                <a:srgbClr val="FFCC00">
                  <a:alpha val="32000"/>
                </a:srgb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22" name="Rectangle 21"/>
          <p:cNvSpPr/>
          <p:nvPr/>
        </p:nvSpPr>
        <p:spPr bwMode="auto">
          <a:xfrm>
            <a:off x="336492" y="4414851"/>
            <a:ext cx="6608853" cy="1241442"/>
          </a:xfrm>
          <a:prstGeom prst="rect">
            <a:avLst/>
          </a:prstGeom>
          <a:gradFill>
            <a:gsLst>
              <a:gs pos="0">
                <a:srgbClr val="CC0000">
                  <a:alpha val="72000"/>
                </a:srgbClr>
              </a:gs>
              <a:gs pos="71000">
                <a:srgbClr val="FF6600">
                  <a:alpha val="41000"/>
                </a:srgbClr>
              </a:gs>
              <a:gs pos="100000">
                <a:srgbClr val="FF9966"/>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20" name="Rectangle 19"/>
          <p:cNvSpPr/>
          <p:nvPr/>
        </p:nvSpPr>
        <p:spPr bwMode="auto">
          <a:xfrm>
            <a:off x="336492" y="2516175"/>
            <a:ext cx="6608853" cy="657234"/>
          </a:xfrm>
          <a:prstGeom prst="rect">
            <a:avLst/>
          </a:prstGeom>
          <a:gradFill flip="none" rotWithShape="1">
            <a:gsLst>
              <a:gs pos="0">
                <a:schemeClr val="accent4"/>
              </a:gs>
              <a:gs pos="33000">
                <a:schemeClr val="accent2">
                  <a:lumMod val="75000"/>
                </a:schemeClr>
              </a:gs>
              <a:gs pos="100000">
                <a:schemeClr val="accent2">
                  <a:lumMod val="60000"/>
                  <a:lumOff val="40000"/>
                </a:scheme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114300" algn="ctr" defTabSz="-57150" eaLnBrk="0" hangingPunct="0">
              <a:spcBef>
                <a:spcPts val="200"/>
              </a:spcBef>
              <a:spcAft>
                <a:spcPts val="900"/>
              </a:spcAft>
              <a:buClr>
                <a:schemeClr val="tx2"/>
              </a:buClr>
              <a:buSzPct val="95000"/>
            </a:pPr>
            <a:endParaRPr lang="en-US" sz="2000" dirty="0" smtClean="0">
              <a:ln>
                <a:solidFill>
                  <a:schemeClr val="tx1">
                    <a:lumMod val="50000"/>
                    <a:alpha val="5000"/>
                  </a:schemeClr>
                </a:solidFill>
              </a:ln>
              <a:effectLst>
                <a:outerShdw blurRad="50800" dist="38100" dir="5400000" algn="t" rotWithShape="0">
                  <a:prstClr val="black">
                    <a:alpha val="40000"/>
                  </a:prstClr>
                </a:outerShdw>
              </a:effectLst>
            </a:endParaRPr>
          </a:p>
        </p:txBody>
      </p:sp>
      <p:sp>
        <p:nvSpPr>
          <p:cNvPr id="2" name="Title 1"/>
          <p:cNvSpPr>
            <a:spLocks noGrp="1"/>
          </p:cNvSpPr>
          <p:nvPr>
            <p:ph type="title"/>
          </p:nvPr>
        </p:nvSpPr>
        <p:spPr>
          <a:xfrm>
            <a:off x="226953" y="366713"/>
            <a:ext cx="5915106" cy="867930"/>
          </a:xfrm>
        </p:spPr>
        <p:txBody>
          <a:bodyPr/>
          <a:lstStyle/>
          <a:p>
            <a:pPr>
              <a:buNone/>
            </a:pPr>
            <a:r>
              <a:rPr lang="en-US" dirty="0"/>
              <a:t>¿</a:t>
            </a:r>
            <a:r>
              <a:rPr lang="en-US" dirty="0" err="1"/>
              <a:t>Qué</a:t>
            </a:r>
            <a:r>
              <a:rPr lang="en-US" dirty="0"/>
              <a:t> </a:t>
            </a:r>
            <a:r>
              <a:rPr lang="en-US" dirty="0" err="1"/>
              <a:t>brinda</a:t>
            </a:r>
            <a:r>
              <a:rPr lang="en-US" dirty="0"/>
              <a:t> la </a:t>
            </a:r>
            <a:r>
              <a:rPr lang="en-US" dirty="0" err="1"/>
              <a:t>optimización</a:t>
            </a:r>
            <a:r>
              <a:rPr lang="en-US" dirty="0"/>
              <a:t> de </a:t>
            </a:r>
            <a:r>
              <a:rPr lang="en-US" dirty="0" err="1"/>
              <a:t>escritorio</a:t>
            </a:r>
            <a:r>
              <a:rPr lang="en-US" dirty="0"/>
              <a:t> a </a:t>
            </a:r>
            <a:r>
              <a:rPr lang="en-US" dirty="0" err="1"/>
              <a:t>su</a:t>
            </a:r>
            <a:r>
              <a:rPr lang="en-US" dirty="0"/>
              <a:t> </a:t>
            </a:r>
            <a:r>
              <a:rPr lang="en-US" dirty="0" err="1"/>
              <a:t>empresa</a:t>
            </a:r>
            <a:r>
              <a:rPr lang="en-US" dirty="0"/>
              <a:t>?</a:t>
            </a:r>
          </a:p>
        </p:txBody>
      </p:sp>
      <p:sp>
        <p:nvSpPr>
          <p:cNvPr id="5" name="Text Placeholder 4"/>
          <p:cNvSpPr>
            <a:spLocks noGrp="1"/>
          </p:cNvSpPr>
          <p:nvPr>
            <p:ph type="body" idx="1"/>
          </p:nvPr>
        </p:nvSpPr>
        <p:spPr>
          <a:xfrm>
            <a:off x="406400" y="1735211"/>
            <a:ext cx="6500838" cy="1300356"/>
          </a:xfrm>
        </p:spPr>
        <p:txBody>
          <a:bodyPr/>
          <a:lstStyle/>
          <a:p>
            <a:pPr marL="0">
              <a:lnSpc>
                <a:spcPct val="100000"/>
              </a:lnSpc>
              <a:spcAft>
                <a:spcPts val="600"/>
              </a:spcAft>
              <a:buNone/>
            </a:pPr>
            <a:r>
              <a:rPr lang="en-US" sz="2200" dirty="0" err="1" smtClean="0">
                <a:ln>
                  <a:solidFill>
                    <a:schemeClr val="tx1">
                      <a:lumMod val="50000"/>
                      <a:alpha val="3000"/>
                    </a:schemeClr>
                  </a:solidFill>
                </a:ln>
              </a:rPr>
              <a:t>Mejores</a:t>
            </a:r>
            <a:r>
              <a:rPr lang="en-US" sz="2200" dirty="0" smtClean="0">
                <a:ln>
                  <a:solidFill>
                    <a:schemeClr val="tx1">
                      <a:lumMod val="50000"/>
                      <a:alpha val="3000"/>
                    </a:schemeClr>
                  </a:solidFill>
                </a:ln>
              </a:rPr>
              <a:t> </a:t>
            </a:r>
            <a:r>
              <a:rPr lang="en-US" sz="2200" dirty="0" err="1" smtClean="0">
                <a:ln>
                  <a:solidFill>
                    <a:schemeClr val="tx1">
                      <a:lumMod val="50000"/>
                      <a:alpha val="3000"/>
                    </a:schemeClr>
                  </a:solidFill>
                </a:ln>
              </a:rPr>
              <a:t>soluciones</a:t>
            </a:r>
            <a:r>
              <a:rPr lang="en-US" sz="2200" dirty="0" smtClean="0">
                <a:ln>
                  <a:solidFill>
                    <a:schemeClr val="tx1">
                      <a:lumMod val="50000"/>
                      <a:alpha val="3000"/>
                    </a:schemeClr>
                  </a:solidFill>
                </a:ln>
              </a:rPr>
              <a:t> </a:t>
            </a:r>
            <a:r>
              <a:rPr lang="en-US" sz="2200" dirty="0" err="1" smtClean="0">
                <a:ln>
                  <a:solidFill>
                    <a:schemeClr val="tx1">
                      <a:lumMod val="50000"/>
                      <a:alpha val="3000"/>
                    </a:schemeClr>
                  </a:solidFill>
                </a:ln>
              </a:rPr>
              <a:t>para</a:t>
            </a:r>
            <a:r>
              <a:rPr lang="en-US" sz="2200" dirty="0" smtClean="0">
                <a:ln>
                  <a:solidFill>
                    <a:schemeClr val="tx1">
                      <a:lumMod val="50000"/>
                      <a:alpha val="3000"/>
                    </a:schemeClr>
                  </a:solidFill>
                </a:ln>
              </a:rPr>
              <a:t> lo </a:t>
            </a:r>
            <a:r>
              <a:rPr lang="en-US" sz="2200" dirty="0" err="1" smtClean="0">
                <a:ln>
                  <a:solidFill>
                    <a:schemeClr val="tx1">
                      <a:lumMod val="50000"/>
                      <a:alpha val="3000"/>
                    </a:schemeClr>
                  </a:solidFill>
                </a:ln>
              </a:rPr>
              <a:t>que</a:t>
            </a:r>
            <a:r>
              <a:rPr lang="en-US" sz="2200" dirty="0" smtClean="0">
                <a:ln>
                  <a:solidFill>
                    <a:schemeClr val="tx1">
                      <a:lumMod val="50000"/>
                      <a:alpha val="3000"/>
                    </a:schemeClr>
                  </a:solidFill>
                </a:ln>
              </a:rPr>
              <a:t> </a:t>
            </a:r>
            <a:r>
              <a:rPr lang="en-US" sz="2200" dirty="0" err="1" smtClean="0">
                <a:ln>
                  <a:solidFill>
                    <a:schemeClr val="tx1">
                      <a:lumMod val="50000"/>
                      <a:alpha val="3000"/>
                    </a:schemeClr>
                  </a:solidFill>
                </a:ln>
              </a:rPr>
              <a:t>generalmente</a:t>
            </a:r>
            <a:r>
              <a:rPr lang="en-US" sz="2200" dirty="0" smtClean="0">
                <a:ln>
                  <a:solidFill>
                    <a:schemeClr val="tx1">
                      <a:lumMod val="50000"/>
                      <a:alpha val="3000"/>
                    </a:schemeClr>
                  </a:solidFill>
                </a:ln>
              </a:rPr>
              <a:t> se </a:t>
            </a:r>
            <a:r>
              <a:rPr lang="en-US" sz="2200" dirty="0" err="1" smtClean="0">
                <a:ln>
                  <a:solidFill>
                    <a:schemeClr val="tx1">
                      <a:lumMod val="50000"/>
                      <a:alpha val="3000"/>
                    </a:schemeClr>
                  </a:solidFill>
                </a:ln>
              </a:rPr>
              <a:t>consideran</a:t>
            </a:r>
            <a:r>
              <a:rPr lang="en-US" sz="2200" dirty="0" smtClean="0">
                <a:ln>
                  <a:solidFill>
                    <a:schemeClr val="tx1">
                      <a:lumMod val="50000"/>
                      <a:alpha val="3000"/>
                    </a:schemeClr>
                  </a:solidFill>
                </a:ln>
              </a:rPr>
              <a:t> </a:t>
            </a:r>
            <a:r>
              <a:rPr lang="en-US" sz="2200" dirty="0" err="1" smtClean="0">
                <a:ln>
                  <a:solidFill>
                    <a:schemeClr val="tx1">
                      <a:lumMod val="50000"/>
                      <a:alpha val="3000"/>
                    </a:schemeClr>
                  </a:solidFill>
                </a:ln>
              </a:rPr>
              <a:t>compensaciones</a:t>
            </a:r>
            <a:r>
              <a:rPr lang="en-US" sz="2200" dirty="0" smtClean="0">
                <a:ln>
                  <a:solidFill>
                    <a:schemeClr val="tx1">
                      <a:lumMod val="50000"/>
                      <a:alpha val="3000"/>
                    </a:schemeClr>
                  </a:solidFill>
                </a:ln>
              </a:rPr>
              <a:t>...</a:t>
            </a:r>
          </a:p>
          <a:p>
            <a:pPr indent="-398463">
              <a:lnSpc>
                <a:spcPct val="150000"/>
              </a:lnSpc>
              <a:spcBef>
                <a:spcPts val="300"/>
              </a:spcBef>
              <a:spcAft>
                <a:spcPts val="1500"/>
              </a:spcAft>
            </a:pPr>
            <a:r>
              <a:rPr lang="en-US" sz="1800" dirty="0" err="1">
                <a:ln>
                  <a:solidFill>
                    <a:schemeClr val="tx1">
                      <a:lumMod val="50000"/>
                      <a:alpha val="3000"/>
                    </a:schemeClr>
                  </a:solidFill>
                </a:ln>
              </a:rPr>
              <a:t>Productividad</a:t>
            </a:r>
            <a:r>
              <a:rPr lang="en-US" sz="1800" dirty="0">
                <a:ln>
                  <a:solidFill>
                    <a:schemeClr val="tx1">
                      <a:lumMod val="50000"/>
                      <a:alpha val="3000"/>
                    </a:schemeClr>
                  </a:solidFill>
                </a:ln>
              </a:rPr>
              <a:t> de la </a:t>
            </a:r>
            <a:r>
              <a:rPr lang="en-US" sz="1800" dirty="0" err="1">
                <a:ln>
                  <a:solidFill>
                    <a:schemeClr val="tx1">
                      <a:lumMod val="50000"/>
                      <a:alpha val="3000"/>
                    </a:schemeClr>
                  </a:solidFill>
                </a:ln>
              </a:rPr>
              <a:t>información</a:t>
            </a:r>
            <a:r>
              <a:rPr lang="en-US" sz="1800" dirty="0">
                <a:ln>
                  <a:solidFill>
                    <a:schemeClr val="tx1">
                      <a:lumMod val="50000"/>
                      <a:alpha val="3000"/>
                    </a:schemeClr>
                  </a:solidFill>
                </a:ln>
              </a:rPr>
              <a:t> </a:t>
            </a:r>
            <a:r>
              <a:rPr lang="en-US" sz="1800" dirty="0" err="1">
                <a:ln>
                  <a:solidFill>
                    <a:schemeClr val="tx1">
                      <a:lumMod val="50000"/>
                      <a:alpha val="3000"/>
                    </a:schemeClr>
                  </a:solidFill>
                </a:ln>
              </a:rPr>
              <a:t>desde</a:t>
            </a:r>
            <a:r>
              <a:rPr lang="en-US" sz="1800" dirty="0">
                <a:ln>
                  <a:solidFill>
                    <a:schemeClr val="tx1">
                      <a:lumMod val="50000"/>
                      <a:alpha val="3000"/>
                    </a:schemeClr>
                  </a:solidFill>
                </a:ln>
              </a:rPr>
              <a:t> </a:t>
            </a:r>
            <a:r>
              <a:rPr lang="en-US" sz="1800" dirty="0" err="1">
                <a:ln>
                  <a:solidFill>
                    <a:schemeClr val="tx1">
                      <a:lumMod val="50000"/>
                      <a:alpha val="3000"/>
                    </a:schemeClr>
                  </a:solidFill>
                </a:ln>
              </a:rPr>
              <a:t>cualquier</a:t>
            </a:r>
            <a:r>
              <a:rPr lang="en-US" sz="1800" dirty="0">
                <a:ln>
                  <a:solidFill>
                    <a:schemeClr val="tx1">
                      <a:lumMod val="50000"/>
                      <a:alpha val="3000"/>
                    </a:schemeClr>
                  </a:solidFill>
                </a:ln>
              </a:rPr>
              <a:t> </a:t>
            </a:r>
            <a:r>
              <a:rPr lang="en-US" sz="1800" dirty="0" err="1">
                <a:ln>
                  <a:solidFill>
                    <a:schemeClr val="tx1">
                      <a:lumMod val="50000"/>
                      <a:alpha val="3000"/>
                    </a:schemeClr>
                  </a:solidFill>
                </a:ln>
              </a:rPr>
              <a:t>lugar</a:t>
            </a:r>
            <a:endParaRPr lang="en-US" sz="1800" dirty="0">
              <a:ln>
                <a:solidFill>
                  <a:schemeClr val="tx1">
                    <a:lumMod val="50000"/>
                    <a:alpha val="3000"/>
                  </a:schemeClr>
                </a:solidFill>
              </a:ln>
            </a:endParaRPr>
          </a:p>
        </p:txBody>
      </p:sp>
      <p:sp>
        <p:nvSpPr>
          <p:cNvPr id="8" name="Rectangle 7"/>
          <p:cNvSpPr/>
          <p:nvPr/>
        </p:nvSpPr>
        <p:spPr>
          <a:xfrm>
            <a:off x="577515" y="3362000"/>
            <a:ext cx="6270859" cy="800219"/>
          </a:xfrm>
          <a:prstGeom prst="rect">
            <a:avLst/>
          </a:prstGeom>
        </p:spPr>
        <p:txBody>
          <a:bodyPr wrap="square">
            <a:spAutoFit/>
          </a:bodyPr>
          <a:lstStyle/>
          <a:p>
            <a:pPr marL="571500" indent="-571500" eaLnBrk="0" hangingPunct="0">
              <a:spcBef>
                <a:spcPts val="600"/>
              </a:spcBef>
              <a:spcAft>
                <a:spcPts val="600"/>
              </a:spcAft>
              <a:buClr>
                <a:srgbClr val="FFB601"/>
              </a:buClr>
              <a:buSzPct val="85000"/>
              <a:buBlip>
                <a:blip r:embed="rId3"/>
              </a:buBlip>
            </a:pP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Mejor</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protección</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contra los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riesgos</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seguridad</a:t>
            </a:r>
            <a:endPar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a:p>
            <a:pPr marL="571500" indent="-571500" eaLnBrk="0" hangingPunct="0">
              <a:spcBef>
                <a:spcPts val="600"/>
              </a:spcBef>
              <a:spcAft>
                <a:spcPts val="600"/>
              </a:spcAft>
              <a:buClr>
                <a:srgbClr val="FFB601"/>
              </a:buClr>
              <a:buSzPct val="85000"/>
              <a:buBlip>
                <a:blip r:embed="rId3"/>
              </a:buBlip>
            </a:pP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Cumplimiento</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sin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sacrificar</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la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flexibilidad</a:t>
            </a:r>
            <a:endPar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9" name="Rectangle 8"/>
          <p:cNvSpPr/>
          <p:nvPr/>
        </p:nvSpPr>
        <p:spPr>
          <a:xfrm>
            <a:off x="577515" y="4543234"/>
            <a:ext cx="6270859" cy="1077218"/>
          </a:xfrm>
          <a:prstGeom prst="rect">
            <a:avLst/>
          </a:prstGeom>
        </p:spPr>
        <p:txBody>
          <a:bodyPr wrap="square">
            <a:spAutoFit/>
          </a:bodyPr>
          <a:lstStyle/>
          <a:p>
            <a:pPr marL="571500" indent="-571500" eaLnBrk="0" hangingPunct="0">
              <a:spcBef>
                <a:spcPts val="600"/>
              </a:spcBef>
              <a:spcAft>
                <a:spcPts val="600"/>
              </a:spcAft>
              <a:buClr>
                <a:srgbClr val="FFB601"/>
              </a:buClr>
              <a:buSzPct val="85000"/>
              <a:buBlip>
                <a:blip r:embed="rId3"/>
              </a:buBlip>
            </a:pP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Actualizaciones</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rápidas</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flexibilidad</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software</a:t>
            </a:r>
          </a:p>
          <a:p>
            <a:pPr marL="571500" indent="-571500" eaLnBrk="0" hangingPunct="0">
              <a:spcBef>
                <a:spcPts val="600"/>
              </a:spcBef>
              <a:spcAft>
                <a:spcPts val="600"/>
              </a:spcAft>
              <a:buClr>
                <a:srgbClr val="FFB601"/>
              </a:buClr>
              <a:buSzPct val="85000"/>
              <a:buBlip>
                <a:blip r:embed="rId3"/>
              </a:buBlip>
            </a:pP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Menos</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problemas</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PC y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resolución</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problemas</a:t>
            </a:r>
            <a:r>
              <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en forma </a:t>
            </a:r>
            <a:r>
              <a:rPr lang="en-US"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remota</a:t>
            </a:r>
            <a:endParaRPr lang="en-US"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10" name="Rectangle 9"/>
          <p:cNvSpPr/>
          <p:nvPr/>
        </p:nvSpPr>
        <p:spPr>
          <a:xfrm>
            <a:off x="409074" y="5699527"/>
            <a:ext cx="8256624" cy="769441"/>
          </a:xfrm>
          <a:prstGeom prst="rect">
            <a:avLst/>
          </a:prstGeom>
        </p:spPr>
        <p:txBody>
          <a:bodyPr wrap="square">
            <a:spAutoFit/>
          </a:bodyPr>
          <a:lstStyle/>
          <a:p>
            <a:pPr indent="-571500" eaLnBrk="0" hangingPunct="0">
              <a:spcBef>
                <a:spcPct val="30000"/>
              </a:spcBef>
              <a:spcAft>
                <a:spcPts val="600"/>
              </a:spcAft>
              <a:buClr>
                <a:srgbClr val="FFB601"/>
              </a:buClr>
              <a:buSzPct val="85000"/>
              <a:buNone/>
            </a:pPr>
            <a:r>
              <a:rPr lang="en-US" sz="2200"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200"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mediante</a:t>
            </a:r>
            <a:r>
              <a:rPr lang="en-US" sz="2200"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2200"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equilibrio</a:t>
            </a:r>
            <a:r>
              <a:rPr lang="en-US" sz="2200"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de la </a:t>
            </a:r>
            <a:r>
              <a:rPr lang="en-US" sz="2200"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flexibilidad</a:t>
            </a:r>
            <a:r>
              <a:rPr lang="en-US" sz="2200"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a:t>
            </a:r>
            <a:r>
              <a:rPr lang="en-US" sz="2200"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para</a:t>
            </a:r>
            <a:r>
              <a:rPr lang="en-US" sz="2200"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el </a:t>
            </a:r>
            <a:r>
              <a:rPr lang="en-US" sz="2200" kern="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usuario</a:t>
            </a:r>
            <a:r>
              <a:rPr lang="en-US" sz="2200" kern="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rPr>
              <a:t> y el control central</a:t>
            </a:r>
          </a:p>
        </p:txBody>
      </p:sp>
      <p:pic>
        <p:nvPicPr>
          <p:cNvPr id="3074" name="Picture 2" descr="F:\Desktop Opt Customer Deck FINAL\ppx-p6.png"/>
          <p:cNvPicPr>
            <a:picLocks noChangeAspect="1" noChangeArrowheads="1"/>
          </p:cNvPicPr>
          <p:nvPr/>
        </p:nvPicPr>
        <p:blipFill>
          <a:blip r:embed="rId4"/>
          <a:srcRect/>
          <a:stretch>
            <a:fillRect/>
          </a:stretch>
        </p:blipFill>
        <p:spPr bwMode="auto">
          <a:xfrm>
            <a:off x="6612138" y="269823"/>
            <a:ext cx="2394000" cy="1925201"/>
          </a:xfrm>
          <a:prstGeom prst="rect">
            <a:avLst/>
          </a:prstGeom>
          <a:noFill/>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38" y="366713"/>
            <a:ext cx="8413750" cy="480131"/>
          </a:xfrm>
        </p:spPr>
        <p:txBody>
          <a:bodyPr/>
          <a:lstStyle/>
          <a:p>
            <a:pPr>
              <a:buNone/>
            </a:pPr>
            <a:r>
              <a:rPr lang="en-US" dirty="0" err="1"/>
              <a:t>Virtualización</a:t>
            </a:r>
            <a:r>
              <a:rPr lang="en-US" dirty="0"/>
              <a:t> </a:t>
            </a:r>
            <a:r>
              <a:rPr lang="en-US" dirty="0" err="1"/>
              <a:t>para</a:t>
            </a:r>
            <a:r>
              <a:rPr lang="en-US" dirty="0"/>
              <a:t> </a:t>
            </a:r>
            <a:r>
              <a:rPr lang="en-US" dirty="0" err="1"/>
              <a:t>maximizar</a:t>
            </a:r>
            <a:r>
              <a:rPr lang="en-US" dirty="0"/>
              <a:t> la </a:t>
            </a:r>
            <a:r>
              <a:rPr lang="en-US" dirty="0" err="1"/>
              <a:t>eficiencia</a:t>
            </a:r>
            <a:endParaRPr lang="en-US" dirty="0"/>
          </a:p>
        </p:txBody>
      </p:sp>
      <p:sp>
        <p:nvSpPr>
          <p:cNvPr id="5" name="Pentagon 4"/>
          <p:cNvSpPr/>
          <p:nvPr/>
        </p:nvSpPr>
        <p:spPr>
          <a:xfrm>
            <a:off x="114501" y="1624"/>
            <a:ext cx="3332788" cy="406265"/>
          </a:xfrm>
          <a:prstGeom prst="homePlate">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3)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Virtualización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escritorio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l" rtl="0" fontAlgn="base">
              <a:spcBef>
                <a:spcPct val="0"/>
              </a:spcBef>
              <a:spcAft>
                <a:spcPct val="0"/>
              </a:spcAft>
            </a:pPr>
            <a:endParaRPr lang="en-US" kern="1200">
              <a:solidFill>
                <a:srgbClr val="FFFFFF"/>
              </a:solidFill>
              <a:latin typeface="Segoe" pitchFamily="34" charset="0"/>
              <a:ea typeface="+mn-ea"/>
              <a:cs typeface="+mn-cs"/>
            </a:endParaRPr>
          </a:p>
        </p:txBody>
      </p:sp>
      <p:sp>
        <p:nvSpPr>
          <p:cNvPr id="14" name="Content Placeholder 1"/>
          <p:cNvSpPr>
            <a:spLocks noGrp="1"/>
          </p:cNvSpPr>
          <p:nvPr>
            <p:ph idx="1"/>
          </p:nvPr>
        </p:nvSpPr>
        <p:spPr>
          <a:xfrm>
            <a:off x="363538" y="981075"/>
            <a:ext cx="8410575" cy="4106252"/>
          </a:xfrm>
        </p:spPr>
        <p:txBody>
          <a:bodyPr/>
          <a:lstStyle/>
          <a:p>
            <a:pPr marL="344488" indent="-344488">
              <a:lnSpc>
                <a:spcPct val="100000"/>
              </a:lnSpc>
              <a:spcBef>
                <a:spcPts val="500"/>
              </a:spcBef>
              <a:buSzPct val="100000"/>
            </a:pPr>
            <a:r>
              <a:rPr lang="en-US" sz="1600" b="1" kern="1200" dirty="0" err="1" smtClean="0">
                <a:ln>
                  <a:solidFill>
                    <a:schemeClr val="bg2">
                      <a:alpha val="3000"/>
                    </a:schemeClr>
                  </a:solidFill>
                </a:ln>
              </a:rPr>
              <a:t>Elementos</a:t>
            </a:r>
            <a:endParaRPr lang="en-US" sz="1600" b="1" kern="1200" dirty="0" smtClean="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Entrega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a </a:t>
            </a:r>
            <a:r>
              <a:rPr lang="en-US" sz="1400" dirty="0" err="1">
                <a:ln>
                  <a:solidFill>
                    <a:schemeClr val="tx1">
                      <a:lumMod val="50000"/>
                      <a:alpha val="3000"/>
                    </a:schemeClr>
                  </a:solidFill>
                </a:ln>
              </a:rPr>
              <a:t>pedido</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Utilización</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infraestructura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escritorio</a:t>
            </a:r>
            <a:r>
              <a:rPr lang="en-US" sz="1400" dirty="0">
                <a:ln>
                  <a:solidFill>
                    <a:schemeClr val="tx1">
                      <a:lumMod val="50000"/>
                      <a:alpha val="3000"/>
                    </a:schemeClr>
                  </a:solidFill>
                </a:ln>
              </a:rPr>
              <a:t> </a:t>
            </a:r>
            <a:r>
              <a:rPr lang="en-US" sz="1400" dirty="0" err="1">
                <a:ln>
                  <a:solidFill>
                    <a:schemeClr val="tx1">
                      <a:lumMod val="50000"/>
                      <a:alpha val="3000"/>
                    </a:schemeClr>
                  </a:solidFill>
                </a:ln>
              </a:rPr>
              <a:t>virtualizada</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prolongar</a:t>
            </a:r>
            <a:r>
              <a:rPr lang="en-US" sz="1400" dirty="0">
                <a:ln>
                  <a:solidFill>
                    <a:schemeClr val="tx1">
                      <a:lumMod val="50000"/>
                      <a:alpha val="3000"/>
                    </a:schemeClr>
                  </a:solidFill>
                </a:ln>
              </a:rPr>
              <a:t> el </a:t>
            </a:r>
            <a:r>
              <a:rPr lang="en-US" sz="1400" dirty="0" err="1">
                <a:ln>
                  <a:solidFill>
                    <a:schemeClr val="tx1">
                      <a:lumMod val="50000"/>
                      <a:alpha val="3000"/>
                    </a:schemeClr>
                  </a:solidFill>
                </a:ln>
              </a:rPr>
              <a:t>ciclo</a:t>
            </a:r>
            <a:r>
              <a:rPr lang="en-US" sz="1400" dirty="0">
                <a:ln>
                  <a:solidFill>
                    <a:schemeClr val="tx1">
                      <a:lumMod val="50000"/>
                      <a:alpha val="3000"/>
                    </a:schemeClr>
                  </a:solidFill>
                </a:ln>
              </a:rPr>
              <a:t> vital del hardware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no </a:t>
            </a:r>
            <a:r>
              <a:rPr lang="en-US" sz="1400" dirty="0" err="1">
                <a:ln>
                  <a:solidFill>
                    <a:schemeClr val="tx1">
                      <a:lumMod val="50000"/>
                      <a:alpha val="3000"/>
                    </a:schemeClr>
                  </a:solidFill>
                </a:ln>
              </a:rPr>
              <a:t>cumplirá</a:t>
            </a:r>
            <a:r>
              <a:rPr lang="en-US" sz="1400" dirty="0">
                <a:ln>
                  <a:solidFill>
                    <a:schemeClr val="tx1">
                      <a:lumMod val="50000"/>
                      <a:alpha val="3000"/>
                    </a:schemeClr>
                  </a:solidFill>
                </a:ln>
              </a:rPr>
              <a:t> con los </a:t>
            </a:r>
            <a:r>
              <a:rPr lang="en-US" sz="1400" dirty="0" err="1">
                <a:ln>
                  <a:solidFill>
                    <a:schemeClr val="tx1">
                      <a:lumMod val="50000"/>
                      <a:alpha val="3000"/>
                    </a:schemeClr>
                  </a:solidFill>
                </a:ln>
              </a:rPr>
              <a:t>requisitos</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costos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y </a:t>
            </a:r>
            <a:r>
              <a:rPr lang="en-US" sz="1400" dirty="0" err="1">
                <a:ln>
                  <a:solidFill>
                    <a:schemeClr val="tx1">
                      <a:lumMod val="50000"/>
                      <a:alpha val="3000"/>
                    </a:schemeClr>
                  </a:solidFill>
                </a:ln>
              </a:rPr>
              <a:t>mantenimiento</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costos</a:t>
            </a:r>
            <a:r>
              <a:rPr lang="en-US" sz="1400" dirty="0">
                <a:ln>
                  <a:solidFill>
                    <a:schemeClr val="tx1">
                      <a:lumMod val="50000"/>
                      <a:alpha val="3000"/>
                    </a:schemeClr>
                  </a:solidFill>
                </a:ln>
              </a:rPr>
              <a:t> de software y hardware </a:t>
            </a:r>
          </a:p>
          <a:p>
            <a:pPr marL="687388" lvl="1" indent="-230188">
              <a:lnSpc>
                <a:spcPct val="100000"/>
              </a:lnSpc>
              <a:spcBef>
                <a:spcPts val="300"/>
              </a:spcBef>
            </a:pPr>
            <a:r>
              <a:rPr lang="en-US" sz="1400" dirty="0" err="1">
                <a:ln>
                  <a:solidFill>
                    <a:schemeClr val="tx1">
                      <a:lumMod val="50000"/>
                      <a:alpha val="3000"/>
                    </a:schemeClr>
                  </a:solidFill>
                </a:ln>
              </a:rPr>
              <a:t>Resolución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problemas</a:t>
            </a:r>
            <a:r>
              <a:rPr lang="en-US" sz="1400" dirty="0">
                <a:ln>
                  <a:solidFill>
                    <a:schemeClr val="tx1">
                      <a:lumMod val="50000"/>
                      <a:alpha val="3000"/>
                    </a:schemeClr>
                  </a:solidFill>
                </a:ln>
              </a:rPr>
              <a:t>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rápida</a:t>
            </a:r>
            <a:r>
              <a:rPr lang="en-US" sz="1400" dirty="0">
                <a:ln>
                  <a:solidFill>
                    <a:schemeClr val="tx1">
                      <a:lumMod val="50000"/>
                      <a:alpha val="3000"/>
                    </a:schemeClr>
                  </a:solidFill>
                </a:ln>
              </a:rPr>
              <a:t> y </a:t>
            </a:r>
            <a:r>
              <a:rPr lang="en-US" sz="1400" dirty="0" err="1">
                <a:ln>
                  <a:solidFill>
                    <a:schemeClr val="tx1">
                      <a:lumMod val="50000"/>
                      <a:alpha val="3000"/>
                    </a:schemeClr>
                  </a:solidFill>
                </a:ln>
              </a:rPr>
              <a:t>económica</a:t>
            </a:r>
            <a:r>
              <a:rPr lang="en-US" sz="1400" dirty="0">
                <a:ln>
                  <a:solidFill>
                    <a:schemeClr val="tx1">
                      <a:lumMod val="50000"/>
                      <a:alpha val="3000"/>
                    </a:schemeClr>
                  </a:solidFill>
                </a:ln>
              </a:rPr>
              <a:t> </a:t>
            </a:r>
            <a:r>
              <a:rPr lang="en-US" sz="1400" dirty="0" err="1">
                <a:ln>
                  <a:solidFill>
                    <a:schemeClr val="tx1">
                      <a:lumMod val="50000"/>
                      <a:alpha val="3000"/>
                    </a:schemeClr>
                  </a:solidFill>
                </a:ln>
              </a:rPr>
              <a:t>mediante</a:t>
            </a:r>
            <a:r>
              <a:rPr lang="en-US" sz="1400" dirty="0">
                <a:ln>
                  <a:solidFill>
                    <a:schemeClr val="tx1">
                      <a:lumMod val="50000"/>
                      <a:alpha val="3000"/>
                    </a:schemeClr>
                  </a:solidFill>
                </a:ln>
              </a:rPr>
              <a:t>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centralizada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Incremento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flexibilidad</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“Advanced desktop management approaches” </a:t>
            </a:r>
            <a:r>
              <a:rPr lang="en-US" sz="1400" dirty="0">
                <a:ln>
                  <a:solidFill>
                    <a:schemeClr val="tx1">
                      <a:lumMod val="50000"/>
                      <a:alpha val="3000"/>
                    </a:schemeClr>
                  </a:solidFill>
                </a:ln>
                <a:hlinkClick r:id="rId3"/>
              </a:rPr>
              <a:t>http://technet.microsoft.com/windows</a:t>
            </a: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“Meet Emerging Compliance and Governance” </a:t>
            </a:r>
            <a:r>
              <a:rPr lang="en-US" sz="1400" dirty="0">
                <a:ln>
                  <a:solidFill>
                    <a:schemeClr val="tx1">
                      <a:lumMod val="50000"/>
                      <a:alpha val="3000"/>
                    </a:schemeClr>
                  </a:solidFill>
                </a:ln>
                <a:hlinkClick r:id="rId3"/>
              </a:rPr>
              <a:t>http://technet.microsoft.com/windows</a:t>
            </a: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Acceso</a:t>
            </a:r>
            <a:r>
              <a:rPr lang="en-US" sz="1400" dirty="0">
                <a:ln>
                  <a:solidFill>
                    <a:schemeClr val="tx1">
                      <a:lumMod val="50000"/>
                      <a:alpha val="3000"/>
                    </a:schemeClr>
                  </a:solidFill>
                </a:ln>
              </a:rPr>
              <a:t> </a:t>
            </a:r>
            <a:r>
              <a:rPr lang="en-US" sz="1400" dirty="0" err="1">
                <a:ln>
                  <a:solidFill>
                    <a:schemeClr val="tx1">
                      <a:lumMod val="50000"/>
                      <a:alpha val="3000"/>
                    </a:schemeClr>
                  </a:solidFill>
                </a:ln>
              </a:rPr>
              <a:t>remoto</a:t>
            </a:r>
            <a:r>
              <a:rPr lang="en-US" sz="1400" dirty="0">
                <a:ln>
                  <a:solidFill>
                    <a:schemeClr val="tx1">
                      <a:lumMod val="50000"/>
                      <a:alpha val="3000"/>
                    </a:schemeClr>
                  </a:solidFill>
                </a:ln>
              </a:rPr>
              <a:t> </a:t>
            </a:r>
            <a:r>
              <a:rPr lang="en-US" sz="1400" dirty="0" err="1">
                <a:ln>
                  <a:solidFill>
                    <a:schemeClr val="tx1">
                      <a:lumMod val="50000"/>
                      <a:alpha val="3000"/>
                    </a:schemeClr>
                  </a:solidFill>
                </a:ln>
              </a:rPr>
              <a:t>seguro</a:t>
            </a:r>
            <a:r>
              <a:rPr lang="en-US" sz="1400" dirty="0">
                <a:ln>
                  <a:solidFill>
                    <a:schemeClr val="tx1">
                      <a:lumMod val="50000"/>
                      <a:alpha val="3000"/>
                    </a:schemeClr>
                  </a:solidFill>
                </a:ln>
              </a:rPr>
              <a:t> a </a:t>
            </a:r>
            <a:r>
              <a:rPr lang="en-US" sz="1400" dirty="0" err="1">
                <a:ln>
                  <a:solidFill>
                    <a:schemeClr val="tx1">
                      <a:lumMod val="50000"/>
                      <a:alpha val="3000"/>
                    </a:schemeClr>
                  </a:solidFill>
                </a:ln>
              </a:rPr>
              <a:t>recursos</a:t>
            </a:r>
            <a:r>
              <a:rPr lang="en-US" sz="1400" dirty="0">
                <a:ln>
                  <a:solidFill>
                    <a:schemeClr val="tx1">
                      <a:lumMod val="50000"/>
                      <a:alpha val="3000"/>
                    </a:schemeClr>
                  </a:solidFill>
                </a:ln>
              </a:rPr>
              <a:t> </a:t>
            </a:r>
            <a:r>
              <a:rPr lang="en-US" sz="1400" dirty="0" err="1">
                <a:ln>
                  <a:solidFill>
                    <a:schemeClr val="tx1">
                      <a:lumMod val="50000"/>
                      <a:alpha val="3000"/>
                    </a:schemeClr>
                  </a:solidFill>
                </a:ln>
              </a:rPr>
              <a:t>internos</a:t>
            </a:r>
            <a:r>
              <a:rPr lang="en-US" sz="1400" dirty="0">
                <a:ln>
                  <a:solidFill>
                    <a:schemeClr val="tx1">
                      <a:lumMod val="50000"/>
                      <a:alpha val="3000"/>
                    </a:schemeClr>
                  </a:solidFill>
                </a:ln>
              </a:rPr>
              <a:t> y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de LOB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allá</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correo</a:t>
            </a:r>
            <a:r>
              <a:rPr lang="en-US" sz="1400" dirty="0">
                <a:ln>
                  <a:solidFill>
                    <a:schemeClr val="tx1">
                      <a:lumMod val="50000"/>
                      <a:alpha val="3000"/>
                    </a:schemeClr>
                  </a:solidFill>
                </a:ln>
              </a:rPr>
              <a:t> </a:t>
            </a:r>
            <a:r>
              <a:rPr lang="en-US" sz="1400" dirty="0" err="1" smtClean="0">
                <a:ln>
                  <a:solidFill>
                    <a:schemeClr val="tx1">
                      <a:lumMod val="50000"/>
                      <a:alpha val="3000"/>
                    </a:schemeClr>
                  </a:solidFill>
                </a:ln>
              </a:rPr>
              <a:t>electrónico</a:t>
            </a:r>
            <a:r>
              <a:rPr lang="en-US" sz="1400" dirty="0">
                <a:ln>
                  <a:solidFill>
                    <a:schemeClr val="tx1">
                      <a:lumMod val="50000"/>
                      <a:alpha val="3000"/>
                    </a:schemeClr>
                  </a:solidFill>
                </a:ln>
              </a:rPr>
              <a:t> </a:t>
            </a:r>
            <a:r>
              <a:rPr lang="en-US" sz="1400" dirty="0" smtClean="0">
                <a:ln>
                  <a:solidFill>
                    <a:schemeClr val="tx1">
                      <a:lumMod val="50000"/>
                      <a:alpha val="3000"/>
                    </a:schemeClr>
                  </a:solidFill>
                </a:ln>
                <a:hlinkClick r:id="rId4"/>
              </a:rPr>
              <a:t>http</a:t>
            </a:r>
            <a:r>
              <a:rPr lang="en-US" sz="1400" dirty="0">
                <a:ln>
                  <a:solidFill>
                    <a:schemeClr val="tx1">
                      <a:lumMod val="50000"/>
                      <a:alpha val="3000"/>
                    </a:schemeClr>
                  </a:solidFill>
                </a:ln>
                <a:hlinkClick r:id="rId4"/>
              </a:rPr>
              <a:t>://technet.microsoft.com/library/bb821287.aspx#EGAA</a:t>
            </a:r>
          </a:p>
        </p:txBody>
      </p:sp>
      <p:grpSp>
        <p:nvGrpSpPr>
          <p:cNvPr id="2" name="Group 32"/>
          <p:cNvGrpSpPr/>
          <p:nvPr/>
        </p:nvGrpSpPr>
        <p:grpSpPr>
          <a:xfrm>
            <a:off x="6743700" y="0"/>
            <a:ext cx="2400300" cy="422092"/>
            <a:chOff x="4533900" y="5257800"/>
            <a:chExt cx="2400300" cy="422092"/>
          </a:xfrm>
        </p:grpSpPr>
        <p:sp>
          <p:nvSpPr>
            <p:cNvPr id="15" name="Rectangle 14"/>
            <p:cNvSpPr/>
            <p:nvPr/>
          </p:nvSpPr>
          <p:spPr>
            <a:xfrm>
              <a:off x="4533900" y="5257800"/>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6" name="TextBox 15"/>
            <p:cNvSpPr txBox="1"/>
            <p:nvPr/>
          </p:nvSpPr>
          <p:spPr>
            <a:xfrm>
              <a:off x="4533900"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7" name="Rectangle 16"/>
            <p:cNvSpPr/>
            <p:nvPr/>
          </p:nvSpPr>
          <p:spPr>
            <a:xfrm>
              <a:off x="5785166" y="5257800"/>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8" name="TextBox 17"/>
            <p:cNvSpPr txBox="1"/>
            <p:nvPr/>
          </p:nvSpPr>
          <p:spPr>
            <a:xfrm>
              <a:off x="5785166"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9" name="Right Arrow 18"/>
            <p:cNvSpPr/>
            <p:nvPr/>
          </p:nvSpPr>
          <p:spPr bwMode="auto">
            <a:xfrm>
              <a:off x="5626099" y="5341995"/>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1" name="Slide Number Placeholder 20"/>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50</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38" y="366713"/>
            <a:ext cx="8780462" cy="424732"/>
          </a:xfrm>
        </p:spPr>
        <p:txBody>
          <a:bodyPr/>
          <a:lstStyle/>
          <a:p>
            <a:pPr>
              <a:buNone/>
            </a:pPr>
            <a:r>
              <a:rPr lang="en-US" sz="2400" dirty="0" err="1"/>
              <a:t>Acceso</a:t>
            </a:r>
            <a:r>
              <a:rPr lang="en-US" sz="2400" dirty="0"/>
              <a:t> a </a:t>
            </a:r>
            <a:r>
              <a:rPr lang="en-US" sz="2400" dirty="0" err="1"/>
              <a:t>información</a:t>
            </a:r>
            <a:r>
              <a:rPr lang="en-US" sz="2400" dirty="0"/>
              <a:t> y </a:t>
            </a:r>
            <a:r>
              <a:rPr lang="en-US" sz="2400" dirty="0" err="1"/>
              <a:t>aplicaciones</a:t>
            </a:r>
            <a:r>
              <a:rPr lang="en-US" sz="2400" dirty="0"/>
              <a:t> </a:t>
            </a:r>
            <a:r>
              <a:rPr lang="en-US" sz="2400" dirty="0" err="1"/>
              <a:t>desde</a:t>
            </a:r>
            <a:r>
              <a:rPr lang="en-US" sz="2400" dirty="0"/>
              <a:t> </a:t>
            </a:r>
            <a:r>
              <a:rPr lang="en-US" sz="2400" dirty="0" err="1"/>
              <a:t>cualquier</a:t>
            </a:r>
            <a:r>
              <a:rPr lang="en-US" sz="2400" dirty="0"/>
              <a:t> </a:t>
            </a:r>
            <a:r>
              <a:rPr lang="en-US" sz="2400" dirty="0" err="1"/>
              <a:t>lugar</a:t>
            </a:r>
            <a:endParaRPr lang="en-US" sz="2400" dirty="0"/>
          </a:p>
        </p:txBody>
      </p:sp>
      <p:sp>
        <p:nvSpPr>
          <p:cNvPr id="5" name="Pentagon 4"/>
          <p:cNvSpPr/>
          <p:nvPr/>
        </p:nvSpPr>
        <p:spPr>
          <a:xfrm>
            <a:off x="114501" y="1624"/>
            <a:ext cx="3332788" cy="406265"/>
          </a:xfrm>
          <a:prstGeom prst="homePlate">
            <a:avLst/>
          </a:prstGeom>
          <a:gradFill flip="none" rotWithShape="0">
            <a:gsLst>
              <a:gs pos="100000">
                <a:schemeClr val="accent4">
                  <a:alpha val="58000"/>
                </a:schemeClr>
              </a:gs>
              <a:gs pos="8000">
                <a:schemeClr val="accent4">
                  <a:alpha val="37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3)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Virtualización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escritorio</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13" name="Content Placeholder 1"/>
          <p:cNvSpPr>
            <a:spLocks noGrp="1"/>
          </p:cNvSpPr>
          <p:nvPr>
            <p:ph idx="1"/>
          </p:nvPr>
        </p:nvSpPr>
        <p:spPr>
          <a:xfrm>
            <a:off x="363538" y="981075"/>
            <a:ext cx="8421687" cy="3813865"/>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configuraciones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basadas</a:t>
            </a:r>
            <a:r>
              <a:rPr lang="en-US" sz="1400" dirty="0">
                <a:ln>
                  <a:solidFill>
                    <a:schemeClr val="tx1">
                      <a:lumMod val="50000"/>
                      <a:alpha val="3000"/>
                    </a:schemeClr>
                  </a:solidFill>
                </a:ln>
              </a:rPr>
              <a:t> en </a:t>
            </a:r>
            <a:r>
              <a:rPr lang="en-US" sz="1400" dirty="0" err="1">
                <a:ln>
                  <a:solidFill>
                    <a:schemeClr val="tx1">
                      <a:lumMod val="50000"/>
                      <a:alpha val="3000"/>
                    </a:schemeClr>
                  </a:solidFill>
                </a:ln>
              </a:rPr>
              <a:t>funciones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independientes</a:t>
            </a:r>
            <a:r>
              <a:rPr lang="en-US" sz="1400" dirty="0">
                <a:ln>
                  <a:solidFill>
                    <a:schemeClr val="tx1">
                      <a:lumMod val="50000"/>
                      <a:alpha val="3000"/>
                    </a:schemeClr>
                  </a:solidFill>
                </a:ln>
              </a:rPr>
              <a:t> del hardware y del SO</a:t>
            </a:r>
          </a:p>
          <a:p>
            <a:pPr marL="687388" lvl="1" indent="-230188">
              <a:lnSpc>
                <a:spcPct val="100000"/>
              </a:lnSpc>
              <a:spcBef>
                <a:spcPts val="300"/>
              </a:spcBef>
            </a:pPr>
            <a:r>
              <a:rPr lang="en-US" sz="1400" dirty="0" err="1">
                <a:ln>
                  <a:solidFill>
                    <a:schemeClr val="tx1">
                      <a:lumMod val="50000"/>
                      <a:alpha val="3000"/>
                    </a:schemeClr>
                  </a:solidFill>
                </a:ln>
              </a:rPr>
              <a:t>Migración</a:t>
            </a:r>
            <a:r>
              <a:rPr lang="en-US" sz="1400" dirty="0">
                <a:ln>
                  <a:solidFill>
                    <a:schemeClr val="tx1">
                      <a:lumMod val="50000"/>
                      <a:alpha val="3000"/>
                    </a:schemeClr>
                  </a:solidFill>
                </a:ln>
              </a:rPr>
              <a:t> sin </a:t>
            </a:r>
            <a:r>
              <a:rPr lang="en-US" sz="1400" dirty="0" err="1">
                <a:ln>
                  <a:solidFill>
                    <a:schemeClr val="tx1">
                      <a:lumMod val="50000"/>
                      <a:alpha val="3000"/>
                    </a:schemeClr>
                  </a:solidFill>
                </a:ln>
              </a:rPr>
              <a:t>inconvenientes</a:t>
            </a:r>
            <a:r>
              <a:rPr lang="en-US" sz="1400" dirty="0">
                <a:ln>
                  <a:solidFill>
                    <a:schemeClr val="tx1">
                      <a:lumMod val="50000"/>
                      <a:alpha val="3000"/>
                    </a:schemeClr>
                  </a:solidFill>
                </a:ln>
              </a:rPr>
              <a:t> a la </a:t>
            </a:r>
            <a:r>
              <a:rPr lang="en-US" sz="1400" dirty="0" err="1">
                <a:ln>
                  <a:solidFill>
                    <a:schemeClr val="tx1">
                      <a:lumMod val="50000"/>
                      <a:alpha val="3000"/>
                    </a:schemeClr>
                  </a:solidFill>
                </a:ln>
              </a:rPr>
              <a:t>computación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móvil</a:t>
            </a:r>
            <a:r>
              <a:rPr lang="en-US" sz="1400" dirty="0">
                <a:ln>
                  <a:solidFill>
                    <a:schemeClr val="tx1">
                      <a:lumMod val="50000"/>
                      <a:alpha val="3000"/>
                    </a:schemeClr>
                  </a:solidFill>
                </a:ln>
              </a:rPr>
              <a:t>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a:t>
            </a:r>
            <a:r>
              <a:rPr lang="en-US" sz="1400" dirty="0" err="1">
                <a:ln>
                  <a:solidFill>
                    <a:schemeClr val="tx1">
                      <a:lumMod val="50000"/>
                      <a:alpha val="3000"/>
                    </a:schemeClr>
                  </a:solidFill>
                </a:ln>
              </a:rPr>
              <a:t>permite</a:t>
            </a:r>
            <a:r>
              <a:rPr lang="en-US" sz="1400" dirty="0">
                <a:ln>
                  <a:solidFill>
                    <a:schemeClr val="tx1">
                      <a:lumMod val="50000"/>
                      <a:alpha val="3000"/>
                    </a:schemeClr>
                  </a:solidFill>
                </a:ln>
              </a:rPr>
              <a:t>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personalizadas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entornos</a:t>
            </a:r>
            <a:r>
              <a:rPr lang="en-US" sz="1400" dirty="0">
                <a:ln>
                  <a:solidFill>
                    <a:schemeClr val="tx1">
                      <a:lumMod val="50000"/>
                      <a:alpha val="3000"/>
                    </a:schemeClr>
                  </a:solidFill>
                </a:ln>
              </a:rPr>
              <a:t> </a:t>
            </a:r>
            <a:r>
              <a:rPr lang="en-US" sz="1400" dirty="0" err="1">
                <a:ln>
                  <a:solidFill>
                    <a:schemeClr val="tx1">
                      <a:lumMod val="50000"/>
                      <a:alpha val="3000"/>
                    </a:schemeClr>
                  </a:solidFill>
                </a:ln>
              </a:rPr>
              <a:t>informáticos</a:t>
            </a:r>
            <a:r>
              <a:rPr lang="en-US" sz="1400" dirty="0">
                <a:ln>
                  <a:solidFill>
                    <a:schemeClr val="tx1">
                      <a:lumMod val="50000"/>
                      <a:alpha val="3000"/>
                    </a:schemeClr>
                  </a:solidFill>
                </a:ln>
              </a:rPr>
              <a:t> en </a:t>
            </a:r>
            <a:r>
              <a:rPr lang="en-US" sz="1400" dirty="0" err="1">
                <a:ln>
                  <a:solidFill>
                    <a:schemeClr val="tx1">
                      <a:lumMod val="50000"/>
                      <a:alpha val="3000"/>
                    </a:schemeClr>
                  </a:solidFill>
                </a:ln>
              </a:rPr>
              <a:t>cualquier</a:t>
            </a:r>
            <a:r>
              <a:rPr lang="en-US" sz="1400" dirty="0">
                <a:ln>
                  <a:solidFill>
                    <a:schemeClr val="tx1">
                      <a:lumMod val="50000"/>
                      <a:alpha val="3000"/>
                    </a:schemeClr>
                  </a:solidFill>
                </a:ln>
              </a:rPr>
              <a:t> </a:t>
            </a:r>
            <a:r>
              <a:rPr lang="en-US" sz="1400" dirty="0" err="1">
                <a:ln>
                  <a:solidFill>
                    <a:schemeClr val="tx1">
                      <a:lumMod val="50000"/>
                      <a:alpha val="3000"/>
                    </a:schemeClr>
                  </a:solidFill>
                </a:ln>
              </a:rPr>
              <a:t>lugar</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Computación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compartida</a:t>
            </a:r>
            <a:r>
              <a:rPr lang="en-US" sz="1400" dirty="0">
                <a:ln>
                  <a:solidFill>
                    <a:schemeClr val="tx1">
                      <a:lumMod val="50000"/>
                      <a:alpha val="3000"/>
                    </a:schemeClr>
                  </a:solidFill>
                </a:ln>
              </a:rPr>
              <a:t> </a:t>
            </a:r>
            <a:r>
              <a:rPr lang="en-US" sz="1400" dirty="0" err="1">
                <a:ln>
                  <a:solidFill>
                    <a:schemeClr val="tx1">
                      <a:lumMod val="50000"/>
                      <a:alpha val="3000"/>
                    </a:schemeClr>
                  </a:solidFill>
                </a:ln>
              </a:rPr>
              <a:t>basada</a:t>
            </a:r>
            <a:r>
              <a:rPr lang="en-US" sz="1400" dirty="0">
                <a:ln>
                  <a:solidFill>
                    <a:schemeClr val="tx1">
                      <a:lumMod val="50000"/>
                      <a:alpha val="3000"/>
                    </a:schemeClr>
                  </a:solidFill>
                </a:ln>
              </a:rPr>
              <a:t> en el </a:t>
            </a:r>
            <a:r>
              <a:rPr lang="en-US" sz="1400" dirty="0" err="1">
                <a:ln>
                  <a:solidFill>
                    <a:schemeClr val="tx1">
                      <a:lumMod val="50000"/>
                      <a:alpha val="3000"/>
                    </a:schemeClr>
                  </a:solidFill>
                </a:ln>
              </a:rPr>
              <a:t>cliente</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trabajadores</a:t>
            </a:r>
            <a:r>
              <a:rPr lang="en-US" sz="1400" dirty="0">
                <a:ln>
                  <a:solidFill>
                    <a:schemeClr val="tx1">
                      <a:lumMod val="50000"/>
                      <a:alpha val="3000"/>
                    </a:schemeClr>
                  </a:solidFill>
                </a:ln>
              </a:rPr>
              <a:t>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a:t>
            </a:r>
            <a:r>
              <a:rPr lang="en-US" sz="1400" dirty="0" err="1">
                <a:ln>
                  <a:solidFill>
                    <a:schemeClr val="tx1">
                      <a:lumMod val="50000"/>
                      <a:alpha val="3000"/>
                    </a:schemeClr>
                  </a:solidFill>
                </a:ln>
              </a:rPr>
              <a:t>manejan</a:t>
            </a:r>
            <a:r>
              <a:rPr lang="en-US" sz="1400" dirty="0">
                <a:ln>
                  <a:solidFill>
                    <a:schemeClr val="tx1">
                      <a:lumMod val="50000"/>
                      <a:alpha val="3000"/>
                    </a:schemeClr>
                  </a:solidFill>
                </a:ln>
              </a:rPr>
              <a:t> </a:t>
            </a:r>
            <a:r>
              <a:rPr lang="en-US" sz="1400" dirty="0" err="1">
                <a:ln>
                  <a:solidFill>
                    <a:schemeClr val="tx1">
                      <a:lumMod val="50000"/>
                      <a:alpha val="3000"/>
                    </a:schemeClr>
                  </a:solidFill>
                </a:ln>
              </a:rPr>
              <a:t>datos</a:t>
            </a:r>
            <a:r>
              <a:rPr lang="en-US" sz="1400" dirty="0">
                <a:ln>
                  <a:solidFill>
                    <a:schemeClr val="tx1">
                      <a:lumMod val="50000"/>
                      <a:alpha val="3000"/>
                    </a:schemeClr>
                  </a:solidFill>
                </a:ln>
              </a:rPr>
              <a:t> </a:t>
            </a:r>
            <a:r>
              <a:rPr lang="en-US" sz="1400" dirty="0" err="1">
                <a:ln>
                  <a:solidFill>
                    <a:schemeClr val="tx1">
                      <a:lumMod val="50000"/>
                      <a:alpha val="3000"/>
                    </a:schemeClr>
                  </a:solidFill>
                </a:ln>
              </a:rPr>
              <a:t>almacenados</a:t>
            </a:r>
            <a:r>
              <a:rPr lang="en-US" sz="1400" dirty="0">
                <a:ln>
                  <a:solidFill>
                    <a:schemeClr val="tx1">
                      <a:lumMod val="50000"/>
                      <a:alpha val="3000"/>
                    </a:schemeClr>
                  </a:solidFill>
                </a:ln>
              </a:rPr>
              <a:t> en forma </a:t>
            </a:r>
            <a:r>
              <a:rPr lang="en-US" sz="1400" dirty="0" err="1">
                <a:ln>
                  <a:solidFill>
                    <a:schemeClr val="tx1">
                      <a:lumMod val="50000"/>
                      <a:alpha val="3000"/>
                    </a:schemeClr>
                  </a:solidFill>
                </a:ln>
              </a:rPr>
              <a:t>centralizada</a:t>
            </a:r>
            <a:r>
              <a:rPr lang="en-US" sz="1400" dirty="0">
                <a:ln>
                  <a:solidFill>
                    <a:schemeClr val="tx1">
                      <a:lumMod val="50000"/>
                      <a:alpha val="3000"/>
                    </a:schemeClr>
                  </a:solidFill>
                </a:ln>
              </a:rPr>
              <a:t> </a:t>
            </a: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tiempos</a:t>
            </a:r>
            <a:r>
              <a:rPr lang="en-US" sz="1400" dirty="0">
                <a:ln>
                  <a:solidFill>
                    <a:schemeClr val="tx1">
                      <a:lumMod val="50000"/>
                      <a:alpha val="3000"/>
                    </a:schemeClr>
                  </a:solidFill>
                </a:ln>
              </a:rPr>
              <a:t> y </a:t>
            </a:r>
            <a:r>
              <a:rPr lang="en-US" sz="1400" dirty="0" err="1">
                <a:ln>
                  <a:solidFill>
                    <a:schemeClr val="tx1">
                      <a:lumMod val="50000"/>
                      <a:alpha val="3000"/>
                    </a:schemeClr>
                  </a:solidFill>
                </a:ln>
              </a:rPr>
              <a:t>costos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configuraciones</a:t>
            </a:r>
            <a:r>
              <a:rPr lang="en-US" sz="1400" dirty="0">
                <a:ln>
                  <a:solidFill>
                    <a:schemeClr val="tx1">
                      <a:lumMod val="50000"/>
                      <a:alpha val="3000"/>
                    </a:schemeClr>
                  </a:solidFill>
                </a:ln>
              </a:rPr>
              <a:t> y </a:t>
            </a:r>
            <a:r>
              <a:rPr lang="en-US" sz="1400" dirty="0" err="1">
                <a:ln>
                  <a:solidFill>
                    <a:schemeClr val="tx1">
                      <a:lumMod val="50000"/>
                      <a:alpha val="3000"/>
                    </a:schemeClr>
                  </a:solidFill>
                </a:ln>
              </a:rPr>
              <a:t>resolución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problemas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tiempo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inactividad</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usuario</a:t>
            </a:r>
            <a:r>
              <a:rPr lang="en-US" sz="1400" dirty="0">
                <a:ln>
                  <a:solidFill>
                    <a:schemeClr val="tx1">
                      <a:lumMod val="50000"/>
                      <a:alpha val="3000"/>
                    </a:schemeClr>
                  </a:solidFill>
                </a:ln>
              </a:rPr>
              <a:t> final al </a:t>
            </a:r>
            <a:r>
              <a:rPr lang="en-US" sz="1400" dirty="0" err="1">
                <a:ln>
                  <a:solidFill>
                    <a:schemeClr val="tx1">
                      <a:lumMod val="50000"/>
                      <a:alpha val="3000"/>
                    </a:schemeClr>
                  </a:solidFill>
                </a:ln>
              </a:rPr>
              <a:t>momento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migraciones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hacia</a:t>
            </a:r>
            <a:r>
              <a:rPr lang="en-US" sz="1400" dirty="0">
                <a:ln>
                  <a:solidFill>
                    <a:schemeClr val="tx1">
                      <a:lumMod val="50000"/>
                      <a:alpha val="3000"/>
                    </a:schemeClr>
                  </a:solidFill>
                </a:ln>
              </a:rPr>
              <a:t> PC y </a:t>
            </a:r>
            <a:r>
              <a:rPr lang="en-US" sz="1400" dirty="0" err="1">
                <a:ln>
                  <a:solidFill>
                    <a:schemeClr val="tx1">
                      <a:lumMod val="50000"/>
                      <a:alpha val="3000"/>
                    </a:schemeClr>
                  </a:solidFill>
                </a:ln>
              </a:rPr>
              <a:t>dispositivos</a:t>
            </a:r>
            <a:r>
              <a:rPr lang="en-US" sz="1400" dirty="0">
                <a:ln>
                  <a:solidFill>
                    <a:schemeClr val="tx1">
                      <a:lumMod val="50000"/>
                      <a:alpha val="3000"/>
                    </a:schemeClr>
                  </a:solidFill>
                </a:ln>
              </a:rPr>
              <a:t> </a:t>
            </a:r>
            <a:r>
              <a:rPr lang="en-US" sz="1400" dirty="0" err="1">
                <a:ln>
                  <a:solidFill>
                    <a:schemeClr val="tx1">
                      <a:lumMod val="50000"/>
                      <a:alpha val="3000"/>
                    </a:schemeClr>
                  </a:solidFill>
                </a:ln>
              </a:rPr>
              <a:t>informáticos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movilidad</a:t>
            </a:r>
            <a:r>
              <a:rPr lang="en-US" sz="1400" dirty="0">
                <a:ln>
                  <a:solidFill>
                    <a:schemeClr val="tx1">
                      <a:lumMod val="50000"/>
                      <a:alpha val="3000"/>
                    </a:schemeClr>
                  </a:solidFill>
                </a:ln>
              </a:rPr>
              <a:t> y </a:t>
            </a:r>
            <a:r>
              <a:rPr lang="en-US" sz="1400" dirty="0" err="1">
                <a:ln>
                  <a:solidFill>
                    <a:schemeClr val="tx1">
                      <a:lumMod val="50000"/>
                      <a:alpha val="3000"/>
                    </a:schemeClr>
                  </a:solidFill>
                </a:ln>
              </a:rPr>
              <a:t>flexibilidad</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usuario</a:t>
            </a:r>
            <a:r>
              <a:rPr lang="en-US" sz="1400" dirty="0">
                <a:ln>
                  <a:solidFill>
                    <a:schemeClr val="tx1">
                      <a:lumMod val="50000"/>
                      <a:alpha val="3000"/>
                    </a:schemeClr>
                  </a:solidFill>
                </a:ln>
              </a:rPr>
              <a:t> final con </a:t>
            </a:r>
            <a:r>
              <a:rPr lang="en-US" sz="1400" dirty="0" err="1">
                <a:ln>
                  <a:solidFill>
                    <a:schemeClr val="tx1">
                      <a:lumMod val="50000"/>
                      <a:alpha val="3000"/>
                    </a:schemeClr>
                  </a:solidFill>
                </a:ln>
              </a:rPr>
              <a:t>computación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desde</a:t>
            </a:r>
            <a:r>
              <a:rPr lang="en-US" sz="1400" dirty="0">
                <a:ln>
                  <a:solidFill>
                    <a:schemeClr val="tx1">
                      <a:lumMod val="50000"/>
                      <a:alpha val="3000"/>
                    </a:schemeClr>
                  </a:solidFill>
                </a:ln>
              </a:rPr>
              <a:t> </a:t>
            </a:r>
            <a:r>
              <a:rPr lang="en-US" sz="1400" dirty="0" err="1">
                <a:ln>
                  <a:solidFill>
                    <a:schemeClr val="tx1">
                      <a:lumMod val="50000"/>
                      <a:alpha val="3000"/>
                    </a:schemeClr>
                  </a:solidFill>
                </a:ln>
              </a:rPr>
              <a:t>cualquier</a:t>
            </a:r>
            <a:r>
              <a:rPr lang="en-US" sz="1400" dirty="0">
                <a:ln>
                  <a:solidFill>
                    <a:schemeClr val="tx1">
                      <a:lumMod val="50000"/>
                      <a:alpha val="3000"/>
                    </a:schemeClr>
                  </a:solidFill>
                </a:ln>
              </a:rPr>
              <a:t> </a:t>
            </a:r>
            <a:r>
              <a:rPr lang="en-US" sz="1400" dirty="0" err="1">
                <a:ln>
                  <a:solidFill>
                    <a:schemeClr val="tx1">
                      <a:lumMod val="50000"/>
                      <a:alpha val="3000"/>
                    </a:schemeClr>
                  </a:solidFill>
                </a:ln>
              </a:rPr>
              <a:t>lugar</a:t>
            </a:r>
            <a:r>
              <a:rPr lang="en-US" sz="1400" dirty="0">
                <a:ln>
                  <a:solidFill>
                    <a:schemeClr val="tx1">
                      <a:lumMod val="50000"/>
                      <a:alpha val="3000"/>
                    </a:schemeClr>
                  </a:solidFill>
                </a:ln>
              </a:rPr>
              <a:t>”</a:t>
            </a: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Videos de </a:t>
            </a:r>
            <a:r>
              <a:rPr lang="en-US" sz="1400" dirty="0" err="1">
                <a:ln>
                  <a:solidFill>
                    <a:schemeClr val="tx1">
                      <a:lumMod val="50000"/>
                      <a:alpha val="3000"/>
                    </a:schemeClr>
                  </a:solidFill>
                </a:ln>
              </a:rPr>
              <a:t>escenarios</a:t>
            </a:r>
            <a:r>
              <a:rPr lang="en-US" sz="1400" dirty="0">
                <a:ln>
                  <a:solidFill>
                    <a:schemeClr val="tx1">
                      <a:lumMod val="50000"/>
                      <a:alpha val="3000"/>
                    </a:schemeClr>
                  </a:solidFill>
                </a:ln>
              </a:rPr>
              <a:t> </a:t>
            </a:r>
            <a:r>
              <a:rPr lang="en-US" sz="1400" dirty="0" err="1">
                <a:ln>
                  <a:solidFill>
                    <a:schemeClr val="tx1">
                      <a:lumMod val="50000"/>
                      <a:alpha val="3000"/>
                    </a:schemeClr>
                  </a:solidFill>
                </a:ln>
              </a:rPr>
              <a:t>relacionados</a:t>
            </a:r>
            <a:r>
              <a:rPr lang="en-US" sz="1400" dirty="0">
                <a:ln>
                  <a:solidFill>
                    <a:schemeClr val="tx1">
                      <a:lumMod val="50000"/>
                      <a:alpha val="3000"/>
                    </a:schemeClr>
                  </a:solidFill>
                </a:ln>
              </a:rPr>
              <a:t> con el </a:t>
            </a:r>
            <a:r>
              <a:rPr lang="en-US" sz="1400" dirty="0" err="1">
                <a:ln>
                  <a:solidFill>
                    <a:schemeClr val="tx1">
                      <a:lumMod val="50000"/>
                      <a:alpha val="3000"/>
                    </a:schemeClr>
                  </a:solidFill>
                </a:ln>
              </a:rPr>
              <a:t>escritorio</a:t>
            </a:r>
            <a:r>
              <a:rPr lang="en-US" sz="1400" dirty="0">
                <a:ln>
                  <a:solidFill>
                    <a:schemeClr val="tx1">
                      <a:lumMod val="50000"/>
                      <a:alpha val="3000"/>
                    </a:schemeClr>
                  </a:solidFill>
                </a:ln>
              </a:rPr>
              <a:t> </a:t>
            </a:r>
            <a:r>
              <a:rPr lang="en-US" sz="1400" dirty="0" err="1">
                <a:ln>
                  <a:solidFill>
                    <a:schemeClr val="tx1">
                      <a:lumMod val="50000"/>
                      <a:alpha val="3000"/>
                    </a:schemeClr>
                  </a:solidFill>
                </a:ln>
              </a:rPr>
              <a:t>optimizado</a:t>
            </a:r>
            <a:r>
              <a:rPr lang="en-US" sz="1400" dirty="0">
                <a:ln>
                  <a:solidFill>
                    <a:schemeClr val="tx1">
                      <a:lumMod val="50000"/>
                      <a:alpha val="3000"/>
                    </a:schemeClr>
                  </a:solidFill>
                </a:ln>
              </a:rPr>
              <a:t> de Windows </a:t>
            </a:r>
            <a:r>
              <a:rPr lang="en-US" sz="1400" dirty="0">
                <a:ln>
                  <a:solidFill>
                    <a:schemeClr val="tx1">
                      <a:lumMod val="50000"/>
                      <a:alpha val="3000"/>
                    </a:schemeClr>
                  </a:solidFill>
                </a:ln>
                <a:hlinkClick r:id="rId3"/>
              </a:rPr>
              <a:t>http://www.microsoft.com/windows/products/windowsvista/enterprise/scenarios.mspx</a:t>
            </a:r>
          </a:p>
        </p:txBody>
      </p:sp>
      <p:grpSp>
        <p:nvGrpSpPr>
          <p:cNvPr id="2" name="Group 11"/>
          <p:cNvGrpSpPr/>
          <p:nvPr/>
        </p:nvGrpSpPr>
        <p:grpSpPr>
          <a:xfrm>
            <a:off x="6743700" y="0"/>
            <a:ext cx="2400300" cy="422092"/>
            <a:chOff x="4533900" y="6124575"/>
            <a:chExt cx="2400300" cy="422092"/>
          </a:xfrm>
        </p:grpSpPr>
        <p:sp>
          <p:nvSpPr>
            <p:cNvPr id="14" name="Rectangle 13"/>
            <p:cNvSpPr/>
            <p:nvPr/>
          </p:nvSpPr>
          <p:spPr>
            <a:xfrm>
              <a:off x="4533900" y="6124575"/>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6" name="Rectangle 15"/>
            <p:cNvSpPr/>
            <p:nvPr/>
          </p:nvSpPr>
          <p:spPr>
            <a:xfrm>
              <a:off x="5785166" y="6124575"/>
              <a:ext cx="1149034" cy="422092"/>
            </a:xfrm>
            <a:prstGeom prst="rect">
              <a:avLst/>
            </a:prstGeom>
            <a:gradFill flip="none" rotWithShape="1">
              <a:gsLst>
                <a:gs pos="0">
                  <a:srgbClr val="18772A">
                    <a:lumMod val="50000"/>
                  </a:srgbClr>
                </a:gs>
                <a:gs pos="50000">
                  <a:srgbClr val="18772A">
                    <a:lumMod val="75000"/>
                  </a:srgbClr>
                </a:gs>
                <a:gs pos="100000">
                  <a:srgbClr val="18772A">
                    <a:lumMod val="5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620877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51</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363538" y="981075"/>
            <a:ext cx="8410575" cy="4791055"/>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Establecimiento</a:t>
            </a:r>
            <a:r>
              <a:rPr lang="en-US" sz="1400" dirty="0">
                <a:ln>
                  <a:solidFill>
                    <a:schemeClr val="tx1">
                      <a:lumMod val="50000"/>
                      <a:alpha val="3000"/>
                    </a:schemeClr>
                  </a:solidFill>
                </a:ln>
              </a:rPr>
              <a:t> de Active Directory </a:t>
            </a:r>
            <a:r>
              <a:rPr lang="en-US" sz="1400" dirty="0" err="1">
                <a:ln>
                  <a:solidFill>
                    <a:schemeClr val="tx1">
                      <a:lumMod val="50000"/>
                      <a:alpha val="3000"/>
                    </a:schemeClr>
                  </a:solidFill>
                </a:ln>
              </a:rPr>
              <a:t>como</a:t>
            </a:r>
            <a:r>
              <a:rPr lang="en-US" sz="1400" dirty="0">
                <a:ln>
                  <a:solidFill>
                    <a:schemeClr val="tx1">
                      <a:lumMod val="50000"/>
                      <a:alpha val="3000"/>
                    </a:schemeClr>
                  </a:solidFill>
                </a:ln>
              </a:rPr>
              <a:t> la base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centralizada</a:t>
            </a:r>
            <a:r>
              <a:rPr lang="en-US" sz="1400" dirty="0">
                <a:ln>
                  <a:solidFill>
                    <a:schemeClr val="tx1">
                      <a:lumMod val="50000"/>
                      <a:alpha val="3000"/>
                    </a:schemeClr>
                  </a:solidFill>
                </a:ln>
              </a:rPr>
              <a:t> de PC</a:t>
            </a:r>
          </a:p>
          <a:p>
            <a:pPr marL="687388" lvl="1" indent="-230188">
              <a:lnSpc>
                <a:spcPct val="100000"/>
              </a:lnSpc>
              <a:spcBef>
                <a:spcPts val="300"/>
              </a:spcBef>
            </a:pPr>
            <a:r>
              <a:rPr lang="en-US" sz="1400" dirty="0" err="1">
                <a:ln>
                  <a:solidFill>
                    <a:schemeClr val="tx1">
                      <a:lumMod val="50000"/>
                      <a:alpha val="3000"/>
                    </a:schemeClr>
                  </a:solidFill>
                </a:ln>
              </a:rPr>
              <a:t>Creación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grupos</a:t>
            </a:r>
            <a:r>
              <a:rPr lang="en-US" sz="1400" dirty="0">
                <a:ln>
                  <a:solidFill>
                    <a:schemeClr val="tx1">
                      <a:lumMod val="50000"/>
                      <a:alpha val="3000"/>
                    </a:schemeClr>
                  </a:solidFill>
                </a:ln>
              </a:rPr>
              <a:t> y </a:t>
            </a:r>
            <a:r>
              <a:rPr lang="en-US" sz="1400" dirty="0" err="1">
                <a:ln>
                  <a:solidFill>
                    <a:schemeClr val="tx1">
                      <a:lumMod val="50000"/>
                      <a:alpha val="3000"/>
                    </a:schemeClr>
                  </a:solidFill>
                </a:ln>
              </a:rPr>
              <a:t>asignación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directivas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grupo</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un </a:t>
            </a:r>
            <a:r>
              <a:rPr lang="en-US" sz="1400" dirty="0" err="1">
                <a:ln>
                  <a:solidFill>
                    <a:schemeClr val="tx1">
                      <a:lumMod val="50000"/>
                      <a:alpha val="3000"/>
                    </a:schemeClr>
                  </a:solidFill>
                </a:ln>
              </a:rPr>
              <a:t>mejor</a:t>
            </a:r>
            <a:r>
              <a:rPr lang="en-US" sz="1400" dirty="0">
                <a:ln>
                  <a:solidFill>
                    <a:schemeClr val="tx1">
                      <a:lumMod val="50000"/>
                      <a:alpha val="3000"/>
                    </a:schemeClr>
                  </a:solidFill>
                </a:ln>
              </a:rPr>
              <a:t> control y </a:t>
            </a:r>
            <a:r>
              <a:rPr lang="en-US" sz="1400" dirty="0" err="1">
                <a:ln>
                  <a:solidFill>
                    <a:schemeClr val="tx1">
                      <a:lumMod val="50000"/>
                      <a:alpha val="3000"/>
                    </a:schemeClr>
                  </a:solidFill>
                </a:ln>
              </a:rPr>
              <a:t>automatización</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Utilización</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elaboración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informes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problemas</a:t>
            </a:r>
            <a:r>
              <a:rPr lang="en-US" sz="1400" dirty="0">
                <a:ln>
                  <a:solidFill>
                    <a:schemeClr val="tx1">
                      <a:lumMod val="50000"/>
                      <a:alpha val="3000"/>
                    </a:schemeClr>
                  </a:solidFill>
                </a:ln>
              </a:rPr>
              <a:t> sin </a:t>
            </a:r>
            <a:r>
              <a:rPr lang="en-US" sz="1400" dirty="0" err="1">
                <a:ln>
                  <a:solidFill>
                    <a:schemeClr val="tx1">
                      <a:lumMod val="50000"/>
                      <a:alpha val="3000"/>
                    </a:schemeClr>
                  </a:solidFill>
                </a:ln>
              </a:rPr>
              <a:t>agentes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mejorar</a:t>
            </a:r>
            <a:r>
              <a:rPr lang="en-US" sz="1400" dirty="0">
                <a:ln>
                  <a:solidFill>
                    <a:schemeClr val="tx1">
                      <a:lumMod val="50000"/>
                      <a:alpha val="3000"/>
                    </a:schemeClr>
                  </a:solidFill>
                </a:ln>
              </a:rPr>
              <a:t> la </a:t>
            </a:r>
            <a:r>
              <a:rPr lang="en-US" sz="1400" dirty="0" err="1">
                <a:ln>
                  <a:solidFill>
                    <a:schemeClr val="tx1">
                      <a:lumMod val="50000"/>
                      <a:alpha val="3000"/>
                    </a:schemeClr>
                  </a:solidFill>
                </a:ln>
              </a:rPr>
              <a:t>capacidad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respuesta</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actualizaciones</a:t>
            </a:r>
            <a:r>
              <a:rPr lang="en-US" sz="1400" dirty="0">
                <a:ln>
                  <a:solidFill>
                    <a:schemeClr val="tx1">
                      <a:lumMod val="50000"/>
                      <a:alpha val="3000"/>
                    </a:schemeClr>
                  </a:solidFill>
                </a:ln>
              </a:rPr>
              <a:t> y </a:t>
            </a:r>
            <a:r>
              <a:rPr lang="en-US" sz="1400" dirty="0" err="1">
                <a:ln>
                  <a:solidFill>
                    <a:schemeClr val="tx1">
                      <a:lumMod val="50000"/>
                      <a:alpha val="3000"/>
                    </a:schemeClr>
                  </a:solidFill>
                </a:ln>
              </a:rPr>
              <a:t>resolución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problemas</a:t>
            </a:r>
            <a:r>
              <a:rPr lang="en-US" sz="1400" dirty="0">
                <a:ln>
                  <a:solidFill>
                    <a:schemeClr val="tx1">
                      <a:lumMod val="50000"/>
                      <a:alpha val="3000"/>
                    </a:schemeClr>
                  </a:solidFill>
                </a:ln>
              </a:rPr>
              <a:t> </a:t>
            </a:r>
          </a:p>
          <a:p>
            <a:pPr marL="344488" lvl="1" indent="-344488">
              <a:lnSpc>
                <a:spcPct val="100000"/>
              </a:lnSpc>
              <a:spcBef>
                <a:spcPts val="500"/>
              </a:spcBef>
              <a:buSzPct val="100000"/>
            </a:pPr>
            <a:r>
              <a:rPr lang="en-US" sz="1600" b="1" kern="1200" dirty="0" err="1">
                <a:ln>
                  <a:solidFill>
                    <a:schemeClr val="bg2">
                      <a:alpha val="3000"/>
                    </a:schemeClr>
                  </a:solidFill>
                </a:ln>
                <a:ea typeface="+mn-ea"/>
                <a:cs typeface="+mn-cs"/>
              </a:rPr>
              <a:t>Impacto</a:t>
            </a:r>
            <a:endParaRPr lang="en-US" sz="1600" b="1" kern="1200" dirty="0">
              <a:ln>
                <a:solidFill>
                  <a:schemeClr val="bg2">
                    <a:alpha val="3000"/>
                  </a:schemeClr>
                </a:solidFill>
              </a:ln>
              <a:ea typeface="+mn-ea"/>
              <a:cs typeface="+mn-cs"/>
            </a:endParaRPr>
          </a:p>
          <a:p>
            <a:pPr marL="687388" lvl="1" indent="-230188">
              <a:lnSpc>
                <a:spcPct val="100000"/>
              </a:lnSpc>
              <a:spcBef>
                <a:spcPts val="300"/>
              </a:spcBef>
            </a:pPr>
            <a:r>
              <a:rPr lang="en-US" sz="1400" dirty="0" err="1">
                <a:ln>
                  <a:solidFill>
                    <a:schemeClr val="tx1">
                      <a:lumMod val="50000"/>
                      <a:alpha val="3000"/>
                    </a:schemeClr>
                  </a:solidFill>
                </a:ln>
              </a:rPr>
              <a:t>Ahorro</a:t>
            </a:r>
            <a:r>
              <a:rPr lang="en-US" sz="1400" dirty="0">
                <a:ln>
                  <a:solidFill>
                    <a:schemeClr val="tx1">
                      <a:lumMod val="50000"/>
                      <a:alpha val="3000"/>
                    </a:schemeClr>
                  </a:solidFill>
                </a:ln>
              </a:rPr>
              <a:t> en la </a:t>
            </a:r>
            <a:r>
              <a:rPr lang="en-US" sz="1400" dirty="0" err="1">
                <a:ln>
                  <a:solidFill>
                    <a:schemeClr val="tx1">
                      <a:lumMod val="50000"/>
                      <a:alpha val="3000"/>
                    </a:schemeClr>
                  </a:solidFill>
                </a:ln>
              </a:rPr>
              <a:t>mano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obra</a:t>
            </a:r>
            <a:r>
              <a:rPr lang="en-US" sz="1400" dirty="0">
                <a:ln>
                  <a:solidFill>
                    <a:schemeClr val="tx1">
                      <a:lumMod val="50000"/>
                      <a:alpha val="3000"/>
                    </a:schemeClr>
                  </a:solidFill>
                </a:ln>
              </a:rPr>
              <a:t> de TI gracias a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centralizada</a:t>
            </a:r>
            <a:r>
              <a:rPr lang="en-US" sz="1400" dirty="0">
                <a:ln>
                  <a:solidFill>
                    <a:schemeClr val="tx1">
                      <a:lumMod val="50000"/>
                      <a:alpha val="3000"/>
                    </a:schemeClr>
                  </a:solidFill>
                </a:ln>
              </a:rPr>
              <a:t> y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a:t>
            </a: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necesidades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soporte</a:t>
            </a:r>
            <a:r>
              <a:rPr lang="en-US" sz="1400" dirty="0">
                <a:ln>
                  <a:solidFill>
                    <a:schemeClr val="tx1">
                      <a:lumMod val="50000"/>
                      <a:alpha val="3000"/>
                    </a:schemeClr>
                  </a:solidFill>
                </a:ln>
              </a:rPr>
              <a:t> de PC</a:t>
            </a:r>
          </a:p>
          <a:p>
            <a:pPr marL="687388" lvl="1" indent="-230188">
              <a:lnSpc>
                <a:spcPct val="100000"/>
              </a:lnSpc>
              <a:spcBef>
                <a:spcPts val="300"/>
              </a:spcBef>
            </a:pPr>
            <a:r>
              <a:rPr lang="en-US" sz="1400" dirty="0" err="1">
                <a:ln>
                  <a:solidFill>
                    <a:schemeClr val="tx1">
                      <a:lumMod val="50000"/>
                      <a:alpha val="3000"/>
                    </a:schemeClr>
                  </a:solidFill>
                </a:ln>
              </a:rPr>
              <a:t>Aumento</a:t>
            </a:r>
            <a:r>
              <a:rPr lang="en-US" sz="1400" dirty="0">
                <a:ln>
                  <a:solidFill>
                    <a:schemeClr val="tx1">
                      <a:lumMod val="50000"/>
                      <a:alpha val="3000"/>
                    </a:schemeClr>
                  </a:solidFill>
                </a:ln>
              </a:rPr>
              <a:t> en el </a:t>
            </a:r>
            <a:r>
              <a:rPr lang="en-US" sz="1400" dirty="0" err="1">
                <a:ln>
                  <a:solidFill>
                    <a:schemeClr val="tx1">
                      <a:lumMod val="50000"/>
                      <a:alpha val="3000"/>
                    </a:schemeClr>
                  </a:solidFill>
                </a:ln>
              </a:rPr>
              <a:t>tiempo</a:t>
            </a:r>
            <a:r>
              <a:rPr lang="en-US" sz="1400" dirty="0">
                <a:ln>
                  <a:solidFill>
                    <a:schemeClr val="tx1">
                      <a:lumMod val="50000"/>
                      <a:alpha val="3000"/>
                    </a:schemeClr>
                  </a:solidFill>
                </a:ln>
              </a:rPr>
              <a:t> </a:t>
            </a:r>
            <a:r>
              <a:rPr lang="en-US" sz="1400" dirty="0" err="1">
                <a:ln>
                  <a:solidFill>
                    <a:schemeClr val="tx1">
                      <a:lumMod val="50000"/>
                      <a:alpha val="3000"/>
                    </a:schemeClr>
                  </a:solidFill>
                </a:ln>
              </a:rPr>
              <a:t>productivo</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sistema</a:t>
            </a:r>
            <a:r>
              <a:rPr lang="en-US" sz="1400" dirty="0">
                <a:ln>
                  <a:solidFill>
                    <a:schemeClr val="tx1">
                      <a:lumMod val="50000"/>
                      <a:alpha val="3000"/>
                    </a:schemeClr>
                  </a:solidFill>
                </a:ln>
              </a:rPr>
              <a:t> con un </a:t>
            </a:r>
            <a:r>
              <a:rPr lang="en-US" sz="1400" dirty="0" err="1">
                <a:ln>
                  <a:solidFill>
                    <a:schemeClr val="tx1">
                      <a:lumMod val="50000"/>
                      <a:alpha val="3000"/>
                    </a:schemeClr>
                  </a:solidFill>
                </a:ln>
              </a:rPr>
              <a:t>entorno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escritorio</a:t>
            </a:r>
            <a:r>
              <a:rPr lang="en-US" sz="1400" dirty="0">
                <a:ln>
                  <a:solidFill>
                    <a:schemeClr val="tx1">
                      <a:lumMod val="50000"/>
                      <a:alpha val="3000"/>
                    </a:schemeClr>
                  </a:solidFill>
                </a:ln>
              </a:rPr>
              <a:t> </a:t>
            </a:r>
            <a:r>
              <a:rPr lang="en-US" sz="1400" dirty="0" err="1">
                <a:ln>
                  <a:solidFill>
                    <a:schemeClr val="tx1">
                      <a:lumMod val="50000"/>
                      <a:alpha val="3000"/>
                    </a:schemeClr>
                  </a:solidFill>
                </a:ln>
              </a:rPr>
              <a:t>administrado</a:t>
            </a:r>
            <a:r>
              <a:rPr lang="en-US" sz="1400" dirty="0">
                <a:ln>
                  <a:solidFill>
                    <a:schemeClr val="tx1">
                      <a:lumMod val="50000"/>
                      <a:alpha val="3000"/>
                    </a:schemeClr>
                  </a:solidFill>
                </a:ln>
              </a:rPr>
              <a:t> y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a:t>
            </a:r>
            <a:r>
              <a:rPr lang="en-US" sz="1400" dirty="0" err="1">
                <a:ln>
                  <a:solidFill>
                    <a:schemeClr val="tx1">
                      <a:lumMod val="50000"/>
                      <a:alpha val="3000"/>
                    </a:schemeClr>
                  </a:solidFill>
                </a:ln>
              </a:rPr>
              <a:t>rápida</a:t>
            </a:r>
            <a:r>
              <a:rPr lang="en-US" sz="1400" dirty="0">
                <a:ln>
                  <a:solidFill>
                    <a:schemeClr val="tx1">
                      <a:lumMod val="50000"/>
                      <a:alpha val="3000"/>
                    </a:schemeClr>
                  </a:solidFill>
                </a:ln>
              </a:rPr>
              <a:t> </a:t>
            </a:r>
            <a:r>
              <a:rPr lang="en-US" sz="1400" dirty="0" err="1">
                <a:ln>
                  <a:solidFill>
                    <a:schemeClr val="tx1">
                      <a:lumMod val="50000"/>
                      <a:alpha val="3000"/>
                    </a:schemeClr>
                  </a:solidFill>
                </a:ln>
              </a:rPr>
              <a:t>resolución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problemas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Refuerzo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a:t>
            </a:r>
            <a:r>
              <a:rPr lang="en-US" sz="1400" dirty="0" err="1">
                <a:ln>
                  <a:solidFill>
                    <a:schemeClr val="tx1">
                      <a:lumMod val="50000"/>
                      <a:alpha val="3000"/>
                    </a:schemeClr>
                  </a:solidFill>
                </a:ln>
              </a:rPr>
              <a:t>mediante</a:t>
            </a:r>
            <a:r>
              <a:rPr lang="en-US" sz="1400" dirty="0">
                <a:ln>
                  <a:solidFill>
                    <a:schemeClr val="tx1">
                      <a:lumMod val="50000"/>
                      <a:alpha val="3000"/>
                    </a:schemeClr>
                  </a:solidFill>
                </a:ln>
              </a:rPr>
              <a:t> </a:t>
            </a:r>
            <a:r>
              <a:rPr lang="en-US" sz="1400" dirty="0" err="1">
                <a:ln>
                  <a:solidFill>
                    <a:schemeClr val="tx1">
                      <a:lumMod val="50000"/>
                      <a:alpha val="3000"/>
                    </a:schemeClr>
                  </a:solidFill>
                </a:ln>
              </a:rPr>
              <a:t>actualizaciones</a:t>
            </a:r>
            <a:r>
              <a:rPr lang="en-US" sz="1400" dirty="0">
                <a:ln>
                  <a:solidFill>
                    <a:schemeClr val="tx1">
                      <a:lumMod val="50000"/>
                      <a:alpha val="3000"/>
                    </a:schemeClr>
                  </a:solidFill>
                </a:ln>
              </a:rPr>
              <a:t> y </a:t>
            </a:r>
            <a:r>
              <a:rPr lang="en-US" sz="1400" dirty="0" err="1">
                <a:ln>
                  <a:solidFill>
                    <a:schemeClr val="tx1">
                      <a:lumMod val="50000"/>
                      <a:alpha val="3000"/>
                    </a:schemeClr>
                  </a:solidFill>
                </a:ln>
              </a:rPr>
              <a:t>revisiones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rápidas</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Directorio</a:t>
            </a:r>
            <a:r>
              <a:rPr lang="en-US" sz="1400" dirty="0">
                <a:ln>
                  <a:solidFill>
                    <a:schemeClr val="tx1">
                      <a:lumMod val="50000"/>
                      <a:alpha val="3000"/>
                    </a:schemeClr>
                  </a:solidFill>
                </a:ln>
              </a:rPr>
              <a:t> </a:t>
            </a:r>
            <a:r>
              <a:rPr lang="en-US" sz="1400" dirty="0" err="1">
                <a:ln>
                  <a:solidFill>
                    <a:schemeClr val="tx1">
                      <a:lumMod val="50000"/>
                      <a:alpha val="3000"/>
                    </a:schemeClr>
                  </a:solidFill>
                </a:ln>
              </a:rPr>
              <a:t>unificado</a:t>
            </a:r>
            <a:r>
              <a:rPr lang="en-US" sz="1400" dirty="0">
                <a:ln>
                  <a:solidFill>
                    <a:schemeClr val="tx1">
                      <a:lumMod val="50000"/>
                      <a:alpha val="3000"/>
                    </a:schemeClr>
                  </a:solidFill>
                </a:ln>
              </a:rPr>
              <a:t> con </a:t>
            </a:r>
            <a:r>
              <a:rPr lang="en-US" sz="1400" dirty="0" err="1">
                <a:ln>
                  <a:solidFill>
                    <a:schemeClr val="tx1">
                      <a:lumMod val="50000"/>
                      <a:alpha val="3000"/>
                    </a:schemeClr>
                  </a:solidFill>
                </a:ln>
              </a:rPr>
              <a:t>clientes</a:t>
            </a:r>
            <a:r>
              <a:rPr lang="en-US" sz="1400" dirty="0">
                <a:ln>
                  <a:solidFill>
                    <a:schemeClr val="tx1">
                      <a:lumMod val="50000"/>
                      <a:alpha val="3000"/>
                    </a:schemeClr>
                  </a:solidFill>
                </a:ln>
              </a:rPr>
              <a:t>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a:t>
            </a:r>
            <a:r>
              <a:rPr lang="en-US" sz="1400" dirty="0" err="1">
                <a:ln>
                  <a:solidFill>
                    <a:schemeClr val="tx1">
                      <a:lumMod val="50000"/>
                      <a:alpha val="3000"/>
                    </a:schemeClr>
                  </a:solidFill>
                </a:ln>
              </a:rPr>
              <a:t>conocen</a:t>
            </a:r>
            <a:r>
              <a:rPr lang="en-US" sz="1400" dirty="0">
                <a:ln>
                  <a:solidFill>
                    <a:schemeClr val="tx1">
                      <a:lumMod val="50000"/>
                      <a:alpha val="3000"/>
                    </a:schemeClr>
                  </a:solidFill>
                </a:ln>
              </a:rPr>
              <a:t> el </a:t>
            </a:r>
            <a:r>
              <a:rPr lang="en-US" sz="1400" dirty="0" err="1">
                <a:ln>
                  <a:solidFill>
                    <a:schemeClr val="tx1">
                      <a:lumMod val="50000"/>
                      <a:alpha val="3000"/>
                    </a:schemeClr>
                  </a:solidFill>
                </a:ln>
              </a:rPr>
              <a:t>directorio</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http://technet.microsoft.com/library/bb821256.aspx</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Distribución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automatizada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revisiones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escritorios</a:t>
            </a:r>
            <a:r>
              <a:rPr lang="en-US" sz="1400" dirty="0">
                <a:ln>
                  <a:solidFill>
                    <a:schemeClr val="tx1">
                      <a:lumMod val="50000"/>
                      <a:alpha val="3000"/>
                    </a:schemeClr>
                  </a:solidFill>
                </a:ln>
              </a:rPr>
              <a:t> </a:t>
            </a:r>
            <a:r>
              <a:rPr lang="en-US" sz="1400" dirty="0" err="1">
                <a:ln>
                  <a:solidFill>
                    <a:schemeClr val="tx1">
                      <a:lumMod val="50000"/>
                      <a:alpha val="3000"/>
                    </a:schemeClr>
                  </a:solidFill>
                </a:ln>
              </a:rPr>
              <a:t>controladas</a:t>
            </a:r>
            <a:r>
              <a:rPr lang="en-US" sz="1400" dirty="0">
                <a:ln>
                  <a:solidFill>
                    <a:schemeClr val="tx1">
                      <a:lumMod val="50000"/>
                      <a:alpha val="3000"/>
                    </a:schemeClr>
                  </a:solidFill>
                </a:ln>
              </a:rPr>
              <a:t> </a:t>
            </a:r>
            <a:r>
              <a:rPr lang="en-US" sz="1400" dirty="0" err="1">
                <a:ln>
                  <a:solidFill>
                    <a:schemeClr val="tx1">
                      <a:lumMod val="50000"/>
                      <a:alpha val="3000"/>
                    </a:schemeClr>
                  </a:solidFill>
                </a:ln>
              </a:rPr>
              <a:t>por</a:t>
            </a:r>
            <a:r>
              <a:rPr lang="en-US" sz="1400" dirty="0">
                <a:ln>
                  <a:solidFill>
                    <a:schemeClr val="tx1">
                      <a:lumMod val="50000"/>
                      <a:alpha val="3000"/>
                    </a:schemeClr>
                  </a:solidFill>
                </a:ln>
              </a:rPr>
              <a:t> el </a:t>
            </a:r>
            <a:r>
              <a:rPr lang="en-US" sz="1400" dirty="0" err="1">
                <a:ln>
                  <a:solidFill>
                    <a:schemeClr val="tx1">
                      <a:lumMod val="50000"/>
                      <a:alpha val="3000"/>
                    </a:schemeClr>
                  </a:solidFill>
                </a:ln>
              </a:rPr>
              <a:t>administrador</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4"/>
              </a:rPr>
              <a:t>http://</a:t>
            </a:r>
            <a:r>
              <a:rPr lang="en-US" sz="1400" dirty="0" smtClean="0">
                <a:ln>
                  <a:solidFill>
                    <a:schemeClr val="tx1">
                      <a:lumMod val="50000"/>
                      <a:alpha val="3000"/>
                    </a:schemeClr>
                  </a:solidFill>
                </a:ln>
                <a:hlinkClick r:id="rId4"/>
              </a:rPr>
              <a:t>technet.microsoft.com/library/bb821257.aspx#EJAA</a:t>
            </a:r>
            <a:r>
              <a:rPr lang="en-US" sz="1400" dirty="0" smtClean="0">
                <a:ln>
                  <a:solidFill>
                    <a:schemeClr val="tx1">
                      <a:lumMod val="50000"/>
                      <a:alpha val="3000"/>
                    </a:schemeClr>
                  </a:solidFill>
                </a:ln>
              </a:rPr>
              <a:t> </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“Group Policy Configuration Management to Reduce Help Desk Calls” </a:t>
            </a:r>
            <a:r>
              <a:rPr lang="en-US" sz="1400" dirty="0">
                <a:ln>
                  <a:solidFill>
                    <a:schemeClr val="tx1">
                      <a:lumMod val="50000"/>
                      <a:alpha val="3000"/>
                    </a:schemeClr>
                  </a:solidFill>
                </a:ln>
                <a:hlinkClick r:id="rId5"/>
              </a:rPr>
              <a:t>http://technet.microsoft.com/windows</a:t>
            </a:r>
            <a:r>
              <a:rPr lang="en-US" sz="1400" dirty="0">
                <a:ln>
                  <a:solidFill>
                    <a:schemeClr val="tx1">
                      <a:lumMod val="50000"/>
                      <a:alpha val="3000"/>
                    </a:schemeClr>
                  </a:solidFill>
                </a:ln>
              </a:rPr>
              <a:t> </a:t>
            </a:r>
          </a:p>
          <a:p>
            <a:pPr marL="685800" lvl="1" indent="-228600" algn="l">
              <a:lnSpc>
                <a:spcPct val="100000"/>
              </a:lnSpc>
              <a:spcBef>
                <a:spcPts val="300"/>
              </a:spcBef>
              <a:spcAft>
                <a:spcPts val="0"/>
              </a:spcAft>
              <a:buClr>
                <a:srgbClr val="FFB601"/>
              </a:buClr>
              <a:buSzPct val="85000"/>
              <a:buFont typeface="Wingdings 2"/>
            </a:pPr>
            <a:endParaRPr lang="en-US" sz="1400" dirty="0" smtClean="0"/>
          </a:p>
        </p:txBody>
      </p:sp>
      <p:sp>
        <p:nvSpPr>
          <p:cNvPr id="4" name="Title 3"/>
          <p:cNvSpPr>
            <a:spLocks noGrp="1"/>
          </p:cNvSpPr>
          <p:nvPr>
            <p:ph type="title"/>
          </p:nvPr>
        </p:nvSpPr>
        <p:spPr>
          <a:xfrm>
            <a:off x="363538" y="366713"/>
            <a:ext cx="8413750" cy="480131"/>
          </a:xfrm>
        </p:spPr>
        <p:txBody>
          <a:bodyPr/>
          <a:lstStyle/>
          <a:p>
            <a:pPr>
              <a:buNone/>
            </a:pPr>
            <a:r>
              <a:rPr lang="en-US" dirty="0" err="1"/>
              <a:t>Directorio</a:t>
            </a:r>
            <a:r>
              <a:rPr lang="en-US" dirty="0"/>
              <a:t> de </a:t>
            </a:r>
            <a:r>
              <a:rPr lang="en-US" dirty="0" err="1"/>
              <a:t>redes</a:t>
            </a:r>
            <a:r>
              <a:rPr lang="en-US" dirty="0"/>
              <a:t> y </a:t>
            </a:r>
            <a:r>
              <a:rPr lang="en-US" dirty="0" err="1"/>
              <a:t>directivas</a:t>
            </a:r>
            <a:r>
              <a:rPr lang="en-US" dirty="0"/>
              <a:t> de </a:t>
            </a:r>
            <a:r>
              <a:rPr lang="en-US" dirty="0" err="1"/>
              <a:t>grupo</a:t>
            </a:r>
            <a:endParaRPr lang="en-US" dirty="0"/>
          </a:p>
        </p:txBody>
      </p:sp>
      <p:sp>
        <p:nvSpPr>
          <p:cNvPr id="5" name="Pentagon 4"/>
          <p:cNvSpPr/>
          <p:nvPr/>
        </p:nvSpPr>
        <p:spPr>
          <a:xfrm>
            <a:off x="114501" y="1624"/>
            <a:ext cx="2951428" cy="406265"/>
          </a:xfrm>
          <a:prstGeom prst="homePlate">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216000" indent="-2160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4)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Automatización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la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administración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11"/>
          <p:cNvGrpSpPr/>
          <p:nvPr/>
        </p:nvGrpSpPr>
        <p:grpSpPr>
          <a:xfrm>
            <a:off x="6743700" y="0"/>
            <a:ext cx="2400300" cy="422092"/>
            <a:chOff x="4533900" y="4543425"/>
            <a:chExt cx="2400300" cy="422092"/>
          </a:xfrm>
        </p:grpSpPr>
        <p:sp>
          <p:nvSpPr>
            <p:cNvPr id="14" name="Rectangle 13"/>
            <p:cNvSpPr/>
            <p:nvPr/>
          </p:nvSpPr>
          <p:spPr>
            <a:xfrm>
              <a:off x="4533900" y="4543425"/>
              <a:ext cx="1149034" cy="422092"/>
            </a:xfrm>
            <a:prstGeom prst="rect">
              <a:avLst/>
            </a:prstGeom>
            <a:solidFill>
              <a:srgbClr val="C00000"/>
            </a:solidFill>
            <a:ln w="25400" cap="flat" cmpd="sng" algn="ctr">
              <a:noFill/>
              <a:prstDash val="solid"/>
            </a:ln>
            <a:effectLst/>
          </p:spPr>
          <p:txBody>
            <a:bodyPr rtlCol="0" anchor="ctr"/>
            <a:lstStyle/>
            <a:p>
              <a:pPr algn="ctr" rtl="0" fontAlgn="base">
                <a:spcBef>
                  <a:spcPct val="0"/>
                </a:spcBef>
                <a:spcAft>
                  <a:spcPct val="0"/>
                </a:spcAft>
                <a:defRPr/>
              </a:pPr>
              <a:endParaRPr lang="en-US" sz="1600" b="1" kern="1200"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6" name="Rectangle 15"/>
            <p:cNvSpPr/>
            <p:nvPr/>
          </p:nvSpPr>
          <p:spPr>
            <a:xfrm>
              <a:off x="5785166" y="4543425"/>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462762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52</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363538" y="981075"/>
            <a:ext cx="8410575" cy="4791055"/>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Revisiones</a:t>
            </a:r>
            <a:r>
              <a:rPr lang="en-US" sz="1400" dirty="0">
                <a:ln>
                  <a:solidFill>
                    <a:schemeClr val="tx1">
                      <a:lumMod val="50000"/>
                      <a:alpha val="3000"/>
                    </a:schemeClr>
                  </a:solidFill>
                </a:ln>
              </a:rPr>
              <a:t> e </a:t>
            </a:r>
            <a:r>
              <a:rPr lang="en-US" sz="1400" dirty="0" err="1">
                <a:ln>
                  <a:solidFill>
                    <a:schemeClr val="tx1">
                      <a:lumMod val="50000"/>
                      <a:alpha val="3000"/>
                    </a:schemeClr>
                  </a:solidFill>
                </a:ln>
              </a:rPr>
              <a:t>implementaciones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a:t>
            </a:r>
            <a:r>
              <a:rPr lang="en-US" sz="1400" dirty="0" err="1">
                <a:ln>
                  <a:solidFill>
                    <a:schemeClr val="tx1">
                      <a:lumMod val="50000"/>
                      <a:alpha val="3000"/>
                    </a:schemeClr>
                  </a:solidFill>
                </a:ln>
              </a:rPr>
              <a:t>orientadas</a:t>
            </a:r>
            <a:r>
              <a:rPr lang="en-US" sz="1400" dirty="0">
                <a:ln>
                  <a:solidFill>
                    <a:schemeClr val="tx1">
                      <a:lumMod val="50000"/>
                      <a:alpha val="3000"/>
                    </a:schemeClr>
                  </a:solidFill>
                </a:ln>
              </a:rPr>
              <a:t>, </a:t>
            </a:r>
            <a:r>
              <a:rPr lang="en-US" sz="1400" dirty="0" err="1">
                <a:ln>
                  <a:solidFill>
                    <a:schemeClr val="tx1">
                      <a:lumMod val="50000"/>
                      <a:alpha val="3000"/>
                    </a:schemeClr>
                  </a:solidFill>
                </a:ln>
              </a:rPr>
              <a:t>incluso</a:t>
            </a:r>
            <a:r>
              <a:rPr lang="en-US" sz="1400" dirty="0">
                <a:ln>
                  <a:solidFill>
                    <a:schemeClr val="tx1">
                      <a:lumMod val="50000"/>
                      <a:alpha val="3000"/>
                    </a:schemeClr>
                  </a:solidFill>
                </a:ln>
              </a:rPr>
              <a:t> </a:t>
            </a:r>
            <a:r>
              <a:rPr lang="en-US" sz="1400" dirty="0" err="1">
                <a:ln>
                  <a:solidFill>
                    <a:schemeClr val="tx1">
                      <a:lumMod val="50000"/>
                      <a:alpha val="3000"/>
                    </a:schemeClr>
                  </a:solidFill>
                </a:ln>
              </a:rPr>
              <a:t>actualizaciones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Utilización</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errores</a:t>
            </a:r>
            <a:r>
              <a:rPr lang="en-US" sz="1400" dirty="0">
                <a:ln>
                  <a:solidFill>
                    <a:schemeClr val="tx1">
                      <a:lumMod val="50000"/>
                      <a:alpha val="3000"/>
                    </a:schemeClr>
                  </a:solidFill>
                </a:ln>
              </a:rPr>
              <a:t> en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toda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empresa</a:t>
            </a:r>
            <a:r>
              <a:rPr lang="en-US" sz="1400" dirty="0">
                <a:ln>
                  <a:solidFill>
                    <a:schemeClr val="tx1">
                      <a:lumMod val="50000"/>
                      <a:alpha val="3000"/>
                    </a:schemeClr>
                  </a:solidFill>
                </a:ln>
              </a:rPr>
              <a:t>, </a:t>
            </a:r>
            <a:r>
              <a:rPr lang="en-US" sz="1400" dirty="0" err="1">
                <a:ln>
                  <a:solidFill>
                    <a:schemeClr val="tx1">
                      <a:lumMod val="50000"/>
                      <a:alpha val="3000"/>
                    </a:schemeClr>
                  </a:solidFill>
                </a:ln>
              </a:rPr>
              <a:t>incluso</a:t>
            </a:r>
            <a:r>
              <a:rPr lang="en-US" sz="1400" dirty="0">
                <a:ln>
                  <a:solidFill>
                    <a:schemeClr val="tx1">
                      <a:lumMod val="50000"/>
                      <a:alpha val="3000"/>
                    </a:schemeClr>
                  </a:solidFill>
                </a:ln>
              </a:rPr>
              <a:t> la </a:t>
            </a: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proactiva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PC en </a:t>
            </a:r>
            <a:r>
              <a:rPr lang="en-US" sz="1400" dirty="0" err="1">
                <a:ln>
                  <a:solidFill>
                    <a:schemeClr val="tx1">
                      <a:lumMod val="50000"/>
                      <a:alpha val="3000"/>
                    </a:schemeClr>
                  </a:solidFill>
                </a:ln>
              </a:rPr>
              <a:t>estado</a:t>
            </a:r>
            <a:r>
              <a:rPr lang="en-US" sz="1400" dirty="0">
                <a:ln>
                  <a:solidFill>
                    <a:schemeClr val="tx1">
                      <a:lumMod val="50000"/>
                      <a:alpha val="3000"/>
                    </a:schemeClr>
                  </a:solidFill>
                </a:ln>
              </a:rPr>
              <a:t> </a:t>
            </a:r>
            <a:r>
              <a:rPr lang="en-US" sz="1400" dirty="0" err="1">
                <a:ln>
                  <a:solidFill>
                    <a:schemeClr val="tx1">
                      <a:lumMod val="50000"/>
                      <a:alpha val="3000"/>
                    </a:schemeClr>
                  </a:solidFill>
                </a:ln>
              </a:rPr>
              <a:t>crítico</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Soporte</a:t>
            </a:r>
            <a:r>
              <a:rPr lang="en-US" sz="1400" dirty="0">
                <a:ln>
                  <a:solidFill>
                    <a:schemeClr val="tx1">
                      <a:lumMod val="50000"/>
                      <a:alpha val="3000"/>
                    </a:schemeClr>
                  </a:solidFill>
                </a:ln>
              </a:rPr>
              <a:t> </a:t>
            </a:r>
            <a:r>
              <a:rPr lang="en-US" sz="1400" dirty="0" err="1">
                <a:ln>
                  <a:solidFill>
                    <a:schemeClr val="tx1">
                      <a:lumMod val="50000"/>
                      <a:alpha val="3000"/>
                    </a:schemeClr>
                  </a:solidFill>
                </a:ln>
              </a:rPr>
              <a:t>remoto</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centro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ayuda</a:t>
            </a:r>
            <a:r>
              <a:rPr lang="en-US" sz="1400" dirty="0">
                <a:ln>
                  <a:solidFill>
                    <a:schemeClr val="tx1">
                      <a:lumMod val="50000"/>
                      <a:alpha val="3000"/>
                    </a:schemeClr>
                  </a:solidFill>
                </a:ln>
              </a:rPr>
              <a:t> con </a:t>
            </a:r>
            <a:r>
              <a:rPr lang="en-US" sz="1400" dirty="0" err="1">
                <a:ln>
                  <a:solidFill>
                    <a:schemeClr val="tx1">
                      <a:lumMod val="50000"/>
                      <a:alpha val="3000"/>
                    </a:schemeClr>
                  </a:solidFill>
                </a:ln>
              </a:rPr>
              <a:t>asistencia</a:t>
            </a:r>
            <a:r>
              <a:rPr lang="en-US" sz="1400" dirty="0">
                <a:ln>
                  <a:solidFill>
                    <a:schemeClr val="tx1">
                      <a:lumMod val="50000"/>
                      <a:alpha val="3000"/>
                    </a:schemeClr>
                  </a:solidFill>
                </a:ln>
              </a:rPr>
              <a:t> </a:t>
            </a:r>
            <a:r>
              <a:rPr lang="en-US" sz="1400" dirty="0" err="1">
                <a:ln>
                  <a:solidFill>
                    <a:schemeClr val="tx1">
                      <a:lumMod val="50000"/>
                      <a:alpha val="3000"/>
                    </a:schemeClr>
                  </a:solidFill>
                </a:ln>
              </a:rPr>
              <a:t>remota</a:t>
            </a:r>
            <a:r>
              <a:rPr lang="en-US" sz="1400" dirty="0">
                <a:ln>
                  <a:solidFill>
                    <a:schemeClr val="tx1">
                      <a:lumMod val="50000"/>
                      <a:alpha val="3000"/>
                    </a:schemeClr>
                  </a:solidFill>
                </a:ln>
              </a:rPr>
              <a:t> de PC </a:t>
            </a:r>
            <a:r>
              <a:rPr lang="en-US" sz="1400" dirty="0" err="1">
                <a:ln>
                  <a:solidFill>
                    <a:schemeClr val="tx1">
                      <a:lumMod val="50000"/>
                      <a:alpha val="3000"/>
                    </a:schemeClr>
                  </a:solidFill>
                </a:ln>
              </a:rPr>
              <a:t>por</a:t>
            </a:r>
            <a:r>
              <a:rPr lang="en-US" sz="1400" dirty="0">
                <a:ln>
                  <a:solidFill>
                    <a:schemeClr val="tx1">
                      <a:lumMod val="50000"/>
                      <a:alpha val="3000"/>
                    </a:schemeClr>
                  </a:solidFill>
                </a:ln>
              </a:rPr>
              <a:t> </a:t>
            </a:r>
            <a:r>
              <a:rPr lang="en-US" sz="1400" dirty="0" err="1">
                <a:ln>
                  <a:solidFill>
                    <a:schemeClr val="tx1">
                      <a:lumMod val="50000"/>
                      <a:alpha val="3000"/>
                    </a:schemeClr>
                  </a:solidFill>
                </a:ln>
              </a:rPr>
              <a:t>medio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pantalla</a:t>
            </a:r>
            <a:r>
              <a:rPr lang="en-US" sz="1400" dirty="0">
                <a:ln>
                  <a:solidFill>
                    <a:schemeClr val="tx1">
                      <a:lumMod val="50000"/>
                      <a:alpha val="3000"/>
                    </a:schemeClr>
                  </a:solidFill>
                </a:ln>
              </a:rPr>
              <a:t> </a:t>
            </a:r>
            <a:r>
              <a:rPr lang="en-US" sz="1400" dirty="0" err="1">
                <a:ln>
                  <a:solidFill>
                    <a:schemeClr val="tx1">
                      <a:lumMod val="50000"/>
                      <a:alpha val="3000"/>
                    </a:schemeClr>
                  </a:solidFill>
                </a:ln>
              </a:rPr>
              <a:t>compartida</a:t>
            </a:r>
            <a:r>
              <a:rPr lang="en-US" sz="1400" dirty="0">
                <a:ln>
                  <a:solidFill>
                    <a:schemeClr val="tx1">
                      <a:lumMod val="50000"/>
                      <a:alpha val="3000"/>
                    </a:schemeClr>
                  </a:solidFill>
                </a:ln>
              </a:rPr>
              <a:t> </a:t>
            </a: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en los </a:t>
            </a:r>
            <a:r>
              <a:rPr lang="en-US" sz="1400" dirty="0" err="1">
                <a:ln>
                  <a:solidFill>
                    <a:schemeClr val="tx1">
                      <a:lumMod val="50000"/>
                      <a:alpha val="3000"/>
                    </a:schemeClr>
                  </a:solidFill>
                </a:ln>
              </a:rPr>
              <a:t>costos</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mano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obra</a:t>
            </a:r>
            <a:r>
              <a:rPr lang="en-US" sz="1400" dirty="0">
                <a:ln>
                  <a:solidFill>
                    <a:schemeClr val="tx1">
                      <a:lumMod val="50000"/>
                      <a:alpha val="3000"/>
                    </a:schemeClr>
                  </a:solidFill>
                </a:ln>
              </a:rPr>
              <a:t> de TI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revisiones</a:t>
            </a:r>
            <a:r>
              <a:rPr lang="en-US" sz="1400" dirty="0">
                <a:ln>
                  <a:solidFill>
                    <a:schemeClr val="tx1">
                      <a:lumMod val="50000"/>
                      <a:alpha val="3000"/>
                    </a:schemeClr>
                  </a:solidFill>
                </a:ln>
              </a:rPr>
              <a:t> e </a:t>
            </a:r>
            <a:r>
              <a:rPr lang="en-US" sz="1400" dirty="0" err="1">
                <a:ln>
                  <a:solidFill>
                    <a:schemeClr val="tx1">
                      <a:lumMod val="50000"/>
                      <a:alpha val="3000"/>
                    </a:schemeClr>
                  </a:solidFill>
                </a:ln>
              </a:rPr>
              <a:t>implementaciones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proactiva</a:t>
            </a:r>
            <a:r>
              <a:rPr lang="en-US" sz="1400" dirty="0">
                <a:ln>
                  <a:solidFill>
                    <a:schemeClr val="tx1">
                      <a:lumMod val="50000"/>
                      <a:alpha val="3000"/>
                    </a:schemeClr>
                  </a:solidFill>
                </a:ln>
              </a:rPr>
              <a:t> de PC y </a:t>
            </a:r>
            <a:r>
              <a:rPr lang="en-US" sz="1400" dirty="0" err="1">
                <a:ln>
                  <a:solidFill>
                    <a:schemeClr val="tx1">
                      <a:lumMod val="50000"/>
                      <a:alpha val="3000"/>
                    </a:schemeClr>
                  </a:solidFill>
                </a:ln>
              </a:rPr>
              <a:t>actualizaciones</a:t>
            </a:r>
            <a:r>
              <a:rPr lang="en-US" sz="1400" dirty="0">
                <a:ln>
                  <a:solidFill>
                    <a:schemeClr val="tx1">
                      <a:lumMod val="50000"/>
                      <a:alpha val="3000"/>
                    </a:schemeClr>
                  </a:solidFill>
                </a:ln>
              </a:rPr>
              <a:t> y </a:t>
            </a:r>
            <a:r>
              <a:rPr lang="en-US" sz="1400" dirty="0" err="1">
                <a:ln>
                  <a:solidFill>
                    <a:schemeClr val="tx1">
                      <a:lumMod val="50000"/>
                      <a:alpha val="3000"/>
                    </a:schemeClr>
                  </a:solidFill>
                </a:ln>
              </a:rPr>
              <a:t>resolución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problemas</a:t>
            </a:r>
            <a:r>
              <a:rPr lang="en-US" sz="1400" dirty="0">
                <a:ln>
                  <a:solidFill>
                    <a:schemeClr val="tx1">
                      <a:lumMod val="50000"/>
                      <a:alpha val="3000"/>
                    </a:schemeClr>
                  </a:solidFill>
                </a:ln>
              </a:rPr>
              <a:t>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rápidas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Mejora</a:t>
            </a:r>
            <a:r>
              <a:rPr lang="en-US" sz="1400" dirty="0">
                <a:ln>
                  <a:solidFill>
                    <a:schemeClr val="tx1">
                      <a:lumMod val="50000"/>
                      <a:alpha val="3000"/>
                    </a:schemeClr>
                  </a:solidFill>
                </a:ln>
              </a:rPr>
              <a:t> en la </a:t>
            </a:r>
            <a:r>
              <a:rPr lang="en-US" sz="1400" dirty="0" err="1">
                <a:ln>
                  <a:solidFill>
                    <a:schemeClr val="tx1">
                      <a:lumMod val="50000"/>
                      <a:alpha val="3000"/>
                    </a:schemeClr>
                  </a:solidFill>
                </a:ln>
              </a:rPr>
              <a:t>capacidad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respuesta</a:t>
            </a:r>
            <a:r>
              <a:rPr lang="en-US" sz="1400" dirty="0">
                <a:ln>
                  <a:solidFill>
                    <a:schemeClr val="tx1">
                      <a:lumMod val="50000"/>
                      <a:alpha val="3000"/>
                    </a:schemeClr>
                  </a:solidFill>
                </a:ln>
              </a:rPr>
              <a:t> y </a:t>
            </a:r>
            <a:r>
              <a:rPr lang="en-US" sz="1400" dirty="0" err="1">
                <a:ln>
                  <a:solidFill>
                    <a:schemeClr val="tx1">
                      <a:lumMod val="50000"/>
                      <a:alpha val="3000"/>
                    </a:schemeClr>
                  </a:solidFill>
                </a:ln>
              </a:rPr>
              <a:t>eficiencia</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centro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ayuda</a:t>
            </a:r>
            <a:r>
              <a:rPr lang="en-US" sz="1400" dirty="0">
                <a:ln>
                  <a:solidFill>
                    <a:schemeClr val="tx1">
                      <a:lumMod val="50000"/>
                      <a:alpha val="3000"/>
                    </a:schemeClr>
                  </a:solidFill>
                </a:ln>
              </a:rPr>
              <a:t> </a:t>
            </a: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Estándares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configuración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escritorios</a:t>
            </a:r>
            <a:r>
              <a:rPr lang="en-US" sz="1400" dirty="0">
                <a:ln>
                  <a:solidFill>
                    <a:schemeClr val="tx1">
                      <a:lumMod val="50000"/>
                      <a:alpha val="3000"/>
                    </a:schemeClr>
                  </a:solidFill>
                </a:ln>
              </a:rPr>
              <a:t> </a:t>
            </a:r>
            <a:r>
              <a:rPr lang="en-US" sz="1400" dirty="0" err="1">
                <a:ln>
                  <a:solidFill>
                    <a:schemeClr val="tx1">
                      <a:lumMod val="50000"/>
                      <a:alpha val="3000"/>
                    </a:schemeClr>
                  </a:solidFill>
                </a:ln>
              </a:rPr>
              <a:t>definidos</a:t>
            </a:r>
            <a:r>
              <a:rPr lang="en-US" sz="1400" dirty="0">
                <a:ln>
                  <a:solidFill>
                    <a:schemeClr val="tx1">
                      <a:lumMod val="50000"/>
                      <a:alpha val="3000"/>
                    </a:schemeClr>
                  </a:solidFill>
                </a:ln>
              </a:rPr>
              <a:t> y </a:t>
            </a:r>
            <a:r>
              <a:rPr lang="en-US" sz="1400" dirty="0" err="1">
                <a:ln>
                  <a:solidFill>
                    <a:schemeClr val="tx1">
                      <a:lumMod val="50000"/>
                      <a:alpha val="3000"/>
                    </a:schemeClr>
                  </a:solidFill>
                </a:ln>
              </a:rPr>
              <a:t>exigidos</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http://technet.microsoft.com/library/bb821283.aspx#EAAA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Pruebas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paquetes</a:t>
            </a:r>
            <a:r>
              <a:rPr lang="en-US" sz="1400" dirty="0">
                <a:ln>
                  <a:solidFill>
                    <a:schemeClr val="tx1">
                      <a:lumMod val="50000"/>
                      <a:alpha val="3000"/>
                    </a:schemeClr>
                  </a:solidFill>
                </a:ln>
              </a:rPr>
              <a:t> </a:t>
            </a:r>
            <a:r>
              <a:rPr lang="en-US" sz="1400" dirty="0" err="1">
                <a:ln>
                  <a:solidFill>
                    <a:schemeClr val="tx1">
                      <a:lumMod val="50000"/>
                      <a:alpha val="3000"/>
                    </a:schemeClr>
                  </a:solidFill>
                </a:ln>
              </a:rPr>
              <a:t>formalizados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compatibilidad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aplicaciones</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4"/>
              </a:rPr>
              <a:t>http://technet.microsoft.com/library/bb821285.aspx#EFAA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“Advanced desktop management approaches” </a:t>
            </a:r>
            <a:r>
              <a:rPr lang="en-US" sz="1400" dirty="0">
                <a:ln>
                  <a:solidFill>
                    <a:schemeClr val="tx1">
                      <a:lumMod val="50000"/>
                      <a:alpha val="3000"/>
                    </a:schemeClr>
                  </a:solidFill>
                </a:ln>
                <a:hlinkClick r:id="rId5"/>
              </a:rPr>
              <a:t>http://technet.microsoft.com/windows</a:t>
            </a:r>
          </a:p>
          <a:p>
            <a:pPr marL="685800" lvl="1" indent="-228600" algn="l">
              <a:lnSpc>
                <a:spcPct val="100000"/>
              </a:lnSpc>
              <a:spcBef>
                <a:spcPts val="300"/>
              </a:spcBef>
              <a:spcAft>
                <a:spcPts val="0"/>
              </a:spcAft>
              <a:buClr>
                <a:srgbClr val="FFB601"/>
              </a:buClr>
              <a:buSzPct val="85000"/>
              <a:buFont typeface="Wingdings 2"/>
            </a:pPr>
            <a:endParaRPr lang="en-US" sz="1400" dirty="0" smtClean="0"/>
          </a:p>
        </p:txBody>
      </p:sp>
      <p:sp>
        <p:nvSpPr>
          <p:cNvPr id="4" name="Title 3"/>
          <p:cNvSpPr>
            <a:spLocks noGrp="1"/>
          </p:cNvSpPr>
          <p:nvPr>
            <p:ph type="title"/>
          </p:nvPr>
        </p:nvSpPr>
        <p:spPr>
          <a:xfrm>
            <a:off x="363538" y="366713"/>
            <a:ext cx="8413750" cy="480131"/>
          </a:xfrm>
        </p:spPr>
        <p:txBody>
          <a:bodyPr/>
          <a:lstStyle/>
          <a:p>
            <a:pPr>
              <a:buNone/>
            </a:pPr>
            <a:r>
              <a:rPr lang="en-US" dirty="0" err="1"/>
              <a:t>Automatización</a:t>
            </a:r>
            <a:r>
              <a:rPr lang="en-US" dirty="0"/>
              <a:t> y </a:t>
            </a:r>
            <a:r>
              <a:rPr lang="en-US" dirty="0" err="1"/>
              <a:t>supervisión</a:t>
            </a:r>
            <a:endParaRPr lang="en-US" dirty="0"/>
          </a:p>
        </p:txBody>
      </p:sp>
      <p:sp>
        <p:nvSpPr>
          <p:cNvPr id="5" name="Pentagon 4"/>
          <p:cNvSpPr/>
          <p:nvPr/>
        </p:nvSpPr>
        <p:spPr>
          <a:xfrm>
            <a:off x="114501" y="1624"/>
            <a:ext cx="2951428" cy="406265"/>
          </a:xfrm>
          <a:prstGeom prst="homePlate">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216000" indent="-2160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4)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Automatización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la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administración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32"/>
          <p:cNvGrpSpPr/>
          <p:nvPr/>
        </p:nvGrpSpPr>
        <p:grpSpPr>
          <a:xfrm>
            <a:off x="6743700" y="0"/>
            <a:ext cx="2400300" cy="422092"/>
            <a:chOff x="4533900" y="5257800"/>
            <a:chExt cx="2400300" cy="422092"/>
          </a:xfrm>
        </p:grpSpPr>
        <p:sp>
          <p:nvSpPr>
            <p:cNvPr id="14" name="Rectangle 13"/>
            <p:cNvSpPr/>
            <p:nvPr/>
          </p:nvSpPr>
          <p:spPr>
            <a:xfrm>
              <a:off x="4533900" y="5257800"/>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6" name="Rectangle 15"/>
            <p:cNvSpPr/>
            <p:nvPr/>
          </p:nvSpPr>
          <p:spPr>
            <a:xfrm>
              <a:off x="5785166" y="5257800"/>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5341995"/>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53</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363538" y="981075"/>
            <a:ext cx="8410575" cy="4791055"/>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Automatización</a:t>
            </a:r>
            <a:r>
              <a:rPr lang="en-US" sz="1400" dirty="0">
                <a:ln>
                  <a:solidFill>
                    <a:schemeClr val="tx1">
                      <a:lumMod val="50000"/>
                      <a:alpha val="3000"/>
                    </a:schemeClr>
                  </a:solidFill>
                </a:ln>
              </a:rPr>
              <a:t> de los </a:t>
            </a:r>
            <a:r>
              <a:rPr lang="en-US" sz="1400" dirty="0" err="1">
                <a:ln>
                  <a:solidFill>
                    <a:schemeClr val="tx1">
                      <a:lumMod val="50000"/>
                      <a:alpha val="3000"/>
                    </a:schemeClr>
                  </a:solidFill>
                </a:ln>
              </a:rPr>
              <a:t>cambios</a:t>
            </a:r>
            <a:r>
              <a:rPr lang="en-US" sz="1400" dirty="0">
                <a:ln>
                  <a:solidFill>
                    <a:schemeClr val="tx1">
                      <a:lumMod val="50000"/>
                      <a:alpha val="3000"/>
                    </a:schemeClr>
                  </a:solidFill>
                </a:ln>
              </a:rPr>
              <a:t> </a:t>
            </a:r>
            <a:r>
              <a:rPr lang="en-US" sz="1400" dirty="0" err="1">
                <a:ln>
                  <a:solidFill>
                    <a:schemeClr val="tx1">
                      <a:lumMod val="50000"/>
                      <a:alpha val="3000"/>
                    </a:schemeClr>
                  </a:solidFill>
                </a:ln>
              </a:rPr>
              <a:t>individuales</a:t>
            </a:r>
            <a:r>
              <a:rPr lang="en-US" sz="1400" dirty="0">
                <a:ln>
                  <a:solidFill>
                    <a:schemeClr val="tx1">
                      <a:lumMod val="50000"/>
                      <a:alpha val="3000"/>
                    </a:schemeClr>
                  </a:solidFill>
                </a:ln>
              </a:rPr>
              <a:t> y de los </a:t>
            </a:r>
            <a:r>
              <a:rPr lang="en-US" sz="1400" dirty="0" err="1">
                <a:ln>
                  <a:solidFill>
                    <a:schemeClr val="tx1">
                      <a:lumMod val="50000"/>
                      <a:alpha val="3000"/>
                    </a:schemeClr>
                  </a:solidFill>
                </a:ln>
              </a:rPr>
              <a:t>procesos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rutina</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cambiar</a:t>
            </a:r>
            <a:r>
              <a:rPr lang="en-US" sz="1400" dirty="0">
                <a:ln>
                  <a:solidFill>
                    <a:schemeClr val="tx1">
                      <a:lumMod val="50000"/>
                      <a:alpha val="3000"/>
                    </a:schemeClr>
                  </a:solidFill>
                </a:ln>
              </a:rPr>
              <a:t> el </a:t>
            </a:r>
            <a:r>
              <a:rPr lang="en-US" sz="1400" dirty="0" err="1">
                <a:ln>
                  <a:solidFill>
                    <a:schemeClr val="tx1">
                      <a:lumMod val="50000"/>
                      <a:alpha val="3000"/>
                    </a:schemeClr>
                  </a:solidFill>
                </a:ln>
              </a:rPr>
              <a:t>enfoque</a:t>
            </a:r>
            <a:r>
              <a:rPr lang="en-US" sz="1400" dirty="0">
                <a:ln>
                  <a:solidFill>
                    <a:schemeClr val="tx1">
                      <a:lumMod val="50000"/>
                      <a:alpha val="3000"/>
                    </a:schemeClr>
                  </a:solidFill>
                </a:ln>
              </a:rPr>
              <a:t> de TI </a:t>
            </a:r>
            <a:r>
              <a:rPr lang="en-US" sz="1400" dirty="0" err="1">
                <a:ln>
                  <a:solidFill>
                    <a:schemeClr val="tx1">
                      <a:lumMod val="50000"/>
                      <a:alpha val="3000"/>
                    </a:schemeClr>
                  </a:solidFill>
                </a:ln>
              </a:rPr>
              <a:t>hacia</a:t>
            </a:r>
            <a:r>
              <a:rPr lang="en-US" sz="1400" dirty="0">
                <a:ln>
                  <a:solidFill>
                    <a:schemeClr val="tx1">
                      <a:lumMod val="50000"/>
                      <a:alpha val="3000"/>
                    </a:schemeClr>
                  </a:solidFill>
                </a:ln>
              </a:rPr>
              <a:t> el </a:t>
            </a:r>
            <a:r>
              <a:rPr lang="en-US" sz="1400" dirty="0" err="1">
                <a:ln>
                  <a:solidFill>
                    <a:schemeClr val="tx1">
                      <a:lumMod val="50000"/>
                      <a:alpha val="3000"/>
                    </a:schemeClr>
                  </a:solidFill>
                </a:ln>
              </a:rPr>
              <a:t>manejo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excepciones</a:t>
            </a:r>
            <a:r>
              <a:rPr lang="en-US" sz="1400" dirty="0">
                <a:ln>
                  <a:solidFill>
                    <a:schemeClr val="tx1">
                      <a:lumMod val="50000"/>
                      <a:alpha val="3000"/>
                    </a:schemeClr>
                  </a:solidFill>
                </a:ln>
              </a:rPr>
              <a:t> y la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directivas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Propagación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automática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cambios</a:t>
            </a:r>
            <a:r>
              <a:rPr lang="en-US" sz="1400" dirty="0">
                <a:ln>
                  <a:solidFill>
                    <a:schemeClr val="tx1">
                      <a:lumMod val="50000"/>
                      <a:alpha val="3000"/>
                    </a:schemeClr>
                  </a:solidFill>
                </a:ln>
              </a:rPr>
              <a:t> de software a </a:t>
            </a:r>
            <a:r>
              <a:rPr lang="en-US" sz="1400" dirty="0" err="1">
                <a:ln>
                  <a:solidFill>
                    <a:schemeClr val="tx1">
                      <a:lumMod val="50000"/>
                      <a:alpha val="3000"/>
                    </a:schemeClr>
                  </a:solidFill>
                </a:ln>
              </a:rPr>
              <a:t>toda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empresa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Creación</a:t>
            </a:r>
            <a:r>
              <a:rPr lang="en-US" sz="1400" dirty="0">
                <a:ln>
                  <a:solidFill>
                    <a:schemeClr val="tx1">
                      <a:lumMod val="50000"/>
                      <a:alpha val="3000"/>
                    </a:schemeClr>
                  </a:solidFill>
                </a:ln>
              </a:rPr>
              <a:t> de bases de </a:t>
            </a:r>
            <a:r>
              <a:rPr lang="en-US" sz="1400" dirty="0" err="1">
                <a:ln>
                  <a:solidFill>
                    <a:schemeClr val="tx1">
                      <a:lumMod val="50000"/>
                      <a:alpha val="3000"/>
                    </a:schemeClr>
                  </a:solidFill>
                </a:ln>
              </a:rPr>
              <a:t>datos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configuraciones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escritorio</a:t>
            </a:r>
            <a:r>
              <a:rPr lang="en-US" sz="1400" dirty="0">
                <a:ln>
                  <a:solidFill>
                    <a:schemeClr val="tx1">
                      <a:lumMod val="50000"/>
                      <a:alpha val="3000"/>
                    </a:schemeClr>
                  </a:solidFill>
                </a:ln>
              </a:rPr>
              <a:t> </a:t>
            </a:r>
            <a:r>
              <a:rPr lang="en-US" sz="1400" dirty="0" err="1">
                <a:ln>
                  <a:solidFill>
                    <a:schemeClr val="tx1">
                      <a:lumMod val="50000"/>
                      <a:alpha val="3000"/>
                    </a:schemeClr>
                  </a:solidFill>
                </a:ln>
              </a:rPr>
              <a:t>centralizadas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cambios</a:t>
            </a:r>
            <a:r>
              <a:rPr lang="en-US" sz="1400" dirty="0">
                <a:ln>
                  <a:solidFill>
                    <a:schemeClr val="tx1">
                      <a:lumMod val="50000"/>
                      <a:alpha val="3000"/>
                    </a:schemeClr>
                  </a:solidFill>
                </a:ln>
              </a:rPr>
              <a:t> con </a:t>
            </a:r>
            <a:r>
              <a:rPr lang="en-US" sz="1400" dirty="0" err="1">
                <a:ln>
                  <a:solidFill>
                    <a:schemeClr val="tx1">
                      <a:lumMod val="50000"/>
                      <a:alpha val="3000"/>
                    </a:schemeClr>
                  </a:solidFill>
                </a:ln>
              </a:rPr>
              <a:t>respecto</a:t>
            </a:r>
            <a:r>
              <a:rPr lang="en-US" sz="1400" dirty="0">
                <a:ln>
                  <a:solidFill>
                    <a:schemeClr val="tx1">
                      <a:lumMod val="50000"/>
                      <a:alpha val="3000"/>
                    </a:schemeClr>
                  </a:solidFill>
                </a:ln>
              </a:rPr>
              <a:t> a la </a:t>
            </a:r>
            <a:r>
              <a:rPr lang="en-US" sz="1400" dirty="0" err="1">
                <a:ln>
                  <a:solidFill>
                    <a:schemeClr val="tx1">
                      <a:lumMod val="50000"/>
                      <a:alpha val="3000"/>
                    </a:schemeClr>
                  </a:solidFill>
                </a:ln>
              </a:rPr>
              <a:t>configuración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básica</a:t>
            </a:r>
            <a:r>
              <a:rPr lang="en-US" sz="1400" dirty="0">
                <a:ln>
                  <a:solidFill>
                    <a:schemeClr val="tx1">
                      <a:lumMod val="50000"/>
                      <a:alpha val="3000"/>
                    </a:schemeClr>
                  </a:solidFill>
                </a:ln>
              </a:rPr>
              <a:t>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a:t>
            </a:r>
            <a:r>
              <a:rPr lang="en-US" sz="1400" dirty="0" err="1">
                <a:ln>
                  <a:solidFill>
                    <a:schemeClr val="tx1">
                      <a:lumMod val="50000"/>
                      <a:alpha val="3000"/>
                    </a:schemeClr>
                  </a:solidFill>
                </a:ln>
              </a:rPr>
              <a:t>cumple</a:t>
            </a:r>
            <a:r>
              <a:rPr lang="en-US" sz="1400" dirty="0">
                <a:ln>
                  <a:solidFill>
                    <a:schemeClr val="tx1">
                      <a:lumMod val="50000"/>
                      <a:alpha val="3000"/>
                    </a:schemeClr>
                  </a:solidFill>
                </a:ln>
              </a:rPr>
              <a:t> con los </a:t>
            </a:r>
            <a:r>
              <a:rPr lang="en-US" sz="1400" dirty="0" err="1">
                <a:ln>
                  <a:solidFill>
                    <a:schemeClr val="tx1">
                      <a:lumMod val="50000"/>
                      <a:alpha val="3000"/>
                    </a:schemeClr>
                  </a:solidFill>
                </a:ln>
              </a:rPr>
              <a:t>requisitos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Habilitación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acceso</a:t>
            </a:r>
            <a:r>
              <a:rPr lang="en-US" sz="1400" dirty="0">
                <a:ln>
                  <a:solidFill>
                    <a:schemeClr val="tx1">
                      <a:lumMod val="50000"/>
                      <a:alpha val="3000"/>
                    </a:schemeClr>
                  </a:solidFill>
                </a:ln>
              </a:rPr>
              <a:t> </a:t>
            </a:r>
            <a:r>
              <a:rPr lang="en-US" sz="1400" dirty="0" err="1">
                <a:ln>
                  <a:solidFill>
                    <a:schemeClr val="tx1">
                      <a:lumMod val="50000"/>
                      <a:alpha val="3000"/>
                    </a:schemeClr>
                  </a:solidFill>
                </a:ln>
              </a:rPr>
              <a:t>remoto</a:t>
            </a:r>
            <a:r>
              <a:rPr lang="en-US" sz="1400" dirty="0">
                <a:ln>
                  <a:solidFill>
                    <a:schemeClr val="tx1">
                      <a:lumMod val="50000"/>
                      <a:alpha val="3000"/>
                    </a:schemeClr>
                  </a:solidFill>
                </a:ln>
              </a:rPr>
              <a:t>, </a:t>
            </a:r>
            <a:r>
              <a:rPr lang="en-US" sz="1400" dirty="0" err="1">
                <a:ln>
                  <a:solidFill>
                    <a:schemeClr val="tx1">
                      <a:lumMod val="50000"/>
                      <a:alpha val="3000"/>
                    </a:schemeClr>
                  </a:solidFill>
                </a:ln>
              </a:rPr>
              <a:t>diagnóstico</a:t>
            </a:r>
            <a:r>
              <a:rPr lang="en-US" sz="1400" dirty="0">
                <a:ln>
                  <a:solidFill>
                    <a:schemeClr val="tx1">
                      <a:lumMod val="50000"/>
                      <a:alpha val="3000"/>
                    </a:schemeClr>
                  </a:solidFill>
                </a:ln>
              </a:rPr>
              <a:t> y </a:t>
            </a:r>
            <a:r>
              <a:rPr lang="en-US" sz="1400" dirty="0" err="1">
                <a:ln>
                  <a:solidFill>
                    <a:schemeClr val="tx1">
                      <a:lumMod val="50000"/>
                      <a:alpha val="3000"/>
                    </a:schemeClr>
                  </a:solidFill>
                </a:ln>
              </a:rPr>
              <a:t>reparación</a:t>
            </a:r>
            <a:r>
              <a:rPr lang="en-US" sz="1400" dirty="0">
                <a:ln>
                  <a:solidFill>
                    <a:schemeClr val="tx1">
                      <a:lumMod val="50000"/>
                      <a:alpha val="3000"/>
                    </a:schemeClr>
                  </a:solidFill>
                </a:ln>
              </a:rPr>
              <a:t> en </a:t>
            </a:r>
            <a:r>
              <a:rPr lang="en-US" sz="1400" dirty="0" err="1">
                <a:ln>
                  <a:solidFill>
                    <a:schemeClr val="tx1">
                      <a:lumMod val="50000"/>
                      <a:alpha val="3000"/>
                    </a:schemeClr>
                  </a:solidFill>
                </a:ln>
              </a:rPr>
              <a:t>toda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empresa</a:t>
            </a:r>
            <a:r>
              <a:rPr lang="en-US" sz="1400" dirty="0">
                <a:ln>
                  <a:solidFill>
                    <a:schemeClr val="tx1">
                      <a:lumMod val="50000"/>
                      <a:alpha val="3000"/>
                    </a:schemeClr>
                  </a:solidFill>
                </a:ln>
              </a:rPr>
              <a:t> </a:t>
            </a: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considerable de </a:t>
            </a:r>
            <a:r>
              <a:rPr lang="en-US" sz="1400" dirty="0" err="1">
                <a:ln>
                  <a:solidFill>
                    <a:schemeClr val="tx1">
                      <a:lumMod val="50000"/>
                      <a:alpha val="3000"/>
                    </a:schemeClr>
                  </a:solidFill>
                </a:ln>
              </a:rPr>
              <a:t>tareas</a:t>
            </a:r>
            <a:r>
              <a:rPr lang="en-US" sz="1400" dirty="0">
                <a:ln>
                  <a:solidFill>
                    <a:schemeClr val="tx1">
                      <a:lumMod val="50000"/>
                      <a:alpha val="3000"/>
                    </a:schemeClr>
                  </a:solidFill>
                </a:ln>
              </a:rPr>
              <a:t> </a:t>
            </a:r>
            <a:r>
              <a:rPr lang="en-US" sz="1400" dirty="0" err="1">
                <a:ln>
                  <a:solidFill>
                    <a:schemeClr val="tx1">
                      <a:lumMod val="50000"/>
                      <a:alpha val="3000"/>
                    </a:schemeClr>
                  </a:solidFill>
                </a:ln>
              </a:rPr>
              <a:t>manuales</a:t>
            </a:r>
            <a:r>
              <a:rPr lang="en-US" sz="1400" dirty="0">
                <a:ln>
                  <a:solidFill>
                    <a:schemeClr val="tx1">
                      <a:lumMod val="50000"/>
                      <a:alpha val="3000"/>
                    </a:schemeClr>
                  </a:solidFill>
                </a:ln>
              </a:rPr>
              <a:t> de TI</a:t>
            </a:r>
          </a:p>
          <a:p>
            <a:pPr marL="687388" lvl="1" indent="-230188">
              <a:lnSpc>
                <a:spcPct val="100000"/>
              </a:lnSpc>
              <a:spcBef>
                <a:spcPts val="300"/>
              </a:spcBef>
            </a:pP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automática</a:t>
            </a:r>
            <a:r>
              <a:rPr lang="en-US" sz="1400" dirty="0">
                <a:ln>
                  <a:solidFill>
                    <a:schemeClr val="tx1">
                      <a:lumMod val="50000"/>
                      <a:alpha val="3000"/>
                    </a:schemeClr>
                  </a:solidFill>
                </a:ln>
              </a:rPr>
              <a:t> contra los </a:t>
            </a:r>
            <a:r>
              <a:rPr lang="en-US" sz="1400" dirty="0" err="1">
                <a:ln>
                  <a:solidFill>
                    <a:schemeClr val="tx1">
                      <a:lumMod val="50000"/>
                      <a:alpha val="3000"/>
                    </a:schemeClr>
                  </a:solidFill>
                </a:ln>
              </a:rPr>
              <a:t>cambios</a:t>
            </a:r>
            <a:r>
              <a:rPr lang="en-US" sz="1400" dirty="0">
                <a:ln>
                  <a:solidFill>
                    <a:schemeClr val="tx1">
                      <a:lumMod val="50000"/>
                      <a:alpha val="3000"/>
                    </a:schemeClr>
                  </a:solidFill>
                </a:ln>
              </a:rPr>
              <a:t> en el control del </a:t>
            </a:r>
            <a:r>
              <a:rPr lang="en-US" sz="1400" dirty="0" err="1">
                <a:ln>
                  <a:solidFill>
                    <a:schemeClr val="tx1">
                      <a:lumMod val="50000"/>
                      <a:alpha val="3000"/>
                    </a:schemeClr>
                  </a:solidFill>
                </a:ln>
              </a:rPr>
              <a:t>cumplimiento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directivas</a:t>
            </a:r>
            <a:r>
              <a:rPr lang="en-US" sz="1400" dirty="0">
                <a:ln>
                  <a:solidFill>
                    <a:schemeClr val="tx1">
                      <a:lumMod val="50000"/>
                      <a:alpha val="3000"/>
                    </a:schemeClr>
                  </a:solidFill>
                </a:ln>
              </a:rPr>
              <a:t> y los </a:t>
            </a:r>
            <a:r>
              <a:rPr lang="en-US" sz="1400" dirty="0" err="1">
                <a:ln>
                  <a:solidFill>
                    <a:schemeClr val="tx1">
                      <a:lumMod val="50000"/>
                      <a:alpha val="3000"/>
                    </a:schemeClr>
                  </a:solidFill>
                </a:ln>
              </a:rPr>
              <a:t>problemas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compatibilidad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aplicaciones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Niveles</a:t>
            </a:r>
            <a:r>
              <a:rPr lang="en-US" sz="1400" dirty="0">
                <a:ln>
                  <a:solidFill>
                    <a:schemeClr val="tx1">
                      <a:lumMod val="50000"/>
                      <a:alpha val="3000"/>
                    </a:schemeClr>
                  </a:solidFill>
                </a:ln>
              </a:rPr>
              <a:t> </a:t>
            </a:r>
            <a:r>
              <a:rPr lang="en-US" sz="1400" dirty="0" err="1">
                <a:ln>
                  <a:solidFill>
                    <a:schemeClr val="tx1">
                      <a:lumMod val="50000"/>
                      <a:alpha val="3000"/>
                    </a:schemeClr>
                  </a:solidFill>
                </a:ln>
              </a:rPr>
              <a:t>superiores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servicios</a:t>
            </a:r>
            <a:r>
              <a:rPr lang="en-US" sz="1400" dirty="0">
                <a:ln>
                  <a:solidFill>
                    <a:schemeClr val="tx1">
                      <a:lumMod val="50000"/>
                      <a:alpha val="3000"/>
                    </a:schemeClr>
                  </a:solidFill>
                </a:ln>
              </a:rPr>
              <a:t> de TI con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a:t>
            </a:r>
            <a:r>
              <a:rPr lang="en-US" sz="1400" dirty="0" err="1">
                <a:ln>
                  <a:solidFill>
                    <a:schemeClr val="tx1">
                      <a:lumMod val="50000"/>
                      <a:alpha val="3000"/>
                    </a:schemeClr>
                  </a:solidFill>
                </a:ln>
              </a:rPr>
              <a:t>reducción</a:t>
            </a:r>
            <a:r>
              <a:rPr lang="en-US" sz="1400" dirty="0">
                <a:ln>
                  <a:solidFill>
                    <a:schemeClr val="tx1">
                      <a:lumMod val="50000"/>
                      <a:alpha val="3000"/>
                    </a:schemeClr>
                  </a:solidFill>
                </a:ln>
              </a:rPr>
              <a:t> en el </a:t>
            </a:r>
            <a:r>
              <a:rPr lang="en-US" sz="1400" dirty="0" err="1">
                <a:ln>
                  <a:solidFill>
                    <a:schemeClr val="tx1">
                      <a:lumMod val="50000"/>
                      <a:alpha val="3000"/>
                    </a:schemeClr>
                  </a:solidFill>
                </a:ln>
              </a:rPr>
              <a:t>mantenimiento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rutina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Mejora</a:t>
            </a:r>
            <a:r>
              <a:rPr lang="en-US" sz="1400" dirty="0">
                <a:ln>
                  <a:solidFill>
                    <a:schemeClr val="tx1">
                      <a:lumMod val="50000"/>
                      <a:alpha val="3000"/>
                    </a:schemeClr>
                  </a:solidFill>
                </a:ln>
              </a:rPr>
              <a:t> en el </a:t>
            </a:r>
            <a:r>
              <a:rPr lang="en-US" sz="1400" dirty="0" err="1">
                <a:ln>
                  <a:solidFill>
                    <a:schemeClr val="tx1">
                      <a:lumMod val="50000"/>
                      <a:alpha val="3000"/>
                    </a:schemeClr>
                  </a:solidFill>
                </a:ln>
              </a:rPr>
              <a:t>establecimiento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prioridades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recursos</a:t>
            </a:r>
            <a:r>
              <a:rPr lang="en-US" sz="1400" dirty="0">
                <a:ln>
                  <a:solidFill>
                    <a:schemeClr val="tx1">
                      <a:lumMod val="50000"/>
                      <a:alpha val="3000"/>
                    </a:schemeClr>
                  </a:solidFill>
                </a:ln>
              </a:rPr>
              <a:t> de TI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una</a:t>
            </a:r>
            <a:r>
              <a:rPr lang="en-US" sz="1400" dirty="0">
                <a:ln>
                  <a:solidFill>
                    <a:schemeClr val="tx1">
                      <a:lumMod val="50000"/>
                      <a:alpha val="3000"/>
                    </a:schemeClr>
                  </a:solidFill>
                </a:ln>
              </a:rPr>
              <a:t> mayor </a:t>
            </a:r>
            <a:r>
              <a:rPr lang="en-US" sz="1400" dirty="0" err="1">
                <a:ln>
                  <a:solidFill>
                    <a:schemeClr val="tx1">
                      <a:lumMod val="50000"/>
                      <a:alpha val="3000"/>
                    </a:schemeClr>
                  </a:solidFill>
                </a:ln>
              </a:rPr>
              <a:t>agilidad</a:t>
            </a:r>
            <a:r>
              <a:rPr lang="en-US" sz="1400" dirty="0">
                <a:ln>
                  <a:solidFill>
                    <a:schemeClr val="tx1">
                      <a:lumMod val="50000"/>
                      <a:alpha val="3000"/>
                    </a:schemeClr>
                  </a:solidFill>
                </a:ln>
              </a:rPr>
              <a:t> </a:t>
            </a:r>
            <a:r>
              <a:rPr lang="en-US" sz="1400" dirty="0" err="1" smtClean="0">
                <a:ln>
                  <a:solidFill>
                    <a:schemeClr val="tx1">
                      <a:lumMod val="50000"/>
                      <a:alpha val="3000"/>
                    </a:schemeClr>
                  </a:solidFill>
                </a:ln>
              </a:rPr>
              <a:t>comercial</a:t>
            </a:r>
            <a:r>
              <a:rPr lang="en-US" sz="1400" dirty="0" smtClean="0">
                <a:ln>
                  <a:solidFill>
                    <a:schemeClr val="tx1">
                      <a:lumMod val="50000"/>
                      <a:alpha val="3000"/>
                    </a:schemeClr>
                  </a:solidFill>
                </a:ln>
              </a:rPr>
              <a:t> </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“Remote Management of Laptop PCs” </a:t>
            </a:r>
            <a:r>
              <a:rPr lang="en-US" sz="1400" dirty="0">
                <a:ln>
                  <a:solidFill>
                    <a:schemeClr val="tx1">
                      <a:lumMod val="50000"/>
                      <a:alpha val="3000"/>
                    </a:schemeClr>
                  </a:solidFill>
                </a:ln>
                <a:hlinkClick r:id="rId3"/>
              </a:rPr>
              <a:t>http://technet.microsoft.com/windows</a:t>
            </a: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nivel</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servicio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escritorios</a:t>
            </a:r>
            <a:r>
              <a:rPr lang="en-US" sz="1400" dirty="0">
                <a:ln>
                  <a:solidFill>
                    <a:schemeClr val="tx1">
                      <a:lumMod val="50000"/>
                      <a:alpha val="3000"/>
                    </a:schemeClr>
                  </a:solidFill>
                </a:ln>
              </a:rPr>
              <a:t> </a:t>
            </a:r>
            <a:r>
              <a:rPr lang="en-US" sz="1400" dirty="0" err="1">
                <a:ln>
                  <a:solidFill>
                    <a:schemeClr val="tx1">
                      <a:lumMod val="50000"/>
                      <a:alpha val="3000"/>
                    </a:schemeClr>
                  </a:solidFill>
                </a:ln>
              </a:rPr>
              <a:t>habilitado</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modelos</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4"/>
              </a:rPr>
              <a:t>http://technet.microsoft.com/library/bb821282.aspx#EDAA</a:t>
            </a:r>
            <a:r>
              <a:rPr lang="en-US" sz="1400" dirty="0">
                <a:ln>
                  <a:solidFill>
                    <a:schemeClr val="tx1">
                      <a:lumMod val="50000"/>
                      <a:alpha val="3000"/>
                    </a:schemeClr>
                  </a:solidFill>
                </a:ln>
              </a:rPr>
              <a:t> </a:t>
            </a:r>
          </a:p>
        </p:txBody>
      </p:sp>
      <p:sp>
        <p:nvSpPr>
          <p:cNvPr id="4" name="Title 3"/>
          <p:cNvSpPr>
            <a:spLocks noGrp="1"/>
          </p:cNvSpPr>
          <p:nvPr>
            <p:ph type="title"/>
          </p:nvPr>
        </p:nvSpPr>
        <p:spPr>
          <a:xfrm>
            <a:off x="363538" y="366713"/>
            <a:ext cx="8413750" cy="480131"/>
          </a:xfrm>
        </p:spPr>
        <p:txBody>
          <a:bodyPr/>
          <a:lstStyle/>
          <a:p>
            <a:pPr>
              <a:buNone/>
            </a:pPr>
            <a:r>
              <a:rPr lang="en-US" dirty="0" err="1"/>
              <a:t>Automatización</a:t>
            </a:r>
            <a:r>
              <a:rPr lang="en-US" dirty="0"/>
              <a:t> </a:t>
            </a:r>
            <a:r>
              <a:rPr lang="en-US" dirty="0" err="1"/>
              <a:t>completa</a:t>
            </a:r>
            <a:r>
              <a:rPr lang="en-US" dirty="0"/>
              <a:t> con </a:t>
            </a:r>
            <a:r>
              <a:rPr lang="en-US" dirty="0" err="1"/>
              <a:t>soporte</a:t>
            </a:r>
            <a:r>
              <a:rPr lang="en-US" dirty="0"/>
              <a:t> </a:t>
            </a:r>
            <a:r>
              <a:rPr lang="en-US" dirty="0" err="1"/>
              <a:t>remoto</a:t>
            </a:r>
            <a:endParaRPr lang="en-US" dirty="0"/>
          </a:p>
        </p:txBody>
      </p:sp>
      <p:sp>
        <p:nvSpPr>
          <p:cNvPr id="5" name="Pentagon 4"/>
          <p:cNvSpPr/>
          <p:nvPr/>
        </p:nvSpPr>
        <p:spPr>
          <a:xfrm>
            <a:off x="114501" y="1624"/>
            <a:ext cx="2951428" cy="406265"/>
          </a:xfrm>
          <a:prstGeom prst="homePlate">
            <a:avLst/>
          </a:prstGeom>
          <a:gradFill flip="none" rotWithShape="0">
            <a:gsLst>
              <a:gs pos="100000">
                <a:schemeClr val="tx2">
                  <a:lumMod val="75000"/>
                  <a:alpha val="66000"/>
                </a:schemeClr>
              </a:gs>
              <a:gs pos="8000">
                <a:schemeClr val="tx2">
                  <a:alpha val="49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216000" indent="-2160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4)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Automatización</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la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administración</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11"/>
          <p:cNvGrpSpPr/>
          <p:nvPr/>
        </p:nvGrpSpPr>
        <p:grpSpPr>
          <a:xfrm>
            <a:off x="6743700" y="0"/>
            <a:ext cx="2400300" cy="422092"/>
            <a:chOff x="4533900" y="6124575"/>
            <a:chExt cx="2400300" cy="422092"/>
          </a:xfrm>
        </p:grpSpPr>
        <p:sp>
          <p:nvSpPr>
            <p:cNvPr id="14" name="Rectangle 13"/>
            <p:cNvSpPr/>
            <p:nvPr/>
          </p:nvSpPr>
          <p:spPr>
            <a:xfrm>
              <a:off x="4533900" y="6124575"/>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6" name="Rectangle 15"/>
            <p:cNvSpPr/>
            <p:nvPr/>
          </p:nvSpPr>
          <p:spPr>
            <a:xfrm>
              <a:off x="5785166" y="6124575"/>
              <a:ext cx="1149034" cy="422092"/>
            </a:xfrm>
            <a:prstGeom prst="rect">
              <a:avLst/>
            </a:prstGeom>
            <a:gradFill flip="none" rotWithShape="1">
              <a:gsLst>
                <a:gs pos="0">
                  <a:srgbClr val="18772A">
                    <a:lumMod val="50000"/>
                  </a:srgbClr>
                </a:gs>
                <a:gs pos="50000">
                  <a:srgbClr val="18772A">
                    <a:lumMod val="75000"/>
                  </a:srgbClr>
                </a:gs>
                <a:gs pos="100000">
                  <a:srgbClr val="18772A">
                    <a:lumMod val="5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2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2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620877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54</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363538" y="981075"/>
            <a:ext cx="8410575" cy="4781822"/>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5800" lvl="1" indent="-228600">
              <a:lnSpc>
                <a:spcPct val="100000"/>
              </a:lnSpc>
              <a:spcBef>
                <a:spcPts val="300"/>
              </a:spcBef>
              <a:buSzPct val="85000"/>
            </a:pP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a:t>
            </a:r>
            <a:r>
              <a:rPr lang="en-US" sz="1400" dirty="0" err="1">
                <a:ln>
                  <a:solidFill>
                    <a:schemeClr val="tx1">
                      <a:lumMod val="50000"/>
                      <a:alpha val="3000"/>
                    </a:schemeClr>
                  </a:solidFill>
                </a:ln>
              </a:rPr>
              <a:t>todas</a:t>
            </a:r>
            <a:r>
              <a:rPr lang="en-US" sz="1400" dirty="0">
                <a:ln>
                  <a:solidFill>
                    <a:schemeClr val="tx1">
                      <a:lumMod val="50000"/>
                      <a:alpha val="3000"/>
                    </a:schemeClr>
                  </a:solidFill>
                </a:ln>
              </a:rPr>
              <a:t>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PC de la red </a:t>
            </a:r>
            <a:r>
              <a:rPr lang="en-US" sz="1400" dirty="0" err="1">
                <a:ln>
                  <a:solidFill>
                    <a:schemeClr val="tx1">
                      <a:lumMod val="50000"/>
                      <a:alpha val="3000"/>
                    </a:schemeClr>
                  </a:solidFill>
                </a:ln>
              </a:rPr>
              <a:t>cuentan</a:t>
            </a:r>
            <a:r>
              <a:rPr lang="en-US" sz="1400" dirty="0">
                <a:ln>
                  <a:solidFill>
                    <a:schemeClr val="tx1">
                      <a:lumMod val="50000"/>
                      <a:alpha val="3000"/>
                    </a:schemeClr>
                  </a:solidFill>
                </a:ln>
              </a:rPr>
              <a:t> con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herramientas</a:t>
            </a:r>
            <a:r>
              <a:rPr lang="en-US" sz="1400" dirty="0">
                <a:ln>
                  <a:solidFill>
                    <a:schemeClr val="tx1">
                      <a:lumMod val="50000"/>
                      <a:alpha val="3000"/>
                    </a:schemeClr>
                  </a:solidFill>
                </a:ln>
              </a:rPr>
              <a:t> </a:t>
            </a:r>
            <a:r>
              <a:rPr lang="en-US" sz="1400" dirty="0" err="1">
                <a:ln>
                  <a:solidFill>
                    <a:schemeClr val="tx1">
                      <a:lumMod val="50000"/>
                      <a:alpha val="3000"/>
                    </a:schemeClr>
                  </a:solidFill>
                </a:ln>
              </a:rPr>
              <a:t>fundamentales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su</a:t>
            </a:r>
            <a:r>
              <a:rPr lang="en-US" sz="1400" dirty="0">
                <a:ln>
                  <a:solidFill>
                    <a:schemeClr val="tx1">
                      <a:lumMod val="50000"/>
                      <a:alpha val="3000"/>
                    </a:schemeClr>
                  </a:solidFill>
                </a:ln>
              </a:rPr>
              <a:t> </a:t>
            </a: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que</a:t>
            </a:r>
            <a:r>
              <a:rPr lang="en-US" sz="1400" dirty="0">
                <a:ln>
                  <a:solidFill>
                    <a:schemeClr val="tx1">
                      <a:lumMod val="50000"/>
                      <a:alpha val="3000"/>
                    </a:schemeClr>
                  </a:solidFill>
                </a:ln>
              </a:rPr>
              <a:t> </a:t>
            </a:r>
            <a:r>
              <a:rPr lang="en-US" sz="1400" dirty="0" err="1">
                <a:ln>
                  <a:solidFill>
                    <a:schemeClr val="tx1">
                      <a:lumMod val="50000"/>
                      <a:alpha val="3000"/>
                    </a:schemeClr>
                  </a:solidFill>
                </a:ln>
              </a:rPr>
              <a:t>incluyen</a:t>
            </a:r>
            <a:r>
              <a:rPr lang="en-US" sz="1400" dirty="0">
                <a:ln>
                  <a:solidFill>
                    <a:schemeClr val="tx1">
                      <a:lumMod val="50000"/>
                      <a:alpha val="3000"/>
                    </a:schemeClr>
                  </a:solidFill>
                </a:ln>
              </a:rPr>
              <a:t>: </a:t>
            </a:r>
          </a:p>
          <a:p>
            <a:pPr marL="1088136" lvl="2" indent="-219456">
              <a:lnSpc>
                <a:spcPct val="90000"/>
              </a:lnSpc>
              <a:spcBef>
                <a:spcPts val="300"/>
              </a:spcBef>
              <a:buSzPct val="90000"/>
            </a:pPr>
            <a:r>
              <a:rPr lang="en-US" sz="1400" dirty="0">
                <a:ln>
                  <a:solidFill>
                    <a:schemeClr val="tx1">
                      <a:lumMod val="50000"/>
                      <a:alpha val="3000"/>
                    </a:schemeClr>
                  </a:solidFill>
                </a:ln>
              </a:rPr>
              <a:t>Firewall personal</a:t>
            </a:r>
          </a:p>
          <a:p>
            <a:pPr marL="1088136" lvl="2" indent="-219456">
              <a:lnSpc>
                <a:spcPct val="90000"/>
              </a:lnSpc>
              <a:spcBef>
                <a:spcPts val="300"/>
              </a:spcBef>
              <a:buSzPct val="90000"/>
            </a:pP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contra spyware/malware</a:t>
            </a:r>
          </a:p>
          <a:p>
            <a:pPr marL="1088136" lvl="2" indent="-219456">
              <a:lnSpc>
                <a:spcPct val="90000"/>
              </a:lnSpc>
              <a:spcBef>
                <a:spcPts val="300"/>
              </a:spcBef>
              <a:buSzPct val="90000"/>
            </a:pPr>
            <a:r>
              <a:rPr lang="en-US" sz="1400" dirty="0" err="1">
                <a:ln>
                  <a:solidFill>
                    <a:schemeClr val="tx1">
                      <a:lumMod val="50000"/>
                      <a:alpha val="3000"/>
                    </a:schemeClr>
                  </a:solidFill>
                </a:ln>
              </a:rPr>
              <a:t>Cifrado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datos</a:t>
            </a:r>
            <a:r>
              <a:rPr lang="en-US" sz="1400" dirty="0">
                <a:ln>
                  <a:solidFill>
                    <a:schemeClr val="tx1">
                      <a:lumMod val="50000"/>
                      <a:alpha val="3000"/>
                    </a:schemeClr>
                  </a:solidFill>
                </a:ln>
              </a:rPr>
              <a:t> </a:t>
            </a:r>
            <a:r>
              <a:rPr lang="en-US" sz="1400" dirty="0" err="1">
                <a:ln>
                  <a:solidFill>
                    <a:schemeClr val="tx1">
                      <a:lumMod val="50000"/>
                      <a:alpha val="3000"/>
                    </a:schemeClr>
                  </a:solidFill>
                </a:ln>
              </a:rPr>
              <a:t>basado</a:t>
            </a:r>
            <a:r>
              <a:rPr lang="en-US" sz="1400" dirty="0">
                <a:ln>
                  <a:solidFill>
                    <a:schemeClr val="tx1">
                      <a:lumMod val="50000"/>
                      <a:alpha val="3000"/>
                    </a:schemeClr>
                  </a:solidFill>
                </a:ln>
              </a:rPr>
              <a:t> en disco</a:t>
            </a:r>
          </a:p>
          <a:p>
            <a:pPr marL="1088136" lvl="2" indent="-219456">
              <a:lnSpc>
                <a:spcPct val="90000"/>
              </a:lnSpc>
              <a:spcBef>
                <a:spcPts val="300"/>
              </a:spcBef>
              <a:buSzPct val="90000"/>
            </a:pPr>
            <a:r>
              <a:rPr lang="en-US" sz="1400" dirty="0" err="1">
                <a:ln>
                  <a:solidFill>
                    <a:schemeClr val="tx1">
                      <a:lumMod val="50000"/>
                      <a:alpha val="3000"/>
                    </a:schemeClr>
                  </a:solidFill>
                </a:ln>
              </a:rPr>
              <a:t>Elaboración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informes</a:t>
            </a:r>
            <a:r>
              <a:rPr lang="en-US" sz="1400" dirty="0">
                <a:ln>
                  <a:solidFill>
                    <a:schemeClr val="tx1">
                      <a:lumMod val="50000"/>
                      <a:alpha val="3000"/>
                    </a:schemeClr>
                  </a:solidFill>
                </a:ln>
              </a:rPr>
              <a:t> </a:t>
            </a:r>
            <a:r>
              <a:rPr lang="en-US" sz="1400" dirty="0" err="1">
                <a:ln>
                  <a:solidFill>
                    <a:schemeClr val="tx1">
                      <a:lumMod val="50000"/>
                      <a:alpha val="3000"/>
                    </a:schemeClr>
                  </a:solidFill>
                </a:ln>
              </a:rPr>
              <a:t>básicos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Prevención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acceso</a:t>
            </a:r>
            <a:r>
              <a:rPr lang="en-US" sz="1400" dirty="0">
                <a:ln>
                  <a:solidFill>
                    <a:schemeClr val="tx1">
                      <a:lumMod val="50000"/>
                      <a:alpha val="3000"/>
                    </a:schemeClr>
                  </a:solidFill>
                </a:ln>
              </a:rPr>
              <a:t> no </a:t>
            </a:r>
            <a:r>
              <a:rPr lang="en-US" sz="1400" dirty="0" err="1">
                <a:ln>
                  <a:solidFill>
                    <a:schemeClr val="tx1">
                      <a:lumMod val="50000"/>
                      <a:alpha val="3000"/>
                    </a:schemeClr>
                  </a:solidFill>
                </a:ln>
              </a:rPr>
              <a:t>autorizado</a:t>
            </a:r>
            <a:r>
              <a:rPr lang="en-US" sz="1400" dirty="0">
                <a:ln>
                  <a:solidFill>
                    <a:schemeClr val="tx1">
                      <a:lumMod val="50000"/>
                      <a:alpha val="3000"/>
                    </a:schemeClr>
                  </a:solidFill>
                </a:ln>
              </a:rPr>
              <a:t> a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PC </a:t>
            </a:r>
            <a:r>
              <a:rPr lang="en-US" sz="1400" dirty="0" err="1">
                <a:ln>
                  <a:solidFill>
                    <a:schemeClr val="tx1">
                      <a:lumMod val="50000"/>
                      <a:alpha val="3000"/>
                    </a:schemeClr>
                  </a:solidFill>
                </a:ln>
              </a:rPr>
              <a:t>conectadas</a:t>
            </a:r>
            <a:r>
              <a:rPr lang="en-US" sz="1400" dirty="0">
                <a:ln>
                  <a:solidFill>
                    <a:schemeClr val="tx1">
                      <a:lumMod val="50000"/>
                      <a:alpha val="3000"/>
                    </a:schemeClr>
                  </a:solidFill>
                </a:ln>
              </a:rPr>
              <a:t> a la red</a:t>
            </a: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contra </a:t>
            </a:r>
            <a:r>
              <a:rPr lang="en-US" sz="1400" dirty="0" err="1">
                <a:ln>
                  <a:solidFill>
                    <a:schemeClr val="tx1">
                      <a:lumMod val="50000"/>
                      <a:alpha val="3000"/>
                    </a:schemeClr>
                  </a:solidFill>
                </a:ln>
              </a:rPr>
              <a:t>ataques</a:t>
            </a:r>
            <a:r>
              <a:rPr lang="en-US" sz="1400" dirty="0">
                <a:ln>
                  <a:solidFill>
                    <a:schemeClr val="tx1">
                      <a:lumMod val="50000"/>
                      <a:alpha val="3000"/>
                    </a:schemeClr>
                  </a:solidFill>
                </a:ln>
              </a:rPr>
              <a:t> de spyware, virus y malware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recientes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efectiva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datos</a:t>
            </a:r>
            <a:r>
              <a:rPr lang="en-US" sz="1400" dirty="0">
                <a:ln>
                  <a:solidFill>
                    <a:schemeClr val="tx1">
                      <a:lumMod val="50000"/>
                      <a:alpha val="3000"/>
                    </a:schemeClr>
                  </a:solidFill>
                </a:ln>
              </a:rPr>
              <a:t> en </a:t>
            </a:r>
            <a:r>
              <a:rPr lang="en-US" sz="1400" dirty="0" err="1">
                <a:ln>
                  <a:solidFill>
                    <a:schemeClr val="tx1">
                      <a:lumMod val="50000"/>
                      <a:alpha val="3000"/>
                    </a:schemeClr>
                  </a:solidFill>
                </a:ln>
              </a:rPr>
              <a:t>caso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pérdida</a:t>
            </a:r>
            <a:r>
              <a:rPr lang="en-US" sz="1400" dirty="0">
                <a:ln>
                  <a:solidFill>
                    <a:schemeClr val="tx1">
                      <a:lumMod val="50000"/>
                      <a:alpha val="3000"/>
                    </a:schemeClr>
                  </a:solidFill>
                </a:ln>
              </a:rPr>
              <a:t> o </a:t>
            </a:r>
            <a:r>
              <a:rPr lang="en-US" sz="1400" dirty="0" err="1">
                <a:ln>
                  <a:solidFill>
                    <a:schemeClr val="tx1">
                      <a:lumMod val="50000"/>
                      <a:alpha val="3000"/>
                    </a:schemeClr>
                  </a:solidFill>
                </a:ln>
              </a:rPr>
              <a:t>robo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equipos</a:t>
            </a:r>
            <a:r>
              <a:rPr lang="en-US" sz="1400" dirty="0">
                <a:ln>
                  <a:solidFill>
                    <a:schemeClr val="tx1">
                      <a:lumMod val="50000"/>
                      <a:alpha val="3000"/>
                    </a:schemeClr>
                  </a:solidFill>
                </a:ln>
              </a:rPr>
              <a:t> </a:t>
            </a:r>
            <a:r>
              <a:rPr lang="en-US" sz="1400" dirty="0" err="1">
                <a:ln>
                  <a:solidFill>
                    <a:schemeClr val="tx1">
                      <a:lumMod val="50000"/>
                      <a:alpha val="3000"/>
                    </a:schemeClr>
                  </a:solidFill>
                </a:ln>
              </a:rPr>
              <a:t>portátiles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Elaboración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informes</a:t>
            </a:r>
            <a:r>
              <a:rPr lang="en-US" sz="1400" dirty="0">
                <a:ln>
                  <a:solidFill>
                    <a:schemeClr val="tx1">
                      <a:lumMod val="50000"/>
                      <a:alpha val="3000"/>
                    </a:schemeClr>
                  </a:solidFill>
                </a:ln>
              </a:rPr>
              <a:t> y </a:t>
            </a:r>
            <a:r>
              <a:rPr lang="en-US" sz="1400" dirty="0" err="1">
                <a:ln>
                  <a:solidFill>
                    <a:schemeClr val="tx1">
                      <a:lumMod val="50000"/>
                      <a:alpha val="3000"/>
                    </a:schemeClr>
                  </a:solidFill>
                </a:ln>
              </a:rPr>
              <a:t>alertas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el </a:t>
            </a:r>
            <a:r>
              <a:rPr lang="en-US" sz="1400" dirty="0" err="1">
                <a:ln>
                  <a:solidFill>
                    <a:schemeClr val="tx1">
                      <a:lumMod val="50000"/>
                      <a:alpha val="3000"/>
                    </a:schemeClr>
                  </a:solidFill>
                </a:ln>
              </a:rPr>
              <a:t>mantenimiento</a:t>
            </a:r>
            <a:r>
              <a:rPr lang="en-US" sz="1400" dirty="0">
                <a:ln>
                  <a:solidFill>
                    <a:schemeClr val="tx1">
                      <a:lumMod val="50000"/>
                      <a:alpha val="3000"/>
                    </a:schemeClr>
                  </a:solidFill>
                </a:ln>
              </a:rPr>
              <a:t> </a:t>
            </a:r>
            <a:r>
              <a:rPr lang="en-US" sz="1400" dirty="0" err="1">
                <a:ln>
                  <a:solidFill>
                    <a:schemeClr val="tx1">
                      <a:lumMod val="50000"/>
                      <a:alpha val="3000"/>
                    </a:schemeClr>
                  </a:solidFill>
                </a:ln>
              </a:rPr>
              <a:t>proactivo</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y </a:t>
            </a:r>
            <a:r>
              <a:rPr lang="en-US" sz="1400" dirty="0" err="1">
                <a:ln>
                  <a:solidFill>
                    <a:schemeClr val="tx1">
                      <a:lumMod val="50000"/>
                      <a:alpha val="3000"/>
                    </a:schemeClr>
                  </a:solidFill>
                </a:ln>
              </a:rPr>
              <a:t>rápida</a:t>
            </a:r>
            <a:r>
              <a:rPr lang="en-US" sz="1400" dirty="0">
                <a:ln>
                  <a:solidFill>
                    <a:schemeClr val="tx1">
                      <a:lumMod val="50000"/>
                      <a:alpha val="3000"/>
                    </a:schemeClr>
                  </a:solidFill>
                </a:ln>
              </a:rPr>
              <a:t> </a:t>
            </a:r>
            <a:r>
              <a:rPr lang="en-US" sz="1400" dirty="0" err="1">
                <a:ln>
                  <a:solidFill>
                    <a:schemeClr val="tx1">
                      <a:lumMod val="50000"/>
                      <a:alpha val="3000"/>
                    </a:schemeClr>
                  </a:solidFill>
                </a:ln>
              </a:rPr>
              <a:t>respuesta</a:t>
            </a:r>
            <a:r>
              <a:rPr lang="en-US" sz="1400" dirty="0">
                <a:ln>
                  <a:solidFill>
                    <a:schemeClr val="tx1">
                      <a:lumMod val="50000"/>
                      <a:alpha val="3000"/>
                    </a:schemeClr>
                  </a:solidFill>
                </a:ln>
              </a:rPr>
              <a:t> </a:t>
            </a:r>
            <a:r>
              <a:rPr lang="en-US" sz="1400" dirty="0" err="1">
                <a:ln>
                  <a:solidFill>
                    <a:schemeClr val="tx1">
                      <a:lumMod val="50000"/>
                      <a:alpha val="3000"/>
                    </a:schemeClr>
                  </a:solidFill>
                </a:ln>
              </a:rPr>
              <a:t>cuando</a:t>
            </a:r>
            <a:r>
              <a:rPr lang="en-US" sz="1400" dirty="0">
                <a:ln>
                  <a:solidFill>
                    <a:schemeClr val="tx1">
                      <a:lumMod val="50000"/>
                      <a:alpha val="3000"/>
                    </a:schemeClr>
                  </a:solidFill>
                </a:ln>
              </a:rPr>
              <a:t> </a:t>
            </a:r>
            <a:r>
              <a:rPr lang="en-US" sz="1400" dirty="0" err="1">
                <a:ln>
                  <a:solidFill>
                    <a:schemeClr val="tx1">
                      <a:lumMod val="50000"/>
                      <a:alpha val="3000"/>
                    </a:schemeClr>
                  </a:solidFill>
                </a:ln>
              </a:rPr>
              <a:t>surgen</a:t>
            </a:r>
            <a:r>
              <a:rPr lang="en-US" sz="1400" dirty="0">
                <a:ln>
                  <a:solidFill>
                    <a:schemeClr val="tx1">
                      <a:lumMod val="50000"/>
                      <a:alpha val="3000"/>
                    </a:schemeClr>
                  </a:solidFill>
                </a:ln>
              </a:rPr>
              <a:t> </a:t>
            </a:r>
            <a:r>
              <a:rPr lang="en-US" sz="1400" dirty="0" err="1">
                <a:ln>
                  <a:solidFill>
                    <a:schemeClr val="tx1">
                      <a:lumMod val="50000"/>
                      <a:alpha val="3000"/>
                    </a:schemeClr>
                  </a:solidFill>
                </a:ln>
              </a:rPr>
              <a:t>problemas</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Core IO : Software de antivirus de </a:t>
            </a:r>
            <a:r>
              <a:rPr lang="en-US" sz="1400" dirty="0" err="1">
                <a:ln>
                  <a:solidFill>
                    <a:schemeClr val="tx1">
                      <a:lumMod val="50000"/>
                      <a:alpha val="3000"/>
                    </a:schemeClr>
                  </a:solidFill>
                </a:ln>
              </a:rPr>
              <a:t>actualización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automática</a:t>
            </a:r>
            <a:r>
              <a:rPr lang="en-US" sz="1400" dirty="0">
                <a:ln>
                  <a:solidFill>
                    <a:schemeClr val="tx1">
                      <a:lumMod val="50000"/>
                      <a:alpha val="3000"/>
                    </a:schemeClr>
                  </a:solidFill>
                </a:ln>
              </a:rPr>
              <a:t> en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PC </a:t>
            </a:r>
            <a:r>
              <a:rPr lang="en-US" sz="1400" dirty="0">
                <a:ln>
                  <a:solidFill>
                    <a:schemeClr val="tx1">
                      <a:lumMod val="50000"/>
                      <a:alpha val="3000"/>
                    </a:schemeClr>
                  </a:solidFill>
                </a:ln>
                <a:hlinkClick r:id="rId3"/>
              </a:rPr>
              <a:t>http://technet.microsoft.com/library/bb821258.aspx#EHAA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“Security Hardening &amp; Defense-in-depth” </a:t>
            </a:r>
            <a:r>
              <a:rPr lang="en-US" sz="1400" dirty="0">
                <a:ln>
                  <a:solidFill>
                    <a:schemeClr val="tx1">
                      <a:lumMod val="50000"/>
                      <a:alpha val="3000"/>
                    </a:schemeClr>
                  </a:solidFill>
                </a:ln>
                <a:hlinkClick r:id="rId4"/>
              </a:rPr>
              <a:t>http://technet.microsoft.com/windows</a:t>
            </a:r>
          </a:p>
          <a:p>
            <a:pPr marL="685800" lvl="1" indent="-228600" algn="l">
              <a:lnSpc>
                <a:spcPct val="100000"/>
              </a:lnSpc>
              <a:spcBef>
                <a:spcPts val="300"/>
              </a:spcBef>
              <a:spcAft>
                <a:spcPts val="0"/>
              </a:spcAft>
              <a:buNone/>
            </a:pPr>
            <a:endParaRPr lang="en-US" sz="1400" dirty="0" smtClean="0"/>
          </a:p>
        </p:txBody>
      </p:sp>
      <p:sp>
        <p:nvSpPr>
          <p:cNvPr id="4" name="Title 3"/>
          <p:cNvSpPr>
            <a:spLocks noGrp="1"/>
          </p:cNvSpPr>
          <p:nvPr>
            <p:ph type="title"/>
          </p:nvPr>
        </p:nvSpPr>
        <p:spPr>
          <a:xfrm>
            <a:off x="363538" y="366713"/>
            <a:ext cx="8413750" cy="480131"/>
          </a:xfrm>
        </p:spPr>
        <p:txBody>
          <a:bodyPr/>
          <a:lstStyle/>
          <a:p>
            <a:pPr>
              <a:buNone/>
            </a:pPr>
            <a:r>
              <a:rPr lang="en-US" dirty="0" err="1"/>
              <a:t>Herramientas</a:t>
            </a:r>
            <a:r>
              <a:rPr lang="en-US" dirty="0"/>
              <a:t> de </a:t>
            </a:r>
            <a:r>
              <a:rPr lang="en-US" dirty="0" err="1"/>
              <a:t>seguridad</a:t>
            </a:r>
            <a:r>
              <a:rPr lang="en-US" dirty="0"/>
              <a:t> a </a:t>
            </a:r>
            <a:r>
              <a:rPr lang="en-US" dirty="0" err="1"/>
              <a:t>nivel</a:t>
            </a:r>
            <a:r>
              <a:rPr lang="en-US" dirty="0"/>
              <a:t> de la PC</a:t>
            </a:r>
          </a:p>
        </p:txBody>
      </p:sp>
      <p:sp>
        <p:nvSpPr>
          <p:cNvPr id="5" name="Pentagon 4"/>
          <p:cNvSpPr/>
          <p:nvPr/>
        </p:nvSpPr>
        <p:spPr>
          <a:xfrm>
            <a:off x="114501" y="1624"/>
            <a:ext cx="2951428" cy="406265"/>
          </a:xfrm>
          <a:prstGeom prst="homePlate">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5)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Seguridad</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integrada</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11"/>
          <p:cNvGrpSpPr/>
          <p:nvPr/>
        </p:nvGrpSpPr>
        <p:grpSpPr>
          <a:xfrm>
            <a:off x="6743700" y="0"/>
            <a:ext cx="2400300" cy="422092"/>
            <a:chOff x="4533900" y="4543425"/>
            <a:chExt cx="2400300" cy="422092"/>
          </a:xfrm>
        </p:grpSpPr>
        <p:sp>
          <p:nvSpPr>
            <p:cNvPr id="14" name="Rectangle 13"/>
            <p:cNvSpPr/>
            <p:nvPr/>
          </p:nvSpPr>
          <p:spPr>
            <a:xfrm>
              <a:off x="4533900" y="4543425"/>
              <a:ext cx="1149034" cy="422092"/>
            </a:xfrm>
            <a:prstGeom prst="rect">
              <a:avLst/>
            </a:prstGeom>
            <a:solidFill>
              <a:srgbClr val="C00000"/>
            </a:solidFill>
            <a:ln w="25400" cap="flat" cmpd="sng" algn="ctr">
              <a:noFill/>
              <a:prstDash val="solid"/>
            </a:ln>
            <a:effectLst/>
          </p:spPr>
          <p:txBody>
            <a:bodyPr rtlCol="0" anchor="ctr"/>
            <a:lstStyle/>
            <a:p>
              <a:pPr algn="ctr" rtl="0" fontAlgn="base">
                <a:spcBef>
                  <a:spcPct val="0"/>
                </a:spcBef>
                <a:spcAft>
                  <a:spcPct val="0"/>
                </a:spcAft>
                <a:defRPr/>
              </a:pPr>
              <a:endParaRPr lang="en-US" sz="1600" b="1" kern="1200"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457880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Básico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6" name="Rectangle 15"/>
            <p:cNvSpPr/>
            <p:nvPr/>
          </p:nvSpPr>
          <p:spPr>
            <a:xfrm>
              <a:off x="5785166" y="4543425"/>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4578803"/>
              <a:ext cx="1149034" cy="351337"/>
            </a:xfrm>
            <a:prstGeom prst="rect">
              <a:avLst/>
            </a:prstGeom>
            <a:solidFill>
              <a:srgbClr val="FFFFFF">
                <a:alpha val="33000"/>
              </a:srgbClr>
            </a:solidFill>
          </p:spPr>
          <p:txBody>
            <a:bodyPr wrap="square" rtlCol="0" anchor="ctr" anchorCtr="0">
              <a:noAutofit/>
            </a:bodyPr>
            <a:lstStyle/>
            <a:p>
              <a:pPr algn="ctr" defTabSz="-13871448">
                <a:lnSpc>
                  <a:spcPct val="90000"/>
                </a:lnSpc>
                <a:spcBef>
                  <a:spcPts val="100"/>
                </a:spcBef>
                <a:spcAft>
                  <a:spcPts val="100"/>
                </a:spcAft>
                <a:buNone/>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462762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55</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363538" y="981075"/>
            <a:ext cx="8550333" cy="5552802"/>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Habilitación</a:t>
            </a:r>
            <a:r>
              <a:rPr lang="en-US" sz="1400" dirty="0">
                <a:ln>
                  <a:solidFill>
                    <a:schemeClr val="tx1">
                      <a:lumMod val="50000"/>
                      <a:alpha val="3000"/>
                    </a:schemeClr>
                  </a:solidFill>
                </a:ln>
              </a:rPr>
              <a:t> de un </a:t>
            </a:r>
            <a:r>
              <a:rPr lang="en-US" sz="1400" dirty="0" err="1">
                <a:ln>
                  <a:solidFill>
                    <a:schemeClr val="tx1">
                      <a:lumMod val="50000"/>
                      <a:alpha val="3000"/>
                    </a:schemeClr>
                  </a:solidFill>
                </a:ln>
              </a:rPr>
              <a:t>único</a:t>
            </a:r>
            <a:r>
              <a:rPr lang="en-US" sz="1400" dirty="0">
                <a:ln>
                  <a:solidFill>
                    <a:schemeClr val="tx1">
                      <a:lumMod val="50000"/>
                      <a:alpha val="3000"/>
                    </a:schemeClr>
                  </a:solidFill>
                </a:ln>
              </a:rPr>
              <a:t> </a:t>
            </a:r>
            <a:r>
              <a:rPr lang="en-US" sz="1400" dirty="0" err="1">
                <a:ln>
                  <a:solidFill>
                    <a:schemeClr val="tx1">
                      <a:lumMod val="50000"/>
                      <a:alpha val="3000"/>
                    </a:schemeClr>
                  </a:solidFill>
                </a:ln>
              </a:rPr>
              <a:t>inicio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sesión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un </a:t>
            </a:r>
            <a:r>
              <a:rPr lang="en-US" sz="1400" dirty="0" err="1">
                <a:ln>
                  <a:solidFill>
                    <a:schemeClr val="tx1">
                      <a:lumMod val="50000"/>
                      <a:alpha val="3000"/>
                    </a:schemeClr>
                  </a:solidFill>
                </a:ln>
              </a:rPr>
              <a:t>acceso</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usuario</a:t>
            </a:r>
            <a:r>
              <a:rPr lang="en-US" sz="1400" dirty="0">
                <a:ln>
                  <a:solidFill>
                    <a:schemeClr val="tx1">
                      <a:lumMod val="50000"/>
                      <a:alpha val="3000"/>
                    </a:schemeClr>
                  </a:solidFill>
                </a:ln>
              </a:rPr>
              <a:t> final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controlado</a:t>
            </a:r>
            <a:r>
              <a:rPr lang="en-US" sz="1400" dirty="0">
                <a:ln>
                  <a:solidFill>
                    <a:schemeClr val="tx1">
                      <a:lumMod val="50000"/>
                      <a:alpha val="3000"/>
                    </a:schemeClr>
                  </a:solidFill>
                </a:ln>
              </a:rPr>
              <a:t> y </a:t>
            </a:r>
            <a:r>
              <a:rPr lang="en-US" sz="1400" dirty="0" err="1">
                <a:ln>
                  <a:solidFill>
                    <a:schemeClr val="tx1">
                      <a:lumMod val="50000"/>
                      <a:alpha val="3000"/>
                    </a:schemeClr>
                  </a:solidFill>
                </a:ln>
              </a:rPr>
              <a:t>simplificado</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Generación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confianza</a:t>
            </a:r>
            <a:r>
              <a:rPr lang="en-US" sz="1400" dirty="0">
                <a:ln>
                  <a:solidFill>
                    <a:schemeClr val="tx1">
                      <a:lumMod val="50000"/>
                      <a:alpha val="3000"/>
                    </a:schemeClr>
                  </a:solidFill>
                </a:ln>
              </a:rPr>
              <a:t> </a:t>
            </a:r>
            <a:r>
              <a:rPr lang="en-US" sz="1400" dirty="0" err="1">
                <a:ln>
                  <a:solidFill>
                    <a:schemeClr val="tx1">
                      <a:lumMod val="50000"/>
                      <a:alpha val="3000"/>
                    </a:schemeClr>
                  </a:solidFill>
                </a:ln>
              </a:rPr>
              <a:t>federada</a:t>
            </a:r>
            <a:r>
              <a:rPr lang="en-US" sz="1400" dirty="0">
                <a:ln>
                  <a:solidFill>
                    <a:schemeClr val="tx1">
                      <a:lumMod val="50000"/>
                      <a:alpha val="3000"/>
                    </a:schemeClr>
                  </a:solidFill>
                </a:ln>
              </a:rPr>
              <a:t> entre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organizaciones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respuestas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de malware en la </a:t>
            </a:r>
            <a:r>
              <a:rPr lang="en-US" sz="1400" dirty="0" err="1">
                <a:ln>
                  <a:solidFill>
                    <a:schemeClr val="tx1">
                      <a:lumMod val="50000"/>
                      <a:alpha val="3000"/>
                    </a:schemeClr>
                  </a:solidFill>
                </a:ln>
              </a:rPr>
              <a:t>empresa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Habilitación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de los </a:t>
            </a:r>
            <a:r>
              <a:rPr lang="en-US" sz="1400" dirty="0" err="1">
                <a:ln>
                  <a:solidFill>
                    <a:schemeClr val="tx1">
                      <a:lumMod val="50000"/>
                      <a:alpha val="3000"/>
                    </a:schemeClr>
                  </a:solidFill>
                </a:ln>
              </a:rPr>
              <a:t>datos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toda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empresa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autenticación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factores</a:t>
            </a:r>
            <a:r>
              <a:rPr lang="en-US" sz="1400" dirty="0">
                <a:ln>
                  <a:solidFill>
                    <a:schemeClr val="tx1">
                      <a:lumMod val="50000"/>
                      <a:alpha val="3000"/>
                    </a:schemeClr>
                  </a:solidFill>
                </a:ln>
              </a:rPr>
              <a:t> </a:t>
            </a:r>
            <a:r>
              <a:rPr lang="en-US" sz="1400" dirty="0" err="1">
                <a:ln>
                  <a:solidFill>
                    <a:schemeClr val="tx1">
                      <a:lumMod val="50000"/>
                      <a:alpha val="3000"/>
                    </a:schemeClr>
                  </a:solidFill>
                </a:ln>
              </a:rPr>
              <a:t>múltiples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escenarios</a:t>
            </a:r>
            <a:r>
              <a:rPr lang="en-US" sz="1400" dirty="0">
                <a:ln>
                  <a:solidFill>
                    <a:schemeClr val="tx1">
                      <a:lumMod val="50000"/>
                      <a:alpha val="3000"/>
                    </a:schemeClr>
                  </a:solidFill>
                </a:ln>
              </a:rPr>
              <a:t> de alto </a:t>
            </a:r>
            <a:r>
              <a:rPr lang="en-US" sz="1400" dirty="0" err="1">
                <a:ln>
                  <a:solidFill>
                    <a:schemeClr val="tx1">
                      <a:lumMod val="50000"/>
                      <a:alpha val="3000"/>
                    </a:schemeClr>
                  </a:solidFill>
                </a:ln>
              </a:rPr>
              <a:t>riesgo</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Buena </a:t>
            </a:r>
            <a:r>
              <a:rPr lang="en-US" sz="1400" dirty="0" err="1">
                <a:ln>
                  <a:solidFill>
                    <a:schemeClr val="tx1">
                      <a:lumMod val="50000"/>
                      <a:alpha val="3000"/>
                    </a:schemeClr>
                  </a:solidFill>
                </a:ln>
              </a:rPr>
              <a:t>integración</a:t>
            </a:r>
            <a:r>
              <a:rPr lang="en-US" sz="1400" dirty="0">
                <a:ln>
                  <a:solidFill>
                    <a:schemeClr val="tx1">
                      <a:lumMod val="50000"/>
                      <a:alpha val="3000"/>
                    </a:schemeClr>
                  </a:solidFill>
                </a:ln>
              </a:rPr>
              <a:t> y mayor </a:t>
            </a:r>
            <a:r>
              <a:rPr lang="en-US" sz="1400" dirty="0" err="1">
                <a:ln>
                  <a:solidFill>
                    <a:schemeClr val="tx1">
                      <a:lumMod val="50000"/>
                      <a:alpha val="3000"/>
                    </a:schemeClr>
                  </a:solidFill>
                </a:ln>
              </a:rPr>
              <a:t>amplitud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datos</a:t>
            </a:r>
            <a:r>
              <a:rPr lang="en-US" sz="1400" dirty="0">
                <a:ln>
                  <a:solidFill>
                    <a:schemeClr val="tx1">
                      <a:lumMod val="50000"/>
                      <a:alpha val="3000"/>
                    </a:schemeClr>
                  </a:solidFill>
                </a:ln>
              </a:rPr>
              <a:t> y control de </a:t>
            </a:r>
            <a:r>
              <a:rPr lang="en-US" sz="1400" dirty="0" err="1">
                <a:ln>
                  <a:solidFill>
                    <a:schemeClr val="tx1">
                      <a:lumMod val="50000"/>
                      <a:alpha val="3000"/>
                    </a:schemeClr>
                  </a:solidFill>
                </a:ln>
              </a:rPr>
              <a:t>acceso</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rapidez</a:t>
            </a:r>
            <a:r>
              <a:rPr lang="en-US" sz="1400" dirty="0">
                <a:ln>
                  <a:solidFill>
                    <a:schemeClr val="tx1">
                      <a:lumMod val="50000"/>
                      <a:alpha val="3000"/>
                    </a:schemeClr>
                  </a:solidFill>
                </a:ln>
              </a:rPr>
              <a:t> en el </a:t>
            </a:r>
            <a:r>
              <a:rPr lang="en-US" sz="1400" dirty="0" err="1">
                <a:ln>
                  <a:solidFill>
                    <a:schemeClr val="tx1">
                      <a:lumMod val="50000"/>
                      <a:alpha val="3000"/>
                    </a:schemeClr>
                  </a:solidFill>
                </a:ln>
              </a:rPr>
              <a:t>mantenimiento</a:t>
            </a:r>
            <a:r>
              <a:rPr lang="en-US" sz="1400" dirty="0">
                <a:ln>
                  <a:solidFill>
                    <a:schemeClr val="tx1">
                      <a:lumMod val="50000"/>
                      <a:alpha val="3000"/>
                    </a:schemeClr>
                  </a:solidFill>
                </a:ln>
              </a:rPr>
              <a:t> y la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herramientas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soluciones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a:t>
            </a:r>
            <a:r>
              <a:rPr lang="en-US" sz="1400" dirty="0" err="1">
                <a:ln>
                  <a:solidFill>
                    <a:schemeClr val="tx1">
                      <a:lumMod val="50000"/>
                      <a:alpha val="3000"/>
                    </a:schemeClr>
                  </a:solidFill>
                </a:ln>
              </a:rPr>
              <a:t>más</a:t>
            </a:r>
            <a:r>
              <a:rPr lang="en-US" sz="1400" dirty="0">
                <a:ln>
                  <a:solidFill>
                    <a:schemeClr val="tx1">
                      <a:lumMod val="50000"/>
                      <a:alpha val="3000"/>
                    </a:schemeClr>
                  </a:solidFill>
                </a:ln>
              </a:rPr>
              <a:t> </a:t>
            </a:r>
            <a:r>
              <a:rPr lang="en-US" sz="1400" dirty="0" err="1">
                <a:ln>
                  <a:solidFill>
                    <a:schemeClr val="tx1">
                      <a:lumMod val="50000"/>
                      <a:alpha val="3000"/>
                    </a:schemeClr>
                  </a:solidFill>
                </a:ln>
              </a:rPr>
              <a:t>recientes</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solidez</a:t>
            </a:r>
            <a:r>
              <a:rPr lang="en-US" sz="1400" dirty="0">
                <a:ln>
                  <a:solidFill>
                    <a:schemeClr val="tx1">
                      <a:lumMod val="50000"/>
                      <a:alpha val="3000"/>
                    </a:schemeClr>
                  </a:solidFill>
                </a:ln>
              </a:rPr>
              <a:t> de la </a:t>
            </a:r>
            <a:r>
              <a:rPr lang="en-US" sz="1400" dirty="0" err="1">
                <a:ln>
                  <a:solidFill>
                    <a:schemeClr val="tx1">
                      <a:lumMod val="50000"/>
                      <a:alpha val="3000"/>
                    </a:schemeClr>
                  </a:solidFill>
                </a:ln>
              </a:rPr>
              <a:t>autenticación</a:t>
            </a:r>
            <a:r>
              <a:rPr lang="en-US" sz="1400" dirty="0">
                <a:ln>
                  <a:solidFill>
                    <a:schemeClr val="tx1">
                      <a:lumMod val="50000"/>
                      <a:alpha val="3000"/>
                    </a:schemeClr>
                  </a:solidFill>
                </a:ln>
              </a:rPr>
              <a:t> y </a:t>
            </a:r>
            <a:r>
              <a:rPr lang="en-US" sz="1400" dirty="0" err="1">
                <a:ln>
                  <a:solidFill>
                    <a:schemeClr val="tx1">
                      <a:lumMod val="50000"/>
                      <a:alpha val="3000"/>
                    </a:schemeClr>
                  </a:solidFill>
                </a:ln>
              </a:rPr>
              <a:t>protección</a:t>
            </a:r>
            <a:r>
              <a:rPr lang="en-US" sz="1400" dirty="0">
                <a:ln>
                  <a:solidFill>
                    <a:schemeClr val="tx1">
                      <a:lumMod val="50000"/>
                      <a:alpha val="3000"/>
                    </a:schemeClr>
                  </a:solidFill>
                </a:ln>
              </a:rPr>
              <a:t> del </a:t>
            </a:r>
            <a:r>
              <a:rPr lang="en-US" sz="1400" dirty="0" err="1">
                <a:ln>
                  <a:solidFill>
                    <a:schemeClr val="tx1">
                      <a:lumMod val="50000"/>
                      <a:alpha val="3000"/>
                    </a:schemeClr>
                  </a:solidFill>
                </a:ln>
              </a:rPr>
              <a:t>acceso</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Core IO: Firewall local </a:t>
            </a:r>
            <a:r>
              <a:rPr lang="en-US" sz="1400" dirty="0" err="1">
                <a:ln>
                  <a:solidFill>
                    <a:schemeClr val="tx1">
                      <a:lumMod val="50000"/>
                      <a:alpha val="3000"/>
                    </a:schemeClr>
                  </a:solidFill>
                </a:ln>
              </a:rPr>
              <a:t>administrado</a:t>
            </a:r>
            <a:r>
              <a:rPr lang="en-US" sz="1400" dirty="0">
                <a:ln>
                  <a:solidFill>
                    <a:schemeClr val="tx1">
                      <a:lumMod val="50000"/>
                      <a:alpha val="3000"/>
                    </a:schemeClr>
                  </a:solidFill>
                </a:ln>
              </a:rPr>
              <a:t> </a:t>
            </a:r>
            <a:r>
              <a:rPr lang="en-US" sz="1400" dirty="0" err="1">
                <a:ln>
                  <a:solidFill>
                    <a:schemeClr val="tx1">
                      <a:lumMod val="50000"/>
                      <a:alpha val="3000"/>
                    </a:schemeClr>
                  </a:solidFill>
                </a:ln>
              </a:rPr>
              <a:t>por</a:t>
            </a:r>
            <a:r>
              <a:rPr lang="en-US" sz="1400" dirty="0">
                <a:ln>
                  <a:solidFill>
                    <a:schemeClr val="tx1">
                      <a:lumMod val="50000"/>
                      <a:alpha val="3000"/>
                    </a:schemeClr>
                  </a:solidFill>
                </a:ln>
              </a:rPr>
              <a:t> </a:t>
            </a:r>
            <a:r>
              <a:rPr lang="en-US" sz="1400" dirty="0" err="1">
                <a:ln>
                  <a:solidFill>
                    <a:schemeClr val="tx1">
                      <a:lumMod val="50000"/>
                      <a:alpha val="3000"/>
                    </a:schemeClr>
                  </a:solidFill>
                </a:ln>
              </a:rPr>
              <a:t>directivas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escritorios</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http://technet.microsoft.com/library/bb821287.aspx#EHAA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a:ln>
                  <a:solidFill>
                    <a:schemeClr val="tx1">
                      <a:lumMod val="50000"/>
                      <a:alpha val="3000"/>
                    </a:schemeClr>
                  </a:solidFill>
                </a:ln>
              </a:rPr>
              <a:t>Core IO: IPSec o </a:t>
            </a:r>
            <a:r>
              <a:rPr lang="en-US" sz="1400" dirty="0" err="1">
                <a:ln>
                  <a:solidFill>
                    <a:schemeClr val="tx1">
                      <a:lumMod val="50000"/>
                      <a:alpha val="3000"/>
                    </a:schemeClr>
                  </a:solidFill>
                </a:ln>
              </a:rPr>
              <a:t>servicios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certificados</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http://technet.microsoft.com/library/bb821287.aspx#EBAA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a:ln>
                  <a:solidFill>
                    <a:schemeClr val="tx1">
                      <a:lumMod val="50000"/>
                      <a:alpha val="3000"/>
                    </a:schemeClr>
                  </a:solidFill>
                </a:ln>
              </a:rPr>
              <a:t>Core IO: Red </a:t>
            </a:r>
            <a:r>
              <a:rPr lang="en-US" sz="1400" dirty="0" err="1">
                <a:ln>
                  <a:solidFill>
                    <a:schemeClr val="tx1">
                      <a:lumMod val="50000"/>
                      <a:alpha val="3000"/>
                    </a:schemeClr>
                  </a:solidFill>
                </a:ln>
              </a:rPr>
              <a:t>inalámbrica</a:t>
            </a:r>
            <a:r>
              <a:rPr lang="en-US" sz="1400" dirty="0">
                <a:ln>
                  <a:solidFill>
                    <a:schemeClr val="tx1">
                      <a:lumMod val="50000"/>
                      <a:alpha val="3000"/>
                    </a:schemeClr>
                  </a:solidFill>
                </a:ln>
              </a:rPr>
              <a:t> </a:t>
            </a:r>
            <a:r>
              <a:rPr lang="en-US" sz="1400" dirty="0" err="1">
                <a:ln>
                  <a:solidFill>
                    <a:schemeClr val="tx1">
                      <a:lumMod val="50000"/>
                      <a:alpha val="3000"/>
                    </a:schemeClr>
                  </a:solidFill>
                </a:ln>
              </a:rPr>
              <a:t>segura</a:t>
            </a:r>
            <a:r>
              <a:rPr lang="en-US" sz="1400" dirty="0">
                <a:ln>
                  <a:solidFill>
                    <a:schemeClr val="tx1">
                      <a:lumMod val="50000"/>
                      <a:alpha val="3000"/>
                    </a:schemeClr>
                  </a:solidFill>
                </a:ln>
              </a:rPr>
              <a:t> </a:t>
            </a:r>
            <a:r>
              <a:rPr lang="en-US" sz="1400" dirty="0" err="1">
                <a:ln>
                  <a:solidFill>
                    <a:schemeClr val="tx1">
                      <a:lumMod val="50000"/>
                      <a:alpha val="3000"/>
                    </a:schemeClr>
                  </a:solidFill>
                </a:ln>
              </a:rPr>
              <a:t>mediante</a:t>
            </a:r>
            <a:r>
              <a:rPr lang="en-US" sz="1400" dirty="0">
                <a:ln>
                  <a:solidFill>
                    <a:schemeClr val="tx1">
                      <a:lumMod val="50000"/>
                      <a:alpha val="3000"/>
                    </a:schemeClr>
                  </a:solidFill>
                </a:ln>
              </a:rPr>
              <a:t> Active Directory </a:t>
            </a:r>
            <a:r>
              <a:rPr lang="en-US" sz="1400" dirty="0">
                <a:ln>
                  <a:solidFill>
                    <a:schemeClr val="tx1">
                      <a:lumMod val="50000"/>
                      <a:alpha val="3000"/>
                    </a:schemeClr>
                  </a:solidFill>
                </a:ln>
                <a:hlinkClick r:id="rId3"/>
              </a:rPr>
              <a:t>http://technet.microsoft.com/library/bb821287.aspx#ECAA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“Security Hardening &amp; Defense-in-depth” </a:t>
            </a:r>
            <a:r>
              <a:rPr lang="en-US" sz="1400" dirty="0">
                <a:ln>
                  <a:solidFill>
                    <a:schemeClr val="tx1">
                      <a:lumMod val="50000"/>
                      <a:alpha val="3000"/>
                    </a:schemeClr>
                  </a:solidFill>
                </a:ln>
                <a:hlinkClick r:id="rId4"/>
              </a:rPr>
              <a:t>http://technet.microsoft.com/windows</a:t>
            </a:r>
          </a:p>
          <a:p>
            <a:pPr marL="685800" lvl="1" indent="-228600" algn="l">
              <a:lnSpc>
                <a:spcPct val="100000"/>
              </a:lnSpc>
              <a:spcBef>
                <a:spcPts val="300"/>
              </a:spcBef>
              <a:spcAft>
                <a:spcPts val="0"/>
              </a:spcAft>
              <a:buClr>
                <a:srgbClr val="FFB601"/>
              </a:buClr>
              <a:buSzPct val="85000"/>
              <a:buFont typeface="Wingdings 2"/>
            </a:pPr>
            <a:endParaRPr lang="en-US" sz="1400" dirty="0" smtClean="0"/>
          </a:p>
        </p:txBody>
      </p:sp>
      <p:sp>
        <p:nvSpPr>
          <p:cNvPr id="4" name="Title 3"/>
          <p:cNvSpPr>
            <a:spLocks noGrp="1"/>
          </p:cNvSpPr>
          <p:nvPr>
            <p:ph type="title"/>
          </p:nvPr>
        </p:nvSpPr>
        <p:spPr>
          <a:xfrm>
            <a:off x="363537" y="366713"/>
            <a:ext cx="9019613" cy="438582"/>
          </a:xfrm>
        </p:spPr>
        <p:txBody>
          <a:bodyPr/>
          <a:lstStyle/>
          <a:p>
            <a:pPr>
              <a:buNone/>
            </a:pPr>
            <a:r>
              <a:rPr lang="en-US" sz="2500" dirty="0" err="1"/>
              <a:t>Unificación</a:t>
            </a:r>
            <a:r>
              <a:rPr lang="en-US" sz="2500" dirty="0"/>
              <a:t> de la </a:t>
            </a:r>
            <a:r>
              <a:rPr lang="en-US" sz="2500" dirty="0" err="1"/>
              <a:t>protección</a:t>
            </a:r>
            <a:r>
              <a:rPr lang="en-US" sz="2500" dirty="0"/>
              <a:t> y la </a:t>
            </a:r>
            <a:r>
              <a:rPr lang="en-US" sz="2500" dirty="0" err="1"/>
              <a:t>administración</a:t>
            </a:r>
            <a:r>
              <a:rPr lang="en-US" sz="2500" dirty="0"/>
              <a:t> de </a:t>
            </a:r>
            <a:r>
              <a:rPr lang="en-US" sz="2500" dirty="0" err="1"/>
              <a:t>identidad</a:t>
            </a:r>
            <a:r>
              <a:rPr lang="en-US" sz="2500" dirty="0"/>
              <a:t> </a:t>
            </a:r>
          </a:p>
        </p:txBody>
      </p:sp>
      <p:sp>
        <p:nvSpPr>
          <p:cNvPr id="5" name="Pentagon 4"/>
          <p:cNvSpPr/>
          <p:nvPr/>
        </p:nvSpPr>
        <p:spPr>
          <a:xfrm>
            <a:off x="114501" y="1624"/>
            <a:ext cx="2951428" cy="406265"/>
          </a:xfrm>
          <a:prstGeom prst="homePlate">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5)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Seguridad</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integrada</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32"/>
          <p:cNvGrpSpPr/>
          <p:nvPr/>
        </p:nvGrpSpPr>
        <p:grpSpPr>
          <a:xfrm>
            <a:off x="6743700" y="0"/>
            <a:ext cx="2400300" cy="422092"/>
            <a:chOff x="4533900" y="5257800"/>
            <a:chExt cx="2400300" cy="422092"/>
          </a:xfrm>
        </p:grpSpPr>
        <p:sp>
          <p:nvSpPr>
            <p:cNvPr id="14" name="Rectangle 13"/>
            <p:cNvSpPr/>
            <p:nvPr/>
          </p:nvSpPr>
          <p:spPr>
            <a:xfrm>
              <a:off x="4533900" y="5257800"/>
              <a:ext cx="1149034" cy="422092"/>
            </a:xfrm>
            <a:prstGeom prst="rect">
              <a:avLst/>
            </a:prstGeom>
            <a:gradFill flip="none" rotWithShape="1">
              <a:gsLst>
                <a:gs pos="0">
                  <a:srgbClr val="1E89E2">
                    <a:lumMod val="50000"/>
                    <a:alpha val="80000"/>
                  </a:srgbClr>
                </a:gs>
                <a:gs pos="50000">
                  <a:srgbClr val="1E89E2">
                    <a:lumMod val="75000"/>
                  </a:srgbClr>
                </a:gs>
                <a:gs pos="100000">
                  <a:srgbClr val="1E89E2">
                    <a:lumMod val="50000"/>
                    <a:alpha val="8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Estandarizado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6" name="Rectangle 15"/>
            <p:cNvSpPr/>
            <p:nvPr/>
          </p:nvSpPr>
          <p:spPr>
            <a:xfrm>
              <a:off x="5785166" y="5257800"/>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5293178"/>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Racionalizado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5341995"/>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56</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363538" y="981075"/>
            <a:ext cx="8185616" cy="4106252"/>
          </a:xfrm>
        </p:spPr>
        <p:txBody>
          <a:bodyPr/>
          <a:lstStyle/>
          <a:p>
            <a:pPr marL="344488" indent="-344488">
              <a:lnSpc>
                <a:spcPct val="100000"/>
              </a:lnSpc>
              <a:spcBef>
                <a:spcPts val="500"/>
              </a:spcBef>
              <a:buSzPct val="100000"/>
            </a:pPr>
            <a:r>
              <a:rPr lang="en-US" sz="1600" b="1" kern="1200" dirty="0" err="1">
                <a:ln>
                  <a:solidFill>
                    <a:schemeClr val="bg2">
                      <a:alpha val="3000"/>
                    </a:schemeClr>
                  </a:solidFill>
                </a:ln>
              </a:rPr>
              <a:t>Elementos</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Habilitación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identidad</a:t>
            </a:r>
            <a:r>
              <a:rPr lang="en-US" sz="1400" dirty="0">
                <a:ln>
                  <a:solidFill>
                    <a:schemeClr val="tx1">
                      <a:lumMod val="50000"/>
                      <a:alpha val="3000"/>
                    </a:schemeClr>
                  </a:solidFill>
                </a:ln>
              </a:rPr>
              <a:t> y </a:t>
            </a:r>
            <a:r>
              <a:rPr lang="en-US" sz="1400" dirty="0" err="1">
                <a:ln>
                  <a:solidFill>
                    <a:schemeClr val="tx1">
                      <a:lumMod val="50000"/>
                      <a:alpha val="3000"/>
                    </a:schemeClr>
                  </a:solidFill>
                </a:ln>
              </a:rPr>
              <a:t>servicios</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confiabilidad</a:t>
            </a:r>
            <a:r>
              <a:rPr lang="en-US" sz="1400" dirty="0">
                <a:ln>
                  <a:solidFill>
                    <a:schemeClr val="tx1">
                      <a:lumMod val="50000"/>
                      <a:alpha val="3000"/>
                    </a:schemeClr>
                  </a:solidFill>
                </a:ln>
              </a:rPr>
              <a:t> </a:t>
            </a:r>
            <a:r>
              <a:rPr lang="en-US" sz="1400" dirty="0" err="1">
                <a:ln>
                  <a:solidFill>
                    <a:schemeClr val="tx1">
                      <a:lumMod val="50000"/>
                      <a:alpha val="3000"/>
                    </a:schemeClr>
                  </a:solidFill>
                </a:ln>
              </a:rPr>
              <a:t>basados</a:t>
            </a:r>
            <a:r>
              <a:rPr lang="en-US" sz="1400" dirty="0">
                <a:ln>
                  <a:solidFill>
                    <a:schemeClr val="tx1">
                      <a:lumMod val="50000"/>
                      <a:alpha val="3000"/>
                    </a:schemeClr>
                  </a:solidFill>
                </a:ln>
              </a:rPr>
              <a:t> en la Web </a:t>
            </a:r>
          </a:p>
          <a:p>
            <a:pPr marL="687388" lvl="1" indent="-230188">
              <a:lnSpc>
                <a:spcPct val="100000"/>
              </a:lnSpc>
              <a:spcBef>
                <a:spcPts val="300"/>
              </a:spcBef>
            </a:pP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de </a:t>
            </a:r>
            <a:r>
              <a:rPr lang="en-US" sz="1400" dirty="0" err="1">
                <a:ln>
                  <a:solidFill>
                    <a:schemeClr val="tx1">
                      <a:lumMod val="50000"/>
                      <a:alpha val="3000"/>
                    </a:schemeClr>
                  </a:solidFill>
                </a:ln>
              </a:rPr>
              <a:t>punto</a:t>
            </a:r>
            <a:r>
              <a:rPr lang="en-US" sz="1400" dirty="0">
                <a:ln>
                  <a:solidFill>
                    <a:schemeClr val="tx1">
                      <a:lumMod val="50000"/>
                      <a:alpha val="3000"/>
                    </a:schemeClr>
                  </a:solidFill>
                </a:ln>
              </a:rPr>
              <a:t> final con </a:t>
            </a:r>
            <a:r>
              <a:rPr lang="en-US" sz="1400" dirty="0" err="1">
                <a:ln>
                  <a:solidFill>
                    <a:schemeClr val="tx1">
                      <a:lumMod val="50000"/>
                      <a:alpha val="3000"/>
                    </a:schemeClr>
                  </a:solidFill>
                </a:ln>
              </a:rPr>
              <a:t>especificación</a:t>
            </a:r>
            <a:r>
              <a:rPr lang="en-US" sz="1400" dirty="0">
                <a:ln>
                  <a:solidFill>
                    <a:schemeClr val="tx1">
                      <a:lumMod val="50000"/>
                      <a:alpha val="3000"/>
                    </a:schemeClr>
                  </a:solidFill>
                </a:ln>
              </a:rPr>
              <a:t> a </a:t>
            </a:r>
            <a:r>
              <a:rPr lang="en-US" sz="1400" dirty="0" err="1">
                <a:ln>
                  <a:solidFill>
                    <a:schemeClr val="tx1">
                      <a:lumMod val="50000"/>
                      <a:alpha val="3000"/>
                    </a:schemeClr>
                  </a:solidFill>
                </a:ln>
              </a:rPr>
              <a:t>nivel</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contenido</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Utilización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supervisión</a:t>
            </a:r>
            <a:r>
              <a:rPr lang="en-US" sz="1400" dirty="0">
                <a:ln>
                  <a:solidFill>
                    <a:schemeClr val="tx1">
                      <a:lumMod val="50000"/>
                      <a:alpha val="3000"/>
                    </a:schemeClr>
                  </a:solidFill>
                </a:ln>
              </a:rPr>
              <a:t> y </a:t>
            </a:r>
            <a:r>
              <a:rPr lang="en-US" sz="1400" dirty="0" err="1">
                <a:ln>
                  <a:solidFill>
                    <a:schemeClr val="tx1">
                      <a:lumMod val="50000"/>
                      <a:alpha val="3000"/>
                    </a:schemeClr>
                  </a:solidFill>
                </a:ln>
              </a:rPr>
              <a:t>elaboración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informes</a:t>
            </a:r>
            <a:r>
              <a:rPr lang="en-US" sz="1400" dirty="0">
                <a:ln>
                  <a:solidFill>
                    <a:schemeClr val="tx1">
                      <a:lumMod val="50000"/>
                      <a:alpha val="3000"/>
                    </a:schemeClr>
                  </a:solidFill>
                </a:ln>
              </a:rPr>
              <a:t> en </a:t>
            </a:r>
            <a:r>
              <a:rPr lang="en-US" sz="1400" dirty="0" err="1">
                <a:ln>
                  <a:solidFill>
                    <a:schemeClr val="tx1">
                      <a:lumMod val="50000"/>
                      <a:alpha val="3000"/>
                    </a:schemeClr>
                  </a:solidFill>
                </a:ln>
              </a:rPr>
              <a:t>tiempo</a:t>
            </a:r>
            <a:r>
              <a:rPr lang="en-US" sz="1400" dirty="0">
                <a:ln>
                  <a:solidFill>
                    <a:schemeClr val="tx1">
                      <a:lumMod val="50000"/>
                      <a:alpha val="3000"/>
                    </a:schemeClr>
                  </a:solidFill>
                </a:ln>
              </a:rPr>
              <a:t> real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defenderse</a:t>
            </a:r>
            <a:r>
              <a:rPr lang="en-US" sz="1400" dirty="0">
                <a:ln>
                  <a:solidFill>
                    <a:schemeClr val="tx1">
                      <a:lumMod val="50000"/>
                      <a:alpha val="3000"/>
                    </a:schemeClr>
                  </a:solidFill>
                </a:ln>
              </a:rPr>
              <a:t> contra </a:t>
            </a:r>
            <a:r>
              <a:rPr lang="en-US" sz="1400" dirty="0" err="1">
                <a:ln>
                  <a:solidFill>
                    <a:schemeClr val="tx1">
                      <a:lumMod val="50000"/>
                      <a:alpha val="3000"/>
                    </a:schemeClr>
                  </a:solidFill>
                </a:ln>
              </a:rPr>
              <a:t>amenazas</a:t>
            </a:r>
            <a:r>
              <a:rPr lang="en-US" sz="1400" dirty="0">
                <a:ln>
                  <a:solidFill>
                    <a:schemeClr val="tx1">
                      <a:lumMod val="50000"/>
                      <a:alpha val="3000"/>
                    </a:schemeClr>
                  </a:solidFill>
                </a:ln>
              </a:rPr>
              <a:t> </a:t>
            </a:r>
            <a:r>
              <a:rPr lang="en-US" sz="1400" dirty="0" err="1">
                <a:ln>
                  <a:solidFill>
                    <a:schemeClr val="tx1">
                      <a:lumMod val="50000"/>
                      <a:alpha val="3000"/>
                    </a:schemeClr>
                  </a:solidFill>
                </a:ln>
              </a:rPr>
              <a:t>aún</a:t>
            </a:r>
            <a:r>
              <a:rPr lang="en-US" sz="1400" dirty="0">
                <a:ln>
                  <a:solidFill>
                    <a:schemeClr val="tx1">
                      <a:lumMod val="50000"/>
                      <a:alpha val="3000"/>
                    </a:schemeClr>
                  </a:solidFill>
                </a:ln>
              </a:rPr>
              <a:t> </a:t>
            </a:r>
            <a:r>
              <a:rPr lang="en-US" sz="1400" dirty="0" err="1">
                <a:ln>
                  <a:solidFill>
                    <a:schemeClr val="tx1">
                      <a:lumMod val="50000"/>
                      <a:alpha val="3000"/>
                    </a:schemeClr>
                  </a:solidFill>
                </a:ln>
              </a:rPr>
              <a:t>desconocidas</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la </a:t>
            </a:r>
            <a:r>
              <a:rPr lang="en-US" sz="1400" dirty="0" err="1">
                <a:ln>
                  <a:solidFill>
                    <a:schemeClr val="tx1">
                      <a:lumMod val="50000"/>
                      <a:alpha val="3000"/>
                    </a:schemeClr>
                  </a:solidFill>
                </a:ln>
              </a:rPr>
              <a:t>empresa</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Impacto</a:t>
            </a:r>
            <a:endParaRPr lang="en-US" sz="1600" b="1" kern="1200" dirty="0">
              <a:ln>
                <a:solidFill>
                  <a:schemeClr val="bg2">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Refuerzo</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a:t>
            </a:r>
            <a:r>
              <a:rPr lang="en-US" sz="1400" dirty="0" err="1">
                <a:ln>
                  <a:solidFill>
                    <a:schemeClr val="tx1">
                      <a:lumMod val="50000"/>
                      <a:alpha val="3000"/>
                    </a:schemeClr>
                  </a:solidFill>
                </a:ln>
              </a:rPr>
              <a:t>dentro</a:t>
            </a:r>
            <a:r>
              <a:rPr lang="en-US" sz="1400" dirty="0">
                <a:ln>
                  <a:solidFill>
                    <a:schemeClr val="tx1">
                      <a:lumMod val="50000"/>
                      <a:alpha val="3000"/>
                    </a:schemeClr>
                  </a:solidFill>
                </a:ln>
              </a:rPr>
              <a:t> y </a:t>
            </a:r>
            <a:r>
              <a:rPr lang="en-US" sz="1400" dirty="0" err="1">
                <a:ln>
                  <a:solidFill>
                    <a:schemeClr val="tx1">
                      <a:lumMod val="50000"/>
                      <a:alpha val="3000"/>
                    </a:schemeClr>
                  </a:solidFill>
                </a:ln>
              </a:rPr>
              <a:t>fuera</a:t>
            </a:r>
            <a:r>
              <a:rPr lang="en-US" sz="1400" dirty="0">
                <a:ln>
                  <a:solidFill>
                    <a:schemeClr val="tx1">
                      <a:lumMod val="50000"/>
                      <a:alpha val="3000"/>
                    </a:schemeClr>
                  </a:solidFill>
                </a:ln>
              </a:rPr>
              <a:t> de la red de la </a:t>
            </a:r>
            <a:r>
              <a:rPr lang="en-US" sz="1400" dirty="0" err="1">
                <a:ln>
                  <a:solidFill>
                    <a:schemeClr val="tx1">
                      <a:lumMod val="50000"/>
                      <a:alpha val="3000"/>
                    </a:schemeClr>
                  </a:solidFill>
                </a:ln>
              </a:rPr>
              <a:t>empresa</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err="1">
                <a:ln>
                  <a:solidFill>
                    <a:schemeClr val="tx1">
                      <a:lumMod val="50000"/>
                      <a:alpha val="3000"/>
                    </a:schemeClr>
                  </a:solidFill>
                </a:ln>
              </a:rPr>
              <a:t>Extensión</a:t>
            </a:r>
            <a:r>
              <a:rPr lang="en-US" sz="1400" dirty="0">
                <a:ln>
                  <a:solidFill>
                    <a:schemeClr val="tx1">
                      <a:lumMod val="50000"/>
                      <a:alpha val="3000"/>
                    </a:schemeClr>
                  </a:solidFill>
                </a:ln>
              </a:rPr>
              <a:t> y </a:t>
            </a:r>
            <a:r>
              <a:rPr lang="en-US" sz="1400" dirty="0" err="1">
                <a:ln>
                  <a:solidFill>
                    <a:schemeClr val="tx1">
                      <a:lumMod val="50000"/>
                      <a:alpha val="3000"/>
                    </a:schemeClr>
                  </a:solidFill>
                </a:ln>
              </a:rPr>
              <a:t>mejora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seguridad</a:t>
            </a:r>
            <a:r>
              <a:rPr lang="en-US" sz="1400" dirty="0">
                <a:ln>
                  <a:solidFill>
                    <a:schemeClr val="tx1">
                      <a:lumMod val="50000"/>
                      <a:alpha val="3000"/>
                    </a:schemeClr>
                  </a:solidFill>
                </a:ln>
              </a:rPr>
              <a:t> </a:t>
            </a:r>
            <a:r>
              <a:rPr lang="en-US" sz="1400" dirty="0" err="1">
                <a:ln>
                  <a:solidFill>
                    <a:schemeClr val="tx1">
                      <a:lumMod val="50000"/>
                      <a:alpha val="3000"/>
                    </a:schemeClr>
                  </a:solidFill>
                </a:ln>
              </a:rPr>
              <a:t>basada</a:t>
            </a:r>
            <a:r>
              <a:rPr lang="en-US" sz="1400" dirty="0">
                <a:ln>
                  <a:solidFill>
                    <a:schemeClr val="tx1">
                      <a:lumMod val="50000"/>
                      <a:alpha val="3000"/>
                    </a:schemeClr>
                  </a:solidFill>
                </a:ln>
              </a:rPr>
              <a:t> en la red</a:t>
            </a:r>
          </a:p>
          <a:p>
            <a:pPr marL="687388" lvl="1" indent="-230188">
              <a:lnSpc>
                <a:spcPct val="100000"/>
              </a:lnSpc>
              <a:spcBef>
                <a:spcPts val="300"/>
              </a:spcBef>
            </a:pPr>
            <a:r>
              <a:rPr lang="en-US" sz="1400" dirty="0">
                <a:ln>
                  <a:solidFill>
                    <a:schemeClr val="tx1">
                      <a:lumMod val="50000"/>
                      <a:alpha val="3000"/>
                    </a:schemeClr>
                  </a:solidFill>
                </a:ln>
              </a:rPr>
              <a:t>Mayor </a:t>
            </a:r>
            <a:r>
              <a:rPr lang="en-US" sz="1400" dirty="0" err="1">
                <a:ln>
                  <a:solidFill>
                    <a:schemeClr val="tx1">
                      <a:lumMod val="50000"/>
                      <a:alpha val="3000"/>
                    </a:schemeClr>
                  </a:solidFill>
                </a:ln>
              </a:rPr>
              <a:t>rapidez</a:t>
            </a:r>
            <a:r>
              <a:rPr lang="en-US" sz="1400" dirty="0">
                <a:ln>
                  <a:solidFill>
                    <a:schemeClr val="tx1">
                      <a:lumMod val="50000"/>
                      <a:alpha val="3000"/>
                    </a:schemeClr>
                  </a:solidFill>
                </a:ln>
              </a:rPr>
              <a:t> de </a:t>
            </a:r>
            <a:r>
              <a:rPr lang="en-US" sz="1400" dirty="0" err="1">
                <a:ln>
                  <a:solidFill>
                    <a:schemeClr val="tx1">
                      <a:lumMod val="50000"/>
                      <a:alpha val="3000"/>
                    </a:schemeClr>
                  </a:solidFill>
                </a:ln>
              </a:rPr>
              <a:t>reacción</a:t>
            </a:r>
            <a:r>
              <a:rPr lang="en-US" sz="1400" dirty="0">
                <a:ln>
                  <a:solidFill>
                    <a:schemeClr val="tx1">
                      <a:lumMod val="50000"/>
                      <a:alpha val="3000"/>
                    </a:schemeClr>
                  </a:solidFill>
                </a:ln>
              </a:rPr>
              <a:t> ante </a:t>
            </a:r>
            <a:r>
              <a:rPr lang="en-US" sz="1400" dirty="0" err="1">
                <a:ln>
                  <a:solidFill>
                    <a:schemeClr val="tx1">
                      <a:lumMod val="50000"/>
                      <a:alpha val="3000"/>
                    </a:schemeClr>
                  </a:solidFill>
                </a:ln>
              </a:rPr>
              <a:t>las</a:t>
            </a:r>
            <a:r>
              <a:rPr lang="en-US" sz="1400" dirty="0">
                <a:ln>
                  <a:solidFill>
                    <a:schemeClr val="tx1">
                      <a:lumMod val="50000"/>
                      <a:alpha val="3000"/>
                    </a:schemeClr>
                  </a:solidFill>
                </a:ln>
              </a:rPr>
              <a:t> </a:t>
            </a:r>
            <a:r>
              <a:rPr lang="en-US" sz="1400" dirty="0" err="1">
                <a:ln>
                  <a:solidFill>
                    <a:schemeClr val="tx1">
                      <a:lumMod val="50000"/>
                      <a:alpha val="3000"/>
                    </a:schemeClr>
                  </a:solidFill>
                </a:ln>
              </a:rPr>
              <a:t>amenazas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prevención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mejorada</a:t>
            </a:r>
            <a:endParaRPr lang="en-US" sz="1400" dirty="0">
              <a:ln>
                <a:solidFill>
                  <a:schemeClr val="tx1">
                    <a:lumMod val="50000"/>
                    <a:alpha val="3000"/>
                  </a:schemeClr>
                </a:solidFill>
              </a:ln>
            </a:endParaRPr>
          </a:p>
          <a:p>
            <a:pPr marL="344488" indent="-344488">
              <a:lnSpc>
                <a:spcPct val="100000"/>
              </a:lnSpc>
              <a:spcBef>
                <a:spcPts val="500"/>
              </a:spcBef>
              <a:buSzPct val="100000"/>
            </a:pPr>
            <a:r>
              <a:rPr lang="en-US" sz="1600" b="1" kern="1200" dirty="0" err="1">
                <a:ln>
                  <a:solidFill>
                    <a:schemeClr val="bg2">
                      <a:alpha val="3000"/>
                    </a:schemeClr>
                  </a:solidFill>
                </a:ln>
              </a:rPr>
              <a:t>Guía</a:t>
            </a:r>
            <a:r>
              <a:rPr lang="en-US" sz="1600" b="1" kern="1200" dirty="0">
                <a:ln>
                  <a:solidFill>
                    <a:schemeClr val="bg2">
                      <a:alpha val="3000"/>
                    </a:schemeClr>
                  </a:solidFill>
                </a:ln>
              </a:rPr>
              <a:t> de </a:t>
            </a:r>
            <a:r>
              <a:rPr lang="en-US" sz="1600" b="1" kern="1200" dirty="0" err="1">
                <a:ln>
                  <a:solidFill>
                    <a:schemeClr val="bg2">
                      <a:alpha val="3000"/>
                    </a:schemeClr>
                  </a:solidFill>
                </a:ln>
              </a:rPr>
              <a:t>implementación</a:t>
            </a:r>
            <a:endParaRPr lang="en-US" sz="1600" b="1" kern="1200" dirty="0">
              <a:ln>
                <a:solidFill>
                  <a:schemeClr val="bg2">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Solución</a:t>
            </a:r>
            <a:r>
              <a:rPr lang="en-US" sz="1400" dirty="0">
                <a:ln>
                  <a:solidFill>
                    <a:schemeClr val="tx1">
                      <a:lumMod val="50000"/>
                      <a:alpha val="3000"/>
                    </a:schemeClr>
                  </a:solidFill>
                </a:ln>
              </a:rPr>
              <a:t> de </a:t>
            </a:r>
            <a:r>
              <a:rPr lang="en-US" sz="1400" dirty="0" err="1">
                <a:ln>
                  <a:solidFill>
                    <a:schemeClr val="tx1">
                      <a:lumMod val="50000"/>
                      <a:alpha val="3000"/>
                    </a:schemeClr>
                  </a:solidFill>
                </a:ln>
              </a:rPr>
              <a:t>cuarentena</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a:t>
            </a:r>
            <a:r>
              <a:rPr lang="en-US" sz="1400" dirty="0" err="1">
                <a:ln>
                  <a:solidFill>
                    <a:schemeClr val="tx1">
                      <a:lumMod val="50000"/>
                      <a:alpha val="3000"/>
                    </a:schemeClr>
                  </a:solidFill>
                </a:ln>
              </a:rPr>
              <a:t>computadoras</a:t>
            </a:r>
            <a:r>
              <a:rPr lang="en-US" sz="1400" dirty="0">
                <a:ln>
                  <a:solidFill>
                    <a:schemeClr val="tx1">
                      <a:lumMod val="50000"/>
                      <a:alpha val="3000"/>
                    </a:schemeClr>
                  </a:solidFill>
                </a:ln>
              </a:rPr>
              <a:t> sin </a:t>
            </a:r>
            <a:r>
              <a:rPr lang="en-US" sz="1400" dirty="0" err="1">
                <a:ln>
                  <a:solidFill>
                    <a:schemeClr val="tx1">
                      <a:lumMod val="50000"/>
                      <a:alpha val="3000"/>
                    </a:schemeClr>
                  </a:solidFill>
                </a:ln>
              </a:rPr>
              <a:t>revisiones</a:t>
            </a:r>
            <a:r>
              <a:rPr lang="en-US" sz="1400" dirty="0">
                <a:ln>
                  <a:solidFill>
                    <a:schemeClr val="tx1">
                      <a:lumMod val="50000"/>
                      <a:alpha val="3000"/>
                    </a:schemeClr>
                  </a:solidFill>
                </a:ln>
              </a:rPr>
              <a:t>/</a:t>
            </a:r>
            <a:r>
              <a:rPr lang="en-US" sz="1400" dirty="0" err="1">
                <a:ln>
                  <a:solidFill>
                    <a:schemeClr val="tx1">
                      <a:lumMod val="50000"/>
                      <a:alpha val="3000"/>
                    </a:schemeClr>
                  </a:solidFill>
                </a:ln>
              </a:rPr>
              <a:t>infectadas</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a:t>
            </a:r>
            <a:r>
              <a:rPr lang="en-US" sz="1400" dirty="0" smtClean="0">
                <a:ln>
                  <a:solidFill>
                    <a:schemeClr val="tx1">
                      <a:lumMod val="50000"/>
                      <a:alpha val="3000"/>
                    </a:schemeClr>
                  </a:solidFill>
                </a:ln>
                <a:hlinkClick r:id="rId3"/>
              </a:rPr>
              <a:t>technet.microsoft.com/library/bb821282.aspx#EAAA</a:t>
            </a:r>
            <a:r>
              <a:rPr lang="en-US" sz="1400" dirty="0" smtClean="0">
                <a:ln>
                  <a:solidFill>
                    <a:schemeClr val="tx1">
                      <a:lumMod val="50000"/>
                      <a:alpha val="3000"/>
                    </a:schemeClr>
                  </a:solidFill>
                </a:ln>
              </a:rPr>
              <a:t> </a:t>
            </a:r>
            <a:endParaRPr lang="en-US" sz="1400" dirty="0">
              <a:ln>
                <a:solidFill>
                  <a:schemeClr val="tx1">
                    <a:lumMod val="50000"/>
                    <a:alpha val="3000"/>
                  </a:schemeClr>
                </a:solidFill>
              </a:ln>
            </a:endParaRPr>
          </a:p>
          <a:p>
            <a:pPr marL="687388" lvl="1" indent="-230188">
              <a:lnSpc>
                <a:spcPct val="100000"/>
              </a:lnSpc>
              <a:spcBef>
                <a:spcPts val="300"/>
              </a:spcBef>
            </a:pPr>
            <a:r>
              <a:rPr lang="en-US" sz="1400" dirty="0">
                <a:ln>
                  <a:solidFill>
                    <a:schemeClr val="tx1">
                      <a:lumMod val="50000"/>
                      <a:alpha val="3000"/>
                    </a:schemeClr>
                  </a:solidFill>
                </a:ln>
              </a:rPr>
              <a:t>Core IO: </a:t>
            </a:r>
            <a:r>
              <a:rPr lang="en-US" sz="1400" dirty="0" err="1">
                <a:ln>
                  <a:solidFill>
                    <a:schemeClr val="tx1">
                      <a:lumMod val="50000"/>
                      <a:alpha val="3000"/>
                    </a:schemeClr>
                  </a:solidFill>
                </a:ln>
              </a:rPr>
              <a:t>Administración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integrada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amenazas</a:t>
            </a:r>
            <a:r>
              <a:rPr lang="en-US" sz="1400" dirty="0">
                <a:ln>
                  <a:solidFill>
                    <a:schemeClr val="tx1">
                      <a:lumMod val="50000"/>
                      <a:alpha val="3000"/>
                    </a:schemeClr>
                  </a:solidFill>
                </a:ln>
              </a:rPr>
              <a:t> y </a:t>
            </a:r>
            <a:r>
              <a:rPr lang="en-US" sz="1400" dirty="0" err="1">
                <a:ln>
                  <a:solidFill>
                    <a:schemeClr val="tx1">
                      <a:lumMod val="50000"/>
                      <a:alpha val="3000"/>
                    </a:schemeClr>
                  </a:solidFill>
                </a:ln>
              </a:rPr>
              <a:t>atenuación</a:t>
            </a:r>
            <a:r>
              <a:rPr lang="en-US" sz="1400" dirty="0">
                <a:ln>
                  <a:solidFill>
                    <a:schemeClr val="tx1">
                      <a:lumMod val="50000"/>
                      <a:alpha val="3000"/>
                    </a:schemeClr>
                  </a:solidFill>
                </a:ln>
              </a:rPr>
              <a:t> </a:t>
            </a:r>
            <a:r>
              <a:rPr lang="en-US" sz="1400" dirty="0" err="1">
                <a:ln>
                  <a:solidFill>
                    <a:schemeClr val="tx1">
                      <a:lumMod val="50000"/>
                      <a:alpha val="3000"/>
                    </a:schemeClr>
                  </a:solidFill>
                </a:ln>
              </a:rPr>
              <a:t>para</a:t>
            </a:r>
            <a:r>
              <a:rPr lang="en-US" sz="1400" dirty="0">
                <a:ln>
                  <a:solidFill>
                    <a:schemeClr val="tx1">
                      <a:lumMod val="50000"/>
                      <a:alpha val="3000"/>
                    </a:schemeClr>
                  </a:solidFill>
                </a:ln>
              </a:rPr>
              <a:t> el </a:t>
            </a:r>
            <a:r>
              <a:rPr lang="en-US" sz="1400" dirty="0" err="1">
                <a:ln>
                  <a:solidFill>
                    <a:schemeClr val="tx1">
                      <a:lumMod val="50000"/>
                      <a:alpha val="3000"/>
                    </a:schemeClr>
                  </a:solidFill>
                </a:ln>
              </a:rPr>
              <a:t>cliente</a:t>
            </a:r>
            <a:r>
              <a:rPr lang="en-US" sz="1400" dirty="0">
                <a:ln>
                  <a:solidFill>
                    <a:schemeClr val="tx1">
                      <a:lumMod val="50000"/>
                      <a:alpha val="3000"/>
                    </a:schemeClr>
                  </a:solidFill>
                </a:ln>
              </a:rPr>
              <a:t> y el </a:t>
            </a:r>
            <a:r>
              <a:rPr lang="en-US" sz="1400" dirty="0" err="1">
                <a:ln>
                  <a:solidFill>
                    <a:schemeClr val="tx1">
                      <a:lumMod val="50000"/>
                      <a:alpha val="3000"/>
                    </a:schemeClr>
                  </a:solidFill>
                </a:ln>
              </a:rPr>
              <a:t>perímetro</a:t>
            </a:r>
            <a:r>
              <a:rPr lang="en-US" sz="1400" dirty="0">
                <a:ln>
                  <a:solidFill>
                    <a:schemeClr val="tx1">
                      <a:lumMod val="50000"/>
                      <a:alpha val="3000"/>
                    </a:schemeClr>
                  </a:solidFill>
                </a:ln>
              </a:rPr>
              <a:t> </a:t>
            </a:r>
            <a:r>
              <a:rPr lang="en-US" sz="1400" dirty="0">
                <a:ln>
                  <a:solidFill>
                    <a:schemeClr val="tx1">
                      <a:lumMod val="50000"/>
                      <a:alpha val="3000"/>
                    </a:schemeClr>
                  </a:solidFill>
                </a:ln>
                <a:hlinkClick r:id="rId3"/>
              </a:rPr>
              <a:t>http://technet.microsoft.com/library/bb821282.aspx#EEAA</a:t>
            </a:r>
            <a:r>
              <a:rPr lang="en-US" sz="1400" dirty="0">
                <a:ln>
                  <a:solidFill>
                    <a:schemeClr val="tx1">
                      <a:lumMod val="50000"/>
                      <a:alpha val="3000"/>
                    </a:schemeClr>
                  </a:solidFill>
                </a:ln>
              </a:rPr>
              <a:t> </a:t>
            </a:r>
          </a:p>
          <a:p>
            <a:pPr marL="687388" lvl="1" indent="-230188">
              <a:lnSpc>
                <a:spcPct val="100000"/>
              </a:lnSpc>
              <a:spcBef>
                <a:spcPts val="300"/>
              </a:spcBef>
            </a:pPr>
            <a:r>
              <a:rPr lang="en-US" sz="1400" dirty="0" err="1">
                <a:ln>
                  <a:solidFill>
                    <a:schemeClr val="tx1">
                      <a:lumMod val="50000"/>
                      <a:alpha val="3000"/>
                    </a:schemeClr>
                  </a:solidFill>
                </a:ln>
              </a:rPr>
              <a:t>Guía</a:t>
            </a:r>
            <a:r>
              <a:rPr lang="en-US" sz="1400" dirty="0">
                <a:ln>
                  <a:solidFill>
                    <a:schemeClr val="tx1">
                      <a:lumMod val="50000"/>
                      <a:alpha val="3000"/>
                    </a:schemeClr>
                  </a:solidFill>
                </a:ln>
              </a:rPr>
              <a:t> de </a:t>
            </a:r>
            <a:r>
              <a:rPr lang="en-US" sz="1400" dirty="0" err="1">
                <a:ln>
                  <a:solidFill>
                    <a:schemeClr val="tx1">
                      <a:lumMod val="50000"/>
                      <a:alpha val="3000"/>
                    </a:schemeClr>
                  </a:solidFill>
                </a:ln>
              </a:rPr>
              <a:t>implementación</a:t>
            </a:r>
            <a:r>
              <a:rPr lang="en-US" sz="1400" dirty="0">
                <a:ln>
                  <a:solidFill>
                    <a:schemeClr val="tx1">
                      <a:lumMod val="50000"/>
                      <a:alpha val="3000"/>
                    </a:schemeClr>
                  </a:solidFill>
                </a:ln>
              </a:rPr>
              <a:t> de Windows Springboard: “Security Hardening &amp; Defense-in-depth” </a:t>
            </a:r>
            <a:r>
              <a:rPr lang="en-US" sz="1400" dirty="0">
                <a:ln>
                  <a:solidFill>
                    <a:schemeClr val="tx1">
                      <a:lumMod val="50000"/>
                      <a:alpha val="3000"/>
                    </a:schemeClr>
                  </a:solidFill>
                </a:ln>
                <a:hlinkClick r:id="rId4"/>
              </a:rPr>
              <a:t>http://technet.microsoft.com/windows</a:t>
            </a:r>
          </a:p>
        </p:txBody>
      </p:sp>
      <p:sp>
        <p:nvSpPr>
          <p:cNvPr id="4" name="Title 3"/>
          <p:cNvSpPr>
            <a:spLocks noGrp="1"/>
          </p:cNvSpPr>
          <p:nvPr>
            <p:ph type="title"/>
          </p:nvPr>
        </p:nvSpPr>
        <p:spPr>
          <a:xfrm>
            <a:off x="363538" y="366714"/>
            <a:ext cx="8413750" cy="646331"/>
          </a:xfrm>
        </p:spPr>
        <p:txBody>
          <a:bodyPr/>
          <a:lstStyle/>
          <a:p>
            <a:pPr>
              <a:buNone/>
            </a:pPr>
            <a:r>
              <a:rPr lang="en-US" sz="2000" dirty="0" err="1"/>
              <a:t>Soporte</a:t>
            </a:r>
            <a:r>
              <a:rPr lang="en-US" sz="2000" dirty="0"/>
              <a:t> de </a:t>
            </a:r>
            <a:r>
              <a:rPr lang="en-US" sz="2000" dirty="0" err="1"/>
              <a:t>cumplimiento</a:t>
            </a:r>
            <a:r>
              <a:rPr lang="en-US" sz="2000" dirty="0"/>
              <a:t> y </a:t>
            </a:r>
            <a:r>
              <a:rPr lang="en-US" sz="2000" dirty="0" err="1"/>
              <a:t>seguridad</a:t>
            </a:r>
            <a:r>
              <a:rPr lang="en-US" sz="2000" dirty="0"/>
              <a:t> </a:t>
            </a:r>
            <a:r>
              <a:rPr lang="en-US" sz="2000" dirty="0" err="1"/>
              <a:t>más</a:t>
            </a:r>
            <a:r>
              <a:rPr lang="en-US" sz="2000" dirty="0"/>
              <a:t> integral, </a:t>
            </a:r>
            <a:r>
              <a:rPr lang="en-US" sz="2000" dirty="0" err="1"/>
              <a:t>completamente</a:t>
            </a:r>
            <a:r>
              <a:rPr lang="en-US" sz="2000" dirty="0"/>
              <a:t> </a:t>
            </a:r>
            <a:r>
              <a:rPr lang="en-US" sz="2000" dirty="0" err="1"/>
              <a:t>automático</a:t>
            </a:r>
            <a:r>
              <a:rPr lang="en-US" sz="2000" dirty="0"/>
              <a:t> y </a:t>
            </a:r>
            <a:r>
              <a:rPr lang="en-US" sz="2000" dirty="0" err="1"/>
              <a:t>específico</a:t>
            </a:r>
            <a:endParaRPr lang="en-US" sz="2000" dirty="0"/>
          </a:p>
        </p:txBody>
      </p:sp>
      <p:sp>
        <p:nvSpPr>
          <p:cNvPr id="5" name="Pentagon 4"/>
          <p:cNvSpPr/>
          <p:nvPr/>
        </p:nvSpPr>
        <p:spPr>
          <a:xfrm>
            <a:off x="114501" y="1624"/>
            <a:ext cx="2951428" cy="406265"/>
          </a:xfrm>
          <a:prstGeom prst="homePlate">
            <a:avLst/>
          </a:prstGeom>
          <a:gradFill flip="none" rotWithShape="0">
            <a:gsLst>
              <a:gs pos="100000">
                <a:schemeClr val="bg2">
                  <a:lumMod val="65000"/>
                  <a:lumOff val="35000"/>
                </a:schemeClr>
              </a:gs>
              <a:gs pos="8000">
                <a:schemeClr val="bg2">
                  <a:lumMod val="65000"/>
                  <a:lumOff val="35000"/>
                  <a:alpha val="8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metal">
            <a:bevelT w="63500" h="25400" prst="coolSlant"/>
          </a:sp3d>
        </p:spPr>
        <p:txBody>
          <a:bodyPr wrap="square" tIns="91440" bIns="91440" anchor="ctr">
            <a:noAutofit/>
          </a:bodyPr>
          <a:lstStyle/>
          <a:p>
            <a:pPr marL="342900" indent="-342900" defTabSz="-13873163" eaLnBrk="0" hangingPunct="0">
              <a:lnSpc>
                <a:spcPct val="90000"/>
              </a:lnSpc>
              <a:buClr>
                <a:srgbClr val="FFB601"/>
              </a:buClr>
              <a:buSzPct val="95000"/>
              <a:buNone/>
              <a:defRPr/>
            </a:pP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5)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Seguridad</a:t>
            </a:r>
            <a:r>
              <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16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integrada</a:t>
            </a:r>
            <a:endParaRPr lang="en-US" sz="16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grpSp>
        <p:nvGrpSpPr>
          <p:cNvPr id="2" name="Group 11"/>
          <p:cNvGrpSpPr/>
          <p:nvPr/>
        </p:nvGrpSpPr>
        <p:grpSpPr>
          <a:xfrm>
            <a:off x="6743700" y="0"/>
            <a:ext cx="2400300" cy="422092"/>
            <a:chOff x="4533900" y="6124575"/>
            <a:chExt cx="2400300" cy="422092"/>
          </a:xfrm>
        </p:grpSpPr>
        <p:sp>
          <p:nvSpPr>
            <p:cNvPr id="14" name="Rectangle 13"/>
            <p:cNvSpPr/>
            <p:nvPr/>
          </p:nvSpPr>
          <p:spPr>
            <a:xfrm>
              <a:off x="4533900" y="6124575"/>
              <a:ext cx="1149034" cy="422092"/>
            </a:xfrm>
            <a:prstGeom prst="rect">
              <a:avLst/>
            </a:prstGeom>
            <a:gradFill flip="none" rotWithShape="1">
              <a:gsLst>
                <a:gs pos="0">
                  <a:srgbClr val="ED7803">
                    <a:lumMod val="75000"/>
                  </a:srgbClr>
                </a:gs>
                <a:gs pos="50000">
                  <a:srgbClr val="ED7803"/>
                </a:gs>
                <a:gs pos="100000">
                  <a:srgbClr val="ED7803">
                    <a:lumMod val="75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5" name="TextBox 14"/>
            <p:cNvSpPr txBox="1"/>
            <p:nvPr/>
          </p:nvSpPr>
          <p:spPr>
            <a:xfrm>
              <a:off x="4533900" y="6159953"/>
              <a:ext cx="1149034" cy="351337"/>
            </a:xfrm>
            <a:prstGeom prst="rect">
              <a:avLst/>
            </a:prstGeom>
            <a:solidFill>
              <a:srgbClr val="FFFFFF">
                <a:alpha val="33000"/>
              </a:srgbClr>
            </a:solidFill>
          </p:spPr>
          <p:txBody>
            <a:bodyPr wrap="square" rtlCol="0" anchor="ctr" anchorCtr="0">
              <a:noAutofit/>
            </a:bodyPr>
            <a:lstStyle/>
            <a:p>
              <a:pPr algn="ctr" defTabSz="-13871448">
                <a:lnSpc>
                  <a:spcPct val="90000"/>
                </a:lnSpc>
                <a:spcBef>
                  <a:spcPts val="100"/>
                </a:spcBef>
                <a:spcAft>
                  <a:spcPts val="100"/>
                </a:spcAft>
                <a:buNone/>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Racionaliza</a:t>
              </a:r>
              <a:r>
                <a:rPr lang="en-US" sz="1100" b="1" i="0" dirty="0" err="1">
                  <a:solidFill>
                    <a:srgbClr val="FFFFFF"/>
                  </a:solidFill>
                  <a:effectLst>
                    <a:outerShdw blurRad="38100" dist="38100" dir="2700000" algn="tl">
                      <a:srgbClr val="000000">
                        <a:alpha val="43137"/>
                      </a:srgbClr>
                    </a:outerShdw>
                  </a:effectLst>
                  <a:latin typeface="Segoe"/>
                  <a:ea typeface="+mn-ea"/>
                  <a:cs typeface="+mn-cs"/>
                </a:rPr>
                <a:t>do</a:t>
              </a:r>
              <a:endParaRPr lang="en-US" sz="1100" b="1" i="0" dirty="0">
                <a:solidFill>
                  <a:srgbClr val="FFFFFF"/>
                </a:solidFill>
                <a:effectLst>
                  <a:outerShdw blurRad="38100" dist="38100" dir="2700000" algn="tl">
                    <a:srgbClr val="000000">
                      <a:alpha val="43137"/>
                    </a:srgbClr>
                  </a:outerShdw>
                </a:effectLst>
                <a:latin typeface="Segoe"/>
                <a:ea typeface="+mn-ea"/>
                <a:cs typeface="+mn-cs"/>
              </a:endParaRPr>
            </a:p>
          </p:txBody>
        </p:sp>
        <p:sp>
          <p:nvSpPr>
            <p:cNvPr id="16" name="Rectangle 15"/>
            <p:cNvSpPr/>
            <p:nvPr/>
          </p:nvSpPr>
          <p:spPr>
            <a:xfrm>
              <a:off x="5785166" y="6124575"/>
              <a:ext cx="1149034" cy="422092"/>
            </a:xfrm>
            <a:prstGeom prst="rect">
              <a:avLst/>
            </a:prstGeom>
            <a:gradFill flip="none" rotWithShape="1">
              <a:gsLst>
                <a:gs pos="0">
                  <a:srgbClr val="18772A">
                    <a:lumMod val="50000"/>
                  </a:srgbClr>
                </a:gs>
                <a:gs pos="50000">
                  <a:srgbClr val="18772A">
                    <a:lumMod val="75000"/>
                  </a:srgbClr>
                </a:gs>
                <a:gs pos="100000">
                  <a:srgbClr val="18772A">
                    <a:lumMod val="50000"/>
                  </a:srgbClr>
                </a:gs>
              </a:gsLst>
              <a:lin ang="0" scaled="0"/>
              <a:tileRect/>
            </a:gradFill>
            <a:ln w="25400" cap="flat" cmpd="sng" algn="ctr">
              <a:noFill/>
              <a:prstDash val="solid"/>
            </a:ln>
            <a:effectLst/>
          </p:spPr>
          <p:txBody>
            <a:bodyPr rtlCol="0" anchor="ctr"/>
            <a:lstStyle/>
            <a:p>
              <a:pPr algn="ctr" rtl="0">
                <a:defRPr/>
              </a:pPr>
              <a:endParaRPr lang="en-US" sz="1600" b="1" dirty="0">
                <a:solidFill>
                  <a:sysClr val="window" lastClr="FFFFFF"/>
                </a:solidFill>
                <a:latin typeface="Segoe UI" pitchFamily="34" charset="0"/>
                <a:ea typeface="+mn-ea"/>
                <a:cs typeface="Segoe UI" pitchFamily="34" charset="0"/>
              </a:endParaRPr>
            </a:p>
          </p:txBody>
        </p:sp>
        <p:sp>
          <p:nvSpPr>
            <p:cNvPr id="17" name="TextBox 16"/>
            <p:cNvSpPr txBox="1"/>
            <p:nvPr/>
          </p:nvSpPr>
          <p:spPr>
            <a:xfrm>
              <a:off x="5785166" y="6159953"/>
              <a:ext cx="1149034" cy="351337"/>
            </a:xfrm>
            <a:prstGeom prst="rect">
              <a:avLst/>
            </a:prstGeom>
            <a:solidFill>
              <a:srgbClr val="FFFFFF">
                <a:alpha val="33000"/>
              </a:srgbClr>
            </a:solidFill>
          </p:spPr>
          <p:txBody>
            <a:bodyPr wrap="square" rtlCol="0" anchor="ctr" anchorCtr="0">
              <a:noAutofit/>
            </a:bodyPr>
            <a:lstStyle/>
            <a:p>
              <a:pPr algn="ctr" defTabSz="-13873163" eaLnBrk="0" hangingPunct="0">
                <a:lnSpc>
                  <a:spcPct val="90000"/>
                </a:lnSpc>
                <a:spcBef>
                  <a:spcPts val="100"/>
                </a:spcBef>
                <a:spcAft>
                  <a:spcPts val="100"/>
                </a:spcAft>
                <a:buClr>
                  <a:srgbClr val="FFB601"/>
                </a:buClr>
                <a:buSzPct val="95000"/>
                <a:buNone/>
                <a:defRPr/>
              </a:pPr>
              <a:r>
                <a:rPr lang="en-US" sz="1100" b="1" dirty="0" err="1">
                  <a:ln>
                    <a:solidFill>
                      <a:srgbClr val="FFFFFF">
                        <a:lumMod val="50000"/>
                        <a:alpha val="5000"/>
                      </a:srgbClr>
                    </a:solidFill>
                  </a:ln>
                  <a:solidFill>
                    <a:srgbClr val="FFFFFF"/>
                  </a:solidFill>
                  <a:effectLst>
                    <a:outerShdw blurRad="38100" dist="38100" dir="2700000" algn="tl">
                      <a:srgbClr val="000000">
                        <a:alpha val="43137"/>
                      </a:srgbClr>
                    </a:outerShdw>
                  </a:effectLst>
                </a:rPr>
                <a:t>Dinámico</a:t>
              </a:r>
              <a:endParaRPr lang="en-US" sz="1100" b="1" dirty="0">
                <a:ln>
                  <a:solidFill>
                    <a:srgbClr val="FFFFFF">
                      <a:lumMod val="50000"/>
                      <a:alpha val="5000"/>
                    </a:srgbClr>
                  </a:solidFill>
                </a:ln>
                <a:solidFill>
                  <a:srgbClr val="FFFFFF"/>
                </a:solidFill>
                <a:effectLst>
                  <a:outerShdw blurRad="38100" dist="38100" dir="2700000" algn="tl">
                    <a:srgbClr val="000000">
                      <a:alpha val="43137"/>
                    </a:srgbClr>
                  </a:outerShdw>
                </a:effectLst>
              </a:endParaRPr>
            </a:p>
          </p:txBody>
        </p:sp>
        <p:sp>
          <p:nvSpPr>
            <p:cNvPr id="18" name="Right Arrow 17"/>
            <p:cNvSpPr/>
            <p:nvPr/>
          </p:nvSpPr>
          <p:spPr bwMode="auto">
            <a:xfrm>
              <a:off x="5626099" y="6208770"/>
              <a:ext cx="250909" cy="253703"/>
            </a:xfrm>
            <a:prstGeom prst="rightArrow">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25400" h="12700"/>
            </a:sp3d>
          </p:spPr>
          <p:txBody>
            <a:bodyPr anchor="ctr">
              <a:noAutofit/>
            </a:bodyPr>
            <a:lstStyle/>
            <a:p>
              <a:pPr algn="ctr" defTabSz="-13873163" rtl="0" eaLnBrk="0" fontAlgn="base" hangingPunct="0">
                <a:lnSpc>
                  <a:spcPct val="90000"/>
                </a:lnSpc>
                <a:spcBef>
                  <a:spcPts val="100"/>
                </a:spcBef>
                <a:spcAft>
                  <a:spcPts val="100"/>
                </a:spcAft>
                <a:buClr>
                  <a:srgbClr val="FFB601"/>
                </a:buClr>
                <a:buSzPct val="95000"/>
                <a:defRPr/>
              </a:pPr>
              <a:endParaRPr lang="en-US" sz="1200" b="1" kern="1200">
                <a:ln>
                  <a:solidFill>
                    <a:srgbClr val="FFFFFF">
                      <a:lumMod val="50000"/>
                      <a:alpha val="5000"/>
                    </a:srgbClr>
                  </a:solidFill>
                </a:ln>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sp>
        <p:nvSpPr>
          <p:cNvPr id="20" name="Slide Number Placeholder 19"/>
          <p:cNvSpPr>
            <a:spLocks noGrp="1"/>
          </p:cNvSpPr>
          <p:nvPr>
            <p:ph type="sldNum" sz="quarter" idx="4"/>
          </p:nvPr>
        </p:nvSpPr>
        <p:spPr/>
        <p:txBody>
          <a:bodyPr/>
          <a:lstStyle/>
          <a:p>
            <a:pPr algn="r">
              <a:lnSpc>
                <a:spcPct val="90000"/>
              </a:lnSpc>
              <a:spcBef>
                <a:spcPts val="0"/>
              </a:spcBef>
              <a:spcAft>
                <a:spcPts val="0"/>
              </a:spcAft>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spcBef>
                  <a:spcPts val="0"/>
                </a:spcBef>
                <a:spcAft>
                  <a:spcPts val="0"/>
                </a:spcAft>
                <a:buNone/>
              </a:pPr>
              <a:t>57</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pPr algn="l">
              <a:lnSpc>
                <a:spcPct val="90000"/>
              </a:lnSpc>
              <a:spcBef>
                <a:spcPts val="0"/>
              </a:spcBef>
              <a:spcAft>
                <a:spcPts val="0"/>
              </a:spcAft>
              <a:buNone/>
            </a:pPr>
            <a:r>
              <a:rPr lang="en-US" dirty="0" err="1"/>
              <a:t>Beneficios</a:t>
            </a:r>
            <a:r>
              <a:rPr lang="en-US" dirty="0"/>
              <a:t> de la </a:t>
            </a:r>
            <a:r>
              <a:rPr lang="en-US" dirty="0" err="1"/>
              <a:t>optimización</a:t>
            </a:r>
            <a:r>
              <a:rPr lang="en-US" dirty="0"/>
              <a:t> de </a:t>
            </a:r>
            <a:r>
              <a:rPr lang="en-US" dirty="0" err="1"/>
              <a:t>escritorio</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a:t>
            </a:r>
          </a:p>
        </p:txBody>
      </p:sp>
      <p:sp>
        <p:nvSpPr>
          <p:cNvPr id="56" name="Slide Number Placeholder 55"/>
          <p:cNvSpPr>
            <a:spLocks noGrp="1"/>
          </p:cNvSpPr>
          <p:nvPr>
            <p:ph type="sldNum" sz="quarter" idx="4"/>
          </p:nvPr>
        </p:nvSpPr>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58</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
        <p:nvSpPr>
          <p:cNvPr id="12" name="Rectangle 11"/>
          <p:cNvSpPr/>
          <p:nvPr/>
        </p:nvSpPr>
        <p:spPr>
          <a:xfrm>
            <a:off x="2071839" y="1802466"/>
            <a:ext cx="1554480" cy="2505075"/>
          </a:xfrm>
          <a:prstGeom prst="rect">
            <a:avLst/>
          </a:prstGeom>
          <a:solidFill>
            <a:srgbClr val="C00000">
              <a:alpha val="33000"/>
            </a:srgbClr>
          </a:solidFill>
          <a:ln w="25400" cap="flat" cmpd="sng" algn="ctr">
            <a:noFill/>
            <a:prstDash val="solid"/>
          </a:ln>
          <a:effectLst>
            <a:outerShdw blurRad="215900" dist="152400" dir="2700000" algn="tl" rotWithShape="0">
              <a:prstClr val="black">
                <a:alpha val="40000"/>
              </a:prstClr>
            </a:outerShdw>
          </a:effectLst>
        </p:spPr>
        <p:txBody>
          <a:bodyPr rtlCol="0" anchor="ctr"/>
          <a:lstStyle/>
          <a:p>
            <a:pPr algn="ctr" fontAlgn="auto">
              <a:spcBef>
                <a:spcPts val="0"/>
              </a:spcBef>
              <a:spcAft>
                <a:spcPts val="0"/>
              </a:spcAft>
              <a:defRPr/>
            </a:pPr>
            <a:endParaRPr lang="en-US" kern="0" dirty="0">
              <a:solidFill>
                <a:sysClr val="window" lastClr="FFFFFF"/>
              </a:solidFill>
              <a:latin typeface="Calibri"/>
            </a:endParaRPr>
          </a:p>
        </p:txBody>
      </p:sp>
      <p:sp>
        <p:nvSpPr>
          <p:cNvPr id="15" name="Rectangle 14"/>
          <p:cNvSpPr/>
          <p:nvPr/>
        </p:nvSpPr>
        <p:spPr>
          <a:xfrm>
            <a:off x="2071839" y="1802466"/>
            <a:ext cx="1554480" cy="549275"/>
          </a:xfrm>
          <a:prstGeom prst="rect">
            <a:avLst/>
          </a:prstGeom>
          <a:solidFill>
            <a:srgbClr val="C00000"/>
          </a:solidFill>
          <a:ln w="25400" cap="flat" cmpd="sng" algn="ctr">
            <a:noFill/>
            <a:prstDash val="solid"/>
          </a:ln>
          <a:effectLst/>
        </p:spPr>
        <p:txBody>
          <a:bodyPr rtlCol="0" anchor="ctr"/>
          <a:lstStyle/>
          <a:p>
            <a:pPr algn="ctr" fontAlgn="auto">
              <a:spcBef>
                <a:spcPts val="0"/>
              </a:spcBef>
              <a:spcAft>
                <a:spcPts val="0"/>
              </a:spcAft>
              <a:defRPr/>
            </a:pPr>
            <a:endParaRPr lang="en-US" sz="1600" b="1" kern="0" dirty="0">
              <a:solidFill>
                <a:sysClr val="window" lastClr="FFFFFF"/>
              </a:solidFill>
              <a:latin typeface="Segoe UI" pitchFamily="34" charset="0"/>
              <a:cs typeface="Segoe UI" pitchFamily="34" charset="0"/>
            </a:endParaRPr>
          </a:p>
        </p:txBody>
      </p:sp>
      <p:sp>
        <p:nvSpPr>
          <p:cNvPr id="16" name="TextBox 15"/>
          <p:cNvSpPr txBox="1"/>
          <p:nvPr/>
        </p:nvSpPr>
        <p:spPr>
          <a:xfrm>
            <a:off x="2071839" y="1848938"/>
            <a:ext cx="1554480" cy="457200"/>
          </a:xfrm>
          <a:prstGeom prst="rect">
            <a:avLst/>
          </a:prstGeom>
          <a:solidFill>
            <a:schemeClr val="tx1">
              <a:alpha val="33000"/>
            </a:schemeClr>
          </a:solidFill>
        </p:spPr>
        <p:txBody>
          <a:bodyPr wrap="square" rtlCol="0" anchor="ctr" anchorCtr="0">
            <a:noAutofit/>
          </a:bodyPr>
          <a:lstStyle/>
          <a:p>
            <a:pPr algn="ctr" defTabSz="-13873163" eaLnBrk="0" hangingPunct="0">
              <a:lnSpc>
                <a:spcPct val="90000"/>
              </a:lnSpc>
              <a:spcBef>
                <a:spcPts val="100"/>
              </a:spcBef>
              <a:spcAft>
                <a:spcPts val="100"/>
              </a:spcAft>
              <a:buClr>
                <a:schemeClr val="tx2"/>
              </a:buClr>
              <a:buSzPct val="95000"/>
              <a:buNone/>
              <a:defRPr/>
            </a:pPr>
            <a:r>
              <a:rPr lang="en-US" sz="1600" b="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Básico</a:t>
            </a:r>
            <a:endParaRPr lang="en-US" sz="1600" b="1" dirty="0">
              <a:ln>
                <a:solidFill>
                  <a:schemeClr val="tx1">
                    <a:lumMod val="50000"/>
                    <a:alpha val="5000"/>
                  </a:schemeClr>
                </a:solidFill>
              </a:ln>
              <a:solidFill>
                <a:schemeClr val="lt1"/>
              </a:solidFill>
              <a:effectLst>
                <a:outerShdw blurRad="38100" dist="38100" dir="2700000" algn="tl">
                  <a:srgbClr val="000000">
                    <a:alpha val="43137"/>
                  </a:srgbClr>
                </a:outerShdw>
              </a:effectLst>
            </a:endParaRPr>
          </a:p>
        </p:txBody>
      </p:sp>
      <p:sp>
        <p:nvSpPr>
          <p:cNvPr id="13" name="Rectangle 12"/>
          <p:cNvSpPr/>
          <p:nvPr/>
        </p:nvSpPr>
        <p:spPr>
          <a:xfrm>
            <a:off x="3675530" y="1802466"/>
            <a:ext cx="1554480" cy="2505075"/>
          </a:xfrm>
          <a:prstGeom prst="rect">
            <a:avLst/>
          </a:prstGeom>
          <a:solidFill>
            <a:schemeClr val="accent5">
              <a:alpha val="42000"/>
            </a:schemeClr>
          </a:solidFill>
          <a:ln w="25400" cap="flat" cmpd="sng" algn="ctr">
            <a:noFill/>
            <a:prstDash val="solid"/>
          </a:ln>
          <a:effectLst>
            <a:outerShdw blurRad="215900" dist="152400" dir="2700000" algn="tl" rotWithShape="0">
              <a:prstClr val="black">
                <a:alpha val="40000"/>
              </a:prstClr>
            </a:outerShdw>
          </a:effectLst>
        </p:spPr>
        <p:txBody>
          <a:bodyPr rtlCol="0" anchor="ctr"/>
          <a:lstStyle/>
          <a:p>
            <a:pPr algn="ctr" fontAlgn="auto">
              <a:spcBef>
                <a:spcPts val="0"/>
              </a:spcBef>
              <a:spcAft>
                <a:spcPts val="0"/>
              </a:spcAft>
              <a:defRPr/>
            </a:pPr>
            <a:endParaRPr lang="en-US" kern="0" dirty="0">
              <a:solidFill>
                <a:sysClr val="window" lastClr="FFFFFF"/>
              </a:solidFill>
              <a:latin typeface="Calibri"/>
            </a:endParaRPr>
          </a:p>
        </p:txBody>
      </p:sp>
      <p:sp>
        <p:nvSpPr>
          <p:cNvPr id="14" name="Rectangle 13"/>
          <p:cNvSpPr/>
          <p:nvPr/>
        </p:nvSpPr>
        <p:spPr>
          <a:xfrm>
            <a:off x="3675530" y="1802466"/>
            <a:ext cx="1554480" cy="549275"/>
          </a:xfrm>
          <a:prstGeom prst="rect">
            <a:avLst/>
          </a:prstGeom>
          <a:gradFill flip="none" rotWithShape="1">
            <a:gsLst>
              <a:gs pos="0">
                <a:schemeClr val="accent5">
                  <a:lumMod val="50000"/>
                  <a:alpha val="80000"/>
                </a:schemeClr>
              </a:gs>
              <a:gs pos="50000">
                <a:schemeClr val="accent5">
                  <a:lumMod val="75000"/>
                </a:schemeClr>
              </a:gs>
              <a:gs pos="100000">
                <a:schemeClr val="accent5">
                  <a:lumMod val="50000"/>
                  <a:alpha val="80000"/>
                </a:schemeClr>
              </a:gs>
            </a:gsLst>
            <a:lin ang="0" scaled="0"/>
            <a:tileRect/>
          </a:gradFill>
          <a:ln w="25400" cap="flat" cmpd="sng" algn="ctr">
            <a:noFill/>
            <a:prstDash val="solid"/>
          </a:ln>
          <a:effectLst/>
        </p:spPr>
        <p:txBody>
          <a:bodyPr rtlCol="0" anchor="ctr"/>
          <a:lstStyle/>
          <a:p>
            <a:pPr algn="ctr" fontAlgn="auto">
              <a:spcBef>
                <a:spcPts val="0"/>
              </a:spcBef>
              <a:spcAft>
                <a:spcPts val="0"/>
              </a:spcAft>
              <a:defRPr/>
            </a:pPr>
            <a:endParaRPr lang="en-US" sz="1600" b="1" kern="0" dirty="0">
              <a:solidFill>
                <a:sysClr val="window" lastClr="FFFFFF"/>
              </a:solidFill>
              <a:latin typeface="Segoe UI" pitchFamily="34" charset="0"/>
              <a:cs typeface="Segoe UI" pitchFamily="34" charset="0"/>
            </a:endParaRPr>
          </a:p>
        </p:txBody>
      </p:sp>
      <p:sp>
        <p:nvSpPr>
          <p:cNvPr id="19" name="TextBox 18"/>
          <p:cNvSpPr txBox="1"/>
          <p:nvPr/>
        </p:nvSpPr>
        <p:spPr>
          <a:xfrm>
            <a:off x="3676650" y="1848938"/>
            <a:ext cx="1590675" cy="457200"/>
          </a:xfrm>
          <a:prstGeom prst="rect">
            <a:avLst/>
          </a:prstGeom>
          <a:solidFill>
            <a:schemeClr val="tx1">
              <a:alpha val="26000"/>
            </a:schemeClr>
          </a:solidFill>
        </p:spPr>
        <p:txBody>
          <a:bodyPr wrap="square" rtlCol="0" anchor="ctr" anchorCtr="0">
            <a:noAutofit/>
          </a:bodyPr>
          <a:lstStyle/>
          <a:p>
            <a:pPr algn="ctr" defTabSz="-13871448">
              <a:lnSpc>
                <a:spcPct val="90000"/>
              </a:lnSpc>
              <a:spcBef>
                <a:spcPts val="100"/>
              </a:spcBef>
              <a:spcAft>
                <a:spcPts val="100"/>
              </a:spcAft>
              <a:buNone/>
            </a:pPr>
            <a:r>
              <a:rPr lang="en-US" sz="1600" b="1"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Estandarizad</a:t>
            </a:r>
            <a:r>
              <a:rPr lang="en-US" sz="1600" b="1" i="0" dirty="0" err="1" smtClean="0">
                <a:solidFill>
                  <a:schemeClr val="lt1"/>
                </a:solidFill>
                <a:effectLst>
                  <a:outerShdw blurRad="38100" dist="38100" dir="2700000" algn="tl">
                    <a:srgbClr val="000000">
                      <a:alpha val="43137"/>
                    </a:srgbClr>
                  </a:outerShdw>
                </a:effectLst>
                <a:latin typeface="Segoe"/>
                <a:ea typeface="+mn-ea"/>
                <a:cs typeface="+mn-cs"/>
              </a:rPr>
              <a:t>o</a:t>
            </a:r>
            <a:endParaRPr lang="en-US" sz="1600" b="1" i="0" dirty="0">
              <a:solidFill>
                <a:schemeClr val="lt1"/>
              </a:solidFill>
              <a:effectLst>
                <a:outerShdw blurRad="38100" dist="38100" dir="2700000" algn="tl">
                  <a:srgbClr val="000000">
                    <a:alpha val="43137"/>
                  </a:srgbClr>
                </a:outerShdw>
              </a:effectLst>
              <a:latin typeface="Segoe"/>
              <a:ea typeface="+mn-ea"/>
              <a:cs typeface="+mn-cs"/>
            </a:endParaRPr>
          </a:p>
        </p:txBody>
      </p:sp>
      <p:sp>
        <p:nvSpPr>
          <p:cNvPr id="17" name="Rectangle 16"/>
          <p:cNvSpPr/>
          <p:nvPr/>
        </p:nvSpPr>
        <p:spPr>
          <a:xfrm>
            <a:off x="5275297" y="1802466"/>
            <a:ext cx="1554480" cy="2505075"/>
          </a:xfrm>
          <a:prstGeom prst="rect">
            <a:avLst/>
          </a:prstGeom>
          <a:solidFill>
            <a:schemeClr val="accent1">
              <a:alpha val="37000"/>
            </a:schemeClr>
          </a:solidFill>
          <a:ln w="25400" cap="flat" cmpd="sng" algn="ctr">
            <a:noFill/>
            <a:prstDash val="solid"/>
          </a:ln>
          <a:effectLst>
            <a:outerShdw blurRad="215900" dist="152400" dir="2700000" algn="tl" rotWithShape="0">
              <a:prstClr val="black">
                <a:alpha val="40000"/>
              </a:prstClr>
            </a:outerShdw>
          </a:effectLst>
        </p:spPr>
        <p:txBody>
          <a:bodyPr rtlCol="0" anchor="ctr"/>
          <a:lstStyle/>
          <a:p>
            <a:pPr algn="ctr" fontAlgn="auto">
              <a:spcBef>
                <a:spcPts val="0"/>
              </a:spcBef>
              <a:spcAft>
                <a:spcPts val="0"/>
              </a:spcAft>
              <a:defRPr/>
            </a:pPr>
            <a:endParaRPr lang="en-US" kern="0" dirty="0">
              <a:solidFill>
                <a:sysClr val="window" lastClr="FFFFFF"/>
              </a:solidFill>
              <a:latin typeface="Calibri"/>
            </a:endParaRPr>
          </a:p>
        </p:txBody>
      </p:sp>
      <p:sp>
        <p:nvSpPr>
          <p:cNvPr id="18" name="Rectangle 17"/>
          <p:cNvSpPr/>
          <p:nvPr/>
        </p:nvSpPr>
        <p:spPr>
          <a:xfrm>
            <a:off x="5275297" y="1802466"/>
            <a:ext cx="1554480" cy="549275"/>
          </a:xfrm>
          <a:prstGeom prst="rect">
            <a:avLst/>
          </a:prstGeom>
          <a:gradFill flip="none" rotWithShape="1">
            <a:gsLst>
              <a:gs pos="0">
                <a:schemeClr val="accent1">
                  <a:lumMod val="75000"/>
                </a:schemeClr>
              </a:gs>
              <a:gs pos="50000">
                <a:schemeClr val="accent1"/>
              </a:gs>
              <a:gs pos="100000">
                <a:schemeClr val="accent1">
                  <a:lumMod val="75000"/>
                </a:schemeClr>
              </a:gs>
            </a:gsLst>
            <a:lin ang="0" scaled="0"/>
            <a:tileRect/>
          </a:gradFill>
          <a:ln w="25400" cap="flat" cmpd="sng" algn="ctr">
            <a:noFill/>
            <a:prstDash val="solid"/>
          </a:ln>
          <a:effectLst/>
        </p:spPr>
        <p:txBody>
          <a:bodyPr rtlCol="0" anchor="ctr"/>
          <a:lstStyle/>
          <a:p>
            <a:pPr algn="ctr" fontAlgn="auto">
              <a:spcBef>
                <a:spcPts val="0"/>
              </a:spcBef>
              <a:spcAft>
                <a:spcPts val="0"/>
              </a:spcAft>
              <a:defRPr/>
            </a:pPr>
            <a:endParaRPr lang="en-US" sz="1600" b="1" kern="0" dirty="0">
              <a:solidFill>
                <a:sysClr val="window" lastClr="FFFFFF"/>
              </a:solidFill>
              <a:latin typeface="Segoe UI" pitchFamily="34" charset="0"/>
              <a:cs typeface="Segoe UI" pitchFamily="34" charset="0"/>
            </a:endParaRPr>
          </a:p>
        </p:txBody>
      </p:sp>
      <p:sp>
        <p:nvSpPr>
          <p:cNvPr id="20" name="TextBox 19"/>
          <p:cNvSpPr txBox="1"/>
          <p:nvPr/>
        </p:nvSpPr>
        <p:spPr>
          <a:xfrm>
            <a:off x="5275297" y="1848938"/>
            <a:ext cx="155448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chemeClr val="tx2"/>
              </a:buClr>
              <a:buSzPct val="95000"/>
              <a:buNone/>
              <a:defRPr/>
            </a:pPr>
            <a:r>
              <a:rPr lang="en-US" sz="1600" b="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Racionalizado</a:t>
            </a:r>
            <a:endParaRPr lang="en-US" sz="1600" b="1" dirty="0">
              <a:ln>
                <a:solidFill>
                  <a:schemeClr val="tx1">
                    <a:lumMod val="50000"/>
                    <a:alpha val="5000"/>
                  </a:schemeClr>
                </a:solidFill>
              </a:ln>
              <a:solidFill>
                <a:schemeClr val="lt1"/>
              </a:solidFill>
              <a:effectLst>
                <a:outerShdw blurRad="38100" dist="38100" dir="2700000" algn="tl">
                  <a:srgbClr val="000000">
                    <a:alpha val="43137"/>
                  </a:srgbClr>
                </a:outerShdw>
              </a:effectLst>
            </a:endParaRPr>
          </a:p>
        </p:txBody>
      </p:sp>
      <p:sp>
        <p:nvSpPr>
          <p:cNvPr id="22" name="Rectangle 21"/>
          <p:cNvSpPr/>
          <p:nvPr/>
        </p:nvSpPr>
        <p:spPr>
          <a:xfrm>
            <a:off x="6880134" y="1802466"/>
            <a:ext cx="1554480" cy="2505075"/>
          </a:xfrm>
          <a:prstGeom prst="rect">
            <a:avLst/>
          </a:prstGeom>
          <a:solidFill>
            <a:schemeClr val="accent4">
              <a:alpha val="46000"/>
            </a:schemeClr>
          </a:solidFill>
          <a:ln w="25400" cap="flat" cmpd="sng" algn="ctr">
            <a:noFill/>
            <a:prstDash val="solid"/>
          </a:ln>
          <a:effectLst>
            <a:outerShdw blurRad="215900" dist="152400" dir="2700000" algn="tl" rotWithShape="0">
              <a:prstClr val="black">
                <a:alpha val="40000"/>
              </a:prstClr>
            </a:outerShdw>
          </a:effectLst>
        </p:spPr>
        <p:txBody>
          <a:bodyPr rtlCol="0" anchor="ctr"/>
          <a:lstStyle/>
          <a:p>
            <a:pPr algn="ctr" fontAlgn="auto">
              <a:spcBef>
                <a:spcPts val="0"/>
              </a:spcBef>
              <a:spcAft>
                <a:spcPts val="0"/>
              </a:spcAft>
              <a:defRPr/>
            </a:pPr>
            <a:endParaRPr lang="en-US" kern="0" dirty="0">
              <a:solidFill>
                <a:sysClr val="window" lastClr="FFFFFF"/>
              </a:solidFill>
              <a:latin typeface="Calibri"/>
            </a:endParaRPr>
          </a:p>
        </p:txBody>
      </p:sp>
      <p:sp>
        <p:nvSpPr>
          <p:cNvPr id="23" name="Rectangle 22"/>
          <p:cNvSpPr/>
          <p:nvPr/>
        </p:nvSpPr>
        <p:spPr>
          <a:xfrm>
            <a:off x="6880134" y="1802466"/>
            <a:ext cx="1554480" cy="549275"/>
          </a:xfrm>
          <a:prstGeom prst="rect">
            <a:avLst/>
          </a:prstGeom>
          <a:gradFill flip="none" rotWithShape="1">
            <a:gsLst>
              <a:gs pos="0">
                <a:schemeClr val="accent4">
                  <a:lumMod val="50000"/>
                </a:schemeClr>
              </a:gs>
              <a:gs pos="50000">
                <a:schemeClr val="accent4">
                  <a:lumMod val="75000"/>
                </a:schemeClr>
              </a:gs>
              <a:gs pos="100000">
                <a:schemeClr val="accent4">
                  <a:lumMod val="50000"/>
                </a:schemeClr>
              </a:gs>
            </a:gsLst>
            <a:lin ang="0" scaled="0"/>
            <a:tileRect/>
          </a:gradFill>
          <a:ln w="25400" cap="flat" cmpd="sng" algn="ctr">
            <a:noFill/>
            <a:prstDash val="solid"/>
          </a:ln>
          <a:effectLst/>
        </p:spPr>
        <p:txBody>
          <a:bodyPr rtlCol="0" anchor="ctr"/>
          <a:lstStyle/>
          <a:p>
            <a:pPr algn="ctr" fontAlgn="auto">
              <a:spcBef>
                <a:spcPts val="0"/>
              </a:spcBef>
              <a:spcAft>
                <a:spcPts val="0"/>
              </a:spcAft>
              <a:defRPr/>
            </a:pPr>
            <a:endParaRPr lang="en-US" sz="1600" b="1" kern="0" dirty="0">
              <a:solidFill>
                <a:sysClr val="window" lastClr="FFFFFF"/>
              </a:solidFill>
              <a:latin typeface="Segoe UI" pitchFamily="34" charset="0"/>
              <a:cs typeface="Segoe UI" pitchFamily="34" charset="0"/>
            </a:endParaRPr>
          </a:p>
        </p:txBody>
      </p:sp>
      <p:sp>
        <p:nvSpPr>
          <p:cNvPr id="24" name="TextBox 23"/>
          <p:cNvSpPr txBox="1"/>
          <p:nvPr/>
        </p:nvSpPr>
        <p:spPr>
          <a:xfrm>
            <a:off x="6880134" y="1848938"/>
            <a:ext cx="1554480" cy="457200"/>
          </a:xfrm>
          <a:prstGeom prst="rect">
            <a:avLst/>
          </a:prstGeom>
          <a:solidFill>
            <a:schemeClr val="tx1">
              <a:alpha val="26000"/>
            </a:schemeClr>
          </a:solidFill>
        </p:spPr>
        <p:txBody>
          <a:bodyPr wrap="square" rtlCol="0" anchor="ctr" anchorCtr="0">
            <a:noAutofit/>
          </a:bodyPr>
          <a:lstStyle/>
          <a:p>
            <a:pPr algn="ctr" defTabSz="-13873163" eaLnBrk="0" hangingPunct="0">
              <a:lnSpc>
                <a:spcPct val="90000"/>
              </a:lnSpc>
              <a:spcBef>
                <a:spcPts val="100"/>
              </a:spcBef>
              <a:spcAft>
                <a:spcPts val="100"/>
              </a:spcAft>
              <a:buClr>
                <a:schemeClr val="tx2"/>
              </a:buClr>
              <a:buSzPct val="95000"/>
              <a:buNone/>
              <a:defRPr/>
            </a:pPr>
            <a:r>
              <a:rPr lang="en-US" sz="1600" b="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Dinámico</a:t>
            </a:r>
            <a:r>
              <a:rPr lang="en-US" sz="1600" b="1" dirty="0">
                <a:ln>
                  <a:solidFill>
                    <a:schemeClr val="tx1">
                      <a:lumMod val="50000"/>
                      <a:alpha val="5000"/>
                    </a:schemeClr>
                  </a:solidFill>
                </a:ln>
                <a:solidFill>
                  <a:schemeClr val="lt1"/>
                </a:solidFill>
                <a:effectLst>
                  <a:outerShdw blurRad="38100" dist="38100" dir="2700000" algn="tl">
                    <a:srgbClr val="000000">
                      <a:alpha val="43137"/>
                    </a:srgbClr>
                  </a:outerShdw>
                </a:effectLst>
              </a:rPr>
              <a:t>**</a:t>
            </a:r>
          </a:p>
        </p:txBody>
      </p:sp>
      <p:sp>
        <p:nvSpPr>
          <p:cNvPr id="38" name="TextBox 37"/>
          <p:cNvSpPr txBox="1"/>
          <p:nvPr/>
        </p:nvSpPr>
        <p:spPr>
          <a:xfrm>
            <a:off x="361674" y="2386819"/>
            <a:ext cx="1656312" cy="566928"/>
          </a:xfrm>
          <a:prstGeom prst="rect">
            <a:avLst/>
          </a:prstGeom>
          <a:gradFill flip="none" rotWithShape="0">
            <a:gsLst>
              <a:gs pos="100000">
                <a:schemeClr val="bg1">
                  <a:lumMod val="50000"/>
                </a:schemeClr>
              </a:gs>
              <a:gs pos="8000">
                <a:schemeClr val="accent5">
                  <a:lumMod val="50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tIns="91440" bIns="91440" anchor="ctr">
            <a:noAutofit/>
          </a:bodyPr>
          <a:lstStyle/>
          <a:p>
            <a:pPr algn="ctr" defTabSz="-13873163" eaLnBrk="0" hangingPunct="0">
              <a:spcBef>
                <a:spcPts val="100"/>
              </a:spcBef>
              <a:spcAft>
                <a:spcPts val="100"/>
              </a:spcAft>
              <a:buClr>
                <a:schemeClr val="tx2"/>
              </a:buClr>
              <a:buSzPct val="95000"/>
              <a:buNone/>
              <a:defRPr/>
            </a:pP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Costos</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mano</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obra</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TI</a:t>
            </a:r>
          </a:p>
        </p:txBody>
      </p:sp>
      <p:sp>
        <p:nvSpPr>
          <p:cNvPr id="39" name="TextBox 38"/>
          <p:cNvSpPr txBox="1"/>
          <p:nvPr/>
        </p:nvSpPr>
        <p:spPr>
          <a:xfrm>
            <a:off x="361674" y="3054690"/>
            <a:ext cx="1656312" cy="566928"/>
          </a:xfrm>
          <a:prstGeom prst="rect">
            <a:avLst/>
          </a:prstGeom>
          <a:gradFill flip="none" rotWithShape="0">
            <a:gsLst>
              <a:gs pos="100000">
                <a:schemeClr val="bg1">
                  <a:lumMod val="50000"/>
                </a:schemeClr>
              </a:gs>
              <a:gs pos="8000">
                <a:schemeClr val="accent5">
                  <a:lumMod val="50000"/>
                  <a:alpha val="75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tIns="91440" bIns="91440" anchor="ctr">
            <a:noAutofit/>
          </a:bodyPr>
          <a:lstStyle/>
          <a:p>
            <a:pPr algn="ctr" defTabSz="-13873163" eaLnBrk="0" hangingPunct="0">
              <a:lnSpc>
                <a:spcPct val="90000"/>
              </a:lnSpc>
              <a:spcBef>
                <a:spcPts val="100"/>
              </a:spcBef>
              <a:spcAft>
                <a:spcPts val="100"/>
              </a:spcAft>
              <a:buClr>
                <a:schemeClr val="tx2"/>
              </a:buClr>
              <a:buSzPct val="95000"/>
              <a:buNone/>
              <a:defRPr/>
            </a:pPr>
            <a:r>
              <a:rPr lang="en-US" sz="12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Niveles</a:t>
            </a:r>
            <a:r>
              <a:rPr lang="en-US" sz="12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a:t>
            </a:r>
            <a:r>
              <a:rPr lang="en-US" sz="12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servicio</a:t>
            </a:r>
            <a:r>
              <a:rPr lang="en-US" sz="12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a:t>
            </a:r>
          </a:p>
          <a:p>
            <a:pPr algn="ctr" defTabSz="-13873163" eaLnBrk="0" hangingPunct="0">
              <a:lnSpc>
                <a:spcPct val="90000"/>
              </a:lnSpc>
              <a:spcBef>
                <a:spcPts val="100"/>
              </a:spcBef>
              <a:spcAft>
                <a:spcPts val="100"/>
              </a:spcAft>
              <a:buClr>
                <a:schemeClr val="tx2"/>
              </a:buClr>
              <a:buSzPct val="95000"/>
              <a:buNone/>
              <a:defRPr/>
            </a:pP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Cantidad</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llamadas</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al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centro</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servicios</a:t>
            </a:r>
            <a:r>
              <a:rPr lang="en-US" sz="1000" dirty="0">
                <a:ln>
                  <a:solidFill>
                    <a:schemeClr val="tx1">
                      <a:lumMod val="50000"/>
                      <a:alpha val="5000"/>
                    </a:schemeClr>
                  </a:solidFill>
                </a:ln>
                <a:solidFill>
                  <a:schemeClr val="lt1"/>
                </a:solidFill>
                <a:effectLst>
                  <a:outerShdw blurRad="38100" dist="38100" dir="2700000" algn="tl">
                    <a:srgbClr val="000000">
                      <a:alpha val="43137"/>
                    </a:srgbClr>
                  </a:outerShdw>
                </a:effectLst>
              </a:rPr>
              <a:t>)</a:t>
            </a:r>
          </a:p>
        </p:txBody>
      </p:sp>
      <p:sp>
        <p:nvSpPr>
          <p:cNvPr id="40" name="TextBox 39"/>
          <p:cNvSpPr txBox="1"/>
          <p:nvPr/>
        </p:nvSpPr>
        <p:spPr>
          <a:xfrm>
            <a:off x="361674" y="3682805"/>
            <a:ext cx="1656312" cy="620839"/>
          </a:xfrm>
          <a:prstGeom prst="rect">
            <a:avLst/>
          </a:prstGeom>
          <a:gradFill flip="none" rotWithShape="0">
            <a:gsLst>
              <a:gs pos="100000">
                <a:schemeClr val="bg1">
                  <a:lumMod val="50000"/>
                </a:schemeClr>
              </a:gs>
              <a:gs pos="8000">
                <a:schemeClr val="accent5">
                  <a:lumMod val="50000"/>
                  <a:alpha val="75000"/>
                </a:schemeClr>
              </a:gs>
            </a:gsLst>
            <a:lin ang="10800000" scaled="1"/>
            <a:tileRect/>
          </a:gradFill>
          <a:ln>
            <a:no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rstMaterial="powder">
            <a:bevelT w="63500" h="25400" prst="coolSlant"/>
          </a:sp3d>
        </p:spPr>
        <p:txBody>
          <a:bodyPr wrap="square" tIns="91440" bIns="91440" anchor="ctr">
            <a:noAutofit/>
          </a:bodyPr>
          <a:lstStyle/>
          <a:p>
            <a:pPr algn="ctr" defTabSz="-13873163" eaLnBrk="0" hangingPunct="0">
              <a:lnSpc>
                <a:spcPct val="85000"/>
              </a:lnSpc>
              <a:spcBef>
                <a:spcPts val="100"/>
              </a:spcBef>
              <a:spcAft>
                <a:spcPts val="100"/>
              </a:spcAft>
              <a:buClr>
                <a:schemeClr val="tx2"/>
              </a:buClr>
              <a:buSzPct val="95000"/>
              <a:buNone/>
              <a:defRPr/>
            </a:pPr>
            <a:r>
              <a:rPr lang="en-US" sz="12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Agilidad</a:t>
            </a:r>
            <a:r>
              <a:rPr lang="en-US" sz="12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a:t>
            </a:r>
            <a:r>
              <a:rPr lang="en-US" sz="12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comercial</a:t>
            </a:r>
            <a:endParaRPr lang="en-US" sz="12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endParaRPr>
          </a:p>
          <a:p>
            <a:pPr algn="ctr" defTabSz="-13873163" eaLnBrk="0" hangingPunct="0">
              <a:lnSpc>
                <a:spcPct val="85000"/>
              </a:lnSpc>
              <a:spcBef>
                <a:spcPts val="100"/>
              </a:spcBef>
              <a:spcAft>
                <a:spcPts val="100"/>
              </a:spcAft>
              <a:buClr>
                <a:schemeClr val="tx2"/>
              </a:buClr>
              <a:buSzPct val="95000"/>
              <a:buNone/>
              <a:defRPr/>
            </a:pP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Cantidad</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semanas</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para</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la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implementación</a:t>
            </a:r>
            <a:r>
              <a:rPr lang="en-US" sz="1000" dirty="0" smtClean="0">
                <a:ln>
                  <a:solidFill>
                    <a:schemeClr val="tx1">
                      <a:lumMod val="50000"/>
                      <a:alpha val="5000"/>
                    </a:schemeClr>
                  </a:solidFill>
                </a:ln>
                <a:solidFill>
                  <a:schemeClr val="lt1"/>
                </a:solidFill>
                <a:effectLst>
                  <a:outerShdw blurRad="38100" dist="38100" dir="2700000" algn="tl">
                    <a:srgbClr val="000000">
                      <a:alpha val="43137"/>
                    </a:srgbClr>
                  </a:outerShdw>
                </a:effectLst>
              </a:rPr>
              <a:t> de la </a:t>
            </a:r>
            <a:r>
              <a:rPr lang="en-US" sz="1000" dirty="0" err="1" smtClean="0">
                <a:ln>
                  <a:solidFill>
                    <a:schemeClr val="tx1">
                      <a:lumMod val="50000"/>
                      <a:alpha val="5000"/>
                    </a:schemeClr>
                  </a:solidFill>
                </a:ln>
                <a:solidFill>
                  <a:schemeClr val="lt1"/>
                </a:solidFill>
                <a:effectLst>
                  <a:outerShdw blurRad="38100" dist="38100" dir="2700000" algn="tl">
                    <a:srgbClr val="000000">
                      <a:alpha val="43137"/>
                    </a:srgbClr>
                  </a:outerShdw>
                </a:effectLst>
              </a:rPr>
              <a:t>aplicación</a:t>
            </a:r>
            <a:r>
              <a:rPr lang="en-US" sz="1000" dirty="0">
                <a:ln>
                  <a:solidFill>
                    <a:schemeClr val="tx1">
                      <a:lumMod val="50000"/>
                      <a:alpha val="5000"/>
                    </a:schemeClr>
                  </a:solidFill>
                </a:ln>
                <a:solidFill>
                  <a:schemeClr val="lt1"/>
                </a:solidFill>
                <a:effectLst>
                  <a:outerShdw blurRad="38100" dist="38100" dir="2700000" algn="tl">
                    <a:srgbClr val="000000">
                      <a:alpha val="43137"/>
                    </a:srgbClr>
                  </a:outerShdw>
                </a:effectLst>
              </a:rPr>
              <a:t>)</a:t>
            </a:r>
          </a:p>
        </p:txBody>
      </p:sp>
      <p:sp>
        <p:nvSpPr>
          <p:cNvPr id="41" name="TextBox 40"/>
          <p:cNvSpPr txBox="1"/>
          <p:nvPr/>
        </p:nvSpPr>
        <p:spPr>
          <a:xfrm>
            <a:off x="2315679" y="2485617"/>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$1320</a:t>
            </a:r>
          </a:p>
        </p:txBody>
      </p:sp>
      <p:sp>
        <p:nvSpPr>
          <p:cNvPr id="42" name="TextBox 41"/>
          <p:cNvSpPr txBox="1"/>
          <p:nvPr/>
        </p:nvSpPr>
        <p:spPr>
          <a:xfrm>
            <a:off x="3919370" y="2485617"/>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$580</a:t>
            </a:r>
          </a:p>
        </p:txBody>
      </p:sp>
      <p:sp>
        <p:nvSpPr>
          <p:cNvPr id="43" name="TextBox 42"/>
          <p:cNvSpPr txBox="1"/>
          <p:nvPr/>
        </p:nvSpPr>
        <p:spPr>
          <a:xfrm>
            <a:off x="5519137" y="2485617"/>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$230</a:t>
            </a:r>
          </a:p>
        </p:txBody>
      </p:sp>
      <p:sp>
        <p:nvSpPr>
          <p:cNvPr id="44" name="TextBox 43"/>
          <p:cNvSpPr txBox="1"/>
          <p:nvPr/>
        </p:nvSpPr>
        <p:spPr>
          <a:xfrm>
            <a:off x="6877445" y="2501006"/>
            <a:ext cx="1559858" cy="338554"/>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sz="1600" i="1" dirty="0">
                <a:ln>
                  <a:solidFill>
                    <a:schemeClr val="tx1">
                      <a:lumMod val="50000"/>
                      <a:alpha val="5000"/>
                    </a:schemeClr>
                  </a:solidFill>
                </a:ln>
                <a:solidFill>
                  <a:schemeClr val="lt1"/>
                </a:solidFill>
                <a:effectLst>
                  <a:outerShdw blurRad="38100" dist="38100" dir="2700000" algn="tl">
                    <a:srgbClr val="000000">
                      <a:alpha val="43137"/>
                    </a:srgbClr>
                  </a:outerShdw>
                </a:effectLst>
              </a:rPr>
              <a:t>No </a:t>
            </a:r>
            <a:r>
              <a:rPr lang="en-US" sz="1600" i="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disponible</a:t>
            </a:r>
            <a:endParaRPr lang="en-US" sz="1600" i="1" dirty="0">
              <a:ln>
                <a:solidFill>
                  <a:schemeClr val="tx1">
                    <a:lumMod val="50000"/>
                    <a:alpha val="5000"/>
                  </a:schemeClr>
                </a:solidFill>
              </a:ln>
              <a:solidFill>
                <a:schemeClr val="lt1"/>
              </a:solidFill>
              <a:effectLst>
                <a:outerShdw blurRad="38100" dist="38100" dir="2700000" algn="tl">
                  <a:srgbClr val="000000">
                    <a:alpha val="43137"/>
                  </a:srgbClr>
                </a:outerShdw>
              </a:effectLst>
            </a:endParaRPr>
          </a:p>
        </p:txBody>
      </p:sp>
      <p:sp>
        <p:nvSpPr>
          <p:cNvPr id="45" name="TextBox 44"/>
          <p:cNvSpPr txBox="1"/>
          <p:nvPr/>
        </p:nvSpPr>
        <p:spPr>
          <a:xfrm>
            <a:off x="2315679" y="3153488"/>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8.4</a:t>
            </a:r>
          </a:p>
        </p:txBody>
      </p:sp>
      <p:sp>
        <p:nvSpPr>
          <p:cNvPr id="46" name="TextBox 45"/>
          <p:cNvSpPr txBox="1"/>
          <p:nvPr/>
        </p:nvSpPr>
        <p:spPr>
          <a:xfrm>
            <a:off x="3919370" y="3153488"/>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8.5</a:t>
            </a:r>
          </a:p>
        </p:txBody>
      </p:sp>
      <p:sp>
        <p:nvSpPr>
          <p:cNvPr id="47" name="TextBox 46"/>
          <p:cNvSpPr txBox="1"/>
          <p:nvPr/>
        </p:nvSpPr>
        <p:spPr>
          <a:xfrm>
            <a:off x="5519137" y="3153488"/>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7.7</a:t>
            </a:r>
          </a:p>
        </p:txBody>
      </p:sp>
      <p:sp>
        <p:nvSpPr>
          <p:cNvPr id="48" name="TextBox 47"/>
          <p:cNvSpPr txBox="1"/>
          <p:nvPr/>
        </p:nvSpPr>
        <p:spPr>
          <a:xfrm>
            <a:off x="6877445" y="3168877"/>
            <a:ext cx="1559858" cy="338554"/>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sz="1600" i="1" dirty="0">
                <a:ln>
                  <a:solidFill>
                    <a:schemeClr val="tx1">
                      <a:lumMod val="50000"/>
                      <a:alpha val="5000"/>
                    </a:schemeClr>
                  </a:solidFill>
                </a:ln>
                <a:solidFill>
                  <a:schemeClr val="lt1"/>
                </a:solidFill>
                <a:effectLst>
                  <a:outerShdw blurRad="38100" dist="38100" dir="2700000" algn="tl">
                    <a:srgbClr val="000000">
                      <a:alpha val="43137"/>
                    </a:srgbClr>
                  </a:outerShdw>
                </a:effectLst>
              </a:rPr>
              <a:t>No </a:t>
            </a:r>
            <a:r>
              <a:rPr lang="en-US" sz="1600" i="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disponible</a:t>
            </a:r>
            <a:endParaRPr lang="en-US" sz="1600" i="1" dirty="0">
              <a:ln>
                <a:solidFill>
                  <a:schemeClr val="tx1">
                    <a:lumMod val="50000"/>
                    <a:alpha val="5000"/>
                  </a:schemeClr>
                </a:solidFill>
              </a:ln>
              <a:solidFill>
                <a:schemeClr val="lt1"/>
              </a:solidFill>
              <a:effectLst>
                <a:outerShdw blurRad="38100" dist="38100" dir="2700000" algn="tl">
                  <a:srgbClr val="000000">
                    <a:alpha val="43137"/>
                  </a:srgbClr>
                </a:outerShdw>
              </a:effectLst>
            </a:endParaRPr>
          </a:p>
        </p:txBody>
      </p:sp>
      <p:sp>
        <p:nvSpPr>
          <p:cNvPr id="49" name="TextBox 48"/>
          <p:cNvSpPr txBox="1"/>
          <p:nvPr/>
        </p:nvSpPr>
        <p:spPr>
          <a:xfrm>
            <a:off x="2315679" y="3821359"/>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5.4</a:t>
            </a:r>
          </a:p>
        </p:txBody>
      </p:sp>
      <p:sp>
        <p:nvSpPr>
          <p:cNvPr id="50" name="TextBox 49"/>
          <p:cNvSpPr txBox="1"/>
          <p:nvPr/>
        </p:nvSpPr>
        <p:spPr>
          <a:xfrm>
            <a:off x="3919370" y="3821359"/>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5.2</a:t>
            </a:r>
          </a:p>
        </p:txBody>
      </p:sp>
      <p:sp>
        <p:nvSpPr>
          <p:cNvPr id="51" name="TextBox 50"/>
          <p:cNvSpPr txBox="1"/>
          <p:nvPr/>
        </p:nvSpPr>
        <p:spPr>
          <a:xfrm>
            <a:off x="5519137" y="3821359"/>
            <a:ext cx="1066800" cy="369332"/>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dirty="0">
                <a:ln>
                  <a:solidFill>
                    <a:schemeClr val="tx1">
                      <a:lumMod val="50000"/>
                      <a:alpha val="5000"/>
                    </a:schemeClr>
                  </a:solidFill>
                </a:ln>
                <a:solidFill>
                  <a:schemeClr val="lt1"/>
                </a:solidFill>
                <a:effectLst>
                  <a:outerShdw blurRad="38100" dist="38100" dir="2700000" algn="tl">
                    <a:srgbClr val="000000">
                      <a:alpha val="43137"/>
                    </a:srgbClr>
                  </a:outerShdw>
                </a:effectLst>
              </a:rPr>
              <a:t>4.3</a:t>
            </a:r>
          </a:p>
        </p:txBody>
      </p:sp>
      <p:sp>
        <p:nvSpPr>
          <p:cNvPr id="52" name="TextBox 51"/>
          <p:cNvSpPr txBox="1"/>
          <p:nvPr/>
        </p:nvSpPr>
        <p:spPr>
          <a:xfrm>
            <a:off x="6877445" y="3836748"/>
            <a:ext cx="1559858" cy="338554"/>
          </a:xfrm>
          <a:prstGeom prst="rect">
            <a:avLst/>
          </a:prstGeom>
          <a:noFill/>
        </p:spPr>
        <p:txBody>
          <a:bodyPr wrap="square" rtlCol="0">
            <a:spAutoFit/>
          </a:bodyPr>
          <a:lstStyle/>
          <a:p>
            <a:pPr algn="ctr" defTabSz="-13873163" eaLnBrk="0" hangingPunct="0">
              <a:spcBef>
                <a:spcPts val="100"/>
              </a:spcBef>
              <a:spcAft>
                <a:spcPts val="100"/>
              </a:spcAft>
              <a:buClr>
                <a:schemeClr val="tx2"/>
              </a:buClr>
              <a:buSzPct val="95000"/>
              <a:buNone/>
              <a:defRPr/>
            </a:pPr>
            <a:r>
              <a:rPr lang="en-US" sz="1600" i="1" dirty="0">
                <a:ln>
                  <a:solidFill>
                    <a:schemeClr val="tx1">
                      <a:lumMod val="50000"/>
                      <a:alpha val="5000"/>
                    </a:schemeClr>
                  </a:solidFill>
                </a:ln>
                <a:solidFill>
                  <a:schemeClr val="lt1"/>
                </a:solidFill>
                <a:effectLst>
                  <a:outerShdw blurRad="38100" dist="38100" dir="2700000" algn="tl">
                    <a:srgbClr val="000000">
                      <a:alpha val="43137"/>
                    </a:srgbClr>
                  </a:outerShdw>
                </a:effectLst>
              </a:rPr>
              <a:t>No </a:t>
            </a:r>
            <a:r>
              <a:rPr lang="en-US" sz="1600" i="1" dirty="0" err="1">
                <a:ln>
                  <a:solidFill>
                    <a:schemeClr val="tx1">
                      <a:lumMod val="50000"/>
                      <a:alpha val="5000"/>
                    </a:schemeClr>
                  </a:solidFill>
                </a:ln>
                <a:solidFill>
                  <a:schemeClr val="lt1"/>
                </a:solidFill>
                <a:effectLst>
                  <a:outerShdw blurRad="38100" dist="38100" dir="2700000" algn="tl">
                    <a:srgbClr val="000000">
                      <a:alpha val="43137"/>
                    </a:srgbClr>
                  </a:outerShdw>
                </a:effectLst>
              </a:rPr>
              <a:t>disponible</a:t>
            </a:r>
            <a:endParaRPr lang="en-US" sz="1600" i="1" dirty="0">
              <a:ln>
                <a:solidFill>
                  <a:schemeClr val="tx1">
                    <a:lumMod val="50000"/>
                    <a:alpha val="5000"/>
                  </a:schemeClr>
                </a:solidFill>
              </a:ln>
              <a:solidFill>
                <a:schemeClr val="lt1"/>
              </a:solidFill>
              <a:effectLst>
                <a:outerShdw blurRad="38100" dist="38100" dir="2700000" algn="tl">
                  <a:srgbClr val="000000">
                    <a:alpha val="43137"/>
                  </a:srgbClr>
                </a:outerShdw>
              </a:effectLst>
            </a:endParaRPr>
          </a:p>
        </p:txBody>
      </p:sp>
      <p:sp>
        <p:nvSpPr>
          <p:cNvPr id="53" name="TextBox 15"/>
          <p:cNvSpPr txBox="1">
            <a:spLocks noChangeArrowheads="1"/>
          </p:cNvSpPr>
          <p:nvPr/>
        </p:nvSpPr>
        <p:spPr bwMode="auto">
          <a:xfrm>
            <a:off x="400861" y="5800140"/>
            <a:ext cx="8183302" cy="820738"/>
          </a:xfrm>
          <a:prstGeom prst="rect">
            <a:avLst/>
          </a:prstGeom>
          <a:noFill/>
          <a:ln w="9525">
            <a:noFill/>
            <a:miter lim="800000"/>
            <a:headEnd/>
            <a:tailEnd/>
          </a:ln>
        </p:spPr>
        <p:txBody>
          <a:bodyPr wrap="square">
            <a:spAutoFit/>
          </a:bodyPr>
          <a:lstStyle/>
          <a:p>
            <a:pPr>
              <a:spcBef>
                <a:spcPts val="100"/>
              </a:spcBef>
              <a:spcAft>
                <a:spcPts val="100"/>
              </a:spcAft>
              <a:buNone/>
              <a:defRPr/>
            </a:pPr>
            <a:r>
              <a:rPr lang="en-US" sz="1100" dirty="0" err="1">
                <a:ln>
                  <a:solidFill>
                    <a:schemeClr val="tx1">
                      <a:lumMod val="50000"/>
                      <a:alpha val="2000"/>
                    </a:schemeClr>
                  </a:solidFill>
                </a:ln>
              </a:rPr>
              <a:t>Fuente</a:t>
            </a:r>
            <a:r>
              <a:rPr lang="en-US" sz="1100" dirty="0">
                <a:ln>
                  <a:solidFill>
                    <a:schemeClr val="tx1">
                      <a:lumMod val="50000"/>
                      <a:alpha val="2000"/>
                    </a:schemeClr>
                  </a:solidFill>
                </a:ln>
              </a:rPr>
              <a:t>: “Core Infrastructure Optimization Research, Survey of Findings”, IDC, </a:t>
            </a:r>
            <a:r>
              <a:rPr lang="en-US" sz="1100" dirty="0" err="1">
                <a:ln>
                  <a:solidFill>
                    <a:schemeClr val="tx1">
                      <a:lumMod val="50000"/>
                      <a:alpha val="2000"/>
                    </a:schemeClr>
                  </a:solidFill>
                </a:ln>
              </a:rPr>
              <a:t>junio</a:t>
            </a:r>
            <a:r>
              <a:rPr lang="en-US" sz="1100" dirty="0">
                <a:ln>
                  <a:solidFill>
                    <a:schemeClr val="tx1">
                      <a:lumMod val="50000"/>
                      <a:alpha val="2000"/>
                    </a:schemeClr>
                  </a:solidFill>
                </a:ln>
              </a:rPr>
              <a:t> de </a:t>
            </a:r>
            <a:r>
              <a:rPr lang="en-US" sz="1100" dirty="0" smtClean="0">
                <a:ln>
                  <a:solidFill>
                    <a:schemeClr val="tx1">
                      <a:lumMod val="50000"/>
                      <a:alpha val="2000"/>
                    </a:schemeClr>
                  </a:solidFill>
                </a:ln>
              </a:rPr>
              <a:t>2007 </a:t>
            </a:r>
            <a:endParaRPr lang="en-US" sz="1100" dirty="0">
              <a:ln>
                <a:solidFill>
                  <a:schemeClr val="tx1">
                    <a:lumMod val="50000"/>
                    <a:alpha val="2000"/>
                  </a:schemeClr>
                </a:solidFill>
              </a:ln>
            </a:endParaRPr>
          </a:p>
          <a:p>
            <a:pPr>
              <a:spcBef>
                <a:spcPts val="100"/>
              </a:spcBef>
              <a:spcAft>
                <a:spcPts val="100"/>
              </a:spcAft>
              <a:buNone/>
              <a:defRPr/>
            </a:pPr>
            <a:r>
              <a:rPr lang="en-US" sz="1100" dirty="0">
                <a:ln>
                  <a:solidFill>
                    <a:schemeClr val="tx1">
                      <a:lumMod val="50000"/>
                      <a:alpha val="2000"/>
                    </a:schemeClr>
                  </a:solidFill>
                </a:ln>
              </a:rPr>
              <a:t>* Los </a:t>
            </a:r>
            <a:r>
              <a:rPr lang="en-US" sz="1100" dirty="0" err="1">
                <a:ln>
                  <a:solidFill>
                    <a:schemeClr val="tx1">
                      <a:lumMod val="50000"/>
                      <a:alpha val="2000"/>
                    </a:schemeClr>
                  </a:solidFill>
                </a:ln>
              </a:rPr>
              <a:t>niveles</a:t>
            </a:r>
            <a:r>
              <a:rPr lang="en-US" sz="1100" dirty="0">
                <a:ln>
                  <a:solidFill>
                    <a:schemeClr val="tx1">
                      <a:lumMod val="50000"/>
                      <a:alpha val="2000"/>
                    </a:schemeClr>
                  </a:solidFill>
                </a:ln>
              </a:rPr>
              <a:t> de </a:t>
            </a:r>
            <a:r>
              <a:rPr lang="en-US" sz="1100" dirty="0" err="1">
                <a:ln>
                  <a:solidFill>
                    <a:schemeClr val="tx1">
                      <a:lumMod val="50000"/>
                      <a:alpha val="2000"/>
                    </a:schemeClr>
                  </a:solidFill>
                </a:ln>
              </a:rPr>
              <a:t>servicio</a:t>
            </a:r>
            <a:r>
              <a:rPr lang="en-US" sz="1100" dirty="0">
                <a:ln>
                  <a:solidFill>
                    <a:schemeClr val="tx1">
                      <a:lumMod val="50000"/>
                      <a:alpha val="2000"/>
                    </a:schemeClr>
                  </a:solidFill>
                </a:ln>
              </a:rPr>
              <a:t> se </a:t>
            </a:r>
            <a:r>
              <a:rPr lang="en-US" sz="1100" dirty="0" err="1">
                <a:ln>
                  <a:solidFill>
                    <a:schemeClr val="tx1">
                      <a:lumMod val="50000"/>
                      <a:alpha val="2000"/>
                    </a:schemeClr>
                  </a:solidFill>
                </a:ln>
              </a:rPr>
              <a:t>utilizan</a:t>
            </a:r>
            <a:r>
              <a:rPr lang="en-US" sz="1100" dirty="0">
                <a:ln>
                  <a:solidFill>
                    <a:schemeClr val="tx1">
                      <a:lumMod val="50000"/>
                      <a:alpha val="2000"/>
                    </a:schemeClr>
                  </a:solidFill>
                </a:ln>
              </a:rPr>
              <a:t> </a:t>
            </a:r>
            <a:r>
              <a:rPr lang="en-US" sz="1100" dirty="0" err="1">
                <a:ln>
                  <a:solidFill>
                    <a:schemeClr val="tx1">
                      <a:lumMod val="50000"/>
                      <a:alpha val="2000"/>
                    </a:schemeClr>
                  </a:solidFill>
                </a:ln>
              </a:rPr>
              <a:t>como</a:t>
            </a:r>
            <a:r>
              <a:rPr lang="en-US" sz="1100" dirty="0">
                <a:ln>
                  <a:solidFill>
                    <a:schemeClr val="tx1">
                      <a:lumMod val="50000"/>
                      <a:alpha val="2000"/>
                    </a:schemeClr>
                  </a:solidFill>
                </a:ln>
              </a:rPr>
              <a:t> </a:t>
            </a:r>
            <a:r>
              <a:rPr lang="en-US" sz="1100" dirty="0" err="1">
                <a:ln>
                  <a:solidFill>
                    <a:schemeClr val="tx1">
                      <a:lumMod val="50000"/>
                      <a:alpha val="2000"/>
                    </a:schemeClr>
                  </a:solidFill>
                </a:ln>
              </a:rPr>
              <a:t>indicador</a:t>
            </a:r>
            <a:r>
              <a:rPr lang="en-US" sz="1100" dirty="0">
                <a:ln>
                  <a:solidFill>
                    <a:schemeClr val="tx1">
                      <a:lumMod val="50000"/>
                      <a:alpha val="2000"/>
                    </a:schemeClr>
                  </a:solidFill>
                </a:ln>
              </a:rPr>
              <a:t> de la </a:t>
            </a:r>
            <a:r>
              <a:rPr lang="en-US" sz="1100" dirty="0" err="1">
                <a:ln>
                  <a:solidFill>
                    <a:schemeClr val="tx1">
                      <a:lumMod val="50000"/>
                      <a:alpha val="2000"/>
                    </a:schemeClr>
                  </a:solidFill>
                </a:ln>
              </a:rPr>
              <a:t>productividad</a:t>
            </a:r>
            <a:r>
              <a:rPr lang="en-US" sz="1100" dirty="0">
                <a:ln>
                  <a:solidFill>
                    <a:schemeClr val="tx1">
                      <a:lumMod val="50000"/>
                      <a:alpha val="2000"/>
                    </a:schemeClr>
                  </a:solidFill>
                </a:ln>
              </a:rPr>
              <a:t> del </a:t>
            </a:r>
            <a:r>
              <a:rPr lang="en-US" sz="1100" dirty="0" err="1">
                <a:ln>
                  <a:solidFill>
                    <a:schemeClr val="tx1">
                      <a:lumMod val="50000"/>
                      <a:alpha val="2000"/>
                    </a:schemeClr>
                  </a:solidFill>
                </a:ln>
              </a:rPr>
              <a:t>usuario</a:t>
            </a:r>
            <a:r>
              <a:rPr lang="en-US" sz="1100" dirty="0">
                <a:ln>
                  <a:solidFill>
                    <a:schemeClr val="tx1">
                      <a:lumMod val="50000"/>
                      <a:alpha val="2000"/>
                    </a:schemeClr>
                  </a:solidFill>
                </a:ln>
              </a:rPr>
              <a:t> final.</a:t>
            </a:r>
          </a:p>
          <a:p>
            <a:pPr>
              <a:spcBef>
                <a:spcPts val="100"/>
              </a:spcBef>
              <a:spcAft>
                <a:spcPts val="100"/>
              </a:spcAft>
              <a:buNone/>
              <a:defRPr/>
            </a:pPr>
            <a:r>
              <a:rPr lang="en-US" sz="1100" dirty="0">
                <a:ln>
                  <a:solidFill>
                    <a:schemeClr val="tx1">
                      <a:lumMod val="50000"/>
                      <a:alpha val="2000"/>
                    </a:schemeClr>
                  </a:solidFill>
                </a:ln>
              </a:rPr>
              <a:t>** Los </a:t>
            </a:r>
            <a:r>
              <a:rPr lang="en-US" sz="1100" dirty="0" err="1">
                <a:ln>
                  <a:solidFill>
                    <a:schemeClr val="tx1">
                      <a:lumMod val="50000"/>
                      <a:alpha val="2000"/>
                    </a:schemeClr>
                  </a:solidFill>
                </a:ln>
              </a:rPr>
              <a:t>datos</a:t>
            </a:r>
            <a:r>
              <a:rPr lang="en-US" sz="1100" dirty="0">
                <a:ln>
                  <a:solidFill>
                    <a:schemeClr val="tx1">
                      <a:lumMod val="50000"/>
                      <a:alpha val="2000"/>
                    </a:schemeClr>
                  </a:solidFill>
                </a:ln>
              </a:rPr>
              <a:t> de </a:t>
            </a:r>
            <a:r>
              <a:rPr lang="en-US" sz="1100" dirty="0" err="1">
                <a:ln>
                  <a:solidFill>
                    <a:schemeClr val="tx1">
                      <a:lumMod val="50000"/>
                      <a:alpha val="2000"/>
                    </a:schemeClr>
                  </a:solidFill>
                </a:ln>
              </a:rPr>
              <a:t>muestra</a:t>
            </a:r>
            <a:r>
              <a:rPr lang="en-US" sz="1100" dirty="0">
                <a:ln>
                  <a:solidFill>
                    <a:schemeClr val="tx1">
                      <a:lumMod val="50000"/>
                      <a:alpha val="2000"/>
                    </a:schemeClr>
                  </a:solidFill>
                </a:ln>
              </a:rPr>
              <a:t> </a:t>
            </a:r>
            <a:r>
              <a:rPr lang="en-US" sz="1100" dirty="0" err="1">
                <a:ln>
                  <a:solidFill>
                    <a:schemeClr val="tx1">
                      <a:lumMod val="50000"/>
                      <a:alpha val="2000"/>
                    </a:schemeClr>
                  </a:solidFill>
                </a:ln>
              </a:rPr>
              <a:t>aún</a:t>
            </a:r>
            <a:r>
              <a:rPr lang="en-US" sz="1100" dirty="0">
                <a:ln>
                  <a:solidFill>
                    <a:schemeClr val="tx1">
                      <a:lumMod val="50000"/>
                      <a:alpha val="2000"/>
                    </a:schemeClr>
                  </a:solidFill>
                </a:ln>
              </a:rPr>
              <a:t> no se </a:t>
            </a:r>
            <a:r>
              <a:rPr lang="en-US" sz="1100" dirty="0" err="1">
                <a:ln>
                  <a:solidFill>
                    <a:schemeClr val="tx1">
                      <a:lumMod val="50000"/>
                      <a:alpha val="2000"/>
                    </a:schemeClr>
                  </a:solidFill>
                </a:ln>
              </a:rPr>
              <a:t>encuentran</a:t>
            </a:r>
            <a:r>
              <a:rPr lang="en-US" sz="1100" dirty="0">
                <a:ln>
                  <a:solidFill>
                    <a:schemeClr val="tx1">
                      <a:lumMod val="50000"/>
                      <a:alpha val="2000"/>
                    </a:schemeClr>
                  </a:solidFill>
                </a:ln>
              </a:rPr>
              <a:t> </a:t>
            </a:r>
            <a:r>
              <a:rPr lang="en-US" sz="1100" dirty="0" err="1">
                <a:ln>
                  <a:solidFill>
                    <a:schemeClr val="tx1">
                      <a:lumMod val="50000"/>
                      <a:alpha val="2000"/>
                    </a:schemeClr>
                  </a:solidFill>
                </a:ln>
              </a:rPr>
              <a:t>disponibles</a:t>
            </a:r>
            <a:r>
              <a:rPr lang="en-US" sz="1100" dirty="0">
                <a:ln>
                  <a:solidFill>
                    <a:schemeClr val="tx1">
                      <a:lumMod val="50000"/>
                      <a:alpha val="2000"/>
                    </a:schemeClr>
                  </a:solidFill>
                </a:ln>
              </a:rPr>
              <a:t> </a:t>
            </a:r>
            <a:r>
              <a:rPr lang="en-US" sz="1100" dirty="0" err="1">
                <a:ln>
                  <a:solidFill>
                    <a:schemeClr val="tx1">
                      <a:lumMod val="50000"/>
                      <a:alpha val="2000"/>
                    </a:schemeClr>
                  </a:solidFill>
                </a:ln>
              </a:rPr>
              <a:t>para</a:t>
            </a:r>
            <a:r>
              <a:rPr lang="en-US" sz="1100" dirty="0">
                <a:ln>
                  <a:solidFill>
                    <a:schemeClr val="tx1">
                      <a:lumMod val="50000"/>
                      <a:alpha val="2000"/>
                    </a:schemeClr>
                  </a:solidFill>
                </a:ln>
              </a:rPr>
              <a:t> </a:t>
            </a:r>
            <a:r>
              <a:rPr lang="en-US" sz="1100" dirty="0" err="1">
                <a:ln>
                  <a:solidFill>
                    <a:schemeClr val="tx1">
                      <a:lumMod val="50000"/>
                      <a:alpha val="2000"/>
                    </a:schemeClr>
                  </a:solidFill>
                </a:ln>
              </a:rPr>
              <a:t>determinar</a:t>
            </a:r>
            <a:r>
              <a:rPr lang="en-US" sz="1100" dirty="0">
                <a:ln>
                  <a:solidFill>
                    <a:schemeClr val="tx1">
                      <a:lumMod val="50000"/>
                      <a:alpha val="2000"/>
                    </a:schemeClr>
                  </a:solidFill>
                </a:ln>
              </a:rPr>
              <a:t> </a:t>
            </a:r>
            <a:r>
              <a:rPr lang="en-US" sz="1100" dirty="0" err="1">
                <a:ln>
                  <a:solidFill>
                    <a:schemeClr val="tx1">
                      <a:lumMod val="50000"/>
                      <a:alpha val="2000"/>
                    </a:schemeClr>
                  </a:solidFill>
                </a:ln>
              </a:rPr>
              <a:t>todos</a:t>
            </a:r>
            <a:r>
              <a:rPr lang="en-US" sz="1100" dirty="0">
                <a:ln>
                  <a:solidFill>
                    <a:schemeClr val="tx1">
                      <a:lumMod val="50000"/>
                      <a:alpha val="2000"/>
                    </a:schemeClr>
                  </a:solidFill>
                </a:ln>
              </a:rPr>
              <a:t> los </a:t>
            </a:r>
            <a:r>
              <a:rPr lang="en-US" sz="1100" dirty="0" err="1">
                <a:ln>
                  <a:solidFill>
                    <a:schemeClr val="tx1">
                      <a:lumMod val="50000"/>
                      <a:alpha val="2000"/>
                    </a:schemeClr>
                  </a:solidFill>
                </a:ln>
              </a:rPr>
              <a:t>beneficios</a:t>
            </a:r>
            <a:r>
              <a:rPr lang="en-US" sz="1100" dirty="0">
                <a:ln>
                  <a:solidFill>
                    <a:schemeClr val="tx1">
                      <a:lumMod val="50000"/>
                      <a:alpha val="2000"/>
                    </a:schemeClr>
                  </a:solidFill>
                </a:ln>
              </a:rPr>
              <a:t> del </a:t>
            </a:r>
            <a:r>
              <a:rPr lang="en-US" sz="1100" dirty="0" err="1">
                <a:ln>
                  <a:solidFill>
                    <a:schemeClr val="tx1">
                      <a:lumMod val="50000"/>
                      <a:alpha val="2000"/>
                    </a:schemeClr>
                  </a:solidFill>
                </a:ln>
              </a:rPr>
              <a:t>nivel</a:t>
            </a:r>
            <a:r>
              <a:rPr lang="en-US" sz="1100" dirty="0">
                <a:ln>
                  <a:solidFill>
                    <a:schemeClr val="tx1">
                      <a:lumMod val="50000"/>
                      <a:alpha val="2000"/>
                    </a:schemeClr>
                  </a:solidFill>
                </a:ln>
              </a:rPr>
              <a:t> de </a:t>
            </a:r>
            <a:r>
              <a:rPr lang="en-US" sz="1100" dirty="0" err="1">
                <a:ln>
                  <a:solidFill>
                    <a:schemeClr val="tx1">
                      <a:lumMod val="50000"/>
                      <a:alpha val="2000"/>
                    </a:schemeClr>
                  </a:solidFill>
                </a:ln>
              </a:rPr>
              <a:t>madurez</a:t>
            </a:r>
            <a:r>
              <a:rPr lang="en-US" sz="1100" dirty="0">
                <a:ln>
                  <a:solidFill>
                    <a:schemeClr val="tx1">
                      <a:lumMod val="50000"/>
                      <a:alpha val="2000"/>
                    </a:schemeClr>
                  </a:solidFill>
                </a:ln>
              </a:rPr>
              <a:t> de </a:t>
            </a:r>
            <a:r>
              <a:rPr lang="en-US" sz="1100" dirty="0" err="1">
                <a:ln>
                  <a:solidFill>
                    <a:schemeClr val="tx1">
                      <a:lumMod val="50000"/>
                      <a:alpha val="2000"/>
                    </a:schemeClr>
                  </a:solidFill>
                </a:ln>
              </a:rPr>
              <a:t>escritorio</a:t>
            </a:r>
            <a:r>
              <a:rPr lang="en-US" sz="1100" dirty="0">
                <a:ln>
                  <a:solidFill>
                    <a:schemeClr val="tx1">
                      <a:lumMod val="50000"/>
                      <a:alpha val="2000"/>
                    </a:schemeClr>
                  </a:solidFill>
                </a:ln>
              </a:rPr>
              <a:t> </a:t>
            </a:r>
            <a:r>
              <a:rPr lang="en-US" sz="1100" dirty="0" err="1">
                <a:ln>
                  <a:solidFill>
                    <a:schemeClr val="tx1">
                      <a:lumMod val="50000"/>
                      <a:alpha val="2000"/>
                    </a:schemeClr>
                  </a:solidFill>
                </a:ln>
              </a:rPr>
              <a:t>dinámico</a:t>
            </a:r>
            <a:r>
              <a:rPr lang="en-US" sz="1100" dirty="0">
                <a:ln>
                  <a:solidFill>
                    <a:schemeClr val="tx1">
                      <a:lumMod val="50000"/>
                      <a:alpha val="2000"/>
                    </a:schemeClr>
                  </a:solidFill>
                </a:ln>
              </a:rPr>
              <a:t>.</a:t>
            </a:r>
          </a:p>
        </p:txBody>
      </p:sp>
      <p:cxnSp>
        <p:nvCxnSpPr>
          <p:cNvPr id="58" name="Straight Connector 57"/>
          <p:cNvCxnSpPr/>
          <p:nvPr/>
        </p:nvCxnSpPr>
        <p:spPr bwMode="auto">
          <a:xfrm>
            <a:off x="2085555" y="3005697"/>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59" name="Straight Connector 58"/>
          <p:cNvCxnSpPr/>
          <p:nvPr/>
        </p:nvCxnSpPr>
        <p:spPr bwMode="auto">
          <a:xfrm>
            <a:off x="2085555" y="3669272"/>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0" name="Straight Connector 59"/>
          <p:cNvCxnSpPr/>
          <p:nvPr/>
        </p:nvCxnSpPr>
        <p:spPr bwMode="auto">
          <a:xfrm>
            <a:off x="3689246" y="3005697"/>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1" name="Straight Connector 60"/>
          <p:cNvCxnSpPr/>
          <p:nvPr/>
        </p:nvCxnSpPr>
        <p:spPr bwMode="auto">
          <a:xfrm>
            <a:off x="3689246" y="3669272"/>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2" name="Straight Connector 61"/>
          <p:cNvCxnSpPr/>
          <p:nvPr/>
        </p:nvCxnSpPr>
        <p:spPr bwMode="auto">
          <a:xfrm>
            <a:off x="5289013" y="3005697"/>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3" name="Straight Connector 62"/>
          <p:cNvCxnSpPr/>
          <p:nvPr/>
        </p:nvCxnSpPr>
        <p:spPr bwMode="auto">
          <a:xfrm>
            <a:off x="5289013" y="3669272"/>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4" name="Straight Connector 63"/>
          <p:cNvCxnSpPr/>
          <p:nvPr/>
        </p:nvCxnSpPr>
        <p:spPr bwMode="auto">
          <a:xfrm>
            <a:off x="6893850" y="3005697"/>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65" name="Straight Connector 64"/>
          <p:cNvCxnSpPr/>
          <p:nvPr/>
        </p:nvCxnSpPr>
        <p:spPr bwMode="auto">
          <a:xfrm>
            <a:off x="6893850" y="3669272"/>
            <a:ext cx="1527048" cy="1588"/>
          </a:xfrm>
          <a:prstGeom prst="line">
            <a:avLst/>
          </a:prstGeom>
          <a:ln w="12700">
            <a:solidFill>
              <a:schemeClr val="tx1">
                <a:lumMod val="85000"/>
              </a:schemeClr>
            </a:solidFill>
            <a:headEnd type="none" w="med" len="med"/>
            <a:tailEnd type="none" w="med" len="med"/>
          </a:ln>
        </p:spPr>
        <p:style>
          <a:lnRef idx="2">
            <a:schemeClr val="accent3"/>
          </a:lnRef>
          <a:fillRef idx="0">
            <a:schemeClr val="accent3"/>
          </a:fillRef>
          <a:effectRef idx="1">
            <a:schemeClr val="accent3"/>
          </a:effectRef>
          <a:fontRef idx="minor">
            <a:schemeClr val="tx1"/>
          </a:fontRef>
        </p:style>
      </p:cxnSp>
      <p:sp>
        <p:nvSpPr>
          <p:cNvPr id="54" name="Content Placeholder 2"/>
          <p:cNvSpPr txBox="1">
            <a:spLocks/>
          </p:cNvSpPr>
          <p:nvPr/>
        </p:nvSpPr>
        <p:spPr bwMode="auto">
          <a:xfrm>
            <a:off x="363538" y="909638"/>
            <a:ext cx="8780462" cy="36933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marL="342900" lvl="1" indent="-342900" defTabSz="-13873163">
              <a:lnSpc>
                <a:spcPct val="90000"/>
              </a:lnSpc>
              <a:buClr>
                <a:schemeClr val="tx2"/>
              </a:buClr>
              <a:buSzPct val="100000"/>
              <a:defRPr/>
            </a:pPr>
            <a:r>
              <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Los </a:t>
            </a:r>
            <a:r>
              <a:rPr lang="en-US" sz="20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niveles</a:t>
            </a:r>
            <a:r>
              <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de </a:t>
            </a:r>
            <a:r>
              <a:rPr lang="en-US" sz="20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servicio</a:t>
            </a:r>
            <a:r>
              <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y la </a:t>
            </a:r>
            <a:r>
              <a:rPr lang="en-US" sz="20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agilidad</a:t>
            </a:r>
            <a:r>
              <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a:t>
            </a:r>
            <a:r>
              <a:rPr lang="en-US" sz="20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que</a:t>
            </a:r>
            <a:r>
              <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se </a:t>
            </a:r>
            <a:r>
              <a:rPr lang="en-US" sz="20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obtienen</a:t>
            </a:r>
            <a:r>
              <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rPr>
              <a:t> son </a:t>
            </a:r>
            <a:r>
              <a:rPr lang="en-US" sz="2000" b="1" dirty="0" err="1">
                <a:ln>
                  <a:solidFill>
                    <a:schemeClr val="tx1">
                      <a:lumMod val="50000"/>
                      <a:alpha val="5000"/>
                    </a:schemeClr>
                  </a:solidFill>
                </a:ln>
                <a:effectLst>
                  <a:outerShdw blurRad="50800" dist="38100" dir="5400000" algn="t" rotWithShape="0">
                    <a:prstClr val="black">
                      <a:alpha val="40000"/>
                    </a:prstClr>
                  </a:outerShdw>
                </a:effectLst>
                <a:ea typeface="+mj-ea"/>
                <a:cs typeface="+mj-cs"/>
              </a:rPr>
              <a:t>significativos</a:t>
            </a:r>
            <a:endParaRPr lang="en-US" sz="2000" b="1" dirty="0">
              <a:ln>
                <a:solidFill>
                  <a:schemeClr val="tx1">
                    <a:lumMod val="50000"/>
                    <a:alpha val="5000"/>
                  </a:schemeClr>
                </a:solidFill>
              </a:ln>
              <a:effectLst>
                <a:outerShdw blurRad="50800" dist="38100" dir="5400000" algn="t" rotWithShape="0">
                  <a:prstClr val="black">
                    <a:alpha val="40000"/>
                  </a:prstClr>
                </a:outerShdw>
              </a:effectLst>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306387" y="927040"/>
            <a:ext cx="4289425" cy="800219"/>
          </a:xfrm>
          <a:prstGeom prst="rect">
            <a:avLst/>
          </a:prstGeom>
          <a:gradFill flip="none" rotWithShape="1">
            <a:gsLst>
              <a:gs pos="0">
                <a:schemeClr val="accent4"/>
              </a:gs>
              <a:gs pos="33000">
                <a:schemeClr val="accent2">
                  <a:lumMod val="75000"/>
                </a:schemeClr>
              </a:gs>
              <a:gs pos="100000">
                <a:schemeClr val="accent2">
                  <a:lumMod val="60000"/>
                  <a:lumOff val="40000"/>
                </a:scheme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91440" rIns="91440" bIns="91440" numCol="1" rtlCol="0" anchor="t" anchorCtr="0" compatLnSpc="1">
            <a:prstTxWarp prst="textNoShape">
              <a:avLst/>
            </a:prstTxWarp>
            <a:spAutoFit/>
          </a:bodyPr>
          <a:lstStyle/>
          <a:p>
            <a:pPr>
              <a:buNone/>
            </a:pP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Productividad</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la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información</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p>
          <a:p>
            <a:pPr>
              <a:buNone/>
            </a:pP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desde</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cualquier</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lugar</a:t>
            </a:r>
            <a:endPar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 name="Title 1"/>
          <p:cNvSpPr>
            <a:spLocks noGrp="1"/>
          </p:cNvSpPr>
          <p:nvPr>
            <p:ph type="title"/>
          </p:nvPr>
        </p:nvSpPr>
        <p:spPr>
          <a:xfrm>
            <a:off x="306388" y="366713"/>
            <a:ext cx="8413750" cy="480131"/>
          </a:xfrm>
        </p:spPr>
        <p:txBody>
          <a:bodyPr/>
          <a:lstStyle/>
          <a:p>
            <a:pPr>
              <a:buNone/>
            </a:pPr>
            <a:r>
              <a:rPr lang="en-US" dirty="0" err="1"/>
              <a:t>Optimización</a:t>
            </a:r>
            <a:r>
              <a:rPr lang="en-US" dirty="0"/>
              <a:t> de </a:t>
            </a:r>
            <a:r>
              <a:rPr lang="en-US" dirty="0" err="1"/>
              <a:t>escritorio</a:t>
            </a:r>
            <a:r>
              <a:rPr lang="en-US" dirty="0"/>
              <a:t>: </a:t>
            </a:r>
            <a:r>
              <a:rPr lang="en-US" dirty="0" err="1"/>
              <a:t>Beneficios</a:t>
            </a:r>
            <a:r>
              <a:rPr lang="en-US" dirty="0"/>
              <a:t> </a:t>
            </a:r>
            <a:r>
              <a:rPr lang="en-US" dirty="0" err="1"/>
              <a:t>comerciales</a:t>
            </a:r>
            <a:endParaRPr lang="en-US" dirty="0"/>
          </a:p>
        </p:txBody>
      </p:sp>
      <p:grpSp>
        <p:nvGrpSpPr>
          <p:cNvPr id="3" name="Group 41"/>
          <p:cNvGrpSpPr/>
          <p:nvPr/>
        </p:nvGrpSpPr>
        <p:grpSpPr>
          <a:xfrm>
            <a:off x="5338618" y="819670"/>
            <a:ext cx="3336350" cy="2171174"/>
            <a:chOff x="5338618" y="819670"/>
            <a:chExt cx="3336350" cy="2171174"/>
          </a:xfrm>
        </p:grpSpPr>
        <p:pic>
          <p:nvPicPr>
            <p:cNvPr id="3080" name="Picture 8" descr="E:\Syngai\Microsoft Clip Organizer\Tech Icons\j0435242.png"/>
            <p:cNvPicPr>
              <a:picLocks noChangeAspect="1" noChangeArrowheads="1"/>
            </p:cNvPicPr>
            <p:nvPr/>
          </p:nvPicPr>
          <p:blipFill>
            <a:blip r:embed="rId3" cstate="print"/>
            <a:srcRect/>
            <a:stretch>
              <a:fillRect/>
            </a:stretch>
          </p:blipFill>
          <p:spPr bwMode="auto">
            <a:xfrm>
              <a:off x="6675150" y="930293"/>
              <a:ext cx="695468" cy="1376033"/>
            </a:xfrm>
            <a:prstGeom prst="rect">
              <a:avLst/>
            </a:prstGeom>
            <a:noFill/>
          </p:spPr>
        </p:pic>
        <p:pic>
          <p:nvPicPr>
            <p:cNvPr id="3075" name="Picture 3" descr="E:\Syngai\Microsoft Clip Organizer\Tech Icons\Vista PC.png"/>
            <p:cNvPicPr>
              <a:picLocks noChangeAspect="1" noChangeArrowheads="1"/>
            </p:cNvPicPr>
            <p:nvPr/>
          </p:nvPicPr>
          <p:blipFill>
            <a:blip r:embed="rId4"/>
            <a:srcRect/>
            <a:stretch>
              <a:fillRect/>
            </a:stretch>
          </p:blipFill>
          <p:spPr bwMode="auto">
            <a:xfrm>
              <a:off x="7926966" y="1956516"/>
              <a:ext cx="748002" cy="748002"/>
            </a:xfrm>
            <a:prstGeom prst="rect">
              <a:avLst/>
            </a:prstGeom>
            <a:noFill/>
          </p:spPr>
        </p:pic>
        <p:pic>
          <p:nvPicPr>
            <p:cNvPr id="3076" name="Picture 4" descr="E:\Syngai\Microsoft Clip Organizer\Tech Icons\My-Vista PC.png"/>
            <p:cNvPicPr>
              <a:picLocks noChangeAspect="1" noChangeArrowheads="1"/>
            </p:cNvPicPr>
            <p:nvPr/>
          </p:nvPicPr>
          <p:blipFill>
            <a:blip r:embed="rId5" cstate="print"/>
            <a:srcRect/>
            <a:stretch>
              <a:fillRect/>
            </a:stretch>
          </p:blipFill>
          <p:spPr bwMode="auto">
            <a:xfrm>
              <a:off x="6622331" y="2196522"/>
              <a:ext cx="794322" cy="794322"/>
            </a:xfrm>
            <a:prstGeom prst="rect">
              <a:avLst/>
            </a:prstGeom>
            <a:noFill/>
          </p:spPr>
        </p:pic>
        <p:pic>
          <p:nvPicPr>
            <p:cNvPr id="3078" name="Picture 6" descr="E:\Syngai\Microsoft Clip Organizer\Tech Icons\Palm Vista.png"/>
            <p:cNvPicPr>
              <a:picLocks noChangeAspect="1" noChangeArrowheads="1"/>
            </p:cNvPicPr>
            <p:nvPr/>
          </p:nvPicPr>
          <p:blipFill>
            <a:blip r:embed="rId6" cstate="print"/>
            <a:srcRect/>
            <a:stretch>
              <a:fillRect/>
            </a:stretch>
          </p:blipFill>
          <p:spPr bwMode="auto">
            <a:xfrm>
              <a:off x="7991333" y="894623"/>
              <a:ext cx="619269" cy="619269"/>
            </a:xfrm>
            <a:prstGeom prst="rect">
              <a:avLst/>
            </a:prstGeom>
            <a:noFill/>
          </p:spPr>
        </p:pic>
        <p:pic>
          <p:nvPicPr>
            <p:cNvPr id="32" name="Picture 5" descr="E:\Syngai\Microsoft Clip Organizer\Vista Aero Pack 3\Symbol-Information.png"/>
            <p:cNvPicPr>
              <a:picLocks noChangeAspect="1" noChangeArrowheads="1"/>
            </p:cNvPicPr>
            <p:nvPr/>
          </p:nvPicPr>
          <p:blipFill>
            <a:blip r:embed="rId7" cstate="print"/>
            <a:srcRect/>
            <a:stretch>
              <a:fillRect/>
            </a:stretch>
          </p:blipFill>
          <p:spPr bwMode="auto">
            <a:xfrm>
              <a:off x="6507189" y="1295949"/>
              <a:ext cx="572221" cy="572221"/>
            </a:xfrm>
            <a:prstGeom prst="rect">
              <a:avLst/>
            </a:prstGeom>
            <a:noFill/>
          </p:spPr>
        </p:pic>
        <p:pic>
          <p:nvPicPr>
            <p:cNvPr id="3079" name="Picture 7" descr="E:\Syngai\Microsoft Clip Organizer\Tech Icons\internet-explorer.png"/>
            <p:cNvPicPr>
              <a:picLocks noChangeAspect="1" noChangeArrowheads="1"/>
            </p:cNvPicPr>
            <p:nvPr/>
          </p:nvPicPr>
          <p:blipFill>
            <a:blip r:embed="rId8" cstate="print"/>
            <a:srcRect/>
            <a:stretch>
              <a:fillRect/>
            </a:stretch>
          </p:blipFill>
          <p:spPr bwMode="auto">
            <a:xfrm>
              <a:off x="6772448" y="2306327"/>
              <a:ext cx="358024" cy="358024"/>
            </a:xfrm>
            <a:prstGeom prst="rect">
              <a:avLst/>
            </a:prstGeom>
            <a:noFill/>
          </p:spPr>
        </p:pic>
        <p:grpSp>
          <p:nvGrpSpPr>
            <p:cNvPr id="4" name="Group 37"/>
            <p:cNvGrpSpPr/>
            <p:nvPr/>
          </p:nvGrpSpPr>
          <p:grpSpPr>
            <a:xfrm>
              <a:off x="5338618" y="1528953"/>
              <a:ext cx="812798" cy="718286"/>
              <a:chOff x="5477164" y="1327490"/>
              <a:chExt cx="812798" cy="718286"/>
            </a:xfrm>
          </p:grpSpPr>
          <p:pic>
            <p:nvPicPr>
              <p:cNvPr id="3077" name="Picture 5" descr="E:\Syngai\Microsoft Clip Organizer\Tech Icons\Vista laptop.png"/>
              <p:cNvPicPr>
                <a:picLocks noChangeAspect="1" noChangeArrowheads="1"/>
              </p:cNvPicPr>
              <p:nvPr/>
            </p:nvPicPr>
            <p:blipFill>
              <a:blip r:embed="rId9" cstate="print"/>
              <a:srcRect/>
              <a:stretch>
                <a:fillRect/>
              </a:stretch>
            </p:blipFill>
            <p:spPr bwMode="auto">
              <a:xfrm>
                <a:off x="5477164" y="1327490"/>
                <a:ext cx="812798" cy="718286"/>
              </a:xfrm>
              <a:prstGeom prst="rect">
                <a:avLst/>
              </a:prstGeom>
              <a:noFill/>
            </p:spPr>
          </p:pic>
          <p:pic>
            <p:nvPicPr>
              <p:cNvPr id="34" name="Picture 7" descr="E:\Syngai\Microsoft Clip Organizer\Tech Icons\internet-explorer.png"/>
              <p:cNvPicPr>
                <a:picLocks noChangeAspect="1" noChangeArrowheads="1"/>
              </p:cNvPicPr>
              <p:nvPr/>
            </p:nvPicPr>
            <p:blipFill>
              <a:blip r:embed="rId8" cstate="print"/>
              <a:srcRect/>
              <a:stretch>
                <a:fillRect/>
              </a:stretch>
            </p:blipFill>
            <p:spPr bwMode="auto">
              <a:xfrm>
                <a:off x="5591459" y="1369578"/>
                <a:ext cx="358024" cy="358024"/>
              </a:xfrm>
              <a:prstGeom prst="rect">
                <a:avLst/>
              </a:prstGeom>
              <a:noFill/>
            </p:spPr>
          </p:pic>
        </p:grpSp>
        <p:pic>
          <p:nvPicPr>
            <p:cNvPr id="35" name="Picture 7" descr="E:\Syngai\Microsoft Clip Organizer\Tech Icons\internet-explorer.png"/>
            <p:cNvPicPr>
              <a:picLocks noChangeAspect="1" noChangeArrowheads="1"/>
            </p:cNvPicPr>
            <p:nvPr/>
          </p:nvPicPr>
          <p:blipFill>
            <a:blip r:embed="rId10" cstate="print"/>
            <a:srcRect/>
            <a:stretch>
              <a:fillRect/>
            </a:stretch>
          </p:blipFill>
          <p:spPr bwMode="auto">
            <a:xfrm>
              <a:off x="8205347" y="2143693"/>
              <a:ext cx="246786" cy="246786"/>
            </a:xfrm>
            <a:prstGeom prst="rect">
              <a:avLst/>
            </a:prstGeom>
            <a:noFill/>
          </p:spPr>
        </p:pic>
        <p:pic>
          <p:nvPicPr>
            <p:cNvPr id="36" name="Picture 7" descr="E:\Syngai\Microsoft Clip Organizer\Tech Icons\internet-explorer.png"/>
            <p:cNvPicPr>
              <a:picLocks noChangeAspect="1" noChangeArrowheads="1"/>
            </p:cNvPicPr>
            <p:nvPr/>
          </p:nvPicPr>
          <p:blipFill>
            <a:blip r:embed="rId10" cstate="print"/>
            <a:srcRect/>
            <a:stretch>
              <a:fillRect/>
            </a:stretch>
          </p:blipFill>
          <p:spPr bwMode="auto">
            <a:xfrm>
              <a:off x="8159165" y="989148"/>
              <a:ext cx="246786" cy="246786"/>
            </a:xfrm>
            <a:prstGeom prst="rect">
              <a:avLst/>
            </a:prstGeom>
            <a:noFill/>
          </p:spPr>
        </p:pic>
        <p:pic>
          <p:nvPicPr>
            <p:cNvPr id="39" name="Rectangle 11294"/>
            <p:cNvPicPr>
              <a:picLocks noChangeAspect="1" noChangeArrowheads="1"/>
            </p:cNvPicPr>
            <p:nvPr/>
          </p:nvPicPr>
          <p:blipFill>
            <a:blip r:embed="rId11" cstate="print">
              <a:duotone>
                <a:prstClr val="black"/>
                <a:schemeClr val="accent3">
                  <a:tint val="45000"/>
                  <a:satMod val="400000"/>
                </a:schemeClr>
              </a:duotone>
            </a:blip>
            <a:srcRect r="47470" b="-2335"/>
            <a:stretch>
              <a:fillRect/>
            </a:stretch>
          </p:blipFill>
          <p:spPr bwMode="auto">
            <a:xfrm rot="16811475" flipH="1">
              <a:off x="5797031" y="1360844"/>
              <a:ext cx="707162" cy="481901"/>
            </a:xfrm>
            <a:prstGeom prst="rect">
              <a:avLst/>
            </a:prstGeom>
            <a:noFill/>
            <a:ln w="9525">
              <a:noFill/>
              <a:miter lim="800000"/>
              <a:headEnd/>
              <a:tailEnd/>
            </a:ln>
          </p:spPr>
        </p:pic>
        <p:pic>
          <p:nvPicPr>
            <p:cNvPr id="40" name="Rectangle 11294"/>
            <p:cNvPicPr>
              <a:picLocks noChangeAspect="1" noChangeArrowheads="1"/>
            </p:cNvPicPr>
            <p:nvPr/>
          </p:nvPicPr>
          <p:blipFill>
            <a:blip r:embed="rId11" cstate="print">
              <a:duotone>
                <a:prstClr val="black"/>
                <a:schemeClr val="accent3">
                  <a:tint val="45000"/>
                  <a:satMod val="400000"/>
                </a:schemeClr>
              </a:duotone>
            </a:blip>
            <a:srcRect r="47470" b="-2335"/>
            <a:stretch>
              <a:fillRect/>
            </a:stretch>
          </p:blipFill>
          <p:spPr bwMode="auto">
            <a:xfrm rot="4083135">
              <a:off x="7447162" y="915035"/>
              <a:ext cx="707162" cy="516431"/>
            </a:xfrm>
            <a:prstGeom prst="rect">
              <a:avLst/>
            </a:prstGeom>
            <a:noFill/>
            <a:ln w="9525">
              <a:noFill/>
              <a:miter lim="800000"/>
              <a:headEnd/>
              <a:tailEnd/>
            </a:ln>
          </p:spPr>
        </p:pic>
        <p:pic>
          <p:nvPicPr>
            <p:cNvPr id="41" name="Rectangle 11294"/>
            <p:cNvPicPr>
              <a:picLocks noChangeAspect="1" noChangeArrowheads="1"/>
            </p:cNvPicPr>
            <p:nvPr/>
          </p:nvPicPr>
          <p:blipFill>
            <a:blip r:embed="rId11" cstate="print">
              <a:duotone>
                <a:prstClr val="black"/>
                <a:schemeClr val="accent3">
                  <a:tint val="45000"/>
                  <a:satMod val="400000"/>
                </a:schemeClr>
              </a:duotone>
            </a:blip>
            <a:srcRect r="47470" b="-2335"/>
            <a:stretch>
              <a:fillRect/>
            </a:stretch>
          </p:blipFill>
          <p:spPr bwMode="auto">
            <a:xfrm rot="5400000">
              <a:off x="7362431" y="1588911"/>
              <a:ext cx="707162" cy="616895"/>
            </a:xfrm>
            <a:prstGeom prst="rect">
              <a:avLst/>
            </a:prstGeom>
            <a:noFill/>
            <a:ln w="9525">
              <a:noFill/>
              <a:miter lim="800000"/>
              <a:headEnd/>
              <a:tailEnd/>
            </a:ln>
          </p:spPr>
        </p:pic>
        <p:pic>
          <p:nvPicPr>
            <p:cNvPr id="43" name="Rectangle 11294"/>
            <p:cNvPicPr>
              <a:picLocks noChangeAspect="1" noChangeArrowheads="1"/>
            </p:cNvPicPr>
            <p:nvPr/>
          </p:nvPicPr>
          <p:blipFill>
            <a:blip r:embed="rId11" cstate="print">
              <a:duotone>
                <a:prstClr val="black"/>
                <a:schemeClr val="accent3">
                  <a:tint val="45000"/>
                  <a:satMod val="400000"/>
                </a:schemeClr>
              </a:duotone>
            </a:blip>
            <a:srcRect r="47470" b="-2335"/>
            <a:stretch>
              <a:fillRect/>
            </a:stretch>
          </p:blipFill>
          <p:spPr bwMode="auto">
            <a:xfrm rot="12392116" flipH="1">
              <a:off x="6494212" y="1884477"/>
              <a:ext cx="707162" cy="616895"/>
            </a:xfrm>
            <a:prstGeom prst="rect">
              <a:avLst/>
            </a:prstGeom>
            <a:noFill/>
            <a:ln w="9525">
              <a:noFill/>
              <a:miter lim="800000"/>
              <a:headEnd/>
              <a:tailEnd/>
            </a:ln>
          </p:spPr>
        </p:pic>
      </p:grpSp>
      <p:sp>
        <p:nvSpPr>
          <p:cNvPr id="65" name="&quot;GLASS&quot;; White to Transparent Linear; Shadow; 1pt stroke;"/>
          <p:cNvSpPr/>
          <p:nvPr/>
        </p:nvSpPr>
        <p:spPr bwMode="auto">
          <a:xfrm>
            <a:off x="330900" y="4517465"/>
            <a:ext cx="8732520" cy="1058877"/>
          </a:xfrm>
          <a:prstGeom prst="homePlate">
            <a:avLst>
              <a:gd name="adj" fmla="val 24929"/>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lvl="1" indent="-285750" defTabSz="1023808" fontAlgn="auto">
              <a:spcBef>
                <a:spcPts val="200"/>
              </a:spcBef>
              <a:spcAft>
                <a:spcPts val="200"/>
              </a:spcAft>
              <a:buSzPct val="100000"/>
              <a:buFont typeface="Segoe" pitchFamily="34" charset="0"/>
              <a:buChar char="−"/>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101" name="Rectangle 100"/>
          <p:cNvSpPr/>
          <p:nvPr/>
        </p:nvSpPr>
        <p:spPr>
          <a:xfrm>
            <a:off x="330955" y="4806838"/>
            <a:ext cx="2724150" cy="452432"/>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Acceso</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cierto</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software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utiliza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con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poca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frecuencia</a:t>
            </a:r>
            <a:endPar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104" name="Rectangle 103"/>
          <p:cNvSpPr/>
          <p:nvPr/>
        </p:nvSpPr>
        <p:spPr>
          <a:xfrm>
            <a:off x="3045580" y="4709888"/>
            <a:ext cx="2842221" cy="812530"/>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Almacenar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administrar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actualizar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adquirir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licencias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software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poco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utilizado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cada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una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PC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parece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ser un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desperdicio</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107" name="Rectangle 106"/>
          <p:cNvSpPr/>
          <p:nvPr/>
        </p:nvSpPr>
        <p:spPr>
          <a:xfrm>
            <a:off x="5985688" y="4806838"/>
            <a:ext cx="2743200"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Ofrece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una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biblioteca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aplicaciones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pedido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manera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rápida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sencilla</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76" name="&quot;GLASS&quot;; White to Transparent Linear; Shadow; 1pt stroke;"/>
          <p:cNvSpPr/>
          <p:nvPr/>
        </p:nvSpPr>
        <p:spPr bwMode="auto">
          <a:xfrm>
            <a:off x="330900" y="5664063"/>
            <a:ext cx="8732520" cy="985852"/>
          </a:xfrm>
          <a:prstGeom prst="homePlate">
            <a:avLst>
              <a:gd name="adj" fmla="val 27061"/>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lvl="1" indent="-285750" defTabSz="1023808" fontAlgn="auto">
              <a:spcBef>
                <a:spcPts val="200"/>
              </a:spcBef>
              <a:spcAft>
                <a:spcPts val="200"/>
              </a:spcAft>
              <a:buSzPct val="100000"/>
              <a:buFont typeface="Segoe" pitchFamily="34" charset="0"/>
              <a:buChar char="−"/>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102" name="Rectangle 101"/>
          <p:cNvSpPr/>
          <p:nvPr/>
        </p:nvSpPr>
        <p:spPr>
          <a:xfrm>
            <a:off x="330955" y="5864297"/>
            <a:ext cx="2705100"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Encontrar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utilizar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compartir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información</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manera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rápida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fácil</a:t>
            </a:r>
            <a:endPar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105" name="Rectangle 104"/>
          <p:cNvSpPr/>
          <p:nvPr/>
        </p:nvSpPr>
        <p:spPr>
          <a:xfrm>
            <a:off x="3036055" y="5864297"/>
            <a:ext cx="2851746" cy="452432"/>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Clasificar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información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fuentes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múltiples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resulta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difícil</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108" name="Rectangle 107"/>
          <p:cNvSpPr/>
          <p:nvPr/>
        </p:nvSpPr>
        <p:spPr>
          <a:xfrm>
            <a:off x="5985688" y="5864297"/>
            <a:ext cx="2743200"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Conecta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personas con la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información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la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experiencia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cualquier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fuente</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66" name="&quot;GLASS&quot;; White to Transparent Linear; Shadow; 1pt stroke;"/>
          <p:cNvSpPr/>
          <p:nvPr/>
        </p:nvSpPr>
        <p:spPr bwMode="auto">
          <a:xfrm>
            <a:off x="330900" y="3553432"/>
            <a:ext cx="8732520" cy="876312"/>
          </a:xfrm>
          <a:prstGeom prst="homePlate">
            <a:avLst>
              <a:gd name="adj" fmla="val 29804"/>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marR="0" lvl="1" indent="-285750" algn="l" defTabSz="1023808" rtl="0" eaLnBrk="1" fontAlgn="auto" latinLnBrk="0" hangingPunct="1">
              <a:lnSpc>
                <a:spcPct val="100000"/>
              </a:lnSpc>
              <a:spcBef>
                <a:spcPts val="200"/>
              </a:spcBef>
              <a:spcAft>
                <a:spcPts val="200"/>
              </a:spcAft>
              <a:buClrTx/>
              <a:buSzPct val="100000"/>
              <a:buFont typeface="Segoe" pitchFamily="34" charset="0"/>
              <a:buChar char="−"/>
              <a:tabLst/>
              <a:defRPr/>
            </a:pPr>
            <a:endParaRPr kumimoji="0" lang="en-US" sz="1400" b="0" i="0" u="none" strike="noStrike" kern="1200" cap="none" spc="0" normalizeH="0" baseline="0" noProof="0" dirty="0">
              <a:ln>
                <a:solidFill>
                  <a:srgbClr val="FFFFFF">
                    <a:lumMod val="50000"/>
                    <a:alpha val="3000"/>
                  </a:srgbClr>
                </a:solidFill>
              </a:ln>
              <a:solidFill>
                <a:srgbClr val="FFFFFF"/>
              </a:solidFill>
              <a:effectLst>
                <a:outerShdw blurRad="38100" dist="38100" dir="2700000" algn="tl">
                  <a:srgbClr val="000000">
                    <a:alpha val="43137"/>
                  </a:srgbClr>
                </a:outerShdw>
              </a:effectLst>
              <a:uLnTx/>
              <a:uFillTx/>
              <a:latin typeface="Segoe"/>
              <a:ea typeface="+mn-ea"/>
              <a:cs typeface="+mn-cs"/>
            </a:endParaRPr>
          </a:p>
        </p:txBody>
      </p:sp>
      <p:sp>
        <p:nvSpPr>
          <p:cNvPr id="100" name="Rectangle 99"/>
          <p:cNvSpPr/>
          <p:nvPr/>
        </p:nvSpPr>
        <p:spPr>
          <a:xfrm>
            <a:off x="367411" y="3751523"/>
            <a:ext cx="2668644" cy="452432"/>
          </a:xfrm>
          <a:prstGeom prst="rect">
            <a:avLst/>
          </a:prstGeom>
        </p:spPr>
        <p:txBody>
          <a:bodyPr wrap="square" lIns="0" rIns="0"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Fácil</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acceso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aplicaciones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datos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privados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través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Internet</a:t>
            </a:r>
          </a:p>
        </p:txBody>
      </p:sp>
      <p:sp>
        <p:nvSpPr>
          <p:cNvPr id="103" name="Rectangle 102"/>
          <p:cNvSpPr/>
          <p:nvPr/>
        </p:nvSpPr>
        <p:spPr>
          <a:xfrm>
            <a:off x="3036055" y="3751523"/>
            <a:ext cx="2851746"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acceso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remoto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seguro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resulta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incómodo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existe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una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tendencia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produzcan</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errores</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106" name="Rectangle 105"/>
          <p:cNvSpPr/>
          <p:nvPr/>
        </p:nvSpPr>
        <p:spPr>
          <a:xfrm>
            <a:off x="5985688" y="3751523"/>
            <a:ext cx="2743200" cy="452432"/>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Protege</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mejor</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información</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través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del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cifrado</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disco</a:t>
            </a:r>
          </a:p>
        </p:txBody>
      </p:sp>
      <p:cxnSp>
        <p:nvCxnSpPr>
          <p:cNvPr id="68" name="Straight Connector 67"/>
          <p:cNvCxnSpPr/>
          <p:nvPr/>
        </p:nvCxnSpPr>
        <p:spPr bwMode="auto">
          <a:xfrm rot="5400000">
            <a:off x="1309231" y="4853988"/>
            <a:ext cx="3475837"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cxnSp>
        <p:nvCxnSpPr>
          <p:cNvPr id="71" name="Straight Connector 70"/>
          <p:cNvCxnSpPr/>
          <p:nvPr/>
        </p:nvCxnSpPr>
        <p:spPr bwMode="auto">
          <a:xfrm rot="5400000">
            <a:off x="4157206" y="4853988"/>
            <a:ext cx="3475837"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sp>
        <p:nvSpPr>
          <p:cNvPr id="69" name="&quot;GLASS&quot;; White to Transparent Linear; Shadow; 1pt stroke;"/>
          <p:cNvSpPr/>
          <p:nvPr/>
        </p:nvSpPr>
        <p:spPr bwMode="auto">
          <a:xfrm>
            <a:off x="3064630" y="3062904"/>
            <a:ext cx="2819400" cy="355482"/>
          </a:xfrm>
          <a:prstGeom prst="round2SameRect">
            <a:avLst>
              <a:gd name="adj1" fmla="val 0"/>
              <a:gd name="adj2" fmla="val 0"/>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Pero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83" name="&quot;GLASS&quot;; White to Transparent Linear; Shadow; 1pt stroke;"/>
          <p:cNvSpPr/>
          <p:nvPr/>
        </p:nvSpPr>
        <p:spPr bwMode="auto">
          <a:xfrm>
            <a:off x="5899831" y="3062905"/>
            <a:ext cx="2913270"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Optimización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de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escritorio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96" name="&quot;GLASS&quot;; White to Transparent Linear; Shadow; 1pt stroke;"/>
          <p:cNvSpPr/>
          <p:nvPr/>
        </p:nvSpPr>
        <p:spPr bwMode="auto">
          <a:xfrm flipH="1">
            <a:off x="330899" y="3062673"/>
            <a:ext cx="2714681"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Sus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empleados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necesitan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79" name="Slide Number Placeholder 23"/>
          <p:cNvSpPr>
            <a:spLocks noGrp="1"/>
          </p:cNvSpPr>
          <p:nvPr>
            <p:ph type="sldNum" sz="quarter" idx="4"/>
          </p:nvPr>
        </p:nvSpPr>
        <p:spPr>
          <a:xfrm>
            <a:off x="8362889" y="652791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6</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306388" y="923544"/>
            <a:ext cx="4289425" cy="800219"/>
          </a:xfrm>
          <a:prstGeom prst="rect">
            <a:avLst/>
          </a:prstGeom>
          <a:gradFill flip="none" rotWithShape="1">
            <a:gsLst>
              <a:gs pos="0">
                <a:srgbClr val="FF6600"/>
              </a:gs>
              <a:gs pos="65000">
                <a:srgbClr val="FF9900">
                  <a:alpha val="59000"/>
                </a:srgbClr>
              </a:gs>
              <a:gs pos="100000">
                <a:srgbClr val="FFCC00">
                  <a:alpha val="32000"/>
                </a:srgb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91440" rIns="91440" bIns="91440" numCol="1" rtlCol="0" anchor="t" anchorCtr="0" compatLnSpc="1">
            <a:prstTxWarp prst="textNoShape">
              <a:avLst/>
            </a:prstTxWarp>
            <a:spAutoFit/>
          </a:bodyPr>
          <a:lstStyle/>
          <a:p>
            <a:pPr>
              <a:buNone/>
            </a:pP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Mejor</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protección</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a:t>
            </a:r>
          </a:p>
          <a:p>
            <a:pPr>
              <a:buNone/>
            </a:pP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contra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riesgos</a:t>
            </a:r>
            <a:r>
              <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de </a:t>
            </a:r>
            <a:r>
              <a:rPr lang="en-US" sz="2000" b="1" dirty="0" err="1"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seguridad</a:t>
            </a:r>
            <a:endParaRPr lang="en-US" sz="2000" b="1" dirty="0" smtClean="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 name="Title 1"/>
          <p:cNvSpPr>
            <a:spLocks noGrp="1"/>
          </p:cNvSpPr>
          <p:nvPr>
            <p:ph type="title"/>
          </p:nvPr>
        </p:nvSpPr>
        <p:spPr>
          <a:xfrm>
            <a:off x="306388" y="366713"/>
            <a:ext cx="8413750" cy="480131"/>
          </a:xfrm>
        </p:spPr>
        <p:txBody>
          <a:bodyPr/>
          <a:lstStyle/>
          <a:p>
            <a:pPr>
              <a:buNone/>
            </a:pPr>
            <a:r>
              <a:rPr lang="en-US" dirty="0" err="1"/>
              <a:t>Optimización</a:t>
            </a:r>
            <a:r>
              <a:rPr lang="en-US" dirty="0"/>
              <a:t> de </a:t>
            </a:r>
            <a:r>
              <a:rPr lang="en-US" dirty="0" err="1"/>
              <a:t>escritorio</a:t>
            </a:r>
            <a:r>
              <a:rPr lang="en-US" dirty="0"/>
              <a:t>: </a:t>
            </a:r>
            <a:r>
              <a:rPr lang="en-US" dirty="0" err="1"/>
              <a:t>Beneficios</a:t>
            </a:r>
            <a:r>
              <a:rPr lang="en-US" dirty="0"/>
              <a:t> </a:t>
            </a:r>
            <a:r>
              <a:rPr lang="en-US" dirty="0" err="1"/>
              <a:t>comerciales</a:t>
            </a:r>
            <a:endParaRPr lang="en-US" dirty="0"/>
          </a:p>
        </p:txBody>
      </p:sp>
      <p:grpSp>
        <p:nvGrpSpPr>
          <p:cNvPr id="3" name="Group 72"/>
          <p:cNvGrpSpPr/>
          <p:nvPr/>
        </p:nvGrpSpPr>
        <p:grpSpPr>
          <a:xfrm>
            <a:off x="6296024" y="1014656"/>
            <a:ext cx="2019300" cy="1784498"/>
            <a:chOff x="5905499" y="831776"/>
            <a:chExt cx="2019300" cy="1784498"/>
          </a:xfrm>
        </p:grpSpPr>
        <p:pic>
          <p:nvPicPr>
            <p:cNvPr id="72" name="Picture 71" descr="Vista laptop.png"/>
            <p:cNvPicPr>
              <a:picLocks noChangeAspect="1"/>
            </p:cNvPicPr>
            <p:nvPr/>
          </p:nvPicPr>
          <p:blipFill>
            <a:blip r:embed="rId3"/>
            <a:stretch>
              <a:fillRect/>
            </a:stretch>
          </p:blipFill>
          <p:spPr>
            <a:xfrm flipH="1">
              <a:off x="5905499" y="831776"/>
              <a:ext cx="2019300" cy="1784498"/>
            </a:xfrm>
            <a:prstGeom prst="rect">
              <a:avLst/>
            </a:prstGeom>
          </p:spPr>
        </p:pic>
        <p:pic>
          <p:nvPicPr>
            <p:cNvPr id="1032" name="Picture 8" descr="D:\kit\Microsoft Clip Organizer\Latest Microsoft Clipart\Microsoft Clip Organizer\Vista Aero Pack 3\Vista-Shield.png"/>
            <p:cNvPicPr>
              <a:picLocks noChangeAspect="1" noChangeArrowheads="1"/>
            </p:cNvPicPr>
            <p:nvPr/>
          </p:nvPicPr>
          <p:blipFill>
            <a:blip r:embed="rId4" cstate="print"/>
            <a:srcRect/>
            <a:stretch>
              <a:fillRect/>
            </a:stretch>
          </p:blipFill>
          <p:spPr bwMode="auto">
            <a:xfrm>
              <a:off x="6913560" y="1628776"/>
              <a:ext cx="764772" cy="764770"/>
            </a:xfrm>
            <a:prstGeom prst="rect">
              <a:avLst/>
            </a:prstGeom>
            <a:noFill/>
          </p:spPr>
        </p:pic>
        <p:pic>
          <p:nvPicPr>
            <p:cNvPr id="1029" name="Picture 5" descr="D:\kit\Microsoft Clip Organizer\Latest Microsoft Clipart\Microsoft Clip Organizer\Vista Aero Pack 3\PNG\Locker.png"/>
            <p:cNvPicPr>
              <a:picLocks noChangeAspect="1" noChangeArrowheads="1"/>
            </p:cNvPicPr>
            <p:nvPr/>
          </p:nvPicPr>
          <p:blipFill>
            <a:blip r:embed="rId5" cstate="print"/>
            <a:srcRect/>
            <a:stretch>
              <a:fillRect/>
            </a:stretch>
          </p:blipFill>
          <p:spPr bwMode="auto">
            <a:xfrm>
              <a:off x="6715126" y="1807427"/>
              <a:ext cx="695418" cy="695420"/>
            </a:xfrm>
            <a:prstGeom prst="rect">
              <a:avLst/>
            </a:prstGeom>
            <a:noFill/>
          </p:spPr>
        </p:pic>
      </p:grpSp>
      <p:sp>
        <p:nvSpPr>
          <p:cNvPr id="58" name="&quot;GLASS&quot;; White to Transparent Linear; Shadow; 1pt stroke;"/>
          <p:cNvSpPr/>
          <p:nvPr/>
        </p:nvSpPr>
        <p:spPr bwMode="auto">
          <a:xfrm>
            <a:off x="330900" y="4582590"/>
            <a:ext cx="8732520" cy="985852"/>
          </a:xfrm>
          <a:prstGeom prst="homePlate">
            <a:avLst>
              <a:gd name="adj" fmla="val 25591"/>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lvl="1" indent="-285750" defTabSz="1023808" fontAlgn="auto">
              <a:spcBef>
                <a:spcPts val="200"/>
              </a:spcBef>
              <a:spcAft>
                <a:spcPts val="200"/>
              </a:spcAft>
              <a:buSzPct val="100000"/>
              <a:buFont typeface="Segoe" pitchFamily="34" charset="0"/>
              <a:buChar char="−"/>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59" name="Rectangle 58"/>
          <p:cNvSpPr/>
          <p:nvPr/>
        </p:nvSpPr>
        <p:spPr>
          <a:xfrm>
            <a:off x="330955" y="4782824"/>
            <a:ext cx="2705100" cy="452432"/>
          </a:xfrm>
          <a:prstGeom prst="rect">
            <a:avLst/>
          </a:prstGeom>
        </p:spPr>
        <p:txBody>
          <a:bodyPr wrap="square" lIns="0" rIns="0" anchor="t">
            <a:spAutoFit/>
          </a:bodyPr>
          <a:lstStyle/>
          <a:p>
            <a:pPr algn="ctr" fontAlgn="auto">
              <a:lnSpc>
                <a:spcPct val="90000"/>
              </a:lnSpc>
              <a:spcBef>
                <a:spcPts val="0"/>
              </a:spcBef>
              <a:spcAft>
                <a:spcPts val="0"/>
              </a:spcAft>
              <a:buNone/>
            </a:pP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Protegerse</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contra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ataques</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virus y spyware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para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evitar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interrupciones</a:t>
            </a:r>
            <a:endPar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60" name="Rectangle 59"/>
          <p:cNvSpPr/>
          <p:nvPr/>
        </p:nvSpPr>
        <p:spPr>
          <a:xfrm>
            <a:off x="3036055" y="4782824"/>
            <a:ext cx="2851746"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El software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protección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necesita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actualizaciones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frecuentes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o, de lo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contrario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no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sirve</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61" name="Rectangle 60"/>
          <p:cNvSpPr/>
          <p:nvPr/>
        </p:nvSpPr>
        <p:spPr>
          <a:xfrm>
            <a:off x="5985688" y="4782824"/>
            <a:ext cx="2743200"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Automatiza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actualizaciones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unifica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defensas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niveles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múltiples</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54" name="&quot;GLASS&quot;; White to Transparent Linear; Shadow; 1pt stroke;"/>
          <p:cNvSpPr/>
          <p:nvPr/>
        </p:nvSpPr>
        <p:spPr bwMode="auto">
          <a:xfrm>
            <a:off x="330899" y="3602860"/>
            <a:ext cx="8732520" cy="876312"/>
          </a:xfrm>
          <a:prstGeom prst="homePlate">
            <a:avLst>
              <a:gd name="adj" fmla="val 29131"/>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lvl="1" indent="-285750" defTabSz="1023808" fontAlgn="auto">
              <a:spcBef>
                <a:spcPts val="200"/>
              </a:spcBef>
              <a:spcAft>
                <a:spcPts val="200"/>
              </a:spcAft>
              <a:buSzPct val="100000"/>
              <a:buFont typeface="Segoe" pitchFamily="34" charset="0"/>
              <a:buChar char="−"/>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55" name="Rectangle 54"/>
          <p:cNvSpPr/>
          <p:nvPr/>
        </p:nvSpPr>
        <p:spPr>
          <a:xfrm>
            <a:off x="367411" y="3800951"/>
            <a:ext cx="2668644" cy="452432"/>
          </a:xfrm>
          <a:prstGeom prst="rect">
            <a:avLst/>
          </a:prstGeom>
        </p:spPr>
        <p:txBody>
          <a:bodyPr wrap="square" lIns="182880" rIns="182880"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Llevar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sus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PC con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ellos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para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ser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productivos</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56" name="Rectangle 55"/>
          <p:cNvSpPr/>
          <p:nvPr/>
        </p:nvSpPr>
        <p:spPr>
          <a:xfrm>
            <a:off x="3036055" y="3800951"/>
            <a:ext cx="2851746"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riesgo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robo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datos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por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pérdida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o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robo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una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computadora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portátil</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resulta</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inaceptable</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57" name="Rectangle 56"/>
          <p:cNvSpPr/>
          <p:nvPr/>
        </p:nvSpPr>
        <p:spPr>
          <a:xfrm>
            <a:off x="5985688" y="3800951"/>
            <a:ext cx="2743200" cy="452432"/>
          </a:xfrm>
          <a:prstGeom prst="rect">
            <a:avLst/>
          </a:prstGeom>
        </p:spPr>
        <p:txBody>
          <a:bodyPr wrap="square" anchor="t">
            <a:spAutoFit/>
          </a:bodyPr>
          <a:lstStyle/>
          <a:p>
            <a:pPr indent="-448056" algn="ctr" defTabSz="1097280">
              <a:lnSpc>
                <a:spcPct val="90000"/>
              </a:lnSpc>
              <a:spcBef>
                <a:spcPts val="0"/>
              </a:spcBef>
              <a:spcAft>
                <a:spcPts val="0"/>
              </a:spcAft>
              <a:buNone/>
            </a:pP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Protege</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mejor</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información</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través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del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cifrado</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disco</a:t>
            </a:r>
          </a:p>
        </p:txBody>
      </p:sp>
      <p:cxnSp>
        <p:nvCxnSpPr>
          <p:cNvPr id="49" name="Straight Connector 48"/>
          <p:cNvCxnSpPr/>
          <p:nvPr/>
        </p:nvCxnSpPr>
        <p:spPr bwMode="auto">
          <a:xfrm rot="5400000">
            <a:off x="1875968"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cxnSp>
        <p:nvCxnSpPr>
          <p:cNvPr id="50" name="Straight Connector 49"/>
          <p:cNvCxnSpPr/>
          <p:nvPr/>
        </p:nvCxnSpPr>
        <p:spPr bwMode="auto">
          <a:xfrm rot="5400000">
            <a:off x="4723943"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sp>
        <p:nvSpPr>
          <p:cNvPr id="51" name="&quot;GLASS&quot;; White to Transparent Linear; Shadow; 1pt stroke;"/>
          <p:cNvSpPr/>
          <p:nvPr/>
        </p:nvSpPr>
        <p:spPr bwMode="auto">
          <a:xfrm>
            <a:off x="3063005" y="3095856"/>
            <a:ext cx="2819400" cy="355482"/>
          </a:xfrm>
          <a:prstGeom prst="round2SameRect">
            <a:avLst>
              <a:gd name="adj1" fmla="val 0"/>
              <a:gd name="adj2" fmla="val 0"/>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Pero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52" name="&quot;GLASS&quot;; White to Transparent Linear; Shadow; 1pt stroke;"/>
          <p:cNvSpPr/>
          <p:nvPr/>
        </p:nvSpPr>
        <p:spPr bwMode="auto">
          <a:xfrm>
            <a:off x="5899831" y="3095857"/>
            <a:ext cx="2913270"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Optimización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de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escritorio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53" name="&quot;GLASS&quot;; White to Transparent Linear; Shadow; 1pt stroke;"/>
          <p:cNvSpPr/>
          <p:nvPr/>
        </p:nvSpPr>
        <p:spPr bwMode="auto">
          <a:xfrm flipH="1">
            <a:off x="330899" y="3095625"/>
            <a:ext cx="2714681"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Sus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empleados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necesitan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70" name="Slide Number Placeholder 23"/>
          <p:cNvSpPr>
            <a:spLocks noGrp="1"/>
          </p:cNvSpPr>
          <p:nvPr>
            <p:ph type="sldNum" sz="quarter" idx="4"/>
          </p:nvPr>
        </p:nvSpPr>
        <p:spPr>
          <a:xfrm>
            <a:off x="8362889" y="652791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7</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310896" y="927040"/>
            <a:ext cx="4252150" cy="800219"/>
          </a:xfrm>
          <a:prstGeom prst="rect">
            <a:avLst/>
          </a:prstGeom>
          <a:gradFill flip="none" rotWithShape="1">
            <a:gsLst>
              <a:gs pos="0">
                <a:srgbClr val="FF6600"/>
              </a:gs>
              <a:gs pos="65000">
                <a:srgbClr val="FF9900">
                  <a:alpha val="59000"/>
                </a:srgbClr>
              </a:gs>
              <a:gs pos="100000">
                <a:srgbClr val="FFCC00">
                  <a:alpha val="32000"/>
                </a:srgbClr>
              </a:gs>
            </a:gsLst>
            <a:lin ang="0" scaled="1"/>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91440" rIns="91440" bIns="91440" numCol="1" rtlCol="0" anchor="t" anchorCtr="0" compatLnSpc="1">
            <a:prstTxWarp prst="textNoShape">
              <a:avLst/>
            </a:prstTxWarp>
            <a:spAutoFit/>
          </a:bodyPr>
          <a:lstStyle/>
          <a:p>
            <a:pPr>
              <a:buNone/>
            </a:pP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Cumplimiento</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a:t>
            </a:r>
          </a:p>
          <a:p>
            <a:pPr>
              <a:buNone/>
            </a:pP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sin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sacrificar</a:t>
            </a:r>
            <a:r>
              <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 la </a:t>
            </a:r>
            <a:r>
              <a:rPr lang="en-US" sz="2000" b="1" dirty="0" err="1">
                <a:ln>
                  <a:solidFill>
                    <a:srgbClr val="FFFFFF">
                      <a:lumMod val="50000"/>
                      <a:alpha val="5000"/>
                    </a:srgbClr>
                  </a:solidFill>
                </a:ln>
                <a:solidFill>
                  <a:srgbClr val="FFFFFF"/>
                </a:solidFill>
                <a:effectLst>
                  <a:outerShdw blurRad="50800" dist="38100" dir="5400000" algn="t" rotWithShape="0">
                    <a:prstClr val="black">
                      <a:alpha val="40000"/>
                    </a:prstClr>
                  </a:outerShdw>
                </a:effectLst>
              </a:rPr>
              <a:t>flexibilidad</a:t>
            </a:r>
            <a:endParaRPr lang="en-US" sz="2000" b="1" dirty="0">
              <a:ln>
                <a:solidFill>
                  <a:srgbClr val="FFFFFF">
                    <a:lumMod val="50000"/>
                    <a:alpha val="5000"/>
                  </a:srgbClr>
                </a:solidFill>
              </a:ln>
              <a:solidFill>
                <a:srgbClr val="FFFFFF"/>
              </a:solidFill>
              <a:effectLst>
                <a:outerShdw blurRad="50800" dist="38100" dir="5400000" algn="t" rotWithShape="0">
                  <a:prstClr val="black">
                    <a:alpha val="40000"/>
                  </a:prstClr>
                </a:outerShdw>
              </a:effectLst>
            </a:endParaRPr>
          </a:p>
        </p:txBody>
      </p:sp>
      <p:sp>
        <p:nvSpPr>
          <p:cNvPr id="2" name="Title 1"/>
          <p:cNvSpPr>
            <a:spLocks noGrp="1"/>
          </p:cNvSpPr>
          <p:nvPr>
            <p:ph type="title"/>
          </p:nvPr>
        </p:nvSpPr>
        <p:spPr>
          <a:xfrm>
            <a:off x="306388" y="366713"/>
            <a:ext cx="8413750" cy="480131"/>
          </a:xfrm>
        </p:spPr>
        <p:txBody>
          <a:bodyPr/>
          <a:lstStyle/>
          <a:p>
            <a:pPr algn="l">
              <a:lnSpc>
                <a:spcPct val="90000"/>
              </a:lnSpc>
              <a:spcBef>
                <a:spcPts val="0"/>
              </a:spcBef>
              <a:spcAft>
                <a:spcPts val="0"/>
              </a:spcAft>
              <a:buNone/>
            </a:pPr>
            <a:r>
              <a:rPr lang="en-US" sz="2800" b="0" i="0" dirty="0" err="1">
                <a:solidFill>
                  <a:srgbClr val="FFB601"/>
                </a:solidFill>
                <a:effectLst>
                  <a:outerShdw blurRad="38100" dist="38100" dir="2700000" algn="tl">
                    <a:srgbClr val="000000">
                      <a:alpha val="43137"/>
                    </a:srgbClr>
                  </a:outerShdw>
                </a:effectLst>
                <a:latin typeface="Segoe Semibold"/>
                <a:ea typeface="+mj-ea"/>
                <a:cs typeface="+mj-cs"/>
              </a:rPr>
              <a:t>Optimización</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de </a:t>
            </a:r>
            <a:r>
              <a:rPr lang="en-US" sz="2800" b="0" i="0" dirty="0" err="1">
                <a:solidFill>
                  <a:srgbClr val="FFB601"/>
                </a:solidFill>
                <a:effectLst>
                  <a:outerShdw blurRad="38100" dist="38100" dir="2700000" algn="tl">
                    <a:srgbClr val="000000">
                      <a:alpha val="43137"/>
                    </a:srgbClr>
                  </a:outerShdw>
                </a:effectLst>
                <a:latin typeface="Segoe Semibold"/>
                <a:ea typeface="+mj-ea"/>
                <a:cs typeface="+mj-cs"/>
              </a:rPr>
              <a:t>escritorio</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a:t>
            </a:r>
            <a:r>
              <a:rPr lang="en-US" sz="2800" b="0" i="0" dirty="0" err="1">
                <a:solidFill>
                  <a:srgbClr val="FFB601"/>
                </a:solidFill>
                <a:effectLst>
                  <a:outerShdw blurRad="38100" dist="38100" dir="2700000" algn="tl">
                    <a:srgbClr val="000000">
                      <a:alpha val="43137"/>
                    </a:srgbClr>
                  </a:outerShdw>
                </a:effectLst>
                <a:latin typeface="Segoe Semibold"/>
                <a:ea typeface="+mj-ea"/>
                <a:cs typeface="+mj-cs"/>
              </a:rPr>
              <a:t>Beneficios</a:t>
            </a:r>
            <a:r>
              <a:rPr lang="en-US" sz="2800" b="0" i="0" dirty="0">
                <a:solidFill>
                  <a:srgbClr val="FFB601"/>
                </a:solidFill>
                <a:effectLst>
                  <a:outerShdw blurRad="38100" dist="38100" dir="2700000" algn="tl">
                    <a:srgbClr val="000000">
                      <a:alpha val="43137"/>
                    </a:srgbClr>
                  </a:outerShdw>
                </a:effectLst>
                <a:latin typeface="Segoe Semibold"/>
                <a:ea typeface="+mj-ea"/>
                <a:cs typeface="+mj-cs"/>
              </a:rPr>
              <a:t> </a:t>
            </a:r>
            <a:r>
              <a:rPr lang="en-US" sz="2800" b="0" i="0" dirty="0" err="1">
                <a:solidFill>
                  <a:srgbClr val="FFB601"/>
                </a:solidFill>
                <a:effectLst>
                  <a:outerShdw blurRad="38100" dist="38100" dir="2700000" algn="tl">
                    <a:srgbClr val="000000">
                      <a:alpha val="43137"/>
                    </a:srgbClr>
                  </a:outerShdw>
                </a:effectLst>
                <a:latin typeface="Segoe Semibold"/>
                <a:ea typeface="+mj-ea"/>
                <a:cs typeface="+mj-cs"/>
              </a:rPr>
              <a:t>comerciales</a:t>
            </a:r>
            <a:endParaRPr lang="en-US" sz="2800" b="0" i="0" dirty="0">
              <a:solidFill>
                <a:srgbClr val="FFB601"/>
              </a:solidFill>
              <a:effectLst>
                <a:outerShdw blurRad="38100" dist="38100" dir="2700000" algn="tl">
                  <a:srgbClr val="000000">
                    <a:alpha val="43137"/>
                  </a:srgbClr>
                </a:outerShdw>
              </a:effectLst>
              <a:latin typeface="Segoe Semibold"/>
              <a:ea typeface="+mj-ea"/>
              <a:cs typeface="+mj-cs"/>
            </a:endParaRPr>
          </a:p>
        </p:txBody>
      </p:sp>
      <p:grpSp>
        <p:nvGrpSpPr>
          <p:cNvPr id="3" name="Group 50"/>
          <p:cNvGrpSpPr/>
          <p:nvPr/>
        </p:nvGrpSpPr>
        <p:grpSpPr>
          <a:xfrm>
            <a:off x="6176704" y="988291"/>
            <a:ext cx="2163448" cy="2163452"/>
            <a:chOff x="6333441" y="1708445"/>
            <a:chExt cx="1203432" cy="1203434"/>
          </a:xfrm>
        </p:grpSpPr>
        <p:pic>
          <p:nvPicPr>
            <p:cNvPr id="49" name="Picture 2" descr="E:\Syngai\Microsoft Clip Organizer\Tech Icons\Vista PC1.png"/>
            <p:cNvPicPr>
              <a:picLocks noChangeAspect="1" noChangeArrowheads="1"/>
            </p:cNvPicPr>
            <p:nvPr/>
          </p:nvPicPr>
          <p:blipFill>
            <a:blip r:embed="rId3"/>
            <a:srcRect/>
            <a:stretch>
              <a:fillRect/>
            </a:stretch>
          </p:blipFill>
          <p:spPr bwMode="auto">
            <a:xfrm>
              <a:off x="6333441" y="1708445"/>
              <a:ext cx="1203432" cy="1203434"/>
            </a:xfrm>
            <a:prstGeom prst="rect">
              <a:avLst/>
            </a:prstGeom>
            <a:noFill/>
          </p:spPr>
        </p:pic>
        <p:pic>
          <p:nvPicPr>
            <p:cNvPr id="50" name="Picture 3" descr="C:\Documents and Settings\james\Desktop\New Icons\OKShield-256x256.png"/>
            <p:cNvPicPr>
              <a:picLocks noChangeAspect="1" noChangeArrowheads="1"/>
            </p:cNvPicPr>
            <p:nvPr/>
          </p:nvPicPr>
          <p:blipFill>
            <a:blip r:embed="rId4" cstate="print"/>
            <a:srcRect/>
            <a:stretch>
              <a:fillRect/>
            </a:stretch>
          </p:blipFill>
          <p:spPr bwMode="auto">
            <a:xfrm>
              <a:off x="6714693" y="2198255"/>
              <a:ext cx="508144" cy="508144"/>
            </a:xfrm>
            <a:prstGeom prst="rect">
              <a:avLst/>
            </a:prstGeom>
            <a:noFill/>
          </p:spPr>
        </p:pic>
      </p:grpSp>
      <p:sp>
        <p:nvSpPr>
          <p:cNvPr id="51" name="&quot;GLASS&quot;; White to Transparent Linear; Shadow; 1pt stroke;"/>
          <p:cNvSpPr/>
          <p:nvPr/>
        </p:nvSpPr>
        <p:spPr bwMode="auto">
          <a:xfrm>
            <a:off x="330900" y="4582590"/>
            <a:ext cx="8732520" cy="985852"/>
          </a:xfrm>
          <a:prstGeom prst="homePlate">
            <a:avLst>
              <a:gd name="adj" fmla="val 27544"/>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marR="0" lvl="1" indent="-285750" defTabSz="1023808" eaLnBrk="1" fontAlgn="auto" latinLnBrk="0" hangingPunct="1">
              <a:lnSpc>
                <a:spcPct val="100000"/>
              </a:lnSpc>
              <a:spcBef>
                <a:spcPts val="200"/>
              </a:spcBef>
              <a:spcAft>
                <a:spcPts val="200"/>
              </a:spcAft>
              <a:buClrTx/>
              <a:buSzPct val="100000"/>
              <a:buFont typeface="Segoe" pitchFamily="34" charset="0"/>
              <a:buChar char="−"/>
              <a:tabLst/>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58" name="Rectangle 57"/>
          <p:cNvSpPr/>
          <p:nvPr/>
        </p:nvSpPr>
        <p:spPr>
          <a:xfrm>
            <a:off x="330955" y="4782824"/>
            <a:ext cx="2705100"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Flexibilidad</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para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configurar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software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ya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deben</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ser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productivos</a:t>
            </a:r>
            <a:endPar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59" name="Rectangle 58"/>
          <p:cNvSpPr/>
          <p:nvPr/>
        </p:nvSpPr>
        <p:spPr>
          <a:xfrm>
            <a:off x="3036055" y="4782824"/>
            <a:ext cx="2851746"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TI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necesita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una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configuración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PC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uniforme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controlada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evitar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problemas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p>
        </p:txBody>
      </p:sp>
      <p:sp>
        <p:nvSpPr>
          <p:cNvPr id="60" name="Rectangle 59"/>
          <p:cNvSpPr/>
          <p:nvPr/>
        </p:nvSpPr>
        <p:spPr>
          <a:xfrm>
            <a:off x="5985688" y="4782824"/>
            <a:ext cx="2743200" cy="632481"/>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Compartimenta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aplicaciones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reducir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los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conflictos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el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tiempo</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inactividad</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39" name="&quot;GLASS&quot;; White to Transparent Linear; Shadow; 1pt stroke;"/>
          <p:cNvSpPr/>
          <p:nvPr/>
        </p:nvSpPr>
        <p:spPr bwMode="auto">
          <a:xfrm>
            <a:off x="330899" y="3602860"/>
            <a:ext cx="8732520" cy="876312"/>
          </a:xfrm>
          <a:prstGeom prst="homePlate">
            <a:avLst>
              <a:gd name="adj" fmla="val 30229"/>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marR="0" lvl="1" indent="-285750" defTabSz="1023808" eaLnBrk="1" fontAlgn="auto" latinLnBrk="0" hangingPunct="1">
              <a:lnSpc>
                <a:spcPct val="100000"/>
              </a:lnSpc>
              <a:spcBef>
                <a:spcPts val="200"/>
              </a:spcBef>
              <a:spcAft>
                <a:spcPts val="200"/>
              </a:spcAft>
              <a:buClrTx/>
              <a:buSzPct val="100000"/>
              <a:buFont typeface="Segoe" pitchFamily="34" charset="0"/>
              <a:buChar char="−"/>
              <a:tabLst/>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40" name="Rectangle 39"/>
          <p:cNvSpPr/>
          <p:nvPr/>
        </p:nvSpPr>
        <p:spPr>
          <a:xfrm>
            <a:off x="367411" y="3800951"/>
            <a:ext cx="2668644"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Cumplir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con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las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normas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relacionadas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con los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datos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los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sistemas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acceso</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41" name="Rectangle 40"/>
          <p:cNvSpPr/>
          <p:nvPr/>
        </p:nvSpPr>
        <p:spPr>
          <a:xfrm>
            <a:off x="3036055" y="3800951"/>
            <a:ext cx="2851746" cy="452432"/>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El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cumplimiento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puede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resultar</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incómodo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y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difícil</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lograr</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43" name="Rectangle 42"/>
          <p:cNvSpPr/>
          <p:nvPr/>
        </p:nvSpPr>
        <p:spPr>
          <a:xfrm>
            <a:off x="5985688" y="3800951"/>
            <a:ext cx="2743200"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Define,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controla</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hace</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cumplir</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directivas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TI de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manera</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más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sencilla</a:t>
            </a:r>
            <a:endPar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cxnSp>
        <p:nvCxnSpPr>
          <p:cNvPr id="44" name="Straight Connector 43"/>
          <p:cNvCxnSpPr/>
          <p:nvPr/>
        </p:nvCxnSpPr>
        <p:spPr bwMode="auto">
          <a:xfrm rot="5400000">
            <a:off x="1875968"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cxnSp>
        <p:nvCxnSpPr>
          <p:cNvPr id="45" name="Straight Connector 44"/>
          <p:cNvCxnSpPr/>
          <p:nvPr/>
        </p:nvCxnSpPr>
        <p:spPr bwMode="auto">
          <a:xfrm rot="5400000">
            <a:off x="4723943"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sp>
        <p:nvSpPr>
          <p:cNvPr id="46" name="&quot;GLASS&quot;; White to Transparent Linear; Shadow; 1pt stroke;"/>
          <p:cNvSpPr/>
          <p:nvPr/>
        </p:nvSpPr>
        <p:spPr bwMode="auto">
          <a:xfrm>
            <a:off x="3063005" y="3095856"/>
            <a:ext cx="2819400" cy="355482"/>
          </a:xfrm>
          <a:prstGeom prst="round2SameRect">
            <a:avLst>
              <a:gd name="adj1" fmla="val 0"/>
              <a:gd name="adj2" fmla="val 0"/>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Pero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47" name="&quot;GLASS&quot;; White to Transparent Linear; Shadow; 1pt stroke;"/>
          <p:cNvSpPr/>
          <p:nvPr/>
        </p:nvSpPr>
        <p:spPr bwMode="auto">
          <a:xfrm>
            <a:off x="5899831" y="3095857"/>
            <a:ext cx="2913270"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Optimización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de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escritorio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48" name="&quot;GLASS&quot;; White to Transparent Linear; Shadow; 1pt stroke;"/>
          <p:cNvSpPr/>
          <p:nvPr/>
        </p:nvSpPr>
        <p:spPr bwMode="auto">
          <a:xfrm flipH="1">
            <a:off x="330899" y="3095625"/>
            <a:ext cx="2714681"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Sus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empleados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necesitan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61" name="Slide Number Placeholder 23"/>
          <p:cNvSpPr>
            <a:spLocks noGrp="1"/>
          </p:cNvSpPr>
          <p:nvPr>
            <p:ph type="sldNum" sz="quarter" idx="4"/>
          </p:nvPr>
        </p:nvSpPr>
        <p:spPr>
          <a:xfrm>
            <a:off x="8362889" y="652791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8</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grpSp>
        <p:nvGrpSpPr>
          <p:cNvPr id="6" name="Group 63"/>
          <p:cNvGrpSpPr/>
          <p:nvPr/>
        </p:nvGrpSpPr>
        <p:grpSpPr>
          <a:xfrm>
            <a:off x="7829550" y="1504950"/>
            <a:ext cx="1219200" cy="1219200"/>
            <a:chOff x="4914900" y="1590675"/>
            <a:chExt cx="1219200" cy="1219200"/>
          </a:xfrm>
        </p:grpSpPr>
        <p:pic>
          <p:nvPicPr>
            <p:cNvPr id="2050" name="Picture 2" descr="D:\kit\Microsoft Clip Organizer\Latest Microsoft Clipart\Microsoft Clip Organizer\Doc Related\DocumentoTexto-128x128.png"/>
            <p:cNvPicPr>
              <a:picLocks noChangeAspect="1" noChangeArrowheads="1"/>
            </p:cNvPicPr>
            <p:nvPr/>
          </p:nvPicPr>
          <p:blipFill>
            <a:blip r:embed="rId5"/>
            <a:srcRect/>
            <a:stretch>
              <a:fillRect/>
            </a:stretch>
          </p:blipFill>
          <p:spPr bwMode="auto">
            <a:xfrm>
              <a:off x="4914900" y="1590675"/>
              <a:ext cx="1219200" cy="1219200"/>
            </a:xfrm>
            <a:prstGeom prst="rect">
              <a:avLst/>
            </a:prstGeom>
            <a:noFill/>
          </p:spPr>
        </p:pic>
        <p:pic>
          <p:nvPicPr>
            <p:cNvPr id="2051" name="Picture 3" descr="D:\kit\Microsoft Clip Organizer\Latest Microsoft Clipart\Microsoft Clip Organizer\Doc Related\j0434825.png"/>
            <p:cNvPicPr>
              <a:picLocks noChangeAspect="1" noChangeArrowheads="1"/>
            </p:cNvPicPr>
            <p:nvPr/>
          </p:nvPicPr>
          <p:blipFill>
            <a:blip r:embed="rId6" cstate="print"/>
            <a:srcRect l="5208" t="9375" r="6771" b="-1041"/>
            <a:stretch>
              <a:fillRect/>
            </a:stretch>
          </p:blipFill>
          <p:spPr bwMode="auto">
            <a:xfrm>
              <a:off x="5505450" y="1987793"/>
              <a:ext cx="352426" cy="317257"/>
            </a:xfrm>
            <a:prstGeom prst="rect">
              <a:avLst/>
            </a:prstGeom>
            <a:noFill/>
          </p:spPr>
        </p:pic>
      </p:grpSp>
      <p:pic>
        <p:nvPicPr>
          <p:cNvPr id="65" name="Rectangle 11294"/>
          <p:cNvPicPr>
            <a:picLocks noChangeAspect="1" noChangeArrowheads="1"/>
          </p:cNvPicPr>
          <p:nvPr/>
        </p:nvPicPr>
        <p:blipFill>
          <a:blip r:embed="rId7" cstate="print"/>
          <a:srcRect t="7916" r="61146"/>
          <a:stretch>
            <a:fillRect/>
          </a:stretch>
        </p:blipFill>
        <p:spPr bwMode="auto">
          <a:xfrm rot="16895048">
            <a:off x="7623520" y="1999675"/>
            <a:ext cx="403748" cy="294719"/>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306388" y="927040"/>
            <a:ext cx="4289425" cy="800219"/>
          </a:xfrm>
          <a:prstGeom prst="rect">
            <a:avLst/>
          </a:prstGeom>
          <a:gradFill>
            <a:gsLst>
              <a:gs pos="0">
                <a:srgbClr val="CC0000">
                  <a:alpha val="72000"/>
                </a:srgbClr>
              </a:gs>
              <a:gs pos="64000">
                <a:srgbClr val="FF6600">
                  <a:alpha val="41000"/>
                </a:srgbClr>
              </a:gs>
              <a:gs pos="100000">
                <a:srgbClr val="FF9966"/>
              </a:gs>
            </a:gsLst>
            <a:lin ang="0" scaled="1"/>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91440" rIns="91440" bIns="91440" numCol="1" rtlCol="0" anchor="t" anchorCtr="0" compatLnSpc="1">
            <a:prstTxWarp prst="textNoShape">
              <a:avLst/>
            </a:prstTxWarp>
            <a:spAutoFit/>
          </a:bodyPr>
          <a:lstStyle/>
          <a:p>
            <a:pPr>
              <a:buNone/>
            </a:pPr>
            <a:r>
              <a:rPr lang="en-US" sz="2000" b="1" dirty="0" err="1">
                <a:ln>
                  <a:solidFill>
                    <a:schemeClr val="tx1">
                      <a:lumMod val="50000"/>
                      <a:alpha val="5000"/>
                    </a:schemeClr>
                  </a:solidFill>
                </a:ln>
                <a:effectLst>
                  <a:outerShdw blurRad="50800" dist="38100" dir="5400000" algn="t" rotWithShape="0">
                    <a:prstClr val="black">
                      <a:alpha val="40000"/>
                    </a:prstClr>
                  </a:outerShdw>
                </a:effectLst>
              </a:rPr>
              <a:t>Actualizaciones</a:t>
            </a:r>
            <a:r>
              <a:rPr lang="en-US" sz="2000" b="1" dirty="0">
                <a:ln>
                  <a:solidFill>
                    <a:schemeClr val="tx1">
                      <a:lumMod val="50000"/>
                      <a:alpha val="5000"/>
                    </a:schemeClr>
                  </a:solidFill>
                </a:ln>
                <a:effectLst>
                  <a:outerShdw blurRad="50800" dist="38100" dir="5400000" algn="t" rotWithShape="0">
                    <a:prstClr val="black">
                      <a:alpha val="40000"/>
                    </a:prstClr>
                  </a:outerShdw>
                </a:effectLst>
              </a:rPr>
              <a:t> </a:t>
            </a:r>
            <a:r>
              <a:rPr lang="en-US" sz="2000" b="1" dirty="0" err="1">
                <a:ln>
                  <a:solidFill>
                    <a:schemeClr val="tx1">
                      <a:lumMod val="50000"/>
                      <a:alpha val="5000"/>
                    </a:schemeClr>
                  </a:solidFill>
                </a:ln>
                <a:effectLst>
                  <a:outerShdw blurRad="50800" dist="38100" dir="5400000" algn="t" rotWithShape="0">
                    <a:prstClr val="black">
                      <a:alpha val="40000"/>
                    </a:prstClr>
                  </a:outerShdw>
                </a:effectLst>
              </a:rPr>
              <a:t>rápidas</a:t>
            </a:r>
            <a:endParaRPr lang="en-US" sz="2000" b="1" dirty="0">
              <a:ln>
                <a:solidFill>
                  <a:schemeClr val="tx1">
                    <a:lumMod val="50000"/>
                    <a:alpha val="5000"/>
                  </a:schemeClr>
                </a:solidFill>
              </a:ln>
              <a:effectLst>
                <a:outerShdw blurRad="50800" dist="38100" dir="5400000" algn="t" rotWithShape="0">
                  <a:prstClr val="black">
                    <a:alpha val="40000"/>
                  </a:prstClr>
                </a:outerShdw>
              </a:effectLst>
            </a:endParaRPr>
          </a:p>
          <a:p>
            <a:pPr>
              <a:buNone/>
            </a:pPr>
            <a:r>
              <a:rPr lang="en-US" sz="2000" b="1" dirty="0">
                <a:ln>
                  <a:solidFill>
                    <a:schemeClr val="tx1">
                      <a:lumMod val="50000"/>
                      <a:alpha val="5000"/>
                    </a:schemeClr>
                  </a:solidFill>
                </a:ln>
                <a:effectLst>
                  <a:outerShdw blurRad="50800" dist="38100" dir="5400000" algn="t" rotWithShape="0">
                    <a:prstClr val="black">
                      <a:alpha val="40000"/>
                    </a:prstClr>
                  </a:outerShdw>
                </a:effectLst>
              </a:rPr>
              <a:t>y </a:t>
            </a:r>
            <a:r>
              <a:rPr lang="en-US" sz="2000" b="1" dirty="0" err="1">
                <a:ln>
                  <a:solidFill>
                    <a:schemeClr val="tx1">
                      <a:lumMod val="50000"/>
                      <a:alpha val="5000"/>
                    </a:schemeClr>
                  </a:solidFill>
                </a:ln>
                <a:effectLst>
                  <a:outerShdw blurRad="50800" dist="38100" dir="5400000" algn="t" rotWithShape="0">
                    <a:prstClr val="black">
                      <a:alpha val="40000"/>
                    </a:prstClr>
                  </a:outerShdw>
                </a:effectLst>
              </a:rPr>
              <a:t>flexibilidad</a:t>
            </a:r>
            <a:r>
              <a:rPr lang="en-US" sz="2000" b="1" dirty="0">
                <a:ln>
                  <a:solidFill>
                    <a:schemeClr val="tx1">
                      <a:lumMod val="50000"/>
                      <a:alpha val="5000"/>
                    </a:schemeClr>
                  </a:solidFill>
                </a:ln>
                <a:effectLst>
                  <a:outerShdw blurRad="50800" dist="38100" dir="5400000" algn="t" rotWithShape="0">
                    <a:prstClr val="black">
                      <a:alpha val="40000"/>
                    </a:prstClr>
                  </a:outerShdw>
                </a:effectLst>
              </a:rPr>
              <a:t> de software</a:t>
            </a:r>
          </a:p>
        </p:txBody>
      </p:sp>
      <p:sp>
        <p:nvSpPr>
          <p:cNvPr id="2" name="Title 1"/>
          <p:cNvSpPr>
            <a:spLocks noGrp="1"/>
          </p:cNvSpPr>
          <p:nvPr>
            <p:ph type="title"/>
          </p:nvPr>
        </p:nvSpPr>
        <p:spPr>
          <a:xfrm>
            <a:off x="306388" y="366713"/>
            <a:ext cx="8413750" cy="480131"/>
          </a:xfrm>
        </p:spPr>
        <p:txBody>
          <a:bodyPr/>
          <a:lstStyle/>
          <a:p>
            <a:pPr>
              <a:buNone/>
            </a:pPr>
            <a:r>
              <a:rPr lang="en-US" dirty="0" err="1"/>
              <a:t>Optimización</a:t>
            </a:r>
            <a:r>
              <a:rPr lang="en-US" dirty="0"/>
              <a:t> de </a:t>
            </a:r>
            <a:r>
              <a:rPr lang="en-US" dirty="0" err="1"/>
              <a:t>escritorio</a:t>
            </a:r>
            <a:r>
              <a:rPr lang="en-US" dirty="0"/>
              <a:t>: </a:t>
            </a:r>
            <a:r>
              <a:rPr lang="en-US" dirty="0" err="1"/>
              <a:t>Beneficios</a:t>
            </a:r>
            <a:r>
              <a:rPr lang="en-US" dirty="0"/>
              <a:t> </a:t>
            </a:r>
            <a:r>
              <a:rPr lang="en-US" dirty="0" err="1"/>
              <a:t>comerciales</a:t>
            </a:r>
            <a:endParaRPr lang="en-US" dirty="0"/>
          </a:p>
        </p:txBody>
      </p:sp>
      <p:grpSp>
        <p:nvGrpSpPr>
          <p:cNvPr id="3" name="Group 32"/>
          <p:cNvGrpSpPr/>
          <p:nvPr/>
        </p:nvGrpSpPr>
        <p:grpSpPr>
          <a:xfrm>
            <a:off x="6040582" y="936672"/>
            <a:ext cx="2613891" cy="2066113"/>
            <a:chOff x="6040582" y="705665"/>
            <a:chExt cx="2613891" cy="2066113"/>
          </a:xfrm>
        </p:grpSpPr>
        <p:pic>
          <p:nvPicPr>
            <p:cNvPr id="28" name="Picture 2" descr="E:\Syngai\Microsoft Clip Organizer\Tech Icons\Vista PC1.png"/>
            <p:cNvPicPr>
              <a:picLocks noChangeAspect="1" noChangeArrowheads="1"/>
            </p:cNvPicPr>
            <p:nvPr/>
          </p:nvPicPr>
          <p:blipFill>
            <a:blip r:embed="rId3"/>
            <a:srcRect t="12877" b="8497"/>
            <a:stretch>
              <a:fillRect/>
            </a:stretch>
          </p:blipFill>
          <p:spPr bwMode="auto">
            <a:xfrm>
              <a:off x="6040582" y="705665"/>
              <a:ext cx="2613891" cy="2055198"/>
            </a:xfrm>
            <a:prstGeom prst="rect">
              <a:avLst/>
            </a:prstGeom>
            <a:noFill/>
          </p:spPr>
        </p:pic>
        <p:pic>
          <p:nvPicPr>
            <p:cNvPr id="5122" name="Picture 2" descr="E:\Syngai\Microsoft Clip Organizer\Tech Icons\box-vista-ultimate-256x256.png"/>
            <p:cNvPicPr>
              <a:picLocks noChangeAspect="1" noChangeArrowheads="1"/>
            </p:cNvPicPr>
            <p:nvPr/>
          </p:nvPicPr>
          <p:blipFill>
            <a:blip r:embed="rId4"/>
            <a:srcRect/>
            <a:stretch>
              <a:fillRect/>
            </a:stretch>
          </p:blipFill>
          <p:spPr bwMode="auto">
            <a:xfrm>
              <a:off x="6160302" y="1633497"/>
              <a:ext cx="1138281" cy="1138281"/>
            </a:xfrm>
            <a:prstGeom prst="rect">
              <a:avLst/>
            </a:prstGeom>
            <a:noFill/>
          </p:spPr>
        </p:pic>
        <p:pic>
          <p:nvPicPr>
            <p:cNvPr id="5124" name="Picture 4" descr="E:\Syngai\Microsoft Clip Organizer\Tech Icons\internet.png"/>
            <p:cNvPicPr>
              <a:picLocks noChangeAspect="1" noChangeArrowheads="1"/>
            </p:cNvPicPr>
            <p:nvPr/>
          </p:nvPicPr>
          <p:blipFill>
            <a:blip r:embed="rId5"/>
            <a:srcRect/>
            <a:stretch>
              <a:fillRect/>
            </a:stretch>
          </p:blipFill>
          <p:spPr bwMode="auto">
            <a:xfrm rot="272692">
              <a:off x="6859449" y="1025699"/>
              <a:ext cx="847239" cy="847239"/>
            </a:xfrm>
            <a:prstGeom prst="rect">
              <a:avLst/>
            </a:prstGeom>
            <a:noFill/>
          </p:spPr>
        </p:pic>
        <p:pic>
          <p:nvPicPr>
            <p:cNvPr id="5125" name="Picture 5" descr="E:\Syngai\Microsoft Clip Organizer\Tech Icons\j0431573.png"/>
            <p:cNvPicPr>
              <a:picLocks noChangeAspect="1" noChangeArrowheads="1"/>
            </p:cNvPicPr>
            <p:nvPr/>
          </p:nvPicPr>
          <p:blipFill>
            <a:blip r:embed="rId6"/>
            <a:srcRect/>
            <a:stretch>
              <a:fillRect/>
            </a:stretch>
          </p:blipFill>
          <p:spPr bwMode="auto">
            <a:xfrm>
              <a:off x="6837156" y="1773170"/>
              <a:ext cx="970053" cy="976521"/>
            </a:xfrm>
            <a:prstGeom prst="rect">
              <a:avLst/>
            </a:prstGeom>
            <a:noFill/>
          </p:spPr>
        </p:pic>
      </p:grpSp>
      <p:sp>
        <p:nvSpPr>
          <p:cNvPr id="38" name="&quot;GLASS&quot;; White to Transparent Linear; Shadow; 1pt stroke;"/>
          <p:cNvSpPr/>
          <p:nvPr/>
        </p:nvSpPr>
        <p:spPr bwMode="auto">
          <a:xfrm>
            <a:off x="330900" y="4582590"/>
            <a:ext cx="8732520" cy="985852"/>
          </a:xfrm>
          <a:prstGeom prst="homePlate">
            <a:avLst>
              <a:gd name="adj" fmla="val 25591"/>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marR="0" lvl="1" indent="-285750" defTabSz="1023808" eaLnBrk="1" fontAlgn="auto" latinLnBrk="0" hangingPunct="1">
              <a:lnSpc>
                <a:spcPct val="100000"/>
              </a:lnSpc>
              <a:spcBef>
                <a:spcPts val="200"/>
              </a:spcBef>
              <a:spcAft>
                <a:spcPts val="200"/>
              </a:spcAft>
              <a:buClrTx/>
              <a:buSzPct val="100000"/>
              <a:buFont typeface="Segoe" pitchFamily="34" charset="0"/>
              <a:buChar char="−"/>
              <a:tabLst/>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39" name="Rectangle 38"/>
          <p:cNvSpPr/>
          <p:nvPr/>
        </p:nvSpPr>
        <p:spPr>
          <a:xfrm>
            <a:off x="330955" y="4835451"/>
            <a:ext cx="2705100" cy="452432"/>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Flexibilidad</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para</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utilizar</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el software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desean</a:t>
            </a:r>
            <a:endParaRPr lang="en-US"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40" name="Rectangle 39"/>
          <p:cNvSpPr/>
          <p:nvPr/>
        </p:nvSpPr>
        <p:spPr>
          <a:xfrm>
            <a:off x="3036055" y="4835451"/>
            <a:ext cx="2851746" cy="452432"/>
          </a:xfrm>
          <a:prstGeom prst="rect">
            <a:avLst/>
          </a:prstGeom>
        </p:spPr>
        <p:txBody>
          <a:bodyPr wrap="square" anchor="t">
            <a:spAutoFit/>
          </a:bodyPr>
          <a:lstStyle/>
          <a:p>
            <a:pPr algn="ctr" fontAlgn="auto">
              <a:lnSpc>
                <a:spcPct val="90000"/>
              </a:lnSpc>
              <a:spcBef>
                <a:spcPts val="0"/>
              </a:spcBef>
              <a:spcAft>
                <a:spcPts val="0"/>
              </a:spcAft>
              <a:buNone/>
            </a:pP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TI no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puede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brindar</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soporte</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cada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aplicación</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y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combinación</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41" name="Rectangle 40"/>
          <p:cNvSpPr/>
          <p:nvPr/>
        </p:nvSpPr>
        <p:spPr>
          <a:xfrm>
            <a:off x="5985688" y="4835451"/>
            <a:ext cx="2743200" cy="452432"/>
          </a:xfrm>
          <a:prstGeom prst="rect">
            <a:avLst/>
          </a:prstGeom>
        </p:spPr>
        <p:txBody>
          <a:bodyPr wrap="square" anchor="t">
            <a:spAutoFit/>
          </a:bodyPr>
          <a:lstStyle/>
          <a:p>
            <a:pPr algn="ctr" fontAlgn="auto">
              <a:lnSpc>
                <a:spcPct val="90000"/>
              </a:lnSpc>
              <a:spcBef>
                <a:spcPts val="0"/>
              </a:spcBef>
              <a:spcAft>
                <a:spcPts val="0"/>
              </a:spcAft>
              <a:buNone/>
            </a:pP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Simplifica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la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entrega</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aplicaciones</a:t>
            </a:r>
            <a:r>
              <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individualizadas</a:t>
            </a:r>
            <a:endParaRPr lang="en-US"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endParaRPr>
          </a:p>
        </p:txBody>
      </p:sp>
      <p:sp>
        <p:nvSpPr>
          <p:cNvPr id="29" name="&quot;GLASS&quot;; White to Transparent Linear; Shadow; 1pt stroke;"/>
          <p:cNvSpPr/>
          <p:nvPr/>
        </p:nvSpPr>
        <p:spPr bwMode="auto">
          <a:xfrm>
            <a:off x="330899" y="3602860"/>
            <a:ext cx="8732520" cy="876312"/>
          </a:xfrm>
          <a:prstGeom prst="homePlate">
            <a:avLst>
              <a:gd name="adj" fmla="val 29131"/>
            </a:avLst>
          </a:prstGeom>
          <a:gradFill flip="none" rotWithShape="1">
            <a:gsLst>
              <a:gs pos="0">
                <a:srgbClr val="000000">
                  <a:alpha val="60000"/>
                </a:srgbClr>
              </a:gs>
              <a:gs pos="50000">
                <a:srgbClr val="000000">
                  <a:alpha val="40000"/>
                </a:srgbClr>
              </a:gs>
              <a:gs pos="50000">
                <a:schemeClr val="bg2">
                  <a:alpha val="20000"/>
                </a:schemeClr>
              </a:gs>
            </a:gsLst>
            <a:lin ang="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640080" rIns="91440" bIns="91440" numCol="1" rtlCol="0" anchor="ctr" anchorCtr="0" compatLnSpc="1">
            <a:prstTxWarp prst="textNoShape">
              <a:avLst/>
            </a:prstTxWarp>
            <a:noAutofit/>
          </a:bodyPr>
          <a:lstStyle/>
          <a:p>
            <a:pPr marL="285750" marR="0" lvl="1" indent="-285750" defTabSz="1023808" eaLnBrk="1" fontAlgn="auto" latinLnBrk="0" hangingPunct="1">
              <a:lnSpc>
                <a:spcPct val="100000"/>
              </a:lnSpc>
              <a:spcBef>
                <a:spcPts val="200"/>
              </a:spcBef>
              <a:spcAft>
                <a:spcPts val="200"/>
              </a:spcAft>
              <a:buClrTx/>
              <a:buSzPct val="100000"/>
              <a:buFont typeface="Segoe" pitchFamily="34" charset="0"/>
              <a:buChar char="−"/>
              <a:tabLst/>
              <a:defRPr/>
            </a:pPr>
            <a:endParaRPr lang="en-US" sz="14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ndParaRPr>
          </a:p>
        </p:txBody>
      </p:sp>
      <p:sp>
        <p:nvSpPr>
          <p:cNvPr id="30" name="Rectangle 29"/>
          <p:cNvSpPr/>
          <p:nvPr/>
        </p:nvSpPr>
        <p:spPr>
          <a:xfrm>
            <a:off x="367411" y="3800951"/>
            <a:ext cx="2668644"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El software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más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actualizado</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adapte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 los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cambios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comerciales</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31" name="Rectangle 30"/>
          <p:cNvSpPr/>
          <p:nvPr/>
        </p:nvSpPr>
        <p:spPr>
          <a:xfrm>
            <a:off x="3036055" y="3800951"/>
            <a:ext cx="2851746"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Asegurarse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de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que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todas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sus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aplicaciones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se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encuentran</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actualizadas</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exige</a:t>
            </a:r>
            <a:r>
              <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 </a:t>
            </a:r>
            <a:r>
              <a:rPr lang="en-US" altLang="zh-CN" sz="1300" dirty="0" err="1">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rPr>
              <a:t>tiempo</a:t>
            </a:r>
            <a:endParaRPr lang="en-US" altLang="zh-CN" sz="1300" dirty="0">
              <a:ln>
                <a:solidFill>
                  <a:schemeClr val="tx1">
                    <a:lumMod val="50000"/>
                    <a:alpha val="3000"/>
                  </a:schemeClr>
                </a:solidFill>
              </a:ln>
              <a:solidFill>
                <a:srgbClr val="FFFFFF"/>
              </a:solidFill>
              <a:effectLst>
                <a:outerShdw blurRad="38100" dist="38100" dir="2700000" algn="tl">
                  <a:srgbClr val="000000">
                    <a:alpha val="43137"/>
                  </a:srgbClr>
                </a:outerShdw>
              </a:effectLst>
              <a:latin typeface="+mn-lt"/>
              <a:ea typeface="Calibri"/>
              <a:cs typeface="Times New Roman"/>
            </a:endParaRPr>
          </a:p>
        </p:txBody>
      </p:sp>
      <p:sp>
        <p:nvSpPr>
          <p:cNvPr id="32" name="Rectangle 31"/>
          <p:cNvSpPr/>
          <p:nvPr/>
        </p:nvSpPr>
        <p:spPr>
          <a:xfrm>
            <a:off x="5897906" y="3806412"/>
            <a:ext cx="2743200" cy="632481"/>
          </a:xfrm>
          <a:prstGeom prst="rect">
            <a:avLst/>
          </a:prstGeom>
        </p:spPr>
        <p:txBody>
          <a:bodyPr wrap="square" anchor="t">
            <a:spAutoFit/>
          </a:bodyPr>
          <a:lstStyle/>
          <a:p>
            <a:pPr indent="-444378" algn="ctr" defTabSz="1094978" eaLnBrk="0" fontAlgn="auto" hangingPunct="0">
              <a:lnSpc>
                <a:spcPct val="90000"/>
              </a:lnSpc>
              <a:spcBef>
                <a:spcPts val="0"/>
              </a:spcBef>
              <a:spcAft>
                <a:spcPts val="0"/>
              </a:spcAft>
              <a:buSzPct val="80000"/>
              <a:buNone/>
              <a:defRPr/>
            </a:pP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Automatiza</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actualizaciones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de software de red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para</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llevar</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nuevas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capacidades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a </a:t>
            </a:r>
            <a:r>
              <a:rPr lang="en-US" altLang="zh-CN" sz="1300" dirty="0" err="1">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las</a:t>
            </a:r>
            <a:r>
              <a:rPr lang="en-US" altLang="zh-CN" sz="1300" dirty="0">
                <a:ln>
                  <a:solidFill>
                    <a:srgbClr val="FFFFFF">
                      <a:lumMod val="50000"/>
                      <a:alpha val="3000"/>
                    </a:srgbClr>
                  </a:solidFill>
                </a:ln>
                <a:solidFill>
                  <a:srgbClr val="FFFFFF"/>
                </a:solidFill>
                <a:effectLst>
                  <a:outerShdw blurRad="38100" dist="38100" dir="2700000" algn="tl">
                    <a:srgbClr val="000000">
                      <a:alpha val="43137"/>
                    </a:srgbClr>
                  </a:outerShdw>
                </a:effectLst>
                <a:latin typeface="Segoe"/>
                <a:ea typeface="Calibri"/>
                <a:cs typeface="Times New Roman"/>
              </a:rPr>
              <a:t> PC</a:t>
            </a:r>
          </a:p>
        </p:txBody>
      </p:sp>
      <p:cxnSp>
        <p:nvCxnSpPr>
          <p:cNvPr id="33" name="Straight Connector 32"/>
          <p:cNvCxnSpPr/>
          <p:nvPr/>
        </p:nvCxnSpPr>
        <p:spPr bwMode="auto">
          <a:xfrm rot="5400000">
            <a:off x="1875968"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cxnSp>
        <p:nvCxnSpPr>
          <p:cNvPr id="34" name="Straight Connector 33"/>
          <p:cNvCxnSpPr/>
          <p:nvPr/>
        </p:nvCxnSpPr>
        <p:spPr bwMode="auto">
          <a:xfrm rot="5400000">
            <a:off x="4723943" y="4287251"/>
            <a:ext cx="2342365" cy="0"/>
          </a:xfrm>
          <a:prstGeom prst="line">
            <a:avLst/>
          </a:prstGeom>
          <a:gradFill flip="none" rotWithShape="1">
            <a:gsLst>
              <a:gs pos="0">
                <a:srgbClr val="000000">
                  <a:alpha val="34000"/>
                </a:srgbClr>
              </a:gs>
              <a:gs pos="38000">
                <a:srgbClr val="000000">
                  <a:lumMod val="85000"/>
                  <a:lumOff val="15000"/>
                  <a:alpha val="35000"/>
                </a:srgbClr>
              </a:gs>
            </a:gsLst>
            <a:lin ang="5400000" scaled="0"/>
            <a:tileRect/>
          </a:gradFill>
          <a:ln w="6350" cap="flat" cmpd="sng" algn="ctr">
            <a:solidFill>
              <a:srgbClr val="FFFFFF">
                <a:alpha val="23922"/>
              </a:srgbClr>
            </a:solidFill>
            <a:prstDash val="sysDash"/>
            <a:round/>
            <a:headEnd type="none" w="med" len="med"/>
            <a:tailEnd type="none" w="med" len="med"/>
          </a:ln>
          <a:effectLst>
            <a:outerShdw blurRad="63500" sx="102000" sy="102000" algn="ctr" rotWithShape="0">
              <a:prstClr val="black">
                <a:alpha val="40000"/>
              </a:prstClr>
            </a:outerShdw>
          </a:effectLst>
        </p:spPr>
      </p:cxnSp>
      <p:sp>
        <p:nvSpPr>
          <p:cNvPr id="35" name="&quot;GLASS&quot;; White to Transparent Linear; Shadow; 1pt stroke;"/>
          <p:cNvSpPr/>
          <p:nvPr/>
        </p:nvSpPr>
        <p:spPr bwMode="auto">
          <a:xfrm>
            <a:off x="3063005" y="3095856"/>
            <a:ext cx="2819400" cy="355482"/>
          </a:xfrm>
          <a:prstGeom prst="round2SameRect">
            <a:avLst>
              <a:gd name="adj1" fmla="val 0"/>
              <a:gd name="adj2" fmla="val 0"/>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Pero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36" name="&quot;GLASS&quot;; White to Transparent Linear; Shadow; 1pt stroke;"/>
          <p:cNvSpPr/>
          <p:nvPr/>
        </p:nvSpPr>
        <p:spPr bwMode="auto">
          <a:xfrm>
            <a:off x="5899831" y="3095857"/>
            <a:ext cx="2913270"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Optimización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de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escritorio</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37" name="&quot;GLASS&quot;; White to Transparent Linear; Shadow; 1pt stroke;"/>
          <p:cNvSpPr/>
          <p:nvPr/>
        </p:nvSpPr>
        <p:spPr bwMode="auto">
          <a:xfrm flipH="1">
            <a:off x="330899" y="3095625"/>
            <a:ext cx="2714681" cy="355482"/>
          </a:xfrm>
          <a:prstGeom prst="round1Rect">
            <a:avLst>
              <a:gd name="adj" fmla="val 43021"/>
            </a:avLst>
          </a:prstGeom>
          <a:gradFill flip="none" rotWithShape="1">
            <a:gsLst>
              <a:gs pos="0">
                <a:srgbClr val="000000">
                  <a:lumMod val="95000"/>
                  <a:lumOff val="5000"/>
                </a:srgbClr>
              </a:gs>
              <a:gs pos="80000">
                <a:srgbClr val="000000">
                  <a:alpha val="36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73152" rIns="91440" bIns="73152" numCol="1" rtlCol="0" anchor="ctr" anchorCtr="0" compatLnSpc="1">
            <a:prstTxWarp prst="textNoShape">
              <a:avLst/>
            </a:prstTxWarp>
            <a:spAutoFit/>
          </a:bodyPr>
          <a:lstStyle/>
          <a:p>
            <a:pPr indent="-444378" algn="ctr" defTabSz="1094978" eaLnBrk="0" hangingPunct="0">
              <a:lnSpc>
                <a:spcPct val="90000"/>
              </a:lnSpc>
              <a:spcAft>
                <a:spcPts val="600"/>
              </a:spcAft>
              <a:buClr>
                <a:srgbClr val="FFFFFF"/>
              </a:buClr>
              <a:buSzPct val="80000"/>
              <a:buNone/>
              <a:defRPr/>
            </a:pP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Sus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empleados</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 </a:t>
            </a:r>
            <a:r>
              <a:rPr lang="en-US" sz="1500" b="1" kern="0" spc="-50" dirty="0" err="1">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necesitan</a:t>
            </a:r>
            <a:r>
              <a:rPr lang="en-US" sz="1500" b="1" kern="0" spc="-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cs typeface="Arial" charset="0"/>
              </a:rPr>
              <a:t>...</a:t>
            </a:r>
          </a:p>
        </p:txBody>
      </p:sp>
      <p:sp>
        <p:nvSpPr>
          <p:cNvPr id="43" name="Slide Number Placeholder 23"/>
          <p:cNvSpPr>
            <a:spLocks noGrp="1"/>
          </p:cNvSpPr>
          <p:nvPr>
            <p:ph type="sldNum" sz="quarter" idx="4"/>
          </p:nvPr>
        </p:nvSpPr>
        <p:spPr>
          <a:xfrm>
            <a:off x="8362889" y="6527910"/>
            <a:ext cx="781111" cy="330090"/>
          </a:xfrm>
        </p:spPr>
        <p:txBody>
          <a:bodyPr/>
          <a:lstStyle/>
          <a:p>
            <a:pPr algn="r">
              <a:lnSpc>
                <a:spcPct val="90000"/>
              </a:lnSpc>
              <a:buNone/>
            </a:pPr>
            <a:fld id="{0EA2E07B-00C1-458D-807C-5DE870C5A269}" type="slidenum">
              <a:rPr lang="en-US" sz="1050" b="0" i="0">
                <a:solidFill>
                  <a:srgbClr val="FFFFFF"/>
                </a:solidFill>
                <a:effectLst>
                  <a:outerShdw blurRad="38100" dist="38100" dir="2700000" algn="tl">
                    <a:srgbClr val="000000">
                      <a:alpha val="43137"/>
                    </a:srgbClr>
                  </a:outerShdw>
                </a:effectLst>
                <a:latin typeface="Segoe"/>
                <a:ea typeface="+mn-ea"/>
                <a:cs typeface="+mn-cs"/>
              </a:rPr>
              <a:pPr algn="r">
                <a:lnSpc>
                  <a:spcPct val="90000"/>
                </a:lnSpc>
                <a:buNone/>
              </a:pPr>
              <a:t>9</a:t>
            </a:fld>
            <a:endParaRPr lang="en-US" sz="1050" b="0" i="0">
              <a:solidFill>
                <a:srgbClr val="FFFFFF"/>
              </a:solidFill>
              <a:effectLst>
                <a:outerShdw blurRad="38100" dist="38100" dir="2700000" algn="tl">
                  <a:srgbClr val="000000">
                    <a:alpha val="43137"/>
                  </a:srgbClr>
                </a:outerShdw>
              </a:effectLst>
              <a:latin typeface="Segoe"/>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6_Visual Blue template_Arial">
  <a:themeElements>
    <a:clrScheme name="Customer Deck FY09">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FFE199"/>
      </a:hlink>
      <a:folHlink>
        <a:srgbClr val="3D3D3D"/>
      </a:folHlink>
    </a:clrScheme>
    <a:fontScheme name="Segoe">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gradFill flip="none" rotWithShape="1">
          <a:gsLst>
            <a:gs pos="0">
              <a:srgbClr val="1E89E2">
                <a:gamma/>
                <a:shade val="57255"/>
                <a:invGamma/>
                <a:alpha val="36000"/>
              </a:srgbClr>
            </a:gs>
            <a:gs pos="50000">
              <a:schemeClr val="accent5">
                <a:lumMod val="75000"/>
              </a:schemeClr>
            </a:gs>
            <a:gs pos="100000">
              <a:schemeClr val="accent5">
                <a:lumMod val="75000"/>
              </a:schemeClr>
            </a:gs>
          </a:gsLst>
          <a:lin ang="0" scaled="1"/>
          <a:tileRect/>
        </a:gra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4300" defTabSz="-57150" eaLnBrk="0" hangingPunct="0">
          <a:spcBef>
            <a:spcPts val="200"/>
          </a:spcBef>
          <a:spcAft>
            <a:spcPts val="900"/>
          </a:spcAft>
          <a:buClr>
            <a:schemeClr val="tx2"/>
          </a:buClr>
          <a:buSzPct val="95000"/>
          <a:defRPr sz="2000" dirty="0" smtClean="0">
            <a:ln>
              <a:solidFill>
                <a:schemeClr val="tx1">
                  <a:lumMod val="50000"/>
                  <a:alpha val="5000"/>
                </a:schemeClr>
              </a:solidFill>
            </a:ln>
            <a:effectLst>
              <a:outerShdw blurRad="50800" dist="38100" dir="5400000" algn="t" rotWithShape="0">
                <a:prstClr val="black">
                  <a:alpha val="40000"/>
                </a:prstClr>
              </a:outerShdw>
            </a:effectLst>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latin typeface="Arial"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e IO">
  <a:themeElements>
    <a:clrScheme name="SIO Optimization Deck">
      <a:dk1>
        <a:srgbClr val="000000"/>
      </a:dk1>
      <a:lt1>
        <a:srgbClr val="FFFFFF"/>
      </a:lt1>
      <a:dk2>
        <a:srgbClr val="114E81"/>
      </a:dk2>
      <a:lt2>
        <a:srgbClr val="F5A54D"/>
      </a:lt2>
      <a:accent1>
        <a:srgbClr val="D74441"/>
      </a:accent1>
      <a:accent2>
        <a:srgbClr val="CB9F48"/>
      </a:accent2>
      <a:accent3>
        <a:srgbClr val="808080"/>
      </a:accent3>
      <a:accent4>
        <a:srgbClr val="18772A"/>
      </a:accent4>
      <a:accent5>
        <a:srgbClr val="1E89E2"/>
      </a:accent5>
      <a:accent6>
        <a:srgbClr val="6B2D00"/>
      </a:accent6>
      <a:hlink>
        <a:srgbClr val="8E3F00"/>
      </a:hlink>
      <a:folHlink>
        <a:srgbClr val="3D3D3D"/>
      </a:folHlink>
    </a:clrScheme>
    <a:fontScheme name="4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6F2908BA207B4B993D2D09E51ACE70" ma:contentTypeVersion="0" ma:contentTypeDescription="Create a new document." ma:contentTypeScope="" ma:versionID="5758128acab1582bb2810b690248b7c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FA9781A-2AED-4046-8675-1D9138664818}">
  <ds:schemaRefs>
    <ds:schemaRef ds:uri="http://schemas.microsoft.com/sharepoint/v3/contenttype/forms"/>
  </ds:schemaRefs>
</ds:datastoreItem>
</file>

<file path=customXml/itemProps2.xml><?xml version="1.0" encoding="utf-8"?>
<ds:datastoreItem xmlns:ds="http://schemas.openxmlformats.org/officeDocument/2006/customXml" ds:itemID="{A967AAB6-13F3-4952-9E9A-5D8E25E31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ABC54FB-6B4A-4F4D-B7B8-6D884B34CB1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24384</TotalTime>
  <Words>15824</Words>
  <Application>Microsoft PowerPoint</Application>
  <PresentationFormat>On-screen Show (4:3)</PresentationFormat>
  <Paragraphs>1750</Paragraphs>
  <Slides>58</Slides>
  <Notes>58</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6_Visual Blue template_Arial</vt:lpstr>
      <vt:lpstr>Core IO</vt:lpstr>
      <vt:lpstr>El camino hacia la optimización de escritorio Cinco mejores prácticas para optimizar la infraestructura de escritorio</vt:lpstr>
      <vt:lpstr>Objetivos y cronograma</vt:lpstr>
      <vt:lpstr>La visión de la optimización de escritorio</vt:lpstr>
      <vt:lpstr>Beneficios de la optimización de escritorio</vt:lpstr>
      <vt:lpstr>¿Qué brinda la optimización de escritorio a su empresa?</vt:lpstr>
      <vt:lpstr>Optimización de escritorio: Beneficios comerciales</vt:lpstr>
      <vt:lpstr>Optimización de escritorio: Beneficios comerciales</vt:lpstr>
      <vt:lpstr>Optimización de escritorio: Beneficios comerciales</vt:lpstr>
      <vt:lpstr>Optimización de escritorio: Beneficios comerciales</vt:lpstr>
      <vt:lpstr>Optimización de escritorio: Beneficios comerciales</vt:lpstr>
      <vt:lpstr>Enfoque orientado a la decisión comercial</vt:lpstr>
      <vt:lpstr>Escenarios de usuarios flexibles beneficiados por la optimización de escritorio Cumplimiento y administración de PC simplificados para la productividad en el lugar</vt:lpstr>
      <vt:lpstr>Escenarios de usuarios flexibles beneficiados por la optimización de escritorio Acceso a la información de manera más segura desde cualquier lugar</vt:lpstr>
      <vt:lpstr>Lograr la optimización de escritorio requiere:</vt:lpstr>
      <vt:lpstr>Optimización de la infraestructura principal  El mapa de ruta hacia la optimización de escritorio</vt:lpstr>
      <vt:lpstr>Las 5 mejores prácticas que posibilitan la optimización de escritorio</vt:lpstr>
      <vt:lpstr>Las 5 mejores prácticas que permiten la evolución de la madurez de la infraestructura</vt:lpstr>
      <vt:lpstr>1) Planificación del ciclo vital de las PC Planifique una estrategia optimizada de flotas a lo largo del ciclo vital de las PC</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Solución de optimización de escritorio de Microsoft</vt:lpstr>
      <vt:lpstr>Próximos pasos</vt:lpstr>
      <vt:lpstr>Slide 35</vt:lpstr>
      <vt:lpstr>ANEXO</vt:lpstr>
      <vt:lpstr>Slide 37</vt:lpstr>
      <vt:lpstr>Slide 38</vt:lpstr>
      <vt:lpstr>Slide 39</vt:lpstr>
      <vt:lpstr>Slide 40</vt:lpstr>
      <vt:lpstr>Slide 41</vt:lpstr>
      <vt:lpstr>Orientación para la implementación del proyecto</vt:lpstr>
      <vt:lpstr>Estandarización de hardware</vt:lpstr>
      <vt:lpstr>Estrategia del ciclo vital de las flotas</vt:lpstr>
      <vt:lpstr>Implementación de flotas por función</vt:lpstr>
      <vt:lpstr>Slide 46</vt:lpstr>
      <vt:lpstr>Implementación totalmente automática</vt:lpstr>
      <vt:lpstr>Configuración de imágenes basada en grupos</vt:lpstr>
      <vt:lpstr>Virtualización de problemas de almacenamiento, de hardware o de aplicaciones </vt:lpstr>
      <vt:lpstr>Virtualización para maximizar la eficiencia</vt:lpstr>
      <vt:lpstr>Acceso a información y aplicaciones desde cualquier lugar</vt:lpstr>
      <vt:lpstr>Directorio de redes y directivas de grupo</vt:lpstr>
      <vt:lpstr>Automatización y supervisión</vt:lpstr>
      <vt:lpstr>Automatización completa con soporte remoto</vt:lpstr>
      <vt:lpstr>Herramientas de seguridad a nivel de la PC</vt:lpstr>
      <vt:lpstr>Unificación de la protección y la administración de identidad </vt:lpstr>
      <vt:lpstr>Soporte de cumplimiento y seguridad más integral, completamente automático y específico</vt:lpstr>
      <vt:lpstr>Beneficios de la optimización de escritorio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Title Here</dc:title>
  <dc:subject>Event Name Here</dc:subject>
  <dc:creator>Speaker Name Here</dc:creator>
  <cp:lastModifiedBy>v-carlaa</cp:lastModifiedBy>
  <cp:revision>1363</cp:revision>
  <dcterms:created xsi:type="dcterms:W3CDTF">2008-06-11T00:03:44Z</dcterms:created>
  <dcterms:modified xsi:type="dcterms:W3CDTF">2008-10-21T18:00:21Z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0x010100166F2908BA207B4B993D2D09E51ACE70</vt:lpwstr>
  </property>
</Properties>
</file>