
<file path=[Content_Types].xml><?xml version="1.0" encoding="utf-8"?>
<Types xmlns="http://schemas.openxmlformats.org/package/2006/content-types">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9" r:id="rId2"/>
  </p:sldMasterIdLst>
  <p:notesMasterIdLst>
    <p:notesMasterId r:id="rId4"/>
  </p:notesMasterIdLst>
  <p:sldIdLst>
    <p:sldId id="272" r:id="rId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clrMru>
    <a:srgbClr val="0099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0471" autoAdjust="0"/>
  </p:normalViewPr>
  <p:slideViewPr>
    <p:cSldViewPr>
      <p:cViewPr>
        <p:scale>
          <a:sx n="75" d="100"/>
          <a:sy n="75" d="100"/>
        </p:scale>
        <p:origin x="-366" y="21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02472A-8B65-418A-824C-D7050731D4B5}" type="datetimeFigureOut">
              <a:rPr lang="fr-FR" smtClean="0"/>
              <a:pPr/>
              <a:t>02/04/2008</a:t>
            </a:fld>
            <a:endParaRPr lang="fr-F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D9FE95-C96B-4BCF-A503-7714C37F1E0A}"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just made the first step towards mobile Internet and voice over IP via any </a:t>
            </a:r>
            <a:r>
              <a:rPr lang="en-US" dirty="0" err="1" smtClean="0"/>
              <a:t>WiFi</a:t>
            </a:r>
            <a:r>
              <a:rPr lang="en-US" dirty="0" smtClean="0"/>
              <a:t> access point.</a:t>
            </a:r>
          </a:p>
          <a:p>
            <a:r>
              <a:rPr lang="en-US" dirty="0" smtClean="0"/>
              <a:t>Indeed, you may not be aware of it, but as soon as you have a mobile phone with </a:t>
            </a:r>
            <a:r>
              <a:rPr lang="en-US" dirty="0" err="1" smtClean="0"/>
              <a:t>WiFi</a:t>
            </a:r>
            <a:r>
              <a:rPr lang="en-US" dirty="0" smtClean="0"/>
              <a:t> connectivity, you can access Internet-based online services such as VoIP, wherever you are: at home or friends, in the street, at the coffee shop, in the airport, or in the office.</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BeWip relies on standard services and protocols provided by telecommunications operators. This software gives you the ability to use on your mobile, the services you normally use at home. For example, it is possible to call your contacts over landlines or cellular telephony, and thus on your mobile at a price close to what you would pay if you were at home on your own landline, as defined by your SIP operator.</a:t>
            </a:r>
          </a:p>
          <a:p>
            <a:endParaRPr lang="en-US" dirty="0" smtClean="0"/>
          </a:p>
          <a:p>
            <a:endParaRPr lang="en-US" dirty="0"/>
          </a:p>
        </p:txBody>
      </p:sp>
      <p:sp>
        <p:nvSpPr>
          <p:cNvPr id="4" name="Header Placeholder 3"/>
          <p:cNvSpPr>
            <a:spLocks noGrp="1"/>
          </p:cNvSpPr>
          <p:nvPr>
            <p:ph type="hdr" sz="quarter" idx="10"/>
          </p:nvPr>
        </p:nvSpPr>
        <p:spPr/>
        <p:txBody>
          <a:bodyPr/>
          <a:lstStyle/>
          <a:p>
            <a:pPr algn="l" defTabSz="914363" rtl="0"/>
            <a:endParaRPr lang="en-US" sz="1200" kern="1200" dirty="0">
              <a:solidFill>
                <a:prstClr val="black"/>
              </a:solidFill>
              <a:latin typeface="Calibri"/>
              <a:ea typeface="+mn-ea"/>
              <a:cs typeface="+mn-cs"/>
            </a:endParaRPr>
          </a:p>
        </p:txBody>
      </p:sp>
      <p:sp>
        <p:nvSpPr>
          <p:cNvPr id="5" name="Date Placeholder 4"/>
          <p:cNvSpPr>
            <a:spLocks noGrp="1"/>
          </p:cNvSpPr>
          <p:nvPr>
            <p:ph type="dt" idx="11"/>
          </p:nvPr>
        </p:nvSpPr>
        <p:spPr/>
        <p:txBody>
          <a:bodyPr/>
          <a:lstStyle/>
          <a:p>
            <a:pPr algn="r" defTabSz="914363" rtl="0"/>
            <a:fld id="{81331B57-0BE5-4F82-AA58-76F53EFF3ADA}" type="datetime8">
              <a:rPr lang="en-US" sz="1200" kern="1200">
                <a:solidFill>
                  <a:prstClr val="black"/>
                </a:solidFill>
                <a:latin typeface="Calibri"/>
                <a:ea typeface="+mn-ea"/>
                <a:cs typeface="+mn-cs"/>
              </a:rPr>
              <a:pPr algn="r" defTabSz="914363" rtl="0"/>
              <a:t>4/2/2008 11:13 AM</a:t>
            </a:fld>
            <a:endParaRPr lang="en-US" sz="1200" kern="1200">
              <a:solidFill>
                <a:prstClr val="black"/>
              </a:solidFill>
              <a:latin typeface="Calibri"/>
              <a:ea typeface="+mn-ea"/>
              <a:cs typeface="+mn-cs"/>
            </a:endParaRPr>
          </a:p>
        </p:txBody>
      </p:sp>
      <p:sp>
        <p:nvSpPr>
          <p:cNvPr id="6" name="Footer Placeholder 5"/>
          <p:cNvSpPr>
            <a:spLocks noGrp="1"/>
          </p:cNvSpPr>
          <p:nvPr>
            <p:ph type="ftr" sz="quarter" idx="12"/>
          </p:nvPr>
        </p:nvSpPr>
        <p:spPr/>
        <p:txBody>
          <a:bodyPr/>
          <a:lstStyle/>
          <a:p>
            <a:pPr algn="l" defTabSz="914363" rtl="0"/>
            <a:r>
              <a:rPr lang="en-US" sz="1200" kern="1200">
                <a:solidFill>
                  <a:srgbClr val="000000"/>
                </a:solidFill>
                <a:latin typeface="Calibri"/>
                <a:ea typeface="+mn-ea"/>
                <a:cs typeface="+mn-cs"/>
              </a:rPr>
              <a:t>© 2007 Microsoft Corporation. All rights reserved. Microsoft, Windows, Windows Vista and other product names are or may be registered trademarks and/or trademarks in the U.S. and/or other countries.</a:t>
            </a:r>
          </a:p>
          <a:p>
            <a:pPr algn="l" defTabSz="914363" rtl="0"/>
            <a:r>
              <a:rPr lang="en-US" sz="1200" kern="1200">
                <a:solidFill>
                  <a:srgbClr val="000000"/>
                </a:solidFill>
                <a:latin typeface="Calibri"/>
                <a:ea typeface="+mn-ea"/>
                <a:cs typeface="+mn-cs"/>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1200" kern="1200">
                <a:solidFill>
                  <a:srgbClr val="000000"/>
                </a:solidFill>
                <a:latin typeface="Calibri"/>
                <a:ea typeface="+mn-ea"/>
                <a:cs typeface="+mn-cs"/>
              </a:rPr>
            </a:br>
            <a:r>
              <a:rPr lang="en-US" sz="1200" kern="1200">
                <a:solidFill>
                  <a:srgbClr val="000000"/>
                </a:solidFill>
                <a:latin typeface="Calibri"/>
                <a:ea typeface="+mn-ea"/>
                <a:cs typeface="+mn-cs"/>
              </a:rPr>
              <a:t>MICROSOFT MAKES NO WARRANTIES, EXPRESS, IMPLIED OR STATUTORY, AS TO THE INFORMATION IN THIS PRESENTATION.</a:t>
            </a:r>
          </a:p>
          <a:p>
            <a:pPr algn="l" defTabSz="914363" rtl="0"/>
            <a:endParaRPr lang="en-US" sz="1200" kern="1200" dirty="0">
              <a:solidFill>
                <a:prstClr val="black"/>
              </a:solidFill>
              <a:latin typeface="Calibri"/>
              <a:ea typeface="+mn-ea"/>
              <a:cs typeface="+mn-cs"/>
            </a:endParaRPr>
          </a:p>
        </p:txBody>
      </p:sp>
      <p:sp>
        <p:nvSpPr>
          <p:cNvPr id="7" name="Slide Number Placeholder 6"/>
          <p:cNvSpPr>
            <a:spLocks noGrp="1"/>
          </p:cNvSpPr>
          <p:nvPr>
            <p:ph type="sldNum" sz="quarter" idx="13"/>
          </p:nvPr>
        </p:nvSpPr>
        <p:spPr/>
        <p:txBody>
          <a:bodyPr/>
          <a:lstStyle/>
          <a:p>
            <a:pPr algn="r" defTabSz="914363" rtl="0"/>
            <a:fld id="{EC87E0CF-87F6-4B58-B8B8-DCAB2DAAF3CA}" type="slidenum">
              <a:rPr lang="en-US" sz="1200" kern="1200">
                <a:solidFill>
                  <a:prstClr val="black"/>
                </a:solidFill>
                <a:latin typeface="Calibri"/>
                <a:ea typeface="+mn-ea"/>
                <a:cs typeface="+mn-cs"/>
              </a:rPr>
              <a:pPr algn="r" defTabSz="914363" rtl="0"/>
              <a:t>1</a:t>
            </a:fld>
            <a:endParaRPr lang="en-US" sz="1200" kern="1200" dirty="0">
              <a:solidFill>
                <a:prstClr val="black"/>
              </a:solidFill>
              <a:latin typeface="Calibri"/>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4" name="Round Diagonal Corner Rectangle 5"/>
          <p:cNvSpPr/>
          <p:nvPr userDrawn="1"/>
        </p:nvSpPr>
        <p:spPr>
          <a:xfrm>
            <a:off x="269146" y="908102"/>
            <a:ext cx="8643998" cy="4214842"/>
          </a:xfrm>
          <a:prstGeom prst="round2DiagRect">
            <a:avLst>
              <a:gd name="adj1" fmla="val 6687"/>
              <a:gd name="adj2" fmla="val 0"/>
            </a:avLst>
          </a:prstGeom>
          <a:gradFill flip="none" rotWithShape="1">
            <a:gsLst>
              <a:gs pos="0">
                <a:srgbClr val="4F81BD">
                  <a:shade val="51000"/>
                  <a:satMod val="130000"/>
                  <a:alpha val="0"/>
                </a:srgbClr>
              </a:gs>
              <a:gs pos="80000">
                <a:srgbClr val="4F81BD">
                  <a:shade val="93000"/>
                  <a:satMod val="130000"/>
                </a:srgbClr>
              </a:gs>
              <a:gs pos="100000">
                <a:srgbClr val="4F81BD">
                  <a:shade val="94000"/>
                  <a:satMod val="135000"/>
                </a:srgbClr>
              </a:gs>
            </a:gsLst>
            <a:lin ang="18900000" scaled="1"/>
            <a:tileRect/>
          </a:gradFill>
          <a:ln>
            <a:noFill/>
          </a:ln>
          <a:effectLst>
            <a:outerShdw blurRad="40000" dist="23000" dir="5400000" rotWithShape="0">
              <a:srgbClr val="000000">
                <a:alpha val="35000"/>
              </a:srgbClr>
            </a:outerShdw>
          </a:effectLst>
          <a:scene3d>
            <a:camera prst="orthographicFront">
              <a:rot lat="0" lon="0" rev="0"/>
            </a:camera>
            <a:lightRig rig="threePt" dir="t"/>
          </a:scene3d>
          <a:sp3d prstMaterial="metal">
            <a:bevelT w="63500" h="25400"/>
            <a:bevelB/>
          </a:sp3d>
        </p:spPr>
        <p:txBody>
          <a:bodyPr rtlCol="0" anchor="ctr"/>
          <a:lstStyle/>
          <a:p>
            <a:pPr algn="ctr" rtl="0">
              <a:defRPr/>
            </a:pPr>
            <a:endParaRPr lang="fr-FR" dirty="0">
              <a:solidFill>
                <a:sysClr val="window" lastClr="FFFFFF"/>
              </a:solidFill>
              <a:latin typeface="Calibri"/>
              <a:ea typeface="+mn-ea"/>
              <a:cs typeface="+mn-cs"/>
            </a:endParaRPr>
          </a:p>
        </p:txBody>
      </p:sp>
      <p:sp>
        <p:nvSpPr>
          <p:cNvPr id="2" name="Title 1"/>
          <p:cNvSpPr>
            <a:spLocks noGrp="1"/>
          </p:cNvSpPr>
          <p:nvPr>
            <p:ph type="ctrTitle"/>
          </p:nvPr>
        </p:nvSpPr>
        <p:spPr>
          <a:xfrm>
            <a:off x="285720" y="2214554"/>
            <a:ext cx="8643998" cy="1523495"/>
          </a:xfrm>
        </p:spPr>
        <p:txBody>
          <a:bodyPr>
            <a:noAutofit/>
            <a:scene3d>
              <a:camera prst="orthographicFront"/>
              <a:lightRig rig="threePt" dir="t"/>
            </a:scene3d>
            <a:sp3d extrusionH="57150">
              <a:bevelT w="38100" h="38100"/>
            </a:sp3d>
          </a:bodyPr>
          <a:lstStyle>
            <a:lvl1pPr algn="l" defTabSz="914363" rtl="0" eaLnBrk="1" latinLnBrk="0" hangingPunct="1">
              <a:lnSpc>
                <a:spcPct val="90000"/>
              </a:lnSpc>
              <a:spcBef>
                <a:spcPct val="0"/>
              </a:spcBef>
              <a:buNone/>
              <a:defRPr lang="en-US" sz="4400" b="1" kern="1200" cap="none" spc="0" dirty="0">
                <a:ln/>
                <a:solidFill>
                  <a:srgbClr val="FFC000"/>
                </a:solidFill>
                <a:effectLst/>
                <a:latin typeface="Segoe" pitchFamily="34" charset="0"/>
                <a:ea typeface="+mn-ea"/>
                <a:cs typeface="Arial" charset="0"/>
              </a:defRPr>
            </a:lvl1pPr>
          </a:lstStyle>
          <a:p>
            <a:r>
              <a:rPr lang="fr-FR" dirty="0" smtClean="0"/>
              <a:t>Cliquez pour modifier le style du titre</a:t>
            </a:r>
            <a:endParaRPr lang="en-US" dirty="0"/>
          </a:p>
        </p:txBody>
      </p:sp>
      <p:sp>
        <p:nvSpPr>
          <p:cNvPr id="3" name="Subtitle 2"/>
          <p:cNvSpPr>
            <a:spLocks noGrp="1"/>
          </p:cNvSpPr>
          <p:nvPr>
            <p:ph type="subTitle" idx="1"/>
          </p:nvPr>
        </p:nvSpPr>
        <p:spPr>
          <a:xfrm>
            <a:off x="357158" y="4071942"/>
            <a:ext cx="7681913" cy="461665"/>
          </a:xfrm>
        </p:spPr>
        <p:txBody>
          <a:bodyPr>
            <a:noAutofit/>
          </a:bodyPr>
          <a:lstStyle>
            <a:lvl1pPr marL="0" indent="0" algn="l">
              <a:lnSpc>
                <a:spcPct val="90000"/>
              </a:lnSpc>
              <a:spcBef>
                <a:spcPts val="0"/>
              </a:spcBef>
              <a:buNone/>
              <a:defRPr sz="2400" b="1">
                <a:solidFill>
                  <a:schemeClr val="tx1">
                    <a:tint val="75000"/>
                  </a:schemeClr>
                </a:solidFill>
                <a:effectLst>
                  <a:outerShdw blurRad="38100" dist="38100" dir="2700000" algn="tl">
                    <a:srgbClr val="000000">
                      <a:alpha val="43137"/>
                    </a:srgbClr>
                  </a:outerShdw>
                </a:effectLst>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fr-FR" dirty="0" smtClean="0"/>
              <a:t>Cliquez pour modifier le style des sous-titres du masque</a:t>
            </a:r>
            <a:endParaRPr lang="en-US" dirty="0"/>
          </a:p>
        </p:txBody>
      </p:sp>
      <p:sp>
        <p:nvSpPr>
          <p:cNvPr id="5" name="Rectangle 4"/>
          <p:cNvSpPr/>
          <p:nvPr userDrawn="1"/>
        </p:nvSpPr>
        <p:spPr bwMode="auto">
          <a:xfrm rot="10800000">
            <a:off x="0" y="1271573"/>
            <a:ext cx="8929718" cy="795528"/>
          </a:xfrm>
          <a:prstGeom prst="rect">
            <a:avLst/>
          </a:prstGeom>
          <a:gradFill flip="none" rotWithShape="1">
            <a:gsLst>
              <a:gs pos="100000">
                <a:schemeClr val="tx1">
                  <a:alpha val="46000"/>
                </a:schemeClr>
              </a:gs>
              <a:gs pos="13000">
                <a:schemeClr val="lt1">
                  <a:tint val="45000"/>
                  <a:shade val="99000"/>
                  <a:satMod val="350000"/>
                </a:schemeClr>
              </a:gs>
            </a:gsLst>
            <a:path path="rect">
              <a:fillToRect l="100000" t="100000"/>
            </a:path>
            <a:tileRect r="-100000" b="-100000"/>
          </a:gradFill>
          <a:ln w="12700" cap="rnd" cmpd="sng" algn="ctr">
            <a:noFill/>
            <a:prstDash val="solid"/>
            <a:round/>
            <a:headEnd type="none" w="med" len="med"/>
            <a:tailEnd type="none" w="med" len="med"/>
          </a:ln>
          <a:effectLst/>
          <a:scene3d>
            <a:camera prst="orthographicFront"/>
            <a:lightRig rig="threePt" dir="t"/>
          </a:scene3d>
          <a:sp3d prstMaterial="plastic">
            <a:bevelT/>
          </a:sp3d>
        </p:spPr>
        <p:style>
          <a:lnRef idx="0">
            <a:scrgbClr r="0" g="0" b="0"/>
          </a:lnRef>
          <a:fillRef idx="1002">
            <a:schemeClr val="lt1"/>
          </a:fillRef>
          <a:effectRef idx="0">
            <a:scrgbClr r="0" g="0" b="0"/>
          </a:effectRef>
          <a:fontRef idx="major"/>
        </p:style>
        <p:txBody>
          <a:bodyPr vert="horz" wrap="square" lIns="91440" tIns="45720" rIns="91440" bIns="45720" numCol="1" rtlCol="0" anchor="ctr" anchorCtr="0" compatLnSpc="1">
            <a:prstTxWarp prst="textNoShape">
              <a:avLst/>
            </a:prstTxWarp>
          </a:bodyPr>
          <a:lstStyle/>
          <a:p>
            <a:pPr algn="l" rtl="0" fontAlgn="base">
              <a:spcBef>
                <a:spcPct val="0"/>
              </a:spcBef>
              <a:spcAft>
                <a:spcPct val="0"/>
              </a:spcAft>
            </a:pPr>
            <a:endParaRPr lang="fr-FR" b="1" kern="1200" dirty="0">
              <a:solidFill>
                <a:srgbClr val="FFFFFF"/>
              </a:solidFill>
              <a:latin typeface="Segoe Semibold" pitchFamily="34" charset="0"/>
              <a:ea typeface="+mj-ea"/>
              <a:cs typeface="+mj-cs"/>
            </a:endParaRPr>
          </a:p>
        </p:txBody>
      </p:sp>
      <p:pic>
        <p:nvPicPr>
          <p:cNvPr id="2053" name="Picture 5" descr="C:\WFILE\FY08\MSTD08\ElementsCommunication\MSTD08_Logos\MSTD08_logocoul_bl.png"/>
          <p:cNvPicPr>
            <a:picLocks noChangeAspect="1" noChangeArrowheads="1"/>
          </p:cNvPicPr>
          <p:nvPr userDrawn="1"/>
        </p:nvPicPr>
        <p:blipFill>
          <a:blip r:embed="rId2"/>
          <a:srcRect/>
          <a:stretch>
            <a:fillRect/>
          </a:stretch>
        </p:blipFill>
        <p:spPr bwMode="auto">
          <a:xfrm>
            <a:off x="428595" y="1357298"/>
            <a:ext cx="3704191" cy="500066"/>
          </a:xfrm>
          <a:prstGeom prst="rect">
            <a:avLst/>
          </a:prstGeom>
          <a:noFill/>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fr-FR" dirty="0" smtClean="0"/>
              <a:t>Cliquez pour modifier le style du titre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fr-FR" smtClean="0"/>
              <a:t>Cliquez pour modifier le style des sous-titres du masque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Segoe" pitchFamily="34" charset="0"/>
                <a:ea typeface="+mn-ea"/>
                <a:cs typeface="+mn-cs"/>
              </a:defRPr>
            </a:lvl1pPr>
          </a:lstStyle>
          <a:p>
            <a:pPr lvl="0"/>
            <a:r>
              <a:rPr lang="en-US" dirty="0" smtClean="0"/>
              <a:t>click to…</a:t>
            </a: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Cliquez pour modifier le style du titre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grpSp>
        <p:nvGrpSpPr>
          <p:cNvPr id="3" name="Groupe 3"/>
          <p:cNvGrpSpPr/>
          <p:nvPr userDrawn="1"/>
        </p:nvGrpSpPr>
        <p:grpSpPr>
          <a:xfrm>
            <a:off x="6643702" y="6357958"/>
            <a:ext cx="2295144" cy="356616"/>
            <a:chOff x="6643702" y="6357958"/>
            <a:chExt cx="2295144" cy="356616"/>
          </a:xfrm>
        </p:grpSpPr>
        <p:sp>
          <p:nvSpPr>
            <p:cNvPr id="5" name="Rectangle 4"/>
            <p:cNvSpPr/>
            <p:nvPr userDrawn="1"/>
          </p:nvSpPr>
          <p:spPr bwMode="auto">
            <a:xfrm>
              <a:off x="6643702" y="6357958"/>
              <a:ext cx="2295144" cy="356616"/>
            </a:xfrm>
            <a:prstGeom prst="rect">
              <a:avLst/>
            </a:prstGeom>
            <a:gradFill>
              <a:gsLst>
                <a:gs pos="100000">
                  <a:schemeClr val="tx1">
                    <a:alpha val="0"/>
                  </a:schemeClr>
                </a:gs>
                <a:gs pos="52000">
                  <a:schemeClr val="lt1">
                    <a:tint val="45000"/>
                    <a:shade val="99000"/>
                    <a:satMod val="350000"/>
                  </a:schemeClr>
                </a:gs>
                <a:gs pos="100000">
                  <a:schemeClr val="lt1">
                    <a:shade val="20000"/>
                    <a:satMod val="255000"/>
                  </a:schemeClr>
                </a:gs>
              </a:gsLst>
            </a:gradFill>
            <a:ln w="12700" cap="flat" cmpd="sng" algn="ctr">
              <a:noFill/>
              <a:prstDash val="solid"/>
              <a:round/>
              <a:headEnd type="none" w="med" len="med"/>
              <a:tailEnd type="none" w="med" len="med"/>
            </a:ln>
            <a:effectLst/>
            <a:scene3d>
              <a:camera prst="orthographicFront"/>
              <a:lightRig rig="threePt" dir="t"/>
            </a:scene3d>
            <a:sp3d>
              <a:bevelT/>
            </a:sp3d>
          </p:spPr>
          <p:style>
            <a:lnRef idx="0">
              <a:scrgbClr r="0" g="0" b="0"/>
            </a:lnRef>
            <a:fillRef idx="1002">
              <a:schemeClr val="lt1"/>
            </a:fillRef>
            <a:effectRef idx="0">
              <a:scrgbClr r="0" g="0" b="0"/>
            </a:effectRef>
            <a:fontRef idx="major"/>
          </p:style>
          <p:txBody>
            <a:bodyPr vert="horz" wrap="square" lIns="91440" tIns="45720" rIns="91440" bIns="45720" numCol="1" rtlCol="0" anchor="ctr" anchorCtr="0" compatLnSpc="1">
              <a:prstTxWarp prst="textNoShape">
                <a:avLst/>
              </a:prstTxWarp>
            </a:bodyPr>
            <a:lstStyle/>
            <a:p>
              <a:pPr algn="l" rtl="0" fontAlgn="base">
                <a:spcBef>
                  <a:spcPct val="0"/>
                </a:spcBef>
                <a:spcAft>
                  <a:spcPct val="0"/>
                </a:spcAft>
              </a:pPr>
              <a:endParaRPr lang="fr-FR" b="1" kern="1200" dirty="0">
                <a:solidFill>
                  <a:srgbClr val="FFFFFF"/>
                </a:solidFill>
                <a:latin typeface="Segoe Semibold" pitchFamily="34" charset="0"/>
                <a:ea typeface="+mj-ea"/>
                <a:cs typeface="+mj-cs"/>
              </a:endParaRPr>
            </a:p>
          </p:txBody>
        </p:sp>
        <p:pic>
          <p:nvPicPr>
            <p:cNvPr id="7" name="Picture 3" descr="C:\WFILE\FY08\MSTD08\ElementsCommunication\MSTD08_Logos\MSTD08_logocoul_acr_ssbl.jpg"/>
            <p:cNvPicPr>
              <a:picLocks noChangeAspect="1" noChangeArrowheads="1"/>
            </p:cNvPicPr>
            <p:nvPr userDrawn="1"/>
          </p:nvPicPr>
          <p:blipFill>
            <a:blip r:embed="rId2" cstate="print"/>
            <a:srcRect/>
            <a:stretch>
              <a:fillRect/>
            </a:stretch>
          </p:blipFill>
          <p:spPr bwMode="auto">
            <a:xfrm>
              <a:off x="7252140" y="6364154"/>
              <a:ext cx="1050153" cy="296863"/>
            </a:xfrm>
            <a:prstGeom prst="rect">
              <a:avLst/>
            </a:prstGeom>
            <a:noFill/>
          </p:spPr>
        </p:pic>
      </p:gr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pour modifier le style du titre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grpSp>
        <p:nvGrpSpPr>
          <p:cNvPr id="4" name="Groupe 3"/>
          <p:cNvGrpSpPr/>
          <p:nvPr userDrawn="1"/>
        </p:nvGrpSpPr>
        <p:grpSpPr>
          <a:xfrm>
            <a:off x="6643702" y="6357958"/>
            <a:ext cx="2295144" cy="356616"/>
            <a:chOff x="6643702" y="6357958"/>
            <a:chExt cx="2295144" cy="356616"/>
          </a:xfrm>
        </p:grpSpPr>
        <p:sp>
          <p:nvSpPr>
            <p:cNvPr id="5" name="Rectangle 4"/>
            <p:cNvSpPr/>
            <p:nvPr userDrawn="1"/>
          </p:nvSpPr>
          <p:spPr bwMode="auto">
            <a:xfrm>
              <a:off x="6643702" y="6357958"/>
              <a:ext cx="2295144" cy="356616"/>
            </a:xfrm>
            <a:prstGeom prst="rect">
              <a:avLst/>
            </a:prstGeom>
            <a:gradFill>
              <a:gsLst>
                <a:gs pos="100000">
                  <a:schemeClr val="tx1">
                    <a:alpha val="0"/>
                  </a:schemeClr>
                </a:gs>
                <a:gs pos="52000">
                  <a:schemeClr val="lt1">
                    <a:tint val="45000"/>
                    <a:shade val="99000"/>
                    <a:satMod val="350000"/>
                  </a:schemeClr>
                </a:gs>
                <a:gs pos="100000">
                  <a:schemeClr val="lt1">
                    <a:shade val="20000"/>
                    <a:satMod val="255000"/>
                  </a:schemeClr>
                </a:gs>
              </a:gsLst>
            </a:gradFill>
            <a:ln w="12700" cap="flat" cmpd="sng" algn="ctr">
              <a:noFill/>
              <a:prstDash val="solid"/>
              <a:round/>
              <a:headEnd type="none" w="med" len="med"/>
              <a:tailEnd type="none" w="med" len="med"/>
            </a:ln>
            <a:effectLst/>
            <a:scene3d>
              <a:camera prst="orthographicFront"/>
              <a:lightRig rig="threePt" dir="t"/>
            </a:scene3d>
            <a:sp3d>
              <a:bevelT/>
            </a:sp3d>
          </p:spPr>
          <p:style>
            <a:lnRef idx="0">
              <a:scrgbClr r="0" g="0" b="0"/>
            </a:lnRef>
            <a:fillRef idx="1002">
              <a:schemeClr val="lt1"/>
            </a:fillRef>
            <a:effectRef idx="0">
              <a:scrgbClr r="0" g="0" b="0"/>
            </a:effectRef>
            <a:fontRef idx="major"/>
          </p:style>
          <p:txBody>
            <a:bodyPr vert="horz" wrap="square" lIns="91440" tIns="45720" rIns="91440" bIns="45720" numCol="1" rtlCol="0" anchor="ctr" anchorCtr="0" compatLnSpc="1">
              <a:prstTxWarp prst="textNoShape">
                <a:avLst/>
              </a:prstTxWarp>
            </a:bodyPr>
            <a:lstStyle/>
            <a:p>
              <a:pPr algn="l" rtl="0" fontAlgn="base">
                <a:spcBef>
                  <a:spcPct val="0"/>
                </a:spcBef>
                <a:spcAft>
                  <a:spcPct val="0"/>
                </a:spcAft>
              </a:pPr>
              <a:endParaRPr lang="fr-FR" b="1" kern="1200" dirty="0">
                <a:solidFill>
                  <a:srgbClr val="FFFFFF"/>
                </a:solidFill>
                <a:latin typeface="Segoe Semibold" pitchFamily="34" charset="0"/>
                <a:ea typeface="+mj-ea"/>
                <a:cs typeface="+mj-cs"/>
              </a:endParaRPr>
            </a:p>
          </p:txBody>
        </p:sp>
        <p:pic>
          <p:nvPicPr>
            <p:cNvPr id="6" name="Picture 3" descr="C:\WFILE\FY08\MSTD08\ElementsCommunication\MSTD08_Logos\MSTD08_logocoul_acr_ssbl.jpg"/>
            <p:cNvPicPr>
              <a:picLocks noChangeAspect="1" noChangeArrowheads="1"/>
            </p:cNvPicPr>
            <p:nvPr userDrawn="1"/>
          </p:nvPicPr>
          <p:blipFill>
            <a:blip r:embed="rId2" cstate="print"/>
            <a:srcRect/>
            <a:stretch>
              <a:fillRect/>
            </a:stretch>
          </p:blipFill>
          <p:spPr bwMode="auto">
            <a:xfrm>
              <a:off x="7252140" y="6364154"/>
              <a:ext cx="1050153" cy="296863"/>
            </a:xfrm>
            <a:prstGeom prst="rect">
              <a:avLst/>
            </a:prstGeom>
            <a:noFill/>
          </p:spPr>
        </p:pic>
      </p:gr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pour modifier le style du titre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grpSp>
        <p:nvGrpSpPr>
          <p:cNvPr id="5" name="Groupe 4"/>
          <p:cNvGrpSpPr/>
          <p:nvPr userDrawn="1"/>
        </p:nvGrpSpPr>
        <p:grpSpPr>
          <a:xfrm>
            <a:off x="6643702" y="6357958"/>
            <a:ext cx="2295144" cy="356616"/>
            <a:chOff x="6643702" y="6357958"/>
            <a:chExt cx="2295144" cy="356616"/>
          </a:xfrm>
        </p:grpSpPr>
        <p:sp>
          <p:nvSpPr>
            <p:cNvPr id="6" name="Rectangle 5"/>
            <p:cNvSpPr/>
            <p:nvPr userDrawn="1"/>
          </p:nvSpPr>
          <p:spPr bwMode="auto">
            <a:xfrm>
              <a:off x="6643702" y="6357958"/>
              <a:ext cx="2295144" cy="356616"/>
            </a:xfrm>
            <a:prstGeom prst="rect">
              <a:avLst/>
            </a:prstGeom>
            <a:gradFill>
              <a:gsLst>
                <a:gs pos="100000">
                  <a:schemeClr val="tx1">
                    <a:alpha val="0"/>
                  </a:schemeClr>
                </a:gs>
                <a:gs pos="52000">
                  <a:schemeClr val="lt1">
                    <a:tint val="45000"/>
                    <a:shade val="99000"/>
                    <a:satMod val="350000"/>
                  </a:schemeClr>
                </a:gs>
                <a:gs pos="100000">
                  <a:schemeClr val="lt1">
                    <a:shade val="20000"/>
                    <a:satMod val="255000"/>
                  </a:schemeClr>
                </a:gs>
              </a:gsLst>
            </a:gradFill>
            <a:ln w="12700" cap="flat" cmpd="sng" algn="ctr">
              <a:noFill/>
              <a:prstDash val="solid"/>
              <a:round/>
              <a:headEnd type="none" w="med" len="med"/>
              <a:tailEnd type="none" w="med" len="med"/>
            </a:ln>
            <a:effectLst/>
            <a:scene3d>
              <a:camera prst="orthographicFront"/>
              <a:lightRig rig="threePt" dir="t"/>
            </a:scene3d>
            <a:sp3d>
              <a:bevelT/>
            </a:sp3d>
          </p:spPr>
          <p:style>
            <a:lnRef idx="0">
              <a:scrgbClr r="0" g="0" b="0"/>
            </a:lnRef>
            <a:fillRef idx="1002">
              <a:schemeClr val="lt1"/>
            </a:fillRef>
            <a:effectRef idx="0">
              <a:scrgbClr r="0" g="0" b="0"/>
            </a:effectRef>
            <a:fontRef idx="major"/>
          </p:style>
          <p:txBody>
            <a:bodyPr vert="horz" wrap="square" lIns="91440" tIns="45720" rIns="91440" bIns="45720" numCol="1" rtlCol="0" anchor="ctr" anchorCtr="0" compatLnSpc="1">
              <a:prstTxWarp prst="textNoShape">
                <a:avLst/>
              </a:prstTxWarp>
            </a:bodyPr>
            <a:lstStyle/>
            <a:p>
              <a:pPr algn="l" rtl="0" fontAlgn="base">
                <a:spcBef>
                  <a:spcPct val="0"/>
                </a:spcBef>
                <a:spcAft>
                  <a:spcPct val="0"/>
                </a:spcAft>
              </a:pPr>
              <a:endParaRPr lang="fr-FR" b="1" kern="1200" dirty="0">
                <a:solidFill>
                  <a:srgbClr val="FFFFFF"/>
                </a:solidFill>
                <a:latin typeface="Segoe Semibold" pitchFamily="34" charset="0"/>
                <a:ea typeface="+mj-ea"/>
                <a:cs typeface="+mj-cs"/>
              </a:endParaRPr>
            </a:p>
          </p:txBody>
        </p:sp>
        <p:pic>
          <p:nvPicPr>
            <p:cNvPr id="7" name="Picture 3" descr="C:\WFILE\FY08\MSTD08\ElementsCommunication\MSTD08_Logos\MSTD08_logocoul_acr_ssbl.jpg"/>
            <p:cNvPicPr>
              <a:picLocks noChangeAspect="1" noChangeArrowheads="1"/>
            </p:cNvPicPr>
            <p:nvPr userDrawn="1"/>
          </p:nvPicPr>
          <p:blipFill>
            <a:blip r:embed="rId2" cstate="print"/>
            <a:srcRect/>
            <a:stretch>
              <a:fillRect/>
            </a:stretch>
          </p:blipFill>
          <p:spPr bwMode="auto">
            <a:xfrm>
              <a:off x="7252140" y="6364154"/>
              <a:ext cx="1050153" cy="296863"/>
            </a:xfrm>
            <a:prstGeom prst="rect">
              <a:avLst/>
            </a:prstGeom>
            <a:noFill/>
          </p:spPr>
        </p:pic>
      </p:gr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Cliquez pour modifier le style du titre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fr-FR" smtClean="0"/>
              <a:t>Cliquez pour modifier les styles du texte du masque</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fr-FR" smtClean="0"/>
              <a:t>Cliquez pour modifier les styles du texte du masque</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grpSp>
        <p:nvGrpSpPr>
          <p:cNvPr id="7" name="Groupe 6"/>
          <p:cNvGrpSpPr/>
          <p:nvPr userDrawn="1"/>
        </p:nvGrpSpPr>
        <p:grpSpPr>
          <a:xfrm>
            <a:off x="6643702" y="6357958"/>
            <a:ext cx="2295144" cy="356616"/>
            <a:chOff x="6643702" y="6357958"/>
            <a:chExt cx="2295144" cy="356616"/>
          </a:xfrm>
        </p:grpSpPr>
        <p:sp>
          <p:nvSpPr>
            <p:cNvPr id="8" name="Rectangle 7"/>
            <p:cNvSpPr/>
            <p:nvPr userDrawn="1"/>
          </p:nvSpPr>
          <p:spPr bwMode="auto">
            <a:xfrm>
              <a:off x="6643702" y="6357958"/>
              <a:ext cx="2295144" cy="356616"/>
            </a:xfrm>
            <a:prstGeom prst="rect">
              <a:avLst/>
            </a:prstGeom>
            <a:gradFill>
              <a:gsLst>
                <a:gs pos="100000">
                  <a:schemeClr val="tx1">
                    <a:alpha val="0"/>
                  </a:schemeClr>
                </a:gs>
                <a:gs pos="52000">
                  <a:schemeClr val="lt1">
                    <a:tint val="45000"/>
                    <a:shade val="99000"/>
                    <a:satMod val="350000"/>
                  </a:schemeClr>
                </a:gs>
                <a:gs pos="100000">
                  <a:schemeClr val="lt1">
                    <a:shade val="20000"/>
                    <a:satMod val="255000"/>
                  </a:schemeClr>
                </a:gs>
              </a:gsLst>
            </a:gradFill>
            <a:ln w="12700" cap="flat" cmpd="sng" algn="ctr">
              <a:noFill/>
              <a:prstDash val="solid"/>
              <a:round/>
              <a:headEnd type="none" w="med" len="med"/>
              <a:tailEnd type="none" w="med" len="med"/>
            </a:ln>
            <a:effectLst/>
            <a:scene3d>
              <a:camera prst="orthographicFront"/>
              <a:lightRig rig="threePt" dir="t"/>
            </a:scene3d>
            <a:sp3d>
              <a:bevelT/>
            </a:sp3d>
          </p:spPr>
          <p:style>
            <a:lnRef idx="0">
              <a:scrgbClr r="0" g="0" b="0"/>
            </a:lnRef>
            <a:fillRef idx="1002">
              <a:schemeClr val="lt1"/>
            </a:fillRef>
            <a:effectRef idx="0">
              <a:scrgbClr r="0" g="0" b="0"/>
            </a:effectRef>
            <a:fontRef idx="major"/>
          </p:style>
          <p:txBody>
            <a:bodyPr vert="horz" wrap="square" lIns="91440" tIns="45720" rIns="91440" bIns="45720" numCol="1" rtlCol="0" anchor="ctr" anchorCtr="0" compatLnSpc="1">
              <a:prstTxWarp prst="textNoShape">
                <a:avLst/>
              </a:prstTxWarp>
            </a:bodyPr>
            <a:lstStyle/>
            <a:p>
              <a:pPr algn="l" rtl="0" fontAlgn="base">
                <a:spcBef>
                  <a:spcPct val="0"/>
                </a:spcBef>
                <a:spcAft>
                  <a:spcPct val="0"/>
                </a:spcAft>
              </a:pPr>
              <a:endParaRPr lang="fr-FR" b="1" kern="1200" dirty="0">
                <a:solidFill>
                  <a:srgbClr val="FFFFFF"/>
                </a:solidFill>
                <a:latin typeface="Segoe Semibold" pitchFamily="34" charset="0"/>
                <a:ea typeface="+mj-ea"/>
                <a:cs typeface="+mj-cs"/>
              </a:endParaRPr>
            </a:p>
          </p:txBody>
        </p:sp>
        <p:pic>
          <p:nvPicPr>
            <p:cNvPr id="9" name="Picture 3" descr="C:\WFILE\FY08\MSTD08\ElementsCommunication\MSTD08_Logos\MSTD08_logocoul_acr_ssbl.jpg"/>
            <p:cNvPicPr>
              <a:picLocks noChangeAspect="1" noChangeArrowheads="1"/>
            </p:cNvPicPr>
            <p:nvPr userDrawn="1"/>
          </p:nvPicPr>
          <p:blipFill>
            <a:blip r:embed="rId2" cstate="print"/>
            <a:srcRect/>
            <a:stretch>
              <a:fillRect/>
            </a:stretch>
          </p:blipFill>
          <p:spPr bwMode="auto">
            <a:xfrm>
              <a:off x="7252140" y="6364154"/>
              <a:ext cx="1050153" cy="296863"/>
            </a:xfrm>
            <a:prstGeom prst="rect">
              <a:avLst/>
            </a:prstGeom>
            <a:noFill/>
          </p:spPr>
        </p:pic>
      </p:gr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pour modifier le style du titre</a:t>
            </a:r>
            <a:endParaRPr lang="en-US"/>
          </a:p>
        </p:txBody>
      </p:sp>
      <p:grpSp>
        <p:nvGrpSpPr>
          <p:cNvPr id="3" name="Groupe 2"/>
          <p:cNvGrpSpPr/>
          <p:nvPr userDrawn="1"/>
        </p:nvGrpSpPr>
        <p:grpSpPr>
          <a:xfrm>
            <a:off x="6643702" y="6357958"/>
            <a:ext cx="2295144" cy="356616"/>
            <a:chOff x="6643702" y="6357958"/>
            <a:chExt cx="2295144" cy="356616"/>
          </a:xfrm>
        </p:grpSpPr>
        <p:sp>
          <p:nvSpPr>
            <p:cNvPr id="4" name="Rectangle 3"/>
            <p:cNvSpPr/>
            <p:nvPr userDrawn="1"/>
          </p:nvSpPr>
          <p:spPr bwMode="auto">
            <a:xfrm>
              <a:off x="6643702" y="6357958"/>
              <a:ext cx="2295144" cy="356616"/>
            </a:xfrm>
            <a:prstGeom prst="rect">
              <a:avLst/>
            </a:prstGeom>
            <a:gradFill>
              <a:gsLst>
                <a:gs pos="100000">
                  <a:schemeClr val="tx1">
                    <a:alpha val="0"/>
                  </a:schemeClr>
                </a:gs>
                <a:gs pos="52000">
                  <a:schemeClr val="lt1">
                    <a:tint val="45000"/>
                    <a:shade val="99000"/>
                    <a:satMod val="350000"/>
                  </a:schemeClr>
                </a:gs>
                <a:gs pos="100000">
                  <a:schemeClr val="lt1">
                    <a:shade val="20000"/>
                    <a:satMod val="255000"/>
                  </a:schemeClr>
                </a:gs>
              </a:gsLst>
            </a:gradFill>
            <a:ln w="12700" cap="flat" cmpd="sng" algn="ctr">
              <a:noFill/>
              <a:prstDash val="solid"/>
              <a:round/>
              <a:headEnd type="none" w="med" len="med"/>
              <a:tailEnd type="none" w="med" len="med"/>
            </a:ln>
            <a:effectLst/>
            <a:scene3d>
              <a:camera prst="orthographicFront"/>
              <a:lightRig rig="threePt" dir="t"/>
            </a:scene3d>
            <a:sp3d>
              <a:bevelT/>
            </a:sp3d>
          </p:spPr>
          <p:style>
            <a:lnRef idx="0">
              <a:scrgbClr r="0" g="0" b="0"/>
            </a:lnRef>
            <a:fillRef idx="1002">
              <a:schemeClr val="lt1"/>
            </a:fillRef>
            <a:effectRef idx="0">
              <a:scrgbClr r="0" g="0" b="0"/>
            </a:effectRef>
            <a:fontRef idx="major"/>
          </p:style>
          <p:txBody>
            <a:bodyPr vert="horz" wrap="square" lIns="91440" tIns="45720" rIns="91440" bIns="45720" numCol="1" rtlCol="0" anchor="ctr" anchorCtr="0" compatLnSpc="1">
              <a:prstTxWarp prst="textNoShape">
                <a:avLst/>
              </a:prstTxWarp>
            </a:bodyPr>
            <a:lstStyle/>
            <a:p>
              <a:pPr algn="l" rtl="0" fontAlgn="base">
                <a:spcBef>
                  <a:spcPct val="0"/>
                </a:spcBef>
                <a:spcAft>
                  <a:spcPct val="0"/>
                </a:spcAft>
              </a:pPr>
              <a:endParaRPr lang="fr-FR" b="1" kern="1200" dirty="0">
                <a:solidFill>
                  <a:srgbClr val="FFFFFF"/>
                </a:solidFill>
                <a:latin typeface="Segoe Semibold" pitchFamily="34" charset="0"/>
                <a:ea typeface="+mj-ea"/>
                <a:cs typeface="+mj-cs"/>
              </a:endParaRPr>
            </a:p>
          </p:txBody>
        </p:sp>
        <p:pic>
          <p:nvPicPr>
            <p:cNvPr id="5" name="Picture 3" descr="C:\WFILE\FY08\MSTD08\ElementsCommunication\MSTD08_Logos\MSTD08_logocoul_acr_ssbl.jpg"/>
            <p:cNvPicPr>
              <a:picLocks noChangeAspect="1" noChangeArrowheads="1"/>
            </p:cNvPicPr>
            <p:nvPr userDrawn="1"/>
          </p:nvPicPr>
          <p:blipFill>
            <a:blip r:embed="rId2" cstate="print"/>
            <a:srcRect/>
            <a:stretch>
              <a:fillRect/>
            </a:stretch>
          </p:blipFill>
          <p:spPr bwMode="auto">
            <a:xfrm>
              <a:off x="7252140" y="6364154"/>
              <a:ext cx="1050153" cy="296863"/>
            </a:xfrm>
            <a:prstGeom prst="rect">
              <a:avLst/>
            </a:prstGeom>
            <a:noFill/>
          </p:spPr>
        </p:pic>
      </p:gr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fr-FR" dirty="0" smtClean="0"/>
              <a:t>Cliquez pour modifier le style du titre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fr-FR" smtClean="0"/>
              <a:t>Cliquez pour modifier le style des sous-titres du masque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Segoe" pitchFamily="34" charset="0"/>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Cliquez pour modifier le style du titre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grpSp>
        <p:nvGrpSpPr>
          <p:cNvPr id="3" name="Groupe 3"/>
          <p:cNvGrpSpPr/>
          <p:nvPr userDrawn="1"/>
        </p:nvGrpSpPr>
        <p:grpSpPr>
          <a:xfrm>
            <a:off x="6643702" y="6357958"/>
            <a:ext cx="2295144" cy="356616"/>
            <a:chOff x="6643702" y="6357958"/>
            <a:chExt cx="2295144" cy="356616"/>
          </a:xfrm>
        </p:grpSpPr>
        <p:sp>
          <p:nvSpPr>
            <p:cNvPr id="5" name="Rectangle 4"/>
            <p:cNvSpPr/>
            <p:nvPr userDrawn="1"/>
          </p:nvSpPr>
          <p:spPr bwMode="auto">
            <a:xfrm>
              <a:off x="6643702" y="6357958"/>
              <a:ext cx="2295144" cy="356616"/>
            </a:xfrm>
            <a:prstGeom prst="rect">
              <a:avLst/>
            </a:prstGeom>
            <a:gradFill>
              <a:gsLst>
                <a:gs pos="100000">
                  <a:schemeClr val="tx1">
                    <a:alpha val="0"/>
                  </a:schemeClr>
                </a:gs>
                <a:gs pos="52000">
                  <a:schemeClr val="lt1">
                    <a:tint val="45000"/>
                    <a:shade val="99000"/>
                    <a:satMod val="350000"/>
                  </a:schemeClr>
                </a:gs>
                <a:gs pos="100000">
                  <a:schemeClr val="lt1">
                    <a:shade val="20000"/>
                    <a:satMod val="255000"/>
                  </a:schemeClr>
                </a:gs>
              </a:gsLst>
            </a:gradFill>
            <a:ln w="12700" cap="flat" cmpd="sng" algn="ctr">
              <a:noFill/>
              <a:prstDash val="solid"/>
              <a:round/>
              <a:headEnd type="none" w="med" len="med"/>
              <a:tailEnd type="none" w="med" len="med"/>
            </a:ln>
            <a:effectLst/>
            <a:scene3d>
              <a:camera prst="orthographicFront"/>
              <a:lightRig rig="threePt" dir="t"/>
            </a:scene3d>
            <a:sp3d>
              <a:bevelT/>
            </a:sp3d>
          </p:spPr>
          <p:style>
            <a:lnRef idx="0">
              <a:scrgbClr r="0" g="0" b="0"/>
            </a:lnRef>
            <a:fillRef idx="1002">
              <a:schemeClr val="lt1"/>
            </a:fillRef>
            <a:effectRef idx="0">
              <a:scrgbClr r="0" g="0" b="0"/>
            </a:effectRef>
            <a:fontRef idx="major"/>
          </p:style>
          <p:txBody>
            <a:bodyPr vert="horz" wrap="square" lIns="91440" tIns="45720" rIns="91440" bIns="45720" numCol="1" rtlCol="0" anchor="ctr" anchorCtr="0" compatLnSpc="1">
              <a:prstTxWarp prst="textNoShape">
                <a:avLst/>
              </a:prstTxWarp>
            </a:bodyPr>
            <a:lstStyle/>
            <a:p>
              <a:pPr algn="l" rtl="0" fontAlgn="base">
                <a:spcBef>
                  <a:spcPct val="0"/>
                </a:spcBef>
                <a:spcAft>
                  <a:spcPct val="0"/>
                </a:spcAft>
              </a:pPr>
              <a:endParaRPr lang="fr-FR" b="1" kern="1200" dirty="0">
                <a:solidFill>
                  <a:srgbClr val="FFFFFF"/>
                </a:solidFill>
                <a:latin typeface="Segoe Semibold" pitchFamily="34" charset="0"/>
                <a:ea typeface="+mj-ea"/>
                <a:cs typeface="+mj-cs"/>
              </a:endParaRPr>
            </a:p>
          </p:txBody>
        </p:sp>
        <p:pic>
          <p:nvPicPr>
            <p:cNvPr id="7" name="Picture 3" descr="C:\WFILE\FY08\MSTD08\ElementsCommunication\MSTD08_Logos\MSTD08_logocoul_acr_ssbl.jpg"/>
            <p:cNvPicPr>
              <a:picLocks noChangeAspect="1" noChangeArrowheads="1"/>
            </p:cNvPicPr>
            <p:nvPr userDrawn="1"/>
          </p:nvPicPr>
          <p:blipFill>
            <a:blip r:embed="rId2" cstate="print"/>
            <a:srcRect/>
            <a:stretch>
              <a:fillRect/>
            </a:stretch>
          </p:blipFill>
          <p:spPr bwMode="auto">
            <a:xfrm>
              <a:off x="7252140" y="6364154"/>
              <a:ext cx="1050153" cy="296863"/>
            </a:xfrm>
            <a:prstGeom prst="rect">
              <a:avLst/>
            </a:prstGeom>
            <a:noFill/>
          </p:spPr>
        </p:pic>
      </p:gr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pour modifier le style du titre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grpSp>
        <p:nvGrpSpPr>
          <p:cNvPr id="4" name="Groupe 3"/>
          <p:cNvGrpSpPr/>
          <p:nvPr userDrawn="1"/>
        </p:nvGrpSpPr>
        <p:grpSpPr>
          <a:xfrm>
            <a:off x="6643702" y="6357958"/>
            <a:ext cx="2295144" cy="356616"/>
            <a:chOff x="6643702" y="6357958"/>
            <a:chExt cx="2295144" cy="356616"/>
          </a:xfrm>
        </p:grpSpPr>
        <p:sp>
          <p:nvSpPr>
            <p:cNvPr id="5" name="Rectangle 4"/>
            <p:cNvSpPr/>
            <p:nvPr userDrawn="1"/>
          </p:nvSpPr>
          <p:spPr bwMode="auto">
            <a:xfrm>
              <a:off x="6643702" y="6357958"/>
              <a:ext cx="2295144" cy="356616"/>
            </a:xfrm>
            <a:prstGeom prst="rect">
              <a:avLst/>
            </a:prstGeom>
            <a:gradFill>
              <a:gsLst>
                <a:gs pos="100000">
                  <a:schemeClr val="tx1">
                    <a:alpha val="0"/>
                  </a:schemeClr>
                </a:gs>
                <a:gs pos="52000">
                  <a:schemeClr val="lt1">
                    <a:tint val="45000"/>
                    <a:shade val="99000"/>
                    <a:satMod val="350000"/>
                  </a:schemeClr>
                </a:gs>
                <a:gs pos="100000">
                  <a:schemeClr val="lt1">
                    <a:shade val="20000"/>
                    <a:satMod val="255000"/>
                  </a:schemeClr>
                </a:gs>
              </a:gsLst>
            </a:gradFill>
            <a:ln w="12700" cap="flat" cmpd="sng" algn="ctr">
              <a:noFill/>
              <a:prstDash val="solid"/>
              <a:round/>
              <a:headEnd type="none" w="med" len="med"/>
              <a:tailEnd type="none" w="med" len="med"/>
            </a:ln>
            <a:effectLst/>
            <a:scene3d>
              <a:camera prst="orthographicFront"/>
              <a:lightRig rig="threePt" dir="t"/>
            </a:scene3d>
            <a:sp3d>
              <a:bevelT/>
            </a:sp3d>
          </p:spPr>
          <p:style>
            <a:lnRef idx="0">
              <a:scrgbClr r="0" g="0" b="0"/>
            </a:lnRef>
            <a:fillRef idx="1002">
              <a:schemeClr val="lt1"/>
            </a:fillRef>
            <a:effectRef idx="0">
              <a:scrgbClr r="0" g="0" b="0"/>
            </a:effectRef>
            <a:fontRef idx="major"/>
          </p:style>
          <p:txBody>
            <a:bodyPr vert="horz" wrap="square" lIns="91440" tIns="45720" rIns="91440" bIns="45720" numCol="1" rtlCol="0" anchor="ctr" anchorCtr="0" compatLnSpc="1">
              <a:prstTxWarp prst="textNoShape">
                <a:avLst/>
              </a:prstTxWarp>
            </a:bodyPr>
            <a:lstStyle/>
            <a:p>
              <a:pPr algn="l" rtl="0" fontAlgn="base">
                <a:spcBef>
                  <a:spcPct val="0"/>
                </a:spcBef>
                <a:spcAft>
                  <a:spcPct val="0"/>
                </a:spcAft>
              </a:pPr>
              <a:endParaRPr lang="fr-FR" b="1" kern="1200" dirty="0">
                <a:solidFill>
                  <a:srgbClr val="FFFFFF"/>
                </a:solidFill>
                <a:latin typeface="Segoe Semibold" pitchFamily="34" charset="0"/>
                <a:ea typeface="+mj-ea"/>
                <a:cs typeface="+mj-cs"/>
              </a:endParaRPr>
            </a:p>
          </p:txBody>
        </p:sp>
        <p:pic>
          <p:nvPicPr>
            <p:cNvPr id="6" name="Picture 3" descr="C:\WFILE\FY08\MSTD08\ElementsCommunication\MSTD08_Logos\MSTD08_logocoul_acr_ssbl.jpg"/>
            <p:cNvPicPr>
              <a:picLocks noChangeAspect="1" noChangeArrowheads="1"/>
            </p:cNvPicPr>
            <p:nvPr userDrawn="1"/>
          </p:nvPicPr>
          <p:blipFill>
            <a:blip r:embed="rId2" cstate="print"/>
            <a:srcRect/>
            <a:stretch>
              <a:fillRect/>
            </a:stretch>
          </p:blipFill>
          <p:spPr bwMode="auto">
            <a:xfrm>
              <a:off x="7252140" y="6364154"/>
              <a:ext cx="1050153" cy="296863"/>
            </a:xfrm>
            <a:prstGeom prst="rect">
              <a:avLst/>
            </a:prstGeom>
            <a:noFill/>
          </p:spPr>
        </p:pic>
      </p:gr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pour modifier le style du titre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grpSp>
        <p:nvGrpSpPr>
          <p:cNvPr id="5" name="Groupe 4"/>
          <p:cNvGrpSpPr/>
          <p:nvPr userDrawn="1"/>
        </p:nvGrpSpPr>
        <p:grpSpPr>
          <a:xfrm>
            <a:off x="6643702" y="6357958"/>
            <a:ext cx="2295144" cy="356616"/>
            <a:chOff x="6643702" y="6357958"/>
            <a:chExt cx="2295144" cy="356616"/>
          </a:xfrm>
        </p:grpSpPr>
        <p:sp>
          <p:nvSpPr>
            <p:cNvPr id="6" name="Rectangle 5"/>
            <p:cNvSpPr/>
            <p:nvPr userDrawn="1"/>
          </p:nvSpPr>
          <p:spPr bwMode="auto">
            <a:xfrm>
              <a:off x="6643702" y="6357958"/>
              <a:ext cx="2295144" cy="356616"/>
            </a:xfrm>
            <a:prstGeom prst="rect">
              <a:avLst/>
            </a:prstGeom>
            <a:gradFill>
              <a:gsLst>
                <a:gs pos="100000">
                  <a:schemeClr val="tx1">
                    <a:alpha val="0"/>
                  </a:schemeClr>
                </a:gs>
                <a:gs pos="52000">
                  <a:schemeClr val="lt1">
                    <a:tint val="45000"/>
                    <a:shade val="99000"/>
                    <a:satMod val="350000"/>
                  </a:schemeClr>
                </a:gs>
                <a:gs pos="100000">
                  <a:schemeClr val="lt1">
                    <a:shade val="20000"/>
                    <a:satMod val="255000"/>
                  </a:schemeClr>
                </a:gs>
              </a:gsLst>
            </a:gradFill>
            <a:ln w="12700" cap="flat" cmpd="sng" algn="ctr">
              <a:noFill/>
              <a:prstDash val="solid"/>
              <a:round/>
              <a:headEnd type="none" w="med" len="med"/>
              <a:tailEnd type="none" w="med" len="med"/>
            </a:ln>
            <a:effectLst/>
            <a:scene3d>
              <a:camera prst="orthographicFront"/>
              <a:lightRig rig="threePt" dir="t"/>
            </a:scene3d>
            <a:sp3d>
              <a:bevelT/>
            </a:sp3d>
          </p:spPr>
          <p:style>
            <a:lnRef idx="0">
              <a:scrgbClr r="0" g="0" b="0"/>
            </a:lnRef>
            <a:fillRef idx="1002">
              <a:schemeClr val="lt1"/>
            </a:fillRef>
            <a:effectRef idx="0">
              <a:scrgbClr r="0" g="0" b="0"/>
            </a:effectRef>
            <a:fontRef idx="major"/>
          </p:style>
          <p:txBody>
            <a:bodyPr vert="horz" wrap="square" lIns="91440" tIns="45720" rIns="91440" bIns="45720" numCol="1" rtlCol="0" anchor="ctr" anchorCtr="0" compatLnSpc="1">
              <a:prstTxWarp prst="textNoShape">
                <a:avLst/>
              </a:prstTxWarp>
            </a:bodyPr>
            <a:lstStyle/>
            <a:p>
              <a:pPr algn="l" rtl="0" fontAlgn="base">
                <a:spcBef>
                  <a:spcPct val="0"/>
                </a:spcBef>
                <a:spcAft>
                  <a:spcPct val="0"/>
                </a:spcAft>
              </a:pPr>
              <a:endParaRPr lang="fr-FR" b="1" kern="1200" dirty="0">
                <a:solidFill>
                  <a:srgbClr val="FFFFFF"/>
                </a:solidFill>
                <a:latin typeface="Segoe Semibold" pitchFamily="34" charset="0"/>
                <a:ea typeface="+mj-ea"/>
                <a:cs typeface="+mj-cs"/>
              </a:endParaRPr>
            </a:p>
          </p:txBody>
        </p:sp>
        <p:pic>
          <p:nvPicPr>
            <p:cNvPr id="7" name="Picture 3" descr="C:\WFILE\FY08\MSTD08\ElementsCommunication\MSTD08_Logos\MSTD08_logocoul_acr_ssbl.jpg"/>
            <p:cNvPicPr>
              <a:picLocks noChangeAspect="1" noChangeArrowheads="1"/>
            </p:cNvPicPr>
            <p:nvPr userDrawn="1"/>
          </p:nvPicPr>
          <p:blipFill>
            <a:blip r:embed="rId2" cstate="print"/>
            <a:srcRect/>
            <a:stretch>
              <a:fillRect/>
            </a:stretch>
          </p:blipFill>
          <p:spPr bwMode="auto">
            <a:xfrm>
              <a:off x="7252140" y="6364154"/>
              <a:ext cx="1050153" cy="296863"/>
            </a:xfrm>
            <a:prstGeom prst="rect">
              <a:avLst/>
            </a:prstGeom>
            <a:noFill/>
          </p:spPr>
        </p:pic>
      </p:gr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Cliquez pour modifier le style du titre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fr-FR" smtClean="0"/>
              <a:t>Cliquez pour modifier les styles du texte du masque</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fr-FR" smtClean="0"/>
              <a:t>Cliquez pour modifier les styles du texte du masque</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grpSp>
        <p:nvGrpSpPr>
          <p:cNvPr id="7" name="Groupe 6"/>
          <p:cNvGrpSpPr/>
          <p:nvPr userDrawn="1"/>
        </p:nvGrpSpPr>
        <p:grpSpPr>
          <a:xfrm>
            <a:off x="6643702" y="6357958"/>
            <a:ext cx="2295144" cy="356616"/>
            <a:chOff x="6643702" y="6357958"/>
            <a:chExt cx="2295144" cy="356616"/>
          </a:xfrm>
        </p:grpSpPr>
        <p:sp>
          <p:nvSpPr>
            <p:cNvPr id="8" name="Rectangle 7"/>
            <p:cNvSpPr/>
            <p:nvPr userDrawn="1"/>
          </p:nvSpPr>
          <p:spPr bwMode="auto">
            <a:xfrm>
              <a:off x="6643702" y="6357958"/>
              <a:ext cx="2295144" cy="356616"/>
            </a:xfrm>
            <a:prstGeom prst="rect">
              <a:avLst/>
            </a:prstGeom>
            <a:gradFill>
              <a:gsLst>
                <a:gs pos="100000">
                  <a:schemeClr val="tx1">
                    <a:alpha val="0"/>
                  </a:schemeClr>
                </a:gs>
                <a:gs pos="52000">
                  <a:schemeClr val="lt1">
                    <a:tint val="45000"/>
                    <a:shade val="99000"/>
                    <a:satMod val="350000"/>
                  </a:schemeClr>
                </a:gs>
                <a:gs pos="100000">
                  <a:schemeClr val="lt1">
                    <a:shade val="20000"/>
                    <a:satMod val="255000"/>
                  </a:schemeClr>
                </a:gs>
              </a:gsLst>
            </a:gradFill>
            <a:ln w="12700" cap="flat" cmpd="sng" algn="ctr">
              <a:noFill/>
              <a:prstDash val="solid"/>
              <a:round/>
              <a:headEnd type="none" w="med" len="med"/>
              <a:tailEnd type="none" w="med" len="med"/>
            </a:ln>
            <a:effectLst/>
            <a:scene3d>
              <a:camera prst="orthographicFront"/>
              <a:lightRig rig="threePt" dir="t"/>
            </a:scene3d>
            <a:sp3d>
              <a:bevelT/>
            </a:sp3d>
          </p:spPr>
          <p:style>
            <a:lnRef idx="0">
              <a:scrgbClr r="0" g="0" b="0"/>
            </a:lnRef>
            <a:fillRef idx="1002">
              <a:schemeClr val="lt1"/>
            </a:fillRef>
            <a:effectRef idx="0">
              <a:scrgbClr r="0" g="0" b="0"/>
            </a:effectRef>
            <a:fontRef idx="major"/>
          </p:style>
          <p:txBody>
            <a:bodyPr vert="horz" wrap="square" lIns="91440" tIns="45720" rIns="91440" bIns="45720" numCol="1" rtlCol="0" anchor="ctr" anchorCtr="0" compatLnSpc="1">
              <a:prstTxWarp prst="textNoShape">
                <a:avLst/>
              </a:prstTxWarp>
            </a:bodyPr>
            <a:lstStyle/>
            <a:p>
              <a:pPr algn="l" rtl="0" fontAlgn="base">
                <a:spcBef>
                  <a:spcPct val="0"/>
                </a:spcBef>
                <a:spcAft>
                  <a:spcPct val="0"/>
                </a:spcAft>
              </a:pPr>
              <a:endParaRPr lang="fr-FR" b="1" kern="1200" dirty="0">
                <a:solidFill>
                  <a:srgbClr val="FFFFFF"/>
                </a:solidFill>
                <a:latin typeface="Segoe Semibold" pitchFamily="34" charset="0"/>
                <a:ea typeface="+mj-ea"/>
                <a:cs typeface="+mj-cs"/>
              </a:endParaRPr>
            </a:p>
          </p:txBody>
        </p:sp>
        <p:pic>
          <p:nvPicPr>
            <p:cNvPr id="9" name="Picture 3" descr="C:\WFILE\FY08\MSTD08\ElementsCommunication\MSTD08_Logos\MSTD08_logocoul_acr_ssbl.jpg"/>
            <p:cNvPicPr>
              <a:picLocks noChangeAspect="1" noChangeArrowheads="1"/>
            </p:cNvPicPr>
            <p:nvPr userDrawn="1"/>
          </p:nvPicPr>
          <p:blipFill>
            <a:blip r:embed="rId2" cstate="print"/>
            <a:srcRect/>
            <a:stretch>
              <a:fillRect/>
            </a:stretch>
          </p:blipFill>
          <p:spPr bwMode="auto">
            <a:xfrm>
              <a:off x="7252140" y="6364154"/>
              <a:ext cx="1050153" cy="296863"/>
            </a:xfrm>
            <a:prstGeom prst="rect">
              <a:avLst/>
            </a:prstGeom>
            <a:noFill/>
          </p:spPr>
        </p:pic>
      </p:gr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pour modifier le style du titre</a:t>
            </a:r>
            <a:endParaRPr lang="en-US"/>
          </a:p>
        </p:txBody>
      </p:sp>
      <p:grpSp>
        <p:nvGrpSpPr>
          <p:cNvPr id="3" name="Groupe 2"/>
          <p:cNvGrpSpPr/>
          <p:nvPr userDrawn="1"/>
        </p:nvGrpSpPr>
        <p:grpSpPr>
          <a:xfrm>
            <a:off x="6643702" y="6357958"/>
            <a:ext cx="2295144" cy="356616"/>
            <a:chOff x="6643702" y="6357958"/>
            <a:chExt cx="2295144" cy="356616"/>
          </a:xfrm>
        </p:grpSpPr>
        <p:sp>
          <p:nvSpPr>
            <p:cNvPr id="4" name="Rectangle 3"/>
            <p:cNvSpPr/>
            <p:nvPr userDrawn="1"/>
          </p:nvSpPr>
          <p:spPr bwMode="auto">
            <a:xfrm>
              <a:off x="6643702" y="6357958"/>
              <a:ext cx="2295144" cy="356616"/>
            </a:xfrm>
            <a:prstGeom prst="rect">
              <a:avLst/>
            </a:prstGeom>
            <a:gradFill>
              <a:gsLst>
                <a:gs pos="100000">
                  <a:schemeClr val="tx1">
                    <a:alpha val="0"/>
                  </a:schemeClr>
                </a:gs>
                <a:gs pos="52000">
                  <a:schemeClr val="lt1">
                    <a:tint val="45000"/>
                    <a:shade val="99000"/>
                    <a:satMod val="350000"/>
                  </a:schemeClr>
                </a:gs>
                <a:gs pos="100000">
                  <a:schemeClr val="lt1">
                    <a:shade val="20000"/>
                    <a:satMod val="255000"/>
                  </a:schemeClr>
                </a:gs>
              </a:gsLst>
            </a:gradFill>
            <a:ln w="12700" cap="flat" cmpd="sng" algn="ctr">
              <a:noFill/>
              <a:prstDash val="solid"/>
              <a:round/>
              <a:headEnd type="none" w="med" len="med"/>
              <a:tailEnd type="none" w="med" len="med"/>
            </a:ln>
            <a:effectLst/>
            <a:scene3d>
              <a:camera prst="orthographicFront"/>
              <a:lightRig rig="threePt" dir="t"/>
            </a:scene3d>
            <a:sp3d>
              <a:bevelT/>
            </a:sp3d>
          </p:spPr>
          <p:style>
            <a:lnRef idx="0">
              <a:scrgbClr r="0" g="0" b="0"/>
            </a:lnRef>
            <a:fillRef idx="1002">
              <a:schemeClr val="lt1"/>
            </a:fillRef>
            <a:effectRef idx="0">
              <a:scrgbClr r="0" g="0" b="0"/>
            </a:effectRef>
            <a:fontRef idx="major"/>
          </p:style>
          <p:txBody>
            <a:bodyPr vert="horz" wrap="square" lIns="91440" tIns="45720" rIns="91440" bIns="45720" numCol="1" rtlCol="0" anchor="ctr" anchorCtr="0" compatLnSpc="1">
              <a:prstTxWarp prst="textNoShape">
                <a:avLst/>
              </a:prstTxWarp>
            </a:bodyPr>
            <a:lstStyle/>
            <a:p>
              <a:pPr algn="l" rtl="0" fontAlgn="base">
                <a:spcBef>
                  <a:spcPct val="0"/>
                </a:spcBef>
                <a:spcAft>
                  <a:spcPct val="0"/>
                </a:spcAft>
              </a:pPr>
              <a:endParaRPr lang="fr-FR" b="1" kern="1200" dirty="0">
                <a:solidFill>
                  <a:srgbClr val="FFFFFF"/>
                </a:solidFill>
                <a:latin typeface="Segoe Semibold" pitchFamily="34" charset="0"/>
                <a:ea typeface="+mj-ea"/>
                <a:cs typeface="+mj-cs"/>
              </a:endParaRPr>
            </a:p>
          </p:txBody>
        </p:sp>
        <p:pic>
          <p:nvPicPr>
            <p:cNvPr id="5" name="Picture 3" descr="C:\WFILE\FY08\MSTD08\ElementsCommunication\MSTD08_Logos\MSTD08_logocoul_acr_ssbl.jpg"/>
            <p:cNvPicPr>
              <a:picLocks noChangeAspect="1" noChangeArrowheads="1"/>
            </p:cNvPicPr>
            <p:nvPr userDrawn="1"/>
          </p:nvPicPr>
          <p:blipFill>
            <a:blip r:embed="rId2" cstate="print"/>
            <a:srcRect/>
            <a:stretch>
              <a:fillRect/>
            </a:stretch>
          </p:blipFill>
          <p:spPr bwMode="auto">
            <a:xfrm>
              <a:off x="7252140" y="6364154"/>
              <a:ext cx="1050153" cy="296863"/>
            </a:xfrm>
            <a:prstGeom prst="rect">
              <a:avLst/>
            </a:prstGeom>
            <a:noFill/>
          </p:spPr>
        </p:pic>
      </p:gr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4" name="Round Diagonal Corner Rectangle 5"/>
          <p:cNvSpPr/>
          <p:nvPr userDrawn="1"/>
        </p:nvSpPr>
        <p:spPr>
          <a:xfrm>
            <a:off x="269146" y="908102"/>
            <a:ext cx="8643998" cy="4214842"/>
          </a:xfrm>
          <a:prstGeom prst="round2DiagRect">
            <a:avLst>
              <a:gd name="adj1" fmla="val 6687"/>
              <a:gd name="adj2" fmla="val 0"/>
            </a:avLst>
          </a:prstGeom>
          <a:gradFill flip="none" rotWithShape="1">
            <a:gsLst>
              <a:gs pos="0">
                <a:srgbClr val="4F81BD">
                  <a:shade val="51000"/>
                  <a:satMod val="130000"/>
                  <a:alpha val="0"/>
                </a:srgbClr>
              </a:gs>
              <a:gs pos="80000">
                <a:srgbClr val="4F81BD">
                  <a:shade val="93000"/>
                  <a:satMod val="130000"/>
                </a:srgbClr>
              </a:gs>
              <a:gs pos="100000">
                <a:srgbClr val="4F81BD">
                  <a:shade val="94000"/>
                  <a:satMod val="135000"/>
                </a:srgbClr>
              </a:gs>
            </a:gsLst>
            <a:lin ang="18900000" scaled="1"/>
            <a:tileRect/>
          </a:gradFill>
          <a:ln>
            <a:noFill/>
          </a:ln>
          <a:effectLst>
            <a:outerShdw blurRad="40000" dist="23000" dir="5400000" rotWithShape="0">
              <a:srgbClr val="000000">
                <a:alpha val="35000"/>
              </a:srgbClr>
            </a:outerShdw>
          </a:effectLst>
          <a:scene3d>
            <a:camera prst="orthographicFront">
              <a:rot lat="0" lon="0" rev="0"/>
            </a:camera>
            <a:lightRig rig="threePt" dir="t"/>
          </a:scene3d>
          <a:sp3d prstMaterial="metal">
            <a:bevelT w="63500" h="25400"/>
            <a:bevelB/>
          </a:sp3d>
        </p:spPr>
        <p:txBody>
          <a:bodyPr rtlCol="0" anchor="ctr"/>
          <a:lstStyle/>
          <a:p>
            <a:pPr algn="ctr" rtl="0">
              <a:defRPr/>
            </a:pPr>
            <a:endParaRPr lang="fr-FR" dirty="0">
              <a:solidFill>
                <a:sysClr val="window" lastClr="FFFFFF"/>
              </a:solidFill>
              <a:latin typeface="Calibri"/>
              <a:ea typeface="+mn-ea"/>
              <a:cs typeface="+mn-cs"/>
            </a:endParaRPr>
          </a:p>
        </p:txBody>
      </p:sp>
      <p:sp>
        <p:nvSpPr>
          <p:cNvPr id="2" name="Title 1"/>
          <p:cNvSpPr>
            <a:spLocks noGrp="1"/>
          </p:cNvSpPr>
          <p:nvPr>
            <p:ph type="ctrTitle"/>
          </p:nvPr>
        </p:nvSpPr>
        <p:spPr>
          <a:xfrm>
            <a:off x="285720" y="2214554"/>
            <a:ext cx="8643998" cy="1523495"/>
          </a:xfrm>
        </p:spPr>
        <p:txBody>
          <a:bodyPr>
            <a:noAutofit/>
            <a:scene3d>
              <a:camera prst="orthographicFront"/>
              <a:lightRig rig="threePt" dir="t"/>
            </a:scene3d>
            <a:sp3d extrusionH="57150">
              <a:bevelT w="38100" h="38100"/>
            </a:sp3d>
          </a:bodyPr>
          <a:lstStyle>
            <a:lvl1pPr algn="l" defTabSz="914363" rtl="0" eaLnBrk="1" latinLnBrk="0" hangingPunct="1">
              <a:lnSpc>
                <a:spcPct val="90000"/>
              </a:lnSpc>
              <a:spcBef>
                <a:spcPct val="0"/>
              </a:spcBef>
              <a:buNone/>
              <a:defRPr lang="en-US" sz="4400" b="1" kern="1200" cap="none" spc="0" dirty="0">
                <a:ln/>
                <a:solidFill>
                  <a:srgbClr val="FFC000"/>
                </a:solidFill>
                <a:effectLst/>
                <a:latin typeface="Segoe" pitchFamily="34" charset="0"/>
                <a:ea typeface="+mn-ea"/>
                <a:cs typeface="Arial" charset="0"/>
              </a:defRPr>
            </a:lvl1pPr>
          </a:lstStyle>
          <a:p>
            <a:r>
              <a:rPr lang="fr-FR" dirty="0" smtClean="0"/>
              <a:t>Cliquez pour modifier le style du titre</a:t>
            </a:r>
            <a:endParaRPr lang="en-US" dirty="0"/>
          </a:p>
        </p:txBody>
      </p:sp>
      <p:sp>
        <p:nvSpPr>
          <p:cNvPr id="3" name="Subtitle 2"/>
          <p:cNvSpPr>
            <a:spLocks noGrp="1"/>
          </p:cNvSpPr>
          <p:nvPr>
            <p:ph type="subTitle" idx="1"/>
          </p:nvPr>
        </p:nvSpPr>
        <p:spPr>
          <a:xfrm>
            <a:off x="357158" y="4071942"/>
            <a:ext cx="7681913" cy="461665"/>
          </a:xfrm>
        </p:spPr>
        <p:txBody>
          <a:bodyPr>
            <a:noAutofit/>
          </a:bodyPr>
          <a:lstStyle>
            <a:lvl1pPr marL="0" indent="0" algn="l">
              <a:lnSpc>
                <a:spcPct val="90000"/>
              </a:lnSpc>
              <a:spcBef>
                <a:spcPts val="0"/>
              </a:spcBef>
              <a:buNone/>
              <a:defRPr sz="2400" b="1">
                <a:solidFill>
                  <a:schemeClr val="tx1">
                    <a:tint val="75000"/>
                  </a:schemeClr>
                </a:solidFill>
                <a:effectLst>
                  <a:outerShdw blurRad="38100" dist="38100" dir="2700000" algn="tl">
                    <a:srgbClr val="000000">
                      <a:alpha val="43137"/>
                    </a:srgbClr>
                  </a:outerShdw>
                </a:effectLst>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fr-FR" dirty="0" smtClean="0"/>
              <a:t>Cliquez pour modifier le style des sous-titres du masque</a:t>
            </a:r>
            <a:endParaRPr lang="en-US" dirty="0"/>
          </a:p>
        </p:txBody>
      </p:sp>
      <p:sp>
        <p:nvSpPr>
          <p:cNvPr id="5" name="Rectangle 4"/>
          <p:cNvSpPr/>
          <p:nvPr userDrawn="1"/>
        </p:nvSpPr>
        <p:spPr bwMode="auto">
          <a:xfrm rot="10800000">
            <a:off x="0" y="1271573"/>
            <a:ext cx="8929718" cy="795528"/>
          </a:xfrm>
          <a:prstGeom prst="rect">
            <a:avLst/>
          </a:prstGeom>
          <a:gradFill flip="none" rotWithShape="1">
            <a:gsLst>
              <a:gs pos="100000">
                <a:schemeClr val="tx1">
                  <a:alpha val="46000"/>
                </a:schemeClr>
              </a:gs>
              <a:gs pos="13000">
                <a:schemeClr val="lt1">
                  <a:tint val="45000"/>
                  <a:shade val="99000"/>
                  <a:satMod val="350000"/>
                </a:schemeClr>
              </a:gs>
            </a:gsLst>
            <a:path path="rect">
              <a:fillToRect l="100000" t="100000"/>
            </a:path>
            <a:tileRect r="-100000" b="-100000"/>
          </a:gradFill>
          <a:ln w="12700" cap="rnd" cmpd="sng" algn="ctr">
            <a:noFill/>
            <a:prstDash val="solid"/>
            <a:round/>
            <a:headEnd type="none" w="med" len="med"/>
            <a:tailEnd type="none" w="med" len="med"/>
          </a:ln>
          <a:effectLst/>
          <a:scene3d>
            <a:camera prst="orthographicFront"/>
            <a:lightRig rig="threePt" dir="t"/>
          </a:scene3d>
          <a:sp3d prstMaterial="plastic">
            <a:bevelT/>
          </a:sp3d>
        </p:spPr>
        <p:style>
          <a:lnRef idx="0">
            <a:scrgbClr r="0" g="0" b="0"/>
          </a:lnRef>
          <a:fillRef idx="1002">
            <a:schemeClr val="lt1"/>
          </a:fillRef>
          <a:effectRef idx="0">
            <a:scrgbClr r="0" g="0" b="0"/>
          </a:effectRef>
          <a:fontRef idx="major"/>
        </p:style>
        <p:txBody>
          <a:bodyPr vert="horz" wrap="square" lIns="91440" tIns="45720" rIns="91440" bIns="45720" numCol="1" rtlCol="0" anchor="ctr" anchorCtr="0" compatLnSpc="1">
            <a:prstTxWarp prst="textNoShape">
              <a:avLst/>
            </a:prstTxWarp>
          </a:bodyPr>
          <a:lstStyle/>
          <a:p>
            <a:pPr algn="l" rtl="0" fontAlgn="base">
              <a:spcBef>
                <a:spcPct val="0"/>
              </a:spcBef>
              <a:spcAft>
                <a:spcPct val="0"/>
              </a:spcAft>
            </a:pPr>
            <a:endParaRPr lang="fr-FR" b="1" kern="1200" dirty="0">
              <a:solidFill>
                <a:srgbClr val="FFFFFF"/>
              </a:solidFill>
              <a:latin typeface="Segoe Semibold" pitchFamily="34" charset="0"/>
              <a:ea typeface="+mj-ea"/>
              <a:cs typeface="+mj-cs"/>
            </a:endParaRPr>
          </a:p>
        </p:txBody>
      </p:sp>
      <p:pic>
        <p:nvPicPr>
          <p:cNvPr id="2053" name="Picture 5" descr="C:\WFILE\FY08\MSTD08\ElementsCommunication\MSTD08_Logos\MSTD08_logocoul_bl.png"/>
          <p:cNvPicPr>
            <a:picLocks noChangeAspect="1" noChangeArrowheads="1"/>
          </p:cNvPicPr>
          <p:nvPr userDrawn="1"/>
        </p:nvPicPr>
        <p:blipFill>
          <a:blip r:embed="rId2"/>
          <a:srcRect/>
          <a:stretch>
            <a:fillRect/>
          </a:stretch>
        </p:blipFill>
        <p:spPr bwMode="auto">
          <a:xfrm>
            <a:off x="428595" y="1357298"/>
            <a:ext cx="3704191" cy="500066"/>
          </a:xfrm>
          <a:prstGeom prst="rect">
            <a:avLst/>
          </a:prstGeom>
          <a:noFill/>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image" Target="../media/image3.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image" Target="../media/image2.png"/><Relationship Id="rId5" Type="http://schemas.openxmlformats.org/officeDocument/2006/relationships/slideLayout" Target="../slideLayouts/slideLayout13.xml"/><Relationship Id="rId10" Type="http://schemas.openxmlformats.org/officeDocument/2006/relationships/image" Target="../media/image1.jpeg"/><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0">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1107996"/>
          </a:xfrm>
          <a:prstGeom prst="rect">
            <a:avLst/>
          </a:prstGeom>
        </p:spPr>
        <p:txBody>
          <a:bodyPr vert="horz" wrap="square" lIns="0" tIns="0" rIns="0" bIns="0" rtlCol="0" anchor="t">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fr-FR" dirty="0" smtClean="0"/>
              <a:t>Cliquez pour modifier le style du titre</a:t>
            </a:r>
            <a:endParaRPr lang="en-US" dirty="0"/>
          </a:p>
        </p:txBody>
      </p:sp>
      <p:sp>
        <p:nvSpPr>
          <p:cNvPr id="3" name="Text Placeholder 2"/>
          <p:cNvSpPr>
            <a:spLocks noGrp="1"/>
          </p:cNvSpPr>
          <p:nvPr>
            <p:ph type="body" idx="1"/>
          </p:nvPr>
        </p:nvSpPr>
        <p:spPr>
          <a:xfrm>
            <a:off x="381000" y="1412875"/>
            <a:ext cx="8382000" cy="2579168"/>
          </a:xfrm>
          <a:prstGeom prst="rect">
            <a:avLst/>
          </a:prstGeom>
        </p:spPr>
        <p:txBody>
          <a:bodyPr vert="horz" lIns="0" tIns="0" rIns="0" bIns="0" rtlCol="0">
            <a:spAutoFit/>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ransition>
    <p:fade/>
  </p:transition>
  <p:txStyles>
    <p:titleStyle>
      <a:lvl1pPr algn="l" defTabSz="914363" rtl="0" eaLnBrk="1" latinLnBrk="0" hangingPunct="1">
        <a:lnSpc>
          <a:spcPct val="90000"/>
        </a:lnSpc>
        <a:spcBef>
          <a:spcPct val="0"/>
        </a:spcBef>
        <a:buNone/>
        <a:defRPr lang="en-US" sz="4000" b="1" kern="1200" cap="none" spc="0" dirty="0" smtClean="0">
          <a:ln/>
          <a:solidFill>
            <a:srgbClr val="FFC000"/>
          </a:solidFill>
          <a:effectLst/>
          <a:latin typeface="Segoe" pitchFamily="34" charset="0"/>
          <a:ea typeface="+mn-ea"/>
          <a:cs typeface="Arial" charset="0"/>
        </a:defRPr>
      </a:lvl1pPr>
    </p:titleStyle>
    <p:bodyStyle>
      <a:lvl1pPr marL="396875" indent="-396875" algn="l" defTabSz="914363" rtl="0" eaLnBrk="1" latinLnBrk="0" hangingPunct="1">
        <a:lnSpc>
          <a:spcPct val="90000"/>
        </a:lnSpc>
        <a:spcBef>
          <a:spcPct val="20000"/>
        </a:spcBef>
        <a:buFontTx/>
        <a:buBlip>
          <a:blip r:embed="rId11"/>
        </a:buBlip>
        <a:defRPr sz="3200" kern="1200">
          <a:solidFill>
            <a:schemeClr val="tx1"/>
          </a:solidFill>
          <a:effectLst>
            <a:outerShdw blurRad="38100" dist="38100" dir="2700000" algn="tl">
              <a:srgbClr val="000000">
                <a:alpha val="43137"/>
              </a:srgbClr>
            </a:outerShdw>
          </a:effectLst>
          <a:latin typeface="+mn-lt"/>
          <a:ea typeface="+mn-ea"/>
          <a:cs typeface="+mn-cs"/>
        </a:defRPr>
      </a:lvl1pPr>
      <a:lvl2pPr marL="914400" indent="-396875" algn="l" defTabSz="914363" rtl="0" eaLnBrk="1" latinLnBrk="0" hangingPunct="1">
        <a:lnSpc>
          <a:spcPct val="90000"/>
        </a:lnSpc>
        <a:spcBef>
          <a:spcPct val="20000"/>
        </a:spcBef>
        <a:buFontTx/>
        <a:buBlip>
          <a:blip r:embed="rId12"/>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0">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1107996"/>
          </a:xfrm>
          <a:prstGeom prst="rect">
            <a:avLst/>
          </a:prstGeom>
        </p:spPr>
        <p:txBody>
          <a:bodyPr vert="horz" wrap="square" lIns="0" tIns="0" rIns="0" bIns="0" rtlCol="0" anchor="t">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fr-FR" dirty="0" smtClean="0"/>
              <a:t>Cliquez pour modifier le style du titre</a:t>
            </a:r>
            <a:endParaRPr lang="en-US" dirty="0"/>
          </a:p>
        </p:txBody>
      </p:sp>
      <p:sp>
        <p:nvSpPr>
          <p:cNvPr id="3" name="Text Placeholder 2"/>
          <p:cNvSpPr>
            <a:spLocks noGrp="1"/>
          </p:cNvSpPr>
          <p:nvPr>
            <p:ph type="body" idx="1"/>
          </p:nvPr>
        </p:nvSpPr>
        <p:spPr>
          <a:xfrm>
            <a:off x="381000" y="1412875"/>
            <a:ext cx="8382000" cy="2579168"/>
          </a:xfrm>
          <a:prstGeom prst="rect">
            <a:avLst/>
          </a:prstGeom>
        </p:spPr>
        <p:txBody>
          <a:bodyPr vert="horz" lIns="0" tIns="0" rIns="0" bIns="0" rtlCol="0">
            <a:spAutoFit/>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Tree>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transition>
    <p:fade/>
  </p:transition>
  <p:txStyles>
    <p:titleStyle>
      <a:lvl1pPr algn="l" defTabSz="914363" rtl="0" eaLnBrk="1" latinLnBrk="0" hangingPunct="1">
        <a:lnSpc>
          <a:spcPct val="90000"/>
        </a:lnSpc>
        <a:spcBef>
          <a:spcPct val="0"/>
        </a:spcBef>
        <a:buNone/>
        <a:defRPr lang="en-US" sz="4000" b="1" kern="1200" cap="none" spc="0" dirty="0" smtClean="0">
          <a:ln/>
          <a:solidFill>
            <a:srgbClr val="FFC000"/>
          </a:solidFill>
          <a:effectLst/>
          <a:latin typeface="Segoe" pitchFamily="34" charset="0"/>
          <a:ea typeface="+mn-ea"/>
          <a:cs typeface="Arial" charset="0"/>
        </a:defRPr>
      </a:lvl1pPr>
    </p:titleStyle>
    <p:bodyStyle>
      <a:lvl1pPr marL="396875" indent="-396875" algn="l" defTabSz="914363" rtl="0" eaLnBrk="1" latinLnBrk="0" hangingPunct="1">
        <a:lnSpc>
          <a:spcPct val="90000"/>
        </a:lnSpc>
        <a:spcBef>
          <a:spcPct val="20000"/>
        </a:spcBef>
        <a:buFontTx/>
        <a:buBlip>
          <a:blip r:embed="rId11"/>
        </a:buBlip>
        <a:defRPr sz="3200" kern="1200">
          <a:solidFill>
            <a:schemeClr val="tx1"/>
          </a:solidFill>
          <a:effectLst>
            <a:outerShdw blurRad="38100" dist="38100" dir="2700000" algn="tl">
              <a:srgbClr val="000000">
                <a:alpha val="43137"/>
              </a:srgbClr>
            </a:outerShdw>
          </a:effectLst>
          <a:latin typeface="+mn-lt"/>
          <a:ea typeface="+mn-ea"/>
          <a:cs typeface="+mn-cs"/>
        </a:defRPr>
      </a:lvl1pPr>
      <a:lvl2pPr marL="914400" indent="-396875" algn="l" defTabSz="914363" rtl="0" eaLnBrk="1" latinLnBrk="0" hangingPunct="1">
        <a:lnSpc>
          <a:spcPct val="90000"/>
        </a:lnSpc>
        <a:spcBef>
          <a:spcPct val="20000"/>
        </a:spcBef>
        <a:buFontTx/>
        <a:buBlip>
          <a:blip r:embed="rId12"/>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microsoft.com/windowsmobile/default.mspx" TargetMode="External"/><Relationship Id="rId3" Type="http://schemas.openxmlformats.org/officeDocument/2006/relationships/notesSlide" Target="../notesSlides/notesSlide1.xml"/><Relationship Id="rId7" Type="http://schemas.openxmlformats.org/officeDocument/2006/relationships/hyperlink" Target="http://www.aliantiz.com/" TargetMode="External"/><Relationship Id="rId2" Type="http://schemas.openxmlformats.org/officeDocument/2006/relationships/slideLayout" Target="../slideLayouts/slideLayout11.xml"/><Relationship Id="rId1" Type="http://schemas.openxmlformats.org/officeDocument/2006/relationships/tags" Target="../tags/tag1.xml"/><Relationship Id="rId6" Type="http://schemas.openxmlformats.org/officeDocument/2006/relationships/hyperlink" Target="http://www.bewip.com/" TargetMode="External"/><Relationship Id="rId11" Type="http://schemas.openxmlformats.org/officeDocument/2006/relationships/image" Target="../media/image10.png"/><Relationship Id="rId5" Type="http://schemas.openxmlformats.org/officeDocument/2006/relationships/image" Target="../media/image7.jpeg"/><Relationship Id="rId10" Type="http://schemas.openxmlformats.org/officeDocument/2006/relationships/image" Target="../media/image9.jpeg"/><Relationship Id="rId4" Type="http://schemas.openxmlformats.org/officeDocument/2006/relationships/image" Target="../media/image6.gif"/><Relationship Id="rId9" Type="http://schemas.openxmlformats.org/officeDocument/2006/relationships/image" Target="../media/image8.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0" y="0"/>
            <a:ext cx="9144000" cy="857232"/>
          </a:xfrm>
          <a:prstGeom prst="rect">
            <a:avLst/>
          </a:prstGeom>
          <a:solidFill>
            <a:sysClr val="window" lastClr="FFFFFF"/>
          </a:solidFill>
          <a:ln w="25400" cap="flat" cmpd="sng" algn="ctr">
            <a:noFill/>
            <a:prstDash val="solid"/>
          </a:ln>
          <a:effectLst/>
        </p:spPr>
        <p:txBody>
          <a:bodyPr rtlCol="0" anchor="ctr"/>
          <a:lstStyle/>
          <a:p>
            <a:pPr algn="ctr" defTabSz="914363" rtl="0"/>
            <a:endParaRPr lang="fr-FR" kern="1200" dirty="0">
              <a:solidFill>
                <a:prstClr val="black"/>
              </a:solidFill>
              <a:latin typeface="Calibri"/>
              <a:ea typeface="+mn-ea"/>
              <a:cs typeface="+mn-cs"/>
            </a:endParaRPr>
          </a:p>
        </p:txBody>
      </p:sp>
      <p:sp>
        <p:nvSpPr>
          <p:cNvPr id="20" name="Rectangle 19"/>
          <p:cNvSpPr/>
          <p:nvPr/>
        </p:nvSpPr>
        <p:spPr>
          <a:xfrm>
            <a:off x="-32" y="857232"/>
            <a:ext cx="9144000" cy="71438"/>
          </a:xfrm>
          <a:prstGeom prst="rect">
            <a:avLst/>
          </a:prstGeom>
          <a:solidFill>
            <a:sysClr val="windowText" lastClr="000000">
              <a:lumMod val="50000"/>
              <a:lumOff val="50000"/>
            </a:sysClr>
          </a:solidFill>
          <a:ln w="25400" cap="flat" cmpd="sng" algn="ctr">
            <a:noFill/>
            <a:prstDash val="solid"/>
          </a:ln>
          <a:effectLst/>
        </p:spPr>
        <p:txBody>
          <a:bodyPr rtlCol="0" anchor="ctr"/>
          <a:lstStyle/>
          <a:p>
            <a:pPr algn="ctr" defTabSz="914363" rtl="0"/>
            <a:endParaRPr lang="fr-FR" kern="1200">
              <a:solidFill>
                <a:prstClr val="black"/>
              </a:solidFill>
              <a:latin typeface="Calibri"/>
              <a:ea typeface="+mn-ea"/>
              <a:cs typeface="+mn-cs"/>
            </a:endParaRPr>
          </a:p>
        </p:txBody>
      </p:sp>
      <p:sp>
        <p:nvSpPr>
          <p:cNvPr id="21" name="Rectangle 20"/>
          <p:cNvSpPr/>
          <p:nvPr/>
        </p:nvSpPr>
        <p:spPr>
          <a:xfrm>
            <a:off x="-32" y="925070"/>
            <a:ext cx="9144000" cy="7200"/>
          </a:xfrm>
          <a:prstGeom prst="rect">
            <a:avLst/>
          </a:prstGeom>
          <a:solidFill>
            <a:srgbClr val="F79646"/>
          </a:solidFill>
          <a:ln w="25400" cap="flat" cmpd="sng" algn="ctr">
            <a:noFill/>
            <a:prstDash val="solid"/>
          </a:ln>
          <a:effectLst/>
        </p:spPr>
        <p:txBody>
          <a:bodyPr rtlCol="0" anchor="ctr"/>
          <a:lstStyle/>
          <a:p>
            <a:pPr algn="ctr" defTabSz="914363" rtl="0"/>
            <a:endParaRPr lang="fr-FR" kern="1200">
              <a:solidFill>
                <a:prstClr val="black"/>
              </a:solidFill>
              <a:latin typeface="Calibri"/>
              <a:ea typeface="+mn-ea"/>
              <a:cs typeface="+mn-cs"/>
            </a:endParaRPr>
          </a:p>
        </p:txBody>
      </p:sp>
      <p:sp>
        <p:nvSpPr>
          <p:cNvPr id="22" name="ZoneTexte 21"/>
          <p:cNvSpPr txBox="1"/>
          <p:nvPr/>
        </p:nvSpPr>
        <p:spPr>
          <a:xfrm>
            <a:off x="2285984" y="447240"/>
            <a:ext cx="6786610" cy="461665"/>
          </a:xfrm>
          <a:prstGeom prst="rect">
            <a:avLst/>
          </a:prstGeom>
          <a:noFill/>
        </p:spPr>
        <p:txBody>
          <a:bodyPr wrap="square" rtlCol="0">
            <a:spAutoFit/>
          </a:bodyPr>
          <a:lstStyle/>
          <a:p>
            <a:pPr algn="r" defTabSz="914363" rtl="0"/>
            <a:r>
              <a:rPr lang="fr-FR" sz="2400" b="1" kern="1200" dirty="0" err="1" smtClean="0">
                <a:solidFill>
                  <a:schemeClr val="accent1">
                    <a:lumMod val="60000"/>
                    <a:lumOff val="40000"/>
                  </a:schemeClr>
                </a:solidFill>
                <a:latin typeface="Calibri"/>
                <a:ea typeface="+mn-ea"/>
                <a:cs typeface="+mn-cs"/>
              </a:rPr>
              <a:t>be</a:t>
            </a:r>
            <a:r>
              <a:rPr lang="fr-FR" sz="2400" b="1" kern="1200" dirty="0" smtClean="0">
                <a:solidFill>
                  <a:prstClr val="black">
                    <a:lumMod val="50000"/>
                    <a:lumOff val="50000"/>
                  </a:prstClr>
                </a:solidFill>
                <a:latin typeface="Calibri"/>
                <a:ea typeface="+mn-ea"/>
                <a:cs typeface="+mn-cs"/>
              </a:rPr>
              <a:t> </a:t>
            </a:r>
            <a:r>
              <a:rPr lang="fr-FR" sz="2400" b="1" kern="1200" dirty="0" smtClean="0">
                <a:solidFill>
                  <a:srgbClr val="0099CC"/>
                </a:solidFill>
                <a:latin typeface="Calibri"/>
                <a:ea typeface="+mn-ea"/>
                <a:cs typeface="+mn-cs"/>
              </a:rPr>
              <a:t>Wireless Internet phone</a:t>
            </a:r>
            <a:endParaRPr lang="fr-FR" sz="2400" b="1" kern="1200" dirty="0">
              <a:solidFill>
                <a:srgbClr val="0099CC"/>
              </a:solidFill>
              <a:latin typeface="Calibri"/>
              <a:ea typeface="+mn-ea"/>
              <a:cs typeface="+mn-cs"/>
            </a:endParaRPr>
          </a:p>
        </p:txBody>
      </p:sp>
      <p:sp>
        <p:nvSpPr>
          <p:cNvPr id="36" name="ZoneTexte 35"/>
          <p:cNvSpPr txBox="1"/>
          <p:nvPr/>
        </p:nvSpPr>
        <p:spPr>
          <a:xfrm>
            <a:off x="71406" y="6299650"/>
            <a:ext cx="6429420" cy="415498"/>
          </a:xfrm>
          <a:prstGeom prst="rect">
            <a:avLst/>
          </a:prstGeom>
          <a:noFill/>
        </p:spPr>
        <p:txBody>
          <a:bodyPr wrap="square" rtlCol="0">
            <a:spAutoFit/>
          </a:bodyPr>
          <a:lstStyle/>
          <a:p>
            <a:pPr algn="just" defTabSz="914363" rtl="0"/>
            <a:r>
              <a:rPr lang="en-US" sz="700" kern="1200" dirty="0">
                <a:solidFill>
                  <a:srgbClr val="FFFFFF"/>
                </a:solidFill>
                <a:latin typeface="Segoe"/>
                <a:ea typeface="+mn-ea"/>
                <a:cs typeface="+mn-cs"/>
              </a:rPr>
              <a:t>The information contained in this document relates to prerelease software product which may be substantially modified before its first commercial release. Accordingly, the information may not accurately describe or reflect the software product when first commercially released. This document is provided for informational purposes only and Microsoft makes no warranties, express or implied, with respect to this document or </a:t>
            </a:r>
            <a:r>
              <a:rPr lang="en-US" sz="700" kern="1200" dirty="0" err="1" smtClean="0">
                <a:solidFill>
                  <a:srgbClr val="FFFFFF"/>
                </a:solidFill>
                <a:latin typeface="Segoe"/>
                <a:ea typeface="+mn-ea"/>
                <a:cs typeface="+mn-cs"/>
              </a:rPr>
              <a:t>th</a:t>
            </a:r>
            <a:r>
              <a:rPr lang="en-US" sz="700" kern="1200" dirty="0" smtClean="0">
                <a:solidFill>
                  <a:srgbClr val="FFFFFF"/>
                </a:solidFill>
                <a:latin typeface="Segoe"/>
                <a:ea typeface="+mn-ea"/>
                <a:cs typeface="+mn-cs"/>
              </a:rPr>
              <a:t> </a:t>
            </a:r>
            <a:r>
              <a:rPr lang="en-US" sz="700" kern="1200" dirty="0">
                <a:solidFill>
                  <a:srgbClr val="FFFFFF"/>
                </a:solidFill>
                <a:latin typeface="Segoe"/>
                <a:ea typeface="+mn-ea"/>
                <a:cs typeface="+mn-cs"/>
              </a:rPr>
              <a:t>information contained in it.</a:t>
            </a:r>
            <a:endParaRPr lang="fr-FR" sz="700" kern="1200" dirty="0">
              <a:solidFill>
                <a:srgbClr val="FFFFFF"/>
              </a:solidFill>
              <a:latin typeface="Segoe"/>
              <a:ea typeface="+mn-ea"/>
              <a:cs typeface="+mn-cs"/>
            </a:endParaRPr>
          </a:p>
        </p:txBody>
      </p:sp>
      <p:sp>
        <p:nvSpPr>
          <p:cNvPr id="42" name="Rounded Rectangle 4"/>
          <p:cNvSpPr/>
          <p:nvPr/>
        </p:nvSpPr>
        <p:spPr bwMode="auto">
          <a:xfrm>
            <a:off x="4857752" y="2357430"/>
            <a:ext cx="3929090" cy="1643074"/>
          </a:xfrm>
          <a:prstGeom prst="roundRect">
            <a:avLst>
              <a:gd name="adj" fmla="val 9033"/>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rtl="0" fontAlgn="base">
              <a:spcBef>
                <a:spcPct val="0"/>
              </a:spcBef>
              <a:spcAft>
                <a:spcPct val="0"/>
              </a:spcAft>
            </a:pPr>
            <a:r>
              <a:rPr lang="fr-FR" sz="1400" b="1" kern="1200" dirty="0">
                <a:solidFill>
                  <a:srgbClr val="FFFFFF"/>
                </a:solidFill>
                <a:effectLst>
                  <a:outerShdw blurRad="38100" dist="38100" dir="2700000" algn="tl">
                    <a:srgbClr val="000000">
                      <a:alpha val="43137"/>
                    </a:srgbClr>
                  </a:outerShdw>
                </a:effectLst>
                <a:latin typeface="Segoe" pitchFamily="34" charset="0"/>
                <a:ea typeface="+mn-ea"/>
                <a:cs typeface="+mn-cs"/>
              </a:rPr>
              <a:t>APPLICATION</a:t>
            </a:r>
          </a:p>
          <a:p>
            <a:pPr algn="l" defTabSz="914099" rtl="0" fontAlgn="base">
              <a:spcBef>
                <a:spcPct val="0"/>
              </a:spcBef>
              <a:spcAft>
                <a:spcPct val="0"/>
              </a:spcAft>
            </a:pPr>
            <a:endParaRPr lang="fr-FR" sz="1100" kern="1200" dirty="0">
              <a:solidFill>
                <a:srgbClr val="FFFFFF"/>
              </a:solidFill>
              <a:effectLst>
                <a:outerShdw blurRad="38100" dist="38100" dir="2700000" algn="tl">
                  <a:srgbClr val="000000">
                    <a:alpha val="43137"/>
                  </a:srgbClr>
                </a:outerShdw>
              </a:effectLst>
              <a:latin typeface="Segoe" pitchFamily="34" charset="0"/>
              <a:ea typeface="+mn-ea"/>
              <a:cs typeface="+mn-cs"/>
            </a:endParaRPr>
          </a:p>
          <a:p>
            <a:pPr defTabSz="914099" fontAlgn="base">
              <a:spcBef>
                <a:spcPct val="0"/>
              </a:spcBef>
              <a:spcAft>
                <a:spcPct val="0"/>
              </a:spcAft>
            </a:pPr>
            <a:r>
              <a:rPr lang="fr-FR" sz="1400" b="1" kern="1200" dirty="0" smtClean="0">
                <a:solidFill>
                  <a:srgbClr val="FFFFFF"/>
                </a:solidFill>
                <a:effectLst>
                  <a:outerShdw blurRad="38100" dist="38100" dir="2700000" algn="tl">
                    <a:srgbClr val="000000">
                      <a:alpha val="43137"/>
                    </a:srgbClr>
                  </a:outerShdw>
                </a:effectLst>
                <a:latin typeface="Segoe" pitchFamily="34" charset="0"/>
                <a:ea typeface="+mn-ea"/>
                <a:cs typeface="+mn-cs"/>
              </a:rPr>
              <a:t>BeWip  apporte aux terminaux Windows Mobile la richesse de l’Internet :</a:t>
            </a:r>
          </a:p>
          <a:p>
            <a:pPr defTabSz="914099" fontAlgn="base">
              <a:spcBef>
                <a:spcPct val="0"/>
              </a:spcBef>
              <a:spcAft>
                <a:spcPct val="0"/>
              </a:spcAft>
            </a:pPr>
            <a:r>
              <a:rPr lang="fr-FR" sz="1400" b="1" dirty="0" smtClean="0">
                <a:solidFill>
                  <a:srgbClr val="FFFFFF"/>
                </a:solidFill>
                <a:effectLst>
                  <a:outerShdw blurRad="38100" dist="38100" dir="2700000" algn="tl">
                    <a:srgbClr val="000000">
                      <a:alpha val="43137"/>
                    </a:srgbClr>
                  </a:outerShdw>
                </a:effectLst>
                <a:latin typeface="Segoe" pitchFamily="34" charset="0"/>
              </a:rPr>
              <a:t> - Communications et messageries unifiées, </a:t>
            </a:r>
          </a:p>
          <a:p>
            <a:pPr defTabSz="914099" fontAlgn="base">
              <a:spcBef>
                <a:spcPct val="0"/>
              </a:spcBef>
              <a:spcAft>
                <a:spcPct val="0"/>
              </a:spcAft>
            </a:pPr>
            <a:r>
              <a:rPr lang="fr-FR" sz="1400" b="1" kern="1200" dirty="0" smtClean="0">
                <a:solidFill>
                  <a:srgbClr val="FFFFFF"/>
                </a:solidFill>
                <a:effectLst>
                  <a:outerShdw blurRad="38100" dist="38100" dir="2700000" algn="tl">
                    <a:srgbClr val="000000">
                      <a:alpha val="43137"/>
                    </a:srgbClr>
                  </a:outerShdw>
                </a:effectLst>
                <a:latin typeface="Segoe" pitchFamily="34" charset="0"/>
                <a:ea typeface="+mn-ea"/>
                <a:cs typeface="+mn-cs"/>
              </a:rPr>
              <a:t> </a:t>
            </a:r>
            <a:r>
              <a:rPr lang="fr-FR" sz="1400" b="1" dirty="0" smtClean="0">
                <a:solidFill>
                  <a:srgbClr val="FFFFFF"/>
                </a:solidFill>
                <a:effectLst>
                  <a:outerShdw blurRad="38100" dist="38100" dir="2700000" algn="tl">
                    <a:srgbClr val="000000">
                      <a:alpha val="43137"/>
                    </a:srgbClr>
                  </a:outerShdw>
                </a:effectLst>
                <a:latin typeface="Segoe" pitchFamily="34" charset="0"/>
              </a:rPr>
              <a:t>- Web Services 2.0 mobiles</a:t>
            </a:r>
            <a:endParaRPr lang="fr-FR" sz="1400" b="1" kern="1200" dirty="0">
              <a:solidFill>
                <a:srgbClr val="FFFFFF"/>
              </a:solidFill>
              <a:effectLst>
                <a:outerShdw blurRad="38100" dist="38100" dir="2700000" algn="tl">
                  <a:srgbClr val="000000">
                    <a:alpha val="43137"/>
                  </a:srgbClr>
                </a:outerShdw>
              </a:effectLst>
              <a:latin typeface="Segoe" pitchFamily="34" charset="0"/>
              <a:ea typeface="+mn-ea"/>
              <a:cs typeface="+mn-cs"/>
            </a:endParaRPr>
          </a:p>
        </p:txBody>
      </p:sp>
      <p:sp>
        <p:nvSpPr>
          <p:cNvPr id="44" name="Rounded Rectangle 5"/>
          <p:cNvSpPr/>
          <p:nvPr/>
        </p:nvSpPr>
        <p:spPr bwMode="auto">
          <a:xfrm>
            <a:off x="4857752" y="4071942"/>
            <a:ext cx="3929090" cy="1643074"/>
          </a:xfrm>
          <a:prstGeom prst="roundRect">
            <a:avLst>
              <a:gd name="adj" fmla="val 9033"/>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rtl="0"/>
            <a:r>
              <a:rPr lang="en-US" sz="1400" b="1" kern="1200" dirty="0">
                <a:solidFill>
                  <a:srgbClr val="FFFFFF"/>
                </a:solidFill>
                <a:effectLst>
                  <a:outerShdw blurRad="38100" dist="38100" dir="2700000" algn="tl">
                    <a:srgbClr val="000000">
                      <a:alpha val="43137"/>
                    </a:srgbClr>
                  </a:outerShdw>
                </a:effectLst>
                <a:latin typeface="Segoe" pitchFamily="34" charset="0"/>
                <a:ea typeface="+mn-ea"/>
                <a:cs typeface="+mn-cs"/>
              </a:rPr>
              <a:t>TECHNOLOGIES</a:t>
            </a:r>
          </a:p>
          <a:p>
            <a:pPr algn="l" defTabSz="914099" rtl="0"/>
            <a:endParaRPr lang="en-US" sz="1400" b="1" kern="1200" dirty="0">
              <a:solidFill>
                <a:srgbClr val="FFFFFF"/>
              </a:solidFill>
              <a:effectLst>
                <a:outerShdw blurRad="38100" dist="38100" dir="2700000" algn="tl">
                  <a:srgbClr val="000000">
                    <a:alpha val="43137"/>
                  </a:srgbClr>
                </a:outerShdw>
              </a:effectLst>
              <a:latin typeface="Segoe" pitchFamily="34" charset="0"/>
              <a:ea typeface="+mn-ea"/>
              <a:cs typeface="+mn-cs"/>
            </a:endParaRPr>
          </a:p>
          <a:p>
            <a:pPr defTabSz="914099">
              <a:buFont typeface="Arial" pitchFamily="34" charset="0"/>
              <a:buChar char="•"/>
            </a:pPr>
            <a:r>
              <a:rPr lang="en-US" sz="1400" b="1" kern="1200" dirty="0" smtClean="0">
                <a:solidFill>
                  <a:schemeClr val="tx1"/>
                </a:solidFill>
                <a:ea typeface="+mn-ea"/>
                <a:cs typeface="+mn-cs"/>
              </a:rPr>
              <a:t> </a:t>
            </a:r>
            <a:r>
              <a:rPr lang="en-US" sz="1400" b="1" dirty="0" smtClean="0">
                <a:solidFill>
                  <a:schemeClr val="tx1"/>
                </a:solidFill>
              </a:rPr>
              <a:t>SIP, VoIP </a:t>
            </a:r>
            <a:r>
              <a:rPr lang="en-US" sz="1400" b="1" dirty="0" err="1" smtClean="0">
                <a:solidFill>
                  <a:schemeClr val="tx1"/>
                </a:solidFill>
              </a:rPr>
              <a:t>WiFi</a:t>
            </a:r>
            <a:r>
              <a:rPr lang="en-US" sz="1400" b="1" dirty="0" smtClean="0">
                <a:solidFill>
                  <a:schemeClr val="tx1"/>
                </a:solidFill>
              </a:rPr>
              <a:t>, SMS/IP, User Presence, </a:t>
            </a:r>
            <a:r>
              <a:rPr lang="en-US" sz="1400" b="1" dirty="0" err="1" smtClean="0">
                <a:solidFill>
                  <a:schemeClr val="tx1"/>
                </a:solidFill>
              </a:rPr>
              <a:t>VideoTones</a:t>
            </a:r>
            <a:endParaRPr lang="en-US" sz="1400" b="1" dirty="0" smtClean="0">
              <a:solidFill>
                <a:schemeClr val="tx1"/>
              </a:solidFill>
            </a:endParaRPr>
          </a:p>
          <a:p>
            <a:pPr defTabSz="914099">
              <a:buFont typeface="Arial" pitchFamily="34" charset="0"/>
              <a:buChar char="•"/>
            </a:pPr>
            <a:r>
              <a:rPr lang="en-US" sz="1400" b="1" dirty="0" smtClean="0">
                <a:solidFill>
                  <a:schemeClr val="tx1"/>
                </a:solidFill>
              </a:rPr>
              <a:t> MS Windows Mobile 5 and 6</a:t>
            </a:r>
          </a:p>
          <a:p>
            <a:pPr defTabSz="914099">
              <a:buFont typeface="Arial" pitchFamily="34" charset="0"/>
              <a:buChar char="•"/>
            </a:pPr>
            <a:r>
              <a:rPr lang="en-US" sz="1400" b="1" dirty="0" smtClean="0">
                <a:solidFill>
                  <a:schemeClr val="tx1"/>
                </a:solidFill>
              </a:rPr>
              <a:t> MS Windows 2008 Server</a:t>
            </a:r>
          </a:p>
          <a:p>
            <a:pPr defTabSz="914099">
              <a:buFont typeface="Arial" pitchFamily="34" charset="0"/>
              <a:buChar char="•"/>
            </a:pPr>
            <a:r>
              <a:rPr lang="fr-FR" sz="1400" b="1" dirty="0" smtClean="0"/>
              <a:t> MS SQL Server 2008</a:t>
            </a:r>
          </a:p>
          <a:p>
            <a:pPr marL="0" lvl="2" defTabSz="914099"/>
            <a:endParaRPr lang="fr-FR" sz="1100" dirty="0" smtClean="0">
              <a:solidFill>
                <a:schemeClr val="bg1"/>
              </a:solidFill>
            </a:endParaRPr>
          </a:p>
          <a:p>
            <a:pPr marL="0" lvl="2" defTabSz="914099">
              <a:buFont typeface="Arial" pitchFamily="34" charset="0"/>
              <a:buChar char="•"/>
            </a:pPr>
            <a:endParaRPr lang="fr-FR" sz="1100" dirty="0" smtClean="0">
              <a:solidFill>
                <a:schemeClr val="tx1"/>
              </a:solidFill>
            </a:endParaRPr>
          </a:p>
          <a:p>
            <a:pPr algn="l" defTabSz="914099" rtl="0">
              <a:buFont typeface="Arial" pitchFamily="34" charset="0"/>
              <a:buChar char="•"/>
            </a:pPr>
            <a:endParaRPr lang="en-US" sz="1100" b="1" kern="1200" dirty="0">
              <a:solidFill>
                <a:srgbClr val="FFFFFF"/>
              </a:solidFill>
              <a:effectLst>
                <a:outerShdw blurRad="38100" dist="38100" dir="2700000" algn="tl">
                  <a:srgbClr val="000000">
                    <a:alpha val="43137"/>
                  </a:srgbClr>
                </a:outerShdw>
              </a:effectLst>
              <a:latin typeface="Segoe" pitchFamily="34" charset="0"/>
              <a:ea typeface="+mn-ea"/>
              <a:cs typeface="+mn-cs"/>
            </a:endParaRPr>
          </a:p>
        </p:txBody>
      </p:sp>
      <p:pic>
        <p:nvPicPr>
          <p:cNvPr id="1026" name="Picture 2" descr="C:\Documents and Settings\jquatremarre\My Documents\My Pictures\aliantiz_logo_157.gif"/>
          <p:cNvPicPr>
            <a:picLocks noChangeAspect="1" noChangeArrowheads="1"/>
          </p:cNvPicPr>
          <p:nvPr/>
        </p:nvPicPr>
        <p:blipFill>
          <a:blip r:embed="rId4"/>
          <a:srcRect/>
          <a:stretch>
            <a:fillRect/>
          </a:stretch>
        </p:blipFill>
        <p:spPr bwMode="auto">
          <a:xfrm>
            <a:off x="428596" y="71414"/>
            <a:ext cx="2857520" cy="728032"/>
          </a:xfrm>
          <a:prstGeom prst="rect">
            <a:avLst/>
          </a:prstGeom>
          <a:noFill/>
        </p:spPr>
      </p:pic>
      <p:pic>
        <p:nvPicPr>
          <p:cNvPr id="1028" name="Picture 4" descr="BeWip"/>
          <p:cNvPicPr>
            <a:picLocks noChangeAspect="1" noChangeArrowheads="1"/>
          </p:cNvPicPr>
          <p:nvPr/>
        </p:nvPicPr>
        <p:blipFill>
          <a:blip r:embed="rId5"/>
          <a:srcRect/>
          <a:stretch>
            <a:fillRect/>
          </a:stretch>
        </p:blipFill>
        <p:spPr bwMode="auto">
          <a:xfrm>
            <a:off x="6215074" y="0"/>
            <a:ext cx="1857388" cy="557218"/>
          </a:xfrm>
          <a:prstGeom prst="rect">
            <a:avLst/>
          </a:prstGeom>
          <a:noFill/>
        </p:spPr>
      </p:pic>
      <p:sp>
        <p:nvSpPr>
          <p:cNvPr id="17" name="Rectangle 16"/>
          <p:cNvSpPr/>
          <p:nvPr/>
        </p:nvSpPr>
        <p:spPr>
          <a:xfrm>
            <a:off x="3500430" y="5643578"/>
            <a:ext cx="5429288" cy="707886"/>
          </a:xfrm>
          <a:prstGeom prst="rect">
            <a:avLst/>
          </a:prstGeom>
        </p:spPr>
        <p:txBody>
          <a:bodyPr wrap="square">
            <a:spAutoFit/>
          </a:bodyPr>
          <a:lstStyle/>
          <a:p>
            <a:pPr marL="182563" indent="-182563" algn="r" defTabSz="914363" rtl="0">
              <a:buFont typeface="Webdings" pitchFamily="18" charset="2"/>
              <a:buChar char="4"/>
            </a:pPr>
            <a:r>
              <a:rPr lang="fr-FR" sz="2000" b="1" u="sng" kern="1200" dirty="0" smtClean="0">
                <a:latin typeface="Calibri"/>
                <a:ea typeface="+mn-ea"/>
                <a:cs typeface="+mn-cs"/>
                <a:hlinkClick r:id="rId6"/>
              </a:rPr>
              <a:t>www.bewip.com</a:t>
            </a:r>
            <a:r>
              <a:rPr lang="fr-FR" sz="2000" b="1" u="sng" kern="1200" dirty="0" smtClean="0">
                <a:latin typeface="Calibri"/>
                <a:ea typeface="+mn-ea"/>
                <a:cs typeface="+mn-cs"/>
              </a:rPr>
              <a:t> </a:t>
            </a:r>
          </a:p>
          <a:p>
            <a:pPr marL="182563" indent="-182563" algn="r" defTabSz="914363" rtl="0">
              <a:buFont typeface="Webdings" pitchFamily="18" charset="2"/>
              <a:buChar char="4"/>
            </a:pPr>
            <a:r>
              <a:rPr lang="fr-FR" sz="2000" b="1" u="sng" kern="1200" dirty="0" smtClean="0">
                <a:latin typeface="Calibri"/>
                <a:ea typeface="+mn-ea"/>
                <a:cs typeface="+mn-cs"/>
                <a:hlinkClick r:id="rId7"/>
              </a:rPr>
              <a:t> www.aliantiz.com</a:t>
            </a:r>
            <a:r>
              <a:rPr lang="fr-FR" sz="2000" b="1" u="sng" kern="1200" dirty="0" smtClean="0">
                <a:latin typeface="Calibri"/>
                <a:ea typeface="+mn-ea"/>
                <a:cs typeface="+mn-cs"/>
              </a:rPr>
              <a:t>  </a:t>
            </a:r>
            <a:endParaRPr lang="fr-FR" sz="2000" u="sng" kern="1200" dirty="0">
              <a:latin typeface="Calibri"/>
              <a:ea typeface="+mn-ea"/>
              <a:cs typeface="+mn-cs"/>
            </a:endParaRPr>
          </a:p>
        </p:txBody>
      </p:sp>
      <p:pic>
        <p:nvPicPr>
          <p:cNvPr id="27652" name="Picture 4" descr="Windows Mobile (US)">
            <a:hlinkClick r:id="rId8"/>
          </p:cNvPr>
          <p:cNvPicPr>
            <a:picLocks noChangeAspect="1" noChangeArrowheads="1"/>
          </p:cNvPicPr>
          <p:nvPr/>
        </p:nvPicPr>
        <p:blipFill>
          <a:blip r:embed="rId9"/>
          <a:srcRect/>
          <a:stretch>
            <a:fillRect/>
          </a:stretch>
        </p:blipFill>
        <p:spPr bwMode="auto">
          <a:xfrm>
            <a:off x="214282" y="5500702"/>
            <a:ext cx="2143125" cy="400050"/>
          </a:xfrm>
          <a:prstGeom prst="rect">
            <a:avLst/>
          </a:prstGeom>
          <a:noFill/>
        </p:spPr>
      </p:pic>
      <p:pic>
        <p:nvPicPr>
          <p:cNvPr id="18" name="Picture 1" descr="487295914@11102007-1416"/>
          <p:cNvPicPr>
            <a:picLocks noChangeAspect="1" noChangeArrowheads="1"/>
          </p:cNvPicPr>
          <p:nvPr/>
        </p:nvPicPr>
        <p:blipFill>
          <a:blip r:embed="rId10"/>
          <a:srcRect/>
          <a:stretch>
            <a:fillRect/>
          </a:stretch>
        </p:blipFill>
        <p:spPr bwMode="auto">
          <a:xfrm>
            <a:off x="214282" y="2143116"/>
            <a:ext cx="3000375" cy="3000375"/>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15" name="Picture 14" descr="Touch-voip-dialing.BMP"/>
          <p:cNvPicPr>
            <a:picLocks noChangeAspect="1"/>
          </p:cNvPicPr>
          <p:nvPr/>
        </p:nvPicPr>
        <p:blipFill>
          <a:blip r:embed="rId11"/>
          <a:stretch>
            <a:fillRect/>
          </a:stretch>
        </p:blipFill>
        <p:spPr>
          <a:xfrm>
            <a:off x="1785918" y="2285992"/>
            <a:ext cx="2714644" cy="3619525"/>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6" name="ZoneTexte 33"/>
          <p:cNvSpPr txBox="1"/>
          <p:nvPr/>
        </p:nvSpPr>
        <p:spPr>
          <a:xfrm>
            <a:off x="285720" y="857233"/>
            <a:ext cx="8572560" cy="830997"/>
          </a:xfrm>
          <a:prstGeom prst="rect">
            <a:avLst/>
          </a:prstGeom>
          <a:noFill/>
        </p:spPr>
        <p:txBody>
          <a:bodyPr wrap="square" rtlCol="0">
            <a:spAutoFit/>
          </a:bodyPr>
          <a:lstStyle/>
          <a:p>
            <a:pPr defTabSz="914363"/>
            <a:r>
              <a:rPr lang="en-GB" sz="2400" dirty="0" smtClean="0">
                <a:effectLst>
                  <a:outerShdw blurRad="38100" dist="38100" dir="2700000" algn="tl">
                    <a:srgbClr val="000000">
                      <a:alpha val="43137"/>
                    </a:srgbClr>
                  </a:outerShdw>
                </a:effectLst>
              </a:rPr>
              <a:t>Aliantiz, leader de la Convergence Fixe Mobile</a:t>
            </a:r>
          </a:p>
          <a:p>
            <a:pPr defTabSz="914363"/>
            <a:r>
              <a:rPr lang="en-GB" sz="2400" dirty="0" smtClean="0">
                <a:effectLst>
                  <a:outerShdw blurRad="38100" dist="38100" dir="2700000" algn="tl">
                    <a:srgbClr val="000000">
                      <a:alpha val="43137"/>
                    </a:srgbClr>
                  </a:outerShdw>
                </a:effectLst>
              </a:rPr>
              <a:t>		avec sa plateforme logicielle BeWip</a:t>
            </a:r>
            <a:endParaRPr lang="en-GB" sz="2400" b="1" dirty="0" smtClean="0">
              <a:effectLst>
                <a:outerShdw blurRad="38100" dist="38100" dir="2700000" algn="tl">
                  <a:srgbClr val="000000">
                    <a:alpha val="43137"/>
                  </a:srgbClr>
                </a:outerShdw>
              </a:effectLst>
            </a:endParaRPr>
          </a:p>
        </p:txBody>
      </p:sp>
    </p:spTree>
    <p:custDataLst>
      <p:tags r:id="rId1"/>
    </p:custData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1000" fill="hold"/>
                                        <p:tgtEl>
                                          <p:spTgt spid="18"/>
                                        </p:tgtEl>
                                        <p:attrNameLst>
                                          <p:attrName>ppt_w</p:attrName>
                                        </p:attrNameLst>
                                      </p:cBhvr>
                                      <p:tavLst>
                                        <p:tav tm="0">
                                          <p:val>
                                            <p:fltVal val="0"/>
                                          </p:val>
                                        </p:tav>
                                        <p:tav tm="100000">
                                          <p:val>
                                            <p:strVal val="#ppt_w"/>
                                          </p:val>
                                        </p:tav>
                                      </p:tavLst>
                                    </p:anim>
                                    <p:anim calcmode="lin" valueType="num">
                                      <p:cBhvr>
                                        <p:cTn id="8" dur="1000" fill="hold"/>
                                        <p:tgtEl>
                                          <p:spTgt spid="18"/>
                                        </p:tgtEl>
                                        <p:attrNameLst>
                                          <p:attrName>ppt_h</p:attrName>
                                        </p:attrNameLst>
                                      </p:cBhvr>
                                      <p:tavLst>
                                        <p:tav tm="0">
                                          <p:val>
                                            <p:fltVal val="0"/>
                                          </p:val>
                                        </p:tav>
                                        <p:tav tm="100000">
                                          <p:val>
                                            <p:strVal val="#ppt_h"/>
                                          </p:val>
                                        </p:tav>
                                      </p:tavLst>
                                    </p:anim>
                                    <p:anim calcmode="lin" valueType="num">
                                      <p:cBhvr>
                                        <p:cTn id="9" dur="1000" fill="hold"/>
                                        <p:tgtEl>
                                          <p:spTgt spid="1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8"/>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7"/>
</p:tagLst>
</file>

<file path=ppt/theme/theme1.xml><?xml version="1.0" encoding="utf-8"?>
<a:theme xmlns:a="http://schemas.openxmlformats.org/drawingml/2006/main" name="1_Dk Blue swoosh template Segoe">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2_Dk Blue swoosh template Segoe">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921</TotalTime>
  <Words>400</Words>
  <Application>Microsoft Office PowerPoint</Application>
  <PresentationFormat>Affichage à l'écran (4:3)</PresentationFormat>
  <Paragraphs>25</Paragraphs>
  <Slides>1</Slides>
  <Notes>1</Notes>
  <HiddenSlides>0</HiddenSlides>
  <MMClips>0</MMClips>
  <ScaleCrop>false</ScaleCrop>
  <HeadingPairs>
    <vt:vector size="4" baseType="variant">
      <vt:variant>
        <vt:lpstr>Thème</vt:lpstr>
      </vt:variant>
      <vt:variant>
        <vt:i4>2</vt:i4>
      </vt:variant>
      <vt:variant>
        <vt:lpstr>Titres des diapositives</vt:lpstr>
      </vt:variant>
      <vt:variant>
        <vt:i4>1</vt:i4>
      </vt:variant>
    </vt:vector>
  </HeadingPairs>
  <TitlesOfParts>
    <vt:vector size="3" baseType="lpstr">
      <vt:lpstr>1_Dk Blue swoosh template Segoe</vt:lpstr>
      <vt:lpstr>2_Dk Blue swoosh template Segoe</vt:lpstr>
      <vt:lpstr>Diapositive 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Nicolas Savides</dc:creator>
  <cp:lastModifiedBy>peytavinc</cp:lastModifiedBy>
  <cp:revision>101</cp:revision>
  <dcterms:created xsi:type="dcterms:W3CDTF">2007-11-27T11:45:56Z</dcterms:created>
  <dcterms:modified xsi:type="dcterms:W3CDTF">2008-04-02T09:28:48Z</dcterms:modified>
</cp:coreProperties>
</file>