
<file path=[Content_Types].xml><?xml version="1.0" encoding="utf-8"?>
<Types xmlns="http://schemas.openxmlformats.org/package/2006/content-types">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59" r:id="rId4"/>
    <p:sldId id="261" r:id="rId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7" d="100"/>
          <a:sy n="107" d="100"/>
        </p:scale>
        <p:origin x="-37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事例概要">
    <p:spTree>
      <p:nvGrpSpPr>
        <p:cNvPr id="1" name=""/>
        <p:cNvGrpSpPr/>
        <p:nvPr/>
      </p:nvGrpSpPr>
      <p:grpSpPr>
        <a:xfrm>
          <a:off x="0" y="0"/>
          <a:ext cx="0" cy="0"/>
          <a:chOff x="0" y="0"/>
          <a:chExt cx="0" cy="0"/>
        </a:xfrm>
      </p:grpSpPr>
      <p:sp>
        <p:nvSpPr>
          <p:cNvPr id="38" name="コンテンツ プレースホルダ 36"/>
          <p:cNvSpPr>
            <a:spLocks noGrp="1"/>
          </p:cNvSpPr>
          <p:nvPr>
            <p:ph sz="quarter" idx="15" hasCustomPrompt="1"/>
          </p:nvPr>
        </p:nvSpPr>
        <p:spPr>
          <a:xfrm>
            <a:off x="2257445" y="2500306"/>
            <a:ext cx="4672010" cy="285750"/>
          </a:xfrm>
        </p:spPr>
        <p:txBody>
          <a:bodyPr anchor="ctr">
            <a:normAutofit/>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100">
                <a:solidFill>
                  <a:srgbClr val="002060"/>
                </a:solidFill>
              </a:defRPr>
            </a:lvl1pPr>
            <a:lvl2pPr>
              <a:buNone/>
              <a:defRPr/>
            </a:lvl2pPr>
            <a:lvl3pPr>
              <a:buNone/>
              <a:defRPr/>
            </a:lvl3pPr>
            <a:lvl4pPr>
              <a:buNone/>
              <a:defRPr/>
            </a:lvl4pPr>
            <a:lvl5pPr>
              <a:buNone/>
              <a:defRPr/>
            </a:lvl5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en-US" altLang="ja-JP" dirty="0" smtClean="0"/>
              <a:t>&lt;</a:t>
            </a:r>
            <a:r>
              <a:rPr kumimoji="1" lang="ja-JP" altLang="en-US" dirty="0" smtClean="0"/>
              <a:t>対象となる校種を記入します。</a:t>
            </a:r>
            <a:r>
              <a:rPr kumimoji="1" lang="en-US" altLang="ja-JP" dirty="0" smtClean="0"/>
              <a:t>&gt;</a:t>
            </a:r>
            <a:endParaRPr kumimoji="1" lang="ja-JP" altLang="en-US" dirty="0"/>
          </a:p>
        </p:txBody>
      </p:sp>
      <p:sp>
        <p:nvSpPr>
          <p:cNvPr id="37" name="コンテンツ プレースホルダ 36"/>
          <p:cNvSpPr>
            <a:spLocks noGrp="1"/>
          </p:cNvSpPr>
          <p:nvPr>
            <p:ph sz="quarter" idx="14" hasCustomPrompt="1"/>
          </p:nvPr>
        </p:nvSpPr>
        <p:spPr>
          <a:xfrm>
            <a:off x="2262188" y="1706562"/>
            <a:ext cx="4672010" cy="650868"/>
          </a:xfrm>
        </p:spPr>
        <p:txBody>
          <a:bodyPr anchor="t">
            <a:normAutofit/>
          </a:bodyPr>
          <a:lstStyle>
            <a:lvl1pPr>
              <a:buNone/>
              <a:defRPr sz="1100">
                <a:solidFill>
                  <a:srgbClr val="002060"/>
                </a:solidFill>
              </a:defRPr>
            </a:lvl1pPr>
            <a:lvl2pPr>
              <a:buNone/>
              <a:defRPr/>
            </a:lvl2pPr>
            <a:lvl3pPr>
              <a:buNone/>
              <a:defRPr/>
            </a:lvl3pPr>
            <a:lvl4pPr>
              <a:buNone/>
              <a:defRPr/>
            </a:lvl4pPr>
            <a:lvl5pPr>
              <a:buNone/>
              <a:defRPr/>
            </a:lvl5pPr>
          </a:lstStyle>
          <a:p>
            <a:pPr lvl="0"/>
            <a:r>
              <a:rPr kumimoji="1" lang="en-US" altLang="ja-JP" dirty="0" smtClean="0"/>
              <a:t>&lt;</a:t>
            </a:r>
            <a:r>
              <a:rPr kumimoji="1" lang="ja-JP" altLang="en-US" dirty="0" smtClean="0"/>
              <a:t>この実践事例の概要を入力します</a:t>
            </a:r>
            <a:r>
              <a:rPr kumimoji="1" lang="en-US" altLang="ja-JP" dirty="0" smtClean="0"/>
              <a:t>&gt;</a:t>
            </a:r>
            <a:endParaRPr kumimoji="1" lang="ja-JP" altLang="en-US" dirty="0"/>
          </a:p>
        </p:txBody>
      </p:sp>
      <p:sp>
        <p:nvSpPr>
          <p:cNvPr id="9" name="Text Box 35"/>
          <p:cNvSpPr>
            <a:spLocks noChangeArrowheads="1"/>
          </p:cNvSpPr>
          <p:nvPr/>
        </p:nvSpPr>
        <p:spPr bwMode="auto">
          <a:xfrm>
            <a:off x="793750" y="4873632"/>
            <a:ext cx="1440036" cy="539750"/>
          </a:xfrm>
          <a:prstGeom prst="rect">
            <a:avLst/>
          </a:prstGeom>
          <a:noFill/>
          <a:ln w="9525">
            <a:noFill/>
            <a:miter lim="800000"/>
            <a:headEnd/>
            <a:tailEnd/>
          </a:ln>
        </p:spPr>
        <p:txBody>
          <a:bodyPr/>
          <a:lstStyle/>
          <a:p>
            <a:pPr algn="r" eaLnBrk="0">
              <a:spcBef>
                <a:spcPct val="50000"/>
              </a:spcBef>
            </a:pPr>
            <a:r>
              <a:rPr lang="ja-JP" altLang="en-US" sz="1100" b="1" baseline="0" dirty="0">
                <a:solidFill>
                  <a:srgbClr val="000066"/>
                </a:solidFill>
                <a:ea typeface="ＭＳ Ｐゴシック" charset="-128"/>
                <a:sym typeface="Wingdings" pitchFamily="2" charset="2"/>
              </a:rPr>
              <a:t>実施するのに必要な</a:t>
            </a:r>
            <a:r>
              <a:rPr lang="en-US" altLang="ja-JP" sz="1100" b="1" baseline="0" dirty="0">
                <a:solidFill>
                  <a:srgbClr val="000066"/>
                </a:solidFill>
                <a:ea typeface="ＭＳ Ｐゴシック" charset="-128"/>
                <a:sym typeface="Wingdings" pitchFamily="2" charset="2"/>
              </a:rPr>
              <a:t>ICT</a:t>
            </a:r>
            <a:r>
              <a:rPr lang="ja-JP" altLang="en-US" sz="1100" b="1" baseline="0" dirty="0">
                <a:solidFill>
                  <a:srgbClr val="000066"/>
                </a:solidFill>
                <a:ea typeface="ＭＳ Ｐゴシック" charset="-128"/>
                <a:sym typeface="Wingdings" pitchFamily="2" charset="2"/>
              </a:rPr>
              <a:t>に関する技術</a:t>
            </a:r>
            <a:r>
              <a:rPr lang="en-US" altLang="ja-JP" sz="1100" b="1" baseline="0" dirty="0">
                <a:solidFill>
                  <a:srgbClr val="000066"/>
                </a:solidFill>
                <a:ea typeface="ＭＳ Ｐゴシック" charset="-128"/>
                <a:sym typeface="Wingdings" pitchFamily="2" charset="2"/>
              </a:rPr>
              <a:t/>
            </a:r>
            <a:br>
              <a:rPr lang="en-US" altLang="ja-JP" sz="1100" b="1" baseline="0" dirty="0">
                <a:solidFill>
                  <a:srgbClr val="000066"/>
                </a:solidFill>
                <a:ea typeface="ＭＳ Ｐゴシック" charset="-128"/>
                <a:sym typeface="Wingdings" pitchFamily="2" charset="2"/>
              </a:rPr>
            </a:br>
            <a:r>
              <a:rPr lang="ja-JP" altLang="en-US" sz="1100" b="1" baseline="0" dirty="0">
                <a:solidFill>
                  <a:srgbClr val="000066"/>
                </a:solidFill>
                <a:ea typeface="ＭＳ Ｐゴシック" charset="-128"/>
                <a:sym typeface="Wingdings" pitchFamily="2" charset="2"/>
              </a:rPr>
              <a:t>または知識</a:t>
            </a:r>
            <a:endParaRPr lang="ja-JP" altLang="en-US" sz="1800" b="1" baseline="0" dirty="0">
              <a:ea typeface="ＭＳ 明朝" charset="-128"/>
              <a:cs typeface="Times New Roman" pitchFamily="18" charset="0"/>
              <a:sym typeface="Wingdings" pitchFamily="2" charset="2"/>
            </a:endParaRPr>
          </a:p>
        </p:txBody>
      </p:sp>
      <p:sp>
        <p:nvSpPr>
          <p:cNvPr id="13" name="Text Box 39"/>
          <p:cNvSpPr>
            <a:spLocks noChangeArrowheads="1"/>
          </p:cNvSpPr>
          <p:nvPr userDrawn="1"/>
        </p:nvSpPr>
        <p:spPr bwMode="auto">
          <a:xfrm>
            <a:off x="1500166" y="2941635"/>
            <a:ext cx="733620" cy="274638"/>
          </a:xfrm>
          <a:prstGeom prst="rect">
            <a:avLst/>
          </a:prstGeom>
          <a:noFill/>
          <a:ln w="9525">
            <a:noFill/>
            <a:miter lim="800000"/>
            <a:headEnd/>
            <a:tailEnd/>
          </a:ln>
        </p:spPr>
        <p:txBody>
          <a:bodyPr anchor="ctr"/>
          <a:lstStyle/>
          <a:p>
            <a:pPr algn="r" eaLnBrk="0">
              <a:spcBef>
                <a:spcPct val="50000"/>
              </a:spcBef>
            </a:pPr>
            <a:r>
              <a:rPr lang="ja-JP" altLang="en-US" baseline="0" dirty="0">
                <a:solidFill>
                  <a:srgbClr val="000066"/>
                </a:solidFill>
                <a:ea typeface="ＭＳ Ｐゴシック" charset="-128"/>
                <a:sym typeface="Wingdings" pitchFamily="2" charset="2"/>
              </a:rPr>
              <a:t>学年</a:t>
            </a:r>
            <a:endParaRPr lang="ja-JP" altLang="en-US" sz="1800" b="0" baseline="0" dirty="0">
              <a:ea typeface="ＭＳ 明朝" charset="-128"/>
              <a:cs typeface="Times New Roman" pitchFamily="18" charset="0"/>
              <a:sym typeface="Wingdings" pitchFamily="2" charset="2"/>
            </a:endParaRPr>
          </a:p>
        </p:txBody>
      </p:sp>
      <p:sp>
        <p:nvSpPr>
          <p:cNvPr id="16" name="Text Box 42"/>
          <p:cNvSpPr>
            <a:spLocks noChangeArrowheads="1"/>
          </p:cNvSpPr>
          <p:nvPr userDrawn="1"/>
        </p:nvSpPr>
        <p:spPr bwMode="auto">
          <a:xfrm>
            <a:off x="793750" y="3785395"/>
            <a:ext cx="1440036" cy="260350"/>
          </a:xfrm>
          <a:prstGeom prst="rect">
            <a:avLst/>
          </a:prstGeom>
          <a:noFill/>
          <a:ln w="9525">
            <a:noFill/>
            <a:miter lim="800000"/>
            <a:headEnd/>
            <a:tailEnd/>
          </a:ln>
        </p:spPr>
        <p:txBody>
          <a:bodyPr anchor="ctr"/>
          <a:lstStyle/>
          <a:p>
            <a:pPr marL="0" algn="r" defTabSz="914400" rtl="0" eaLnBrk="0" latinLnBrk="0" hangingPunct="1">
              <a:spcBef>
                <a:spcPct val="50000"/>
              </a:spcBef>
            </a:pPr>
            <a:r>
              <a:rPr kumimoji="1" lang="ja-JP" altLang="en-US" sz="1800" kern="1200" baseline="0" dirty="0">
                <a:solidFill>
                  <a:srgbClr val="000066"/>
                </a:solidFill>
                <a:latin typeface="+mn-lt"/>
                <a:ea typeface="ＭＳ Ｐゴシック" charset="-128"/>
                <a:cs typeface="+mn-cs"/>
                <a:sym typeface="Wingdings" pitchFamily="2" charset="2"/>
              </a:rPr>
              <a:t>単元名</a:t>
            </a:r>
          </a:p>
        </p:txBody>
      </p:sp>
      <p:sp>
        <p:nvSpPr>
          <p:cNvPr id="18" name="Text Box 44"/>
          <p:cNvSpPr>
            <a:spLocks noChangeArrowheads="1"/>
          </p:cNvSpPr>
          <p:nvPr userDrawn="1"/>
        </p:nvSpPr>
        <p:spPr bwMode="auto">
          <a:xfrm>
            <a:off x="793750" y="3375025"/>
            <a:ext cx="1440036" cy="260350"/>
          </a:xfrm>
          <a:prstGeom prst="rect">
            <a:avLst/>
          </a:prstGeom>
          <a:noFill/>
          <a:ln w="9525">
            <a:noFill/>
            <a:miter lim="800000"/>
            <a:headEnd/>
            <a:tailEnd/>
          </a:ln>
        </p:spPr>
        <p:txBody>
          <a:bodyPr anchor="ctr"/>
          <a:lstStyle/>
          <a:p>
            <a:pPr marL="0" algn="r" defTabSz="914400" rtl="0" eaLnBrk="0" latinLnBrk="0" hangingPunct="1">
              <a:spcBef>
                <a:spcPct val="50000"/>
              </a:spcBef>
            </a:pPr>
            <a:r>
              <a:rPr kumimoji="1" lang="ja-JP" altLang="en-US" sz="1800" kern="1200" baseline="0" dirty="0">
                <a:solidFill>
                  <a:srgbClr val="000066"/>
                </a:solidFill>
                <a:latin typeface="+mn-lt"/>
                <a:ea typeface="ＭＳ Ｐゴシック" charset="-128"/>
                <a:cs typeface="+mn-cs"/>
                <a:sym typeface="Wingdings" pitchFamily="2" charset="2"/>
              </a:rPr>
              <a:t>教科</a:t>
            </a:r>
          </a:p>
        </p:txBody>
      </p:sp>
      <p:sp>
        <p:nvSpPr>
          <p:cNvPr id="21" name="Text Box 50"/>
          <p:cNvSpPr>
            <a:spLocks noChangeArrowheads="1"/>
          </p:cNvSpPr>
          <p:nvPr userDrawn="1"/>
        </p:nvSpPr>
        <p:spPr bwMode="auto">
          <a:xfrm>
            <a:off x="1571604" y="1712912"/>
            <a:ext cx="662182" cy="273050"/>
          </a:xfrm>
          <a:prstGeom prst="rect">
            <a:avLst/>
          </a:prstGeom>
          <a:noFill/>
          <a:ln w="9525">
            <a:noFill/>
            <a:miter lim="800000"/>
            <a:headEnd/>
            <a:tailEnd/>
          </a:ln>
        </p:spPr>
        <p:txBody>
          <a:bodyPr anchor="ctr"/>
          <a:lstStyle/>
          <a:p>
            <a:pPr algn="r" eaLnBrk="0">
              <a:spcBef>
                <a:spcPct val="50000"/>
              </a:spcBef>
            </a:pPr>
            <a:r>
              <a:rPr lang="ja-JP" altLang="en-US" baseline="0" dirty="0">
                <a:solidFill>
                  <a:srgbClr val="000066"/>
                </a:solidFill>
                <a:ea typeface="ＭＳ Ｐゴシック" charset="-128"/>
                <a:sym typeface="Wingdings" pitchFamily="2" charset="2"/>
              </a:rPr>
              <a:t>概要</a:t>
            </a:r>
            <a:endParaRPr lang="nb-NO" baseline="0" dirty="0">
              <a:solidFill>
                <a:srgbClr val="000066"/>
              </a:solidFill>
              <a:sym typeface="Wingdings" pitchFamily="2" charset="2"/>
            </a:endParaRPr>
          </a:p>
        </p:txBody>
      </p:sp>
      <p:sp>
        <p:nvSpPr>
          <p:cNvPr id="24" name="Text Box 53"/>
          <p:cNvSpPr>
            <a:spLocks noChangeArrowheads="1"/>
          </p:cNvSpPr>
          <p:nvPr userDrawn="1"/>
        </p:nvSpPr>
        <p:spPr bwMode="auto">
          <a:xfrm>
            <a:off x="1571604" y="2505863"/>
            <a:ext cx="662182" cy="274637"/>
          </a:xfrm>
          <a:prstGeom prst="rect">
            <a:avLst/>
          </a:prstGeom>
          <a:noFill/>
          <a:ln w="9525">
            <a:noFill/>
            <a:miter lim="800000"/>
            <a:headEnd/>
            <a:tailEnd/>
          </a:ln>
        </p:spPr>
        <p:txBody>
          <a:bodyPr anchor="ctr"/>
          <a:lstStyle/>
          <a:p>
            <a:pPr algn="r" eaLnBrk="0">
              <a:spcBef>
                <a:spcPct val="50000"/>
              </a:spcBef>
            </a:pPr>
            <a:r>
              <a:rPr lang="ja-JP" altLang="en-US" baseline="0" dirty="0">
                <a:solidFill>
                  <a:srgbClr val="000066"/>
                </a:solidFill>
                <a:ea typeface="ＭＳ Ｐゴシック" charset="-128"/>
                <a:sym typeface="Wingdings" pitchFamily="2" charset="2"/>
              </a:rPr>
              <a:t>校種</a:t>
            </a:r>
            <a:endParaRPr lang="nb-NO" altLang="ja-JP" baseline="0" dirty="0">
              <a:solidFill>
                <a:srgbClr val="000066"/>
              </a:solidFill>
              <a:ea typeface="ＭＳ Ｐゴシック" charset="-128"/>
              <a:sym typeface="Wingdings" pitchFamily="2" charset="2"/>
            </a:endParaRPr>
          </a:p>
        </p:txBody>
      </p:sp>
      <p:sp>
        <p:nvSpPr>
          <p:cNvPr id="28" name="Text Box 57"/>
          <p:cNvSpPr>
            <a:spLocks noChangeArrowheads="1"/>
          </p:cNvSpPr>
          <p:nvPr userDrawn="1"/>
        </p:nvSpPr>
        <p:spPr bwMode="auto">
          <a:xfrm>
            <a:off x="793750" y="4188623"/>
            <a:ext cx="1440036" cy="539750"/>
          </a:xfrm>
          <a:prstGeom prst="rect">
            <a:avLst/>
          </a:prstGeom>
          <a:noFill/>
          <a:ln w="9525">
            <a:noFill/>
            <a:miter lim="800000"/>
            <a:headEnd/>
            <a:tailEnd/>
          </a:ln>
        </p:spPr>
        <p:txBody>
          <a:bodyPr/>
          <a:lstStyle/>
          <a:p>
            <a:pPr marL="0" algn="r" defTabSz="914400" rtl="0" eaLnBrk="0" latinLnBrk="0" hangingPunct="1">
              <a:spcBef>
                <a:spcPct val="50000"/>
              </a:spcBef>
            </a:pPr>
            <a:r>
              <a:rPr kumimoji="1" lang="ja-JP" altLang="en-US" sz="1200" b="1" kern="1200" baseline="0" dirty="0">
                <a:solidFill>
                  <a:srgbClr val="000066"/>
                </a:solidFill>
                <a:latin typeface="+mn-lt"/>
                <a:ea typeface="ＭＳ Ｐゴシック" charset="-128"/>
                <a:cs typeface="+mn-cs"/>
                <a:sym typeface="Wingdings" pitchFamily="2" charset="2"/>
              </a:rPr>
              <a:t>利用する</a:t>
            </a:r>
            <a:r>
              <a:rPr kumimoji="1" lang="en-US" altLang="ja-JP" sz="1200" b="1" kern="1200" baseline="0" dirty="0">
                <a:solidFill>
                  <a:srgbClr val="000066"/>
                </a:solidFill>
                <a:latin typeface="+mn-lt"/>
                <a:ea typeface="ＭＳ Ｐゴシック" charset="-128"/>
                <a:cs typeface="+mn-cs"/>
                <a:sym typeface="Wingdings" pitchFamily="2" charset="2"/>
              </a:rPr>
              <a:t>ICT</a:t>
            </a:r>
            <a:r>
              <a:rPr kumimoji="1" lang="ja-JP" altLang="en-US" sz="1200" b="1" kern="1200" baseline="0" dirty="0">
                <a:solidFill>
                  <a:srgbClr val="000066"/>
                </a:solidFill>
                <a:latin typeface="+mn-lt"/>
                <a:ea typeface="ＭＳ Ｐゴシック" charset="-128"/>
                <a:cs typeface="+mn-cs"/>
                <a:sym typeface="Wingdings" pitchFamily="2" charset="2"/>
              </a:rPr>
              <a:t>機器</a:t>
            </a:r>
            <a:endParaRPr kumimoji="1" lang="en-US" altLang="ja-JP" sz="1200" b="1" kern="1200" baseline="0" dirty="0">
              <a:solidFill>
                <a:srgbClr val="000066"/>
              </a:solidFill>
              <a:latin typeface="+mn-lt"/>
              <a:ea typeface="ＭＳ Ｐゴシック" charset="-128"/>
              <a:cs typeface="+mn-cs"/>
              <a:sym typeface="Wingdings" pitchFamily="2" charset="2"/>
            </a:endParaRPr>
          </a:p>
          <a:p>
            <a:pPr marL="0" algn="r" defTabSz="914400" rtl="0" eaLnBrk="0" latinLnBrk="0" hangingPunct="1">
              <a:spcBef>
                <a:spcPct val="50000"/>
              </a:spcBef>
            </a:pPr>
            <a:r>
              <a:rPr kumimoji="1" lang="ja-JP" altLang="en-US" sz="1200" b="1" kern="1200" baseline="0" dirty="0">
                <a:solidFill>
                  <a:srgbClr val="000066"/>
                </a:solidFill>
                <a:latin typeface="+mn-lt"/>
                <a:ea typeface="ＭＳ Ｐゴシック" charset="-128"/>
                <a:cs typeface="+mn-cs"/>
                <a:sym typeface="Wingdings" pitchFamily="2" charset="2"/>
              </a:rPr>
              <a:t>（含ソフトウェア）</a:t>
            </a:r>
          </a:p>
        </p:txBody>
      </p:sp>
      <p:sp>
        <p:nvSpPr>
          <p:cNvPr id="29" name="Line 59"/>
          <p:cNvSpPr>
            <a:spLocks/>
          </p:cNvSpPr>
          <p:nvPr userDrawn="1"/>
        </p:nvSpPr>
        <p:spPr bwMode="auto">
          <a:xfrm flipH="1">
            <a:off x="2239963" y="1689100"/>
            <a:ext cx="0" cy="4332288"/>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a:lstStyle/>
          <a:p>
            <a:endParaRPr lang="ja-JP" altLang="en-US"/>
          </a:p>
        </p:txBody>
      </p:sp>
      <p:sp>
        <p:nvSpPr>
          <p:cNvPr id="31" name="Text Box 13"/>
          <p:cNvSpPr>
            <a:spLocks noChangeArrowheads="1"/>
          </p:cNvSpPr>
          <p:nvPr userDrawn="1"/>
        </p:nvSpPr>
        <p:spPr bwMode="auto">
          <a:xfrm>
            <a:off x="793750" y="5556259"/>
            <a:ext cx="1439867" cy="260348"/>
          </a:xfrm>
          <a:prstGeom prst="rect">
            <a:avLst/>
          </a:prstGeom>
          <a:noFill/>
          <a:ln w="9525">
            <a:noFill/>
            <a:miter lim="800000"/>
            <a:headEnd/>
            <a:tailEnd/>
          </a:ln>
        </p:spPr>
        <p:txBody>
          <a:bodyPr anchor="ctr"/>
          <a:lstStyle/>
          <a:p>
            <a:pPr marL="0" algn="r" defTabSz="914400" rtl="0" eaLnBrk="0" latinLnBrk="0" hangingPunct="1">
              <a:spcBef>
                <a:spcPct val="50000"/>
              </a:spcBef>
            </a:pPr>
            <a:r>
              <a:rPr kumimoji="1" lang="ja-JP" altLang="en-US" sz="1800" kern="1200" baseline="0" dirty="0">
                <a:solidFill>
                  <a:srgbClr val="000066"/>
                </a:solidFill>
                <a:latin typeface="+mn-lt"/>
                <a:ea typeface="ＭＳ Ｐゴシック" charset="-128"/>
                <a:cs typeface="+mn-cs"/>
                <a:sym typeface="Wingdings" pitchFamily="2" charset="2"/>
              </a:rPr>
              <a:t>作成者</a:t>
            </a:r>
          </a:p>
        </p:txBody>
      </p:sp>
      <p:sp>
        <p:nvSpPr>
          <p:cNvPr id="33" name="正方形/長方形 39"/>
          <p:cNvSpPr>
            <a:spLocks noChangeArrowheads="1"/>
          </p:cNvSpPr>
          <p:nvPr userDrawn="1"/>
        </p:nvSpPr>
        <p:spPr bwMode="auto">
          <a:xfrm>
            <a:off x="785813" y="857250"/>
            <a:ext cx="5214937" cy="428625"/>
          </a:xfrm>
          <a:prstGeom prst="rect">
            <a:avLst/>
          </a:prstGeom>
          <a:noFill/>
          <a:ln w="9525" algn="ctr">
            <a:noFill/>
            <a:round/>
            <a:headEnd/>
            <a:tailEnd/>
          </a:ln>
        </p:spPr>
        <p:txBody>
          <a:bodyPr/>
          <a:lstStyle/>
          <a:p>
            <a:endParaRPr lang="en-US" altLang="ja-JP" sz="2000" b="0" baseline="0" dirty="0">
              <a:solidFill>
                <a:srgbClr val="000066"/>
              </a:solidFill>
              <a:ea typeface="ＭＳ Ｐゴシック" charset="-128"/>
              <a:sym typeface="Wingdings" pitchFamily="2" charset="2"/>
            </a:endParaRPr>
          </a:p>
        </p:txBody>
      </p:sp>
      <p:sp>
        <p:nvSpPr>
          <p:cNvPr id="35" name="コンテンツ プレースホルダ 34"/>
          <p:cNvSpPr>
            <a:spLocks noGrp="1"/>
          </p:cNvSpPr>
          <p:nvPr userDrawn="1">
            <p:ph sz="quarter" idx="13" hasCustomPrompt="1"/>
          </p:nvPr>
        </p:nvSpPr>
        <p:spPr>
          <a:xfrm>
            <a:off x="1000100" y="785794"/>
            <a:ext cx="5701194" cy="428628"/>
          </a:xfrm>
        </p:spPr>
        <p:txBody>
          <a:bodyPr>
            <a:normAutofit/>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a:lvl1pPr>
            <a:lvl2pPr>
              <a:buNone/>
              <a:defRPr/>
            </a:lvl2pPr>
            <a:lvl3pPr>
              <a:buNone/>
              <a:defRPr/>
            </a:lvl3pPr>
            <a:lvl4pPr>
              <a:buNone/>
              <a:defRPr/>
            </a:lvl4pPr>
            <a:lvl5pPr>
              <a:buNone/>
              <a:defRPr/>
            </a:lvl5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altLang="ja-JP" sz="2000" b="0" baseline="0" dirty="0" smtClean="0">
                <a:solidFill>
                  <a:srgbClr val="000066"/>
                </a:solidFill>
                <a:ea typeface="ＭＳ Ｐゴシック" charset="-128"/>
                <a:sym typeface="Wingdings" pitchFamily="2" charset="2"/>
              </a:rPr>
              <a:t>&lt;</a:t>
            </a:r>
            <a:r>
              <a:rPr lang="ja-JP" altLang="en-US" sz="2000" b="0" baseline="0" dirty="0" smtClean="0">
                <a:solidFill>
                  <a:srgbClr val="000066"/>
                </a:solidFill>
                <a:ea typeface="ＭＳ Ｐゴシック" charset="-128"/>
                <a:sym typeface="Wingdings" pitchFamily="2" charset="2"/>
              </a:rPr>
              <a:t>ここに実践事例のタイトルを入力します</a:t>
            </a:r>
            <a:r>
              <a:rPr lang="en-US" altLang="ja-JP" sz="2000" b="0" baseline="0" dirty="0" smtClean="0">
                <a:solidFill>
                  <a:srgbClr val="000066"/>
                </a:solidFill>
                <a:ea typeface="ＭＳ Ｐゴシック" charset="-128"/>
                <a:sym typeface="Wingdings" pitchFamily="2" charset="2"/>
              </a:rPr>
              <a:t>&gt;</a:t>
            </a:r>
          </a:p>
          <a:p>
            <a:pPr lvl="0"/>
            <a:endParaRPr kumimoji="1" lang="ja-JP" altLang="en-US" dirty="0" smtClean="0"/>
          </a:p>
        </p:txBody>
      </p:sp>
      <p:sp>
        <p:nvSpPr>
          <p:cNvPr id="39" name="コンテンツ プレースホルダ 36"/>
          <p:cNvSpPr>
            <a:spLocks noGrp="1"/>
          </p:cNvSpPr>
          <p:nvPr userDrawn="1">
            <p:ph sz="quarter" idx="16" hasCustomPrompt="1"/>
          </p:nvPr>
        </p:nvSpPr>
        <p:spPr>
          <a:xfrm>
            <a:off x="2257409" y="2936079"/>
            <a:ext cx="4672010" cy="285750"/>
          </a:xfrm>
        </p:spPr>
        <p:txBody>
          <a:bodyPr anchor="ctr">
            <a:normAutofit/>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100">
                <a:solidFill>
                  <a:srgbClr val="002060"/>
                </a:solidFill>
              </a:defRPr>
            </a:lvl1pPr>
            <a:lvl2pPr>
              <a:buNone/>
              <a:defRPr/>
            </a:lvl2pPr>
            <a:lvl3pPr>
              <a:buNone/>
              <a:defRPr/>
            </a:lvl3pPr>
            <a:lvl4pPr>
              <a:buNone/>
              <a:defRPr/>
            </a:lvl4pPr>
            <a:lvl5pPr>
              <a:buNone/>
              <a:defRPr/>
            </a:lvl5pPr>
          </a:lstStyle>
          <a:p>
            <a:pPr eaLnBrk="0">
              <a:buSzPct val="110000"/>
            </a:pPr>
            <a:r>
              <a:rPr lang="en-US" altLang="ja-JP" sz="1100" b="0" baseline="0" dirty="0" smtClean="0">
                <a:solidFill>
                  <a:srgbClr val="000066"/>
                </a:solidFill>
                <a:ea typeface="ＭＳ Ｐゴシック" charset="-128"/>
                <a:sym typeface="Wingdings" pitchFamily="2" charset="2"/>
              </a:rPr>
              <a:t>&lt;</a:t>
            </a:r>
            <a:r>
              <a:rPr lang="ja-JP" altLang="en-US" sz="1100" b="0" baseline="0" dirty="0" smtClean="0">
                <a:solidFill>
                  <a:srgbClr val="000066"/>
                </a:solidFill>
                <a:ea typeface="ＭＳ Ｐゴシック" charset="-128"/>
                <a:sym typeface="Wingdings" pitchFamily="2" charset="2"/>
              </a:rPr>
              <a:t>対象となる学年を入力します。</a:t>
            </a:r>
            <a:r>
              <a:rPr lang="en-US" altLang="ja-JP" sz="1100" b="0" baseline="0" dirty="0" smtClean="0">
                <a:solidFill>
                  <a:srgbClr val="000066"/>
                </a:solidFill>
                <a:ea typeface="ＭＳ Ｐゴシック" charset="-128"/>
                <a:sym typeface="Wingdings" pitchFamily="2" charset="2"/>
              </a:rPr>
              <a:t>&gt;</a:t>
            </a:r>
            <a:endParaRPr lang="en-US" altLang="ja-JP" sz="1800" b="0" baseline="0" dirty="0">
              <a:ea typeface="ＭＳ 明朝" charset="-128"/>
              <a:cs typeface="Times New Roman" pitchFamily="18" charset="0"/>
              <a:sym typeface="Wingdings" pitchFamily="2" charset="2"/>
            </a:endParaRPr>
          </a:p>
        </p:txBody>
      </p:sp>
      <p:sp>
        <p:nvSpPr>
          <p:cNvPr id="40" name="コンテンツ プレースホルダ 36"/>
          <p:cNvSpPr>
            <a:spLocks noGrp="1"/>
          </p:cNvSpPr>
          <p:nvPr userDrawn="1">
            <p:ph sz="quarter" idx="17" hasCustomPrompt="1"/>
          </p:nvPr>
        </p:nvSpPr>
        <p:spPr>
          <a:xfrm>
            <a:off x="2257409" y="3362325"/>
            <a:ext cx="4672010" cy="285750"/>
          </a:xfrm>
        </p:spPr>
        <p:txBody>
          <a:bodyPr anchor="ctr">
            <a:normAutofit/>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100">
                <a:solidFill>
                  <a:srgbClr val="002060"/>
                </a:solidFill>
              </a:defRPr>
            </a:lvl1pPr>
            <a:lvl2pPr>
              <a:buNone/>
              <a:defRPr/>
            </a:lvl2pPr>
            <a:lvl3pPr>
              <a:buNone/>
              <a:defRPr/>
            </a:lvl3pPr>
            <a:lvl4pPr>
              <a:buNone/>
              <a:defRPr/>
            </a:lvl4pPr>
            <a:lvl5pPr>
              <a:buNone/>
              <a:defRPr/>
            </a:lvl5pPr>
          </a:lstStyle>
          <a:p>
            <a:pPr eaLnBrk="0">
              <a:buSzPct val="110000"/>
            </a:pPr>
            <a:r>
              <a:rPr lang="en-US" altLang="ja-JP" sz="1100" b="0" baseline="0" dirty="0" smtClean="0">
                <a:solidFill>
                  <a:srgbClr val="000066"/>
                </a:solidFill>
                <a:ea typeface="ＭＳ Ｐゴシック" charset="-128"/>
                <a:sym typeface="Wingdings" pitchFamily="2" charset="2"/>
              </a:rPr>
              <a:t>&lt;</a:t>
            </a:r>
            <a:r>
              <a:rPr lang="ja-JP" altLang="en-US" sz="1100" b="0" baseline="0" dirty="0" smtClean="0">
                <a:solidFill>
                  <a:srgbClr val="000066"/>
                </a:solidFill>
                <a:ea typeface="ＭＳ Ｐゴシック" charset="-128"/>
                <a:sym typeface="Wingdings" pitchFamily="2" charset="2"/>
              </a:rPr>
              <a:t>学習する教科を入力します。</a:t>
            </a:r>
            <a:r>
              <a:rPr lang="en-US" altLang="ja-JP" sz="1100" b="0" baseline="0" dirty="0" smtClean="0">
                <a:solidFill>
                  <a:srgbClr val="000066"/>
                </a:solidFill>
                <a:ea typeface="ＭＳ Ｐゴシック" charset="-128"/>
                <a:sym typeface="Wingdings" pitchFamily="2" charset="2"/>
              </a:rPr>
              <a:t>&gt;</a:t>
            </a:r>
            <a:endParaRPr lang="en-US" altLang="ja-JP" sz="1800" b="0" baseline="0" dirty="0">
              <a:ea typeface="ＭＳ 明朝" charset="-128"/>
              <a:cs typeface="Times New Roman" pitchFamily="18" charset="0"/>
              <a:sym typeface="Wingdings" pitchFamily="2" charset="2"/>
            </a:endParaRPr>
          </a:p>
        </p:txBody>
      </p:sp>
      <p:sp>
        <p:nvSpPr>
          <p:cNvPr id="41" name="コンテンツ プレースホルダ 36"/>
          <p:cNvSpPr>
            <a:spLocks noGrp="1"/>
          </p:cNvSpPr>
          <p:nvPr userDrawn="1">
            <p:ph sz="quarter" idx="18" hasCustomPrompt="1"/>
          </p:nvPr>
        </p:nvSpPr>
        <p:spPr>
          <a:xfrm>
            <a:off x="2257409" y="3772695"/>
            <a:ext cx="4672010" cy="285750"/>
          </a:xfrm>
        </p:spPr>
        <p:txBody>
          <a:bodyPr anchor="ctr">
            <a:normAutofit/>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100">
                <a:solidFill>
                  <a:srgbClr val="002060"/>
                </a:solidFill>
              </a:defRPr>
            </a:lvl1pPr>
            <a:lvl2pPr>
              <a:buNone/>
              <a:defRPr/>
            </a:lvl2pPr>
            <a:lvl3pPr>
              <a:buNone/>
              <a:defRPr/>
            </a:lvl3pPr>
            <a:lvl4pPr>
              <a:buNone/>
              <a:defRPr/>
            </a:lvl4pPr>
            <a:lvl5pPr>
              <a:buNone/>
              <a:defRPr/>
            </a:lvl5pPr>
          </a:lstStyle>
          <a:p>
            <a:pPr eaLnBrk="0">
              <a:buSzPct val="110000"/>
            </a:pPr>
            <a:r>
              <a:rPr lang="en-US" altLang="ja-JP" sz="1100" b="0" baseline="0" dirty="0" smtClean="0">
                <a:solidFill>
                  <a:srgbClr val="000066"/>
                </a:solidFill>
                <a:ea typeface="ＭＳ Ｐゴシック" charset="-128"/>
                <a:sym typeface="Wingdings" pitchFamily="2" charset="2"/>
              </a:rPr>
              <a:t>&lt;</a:t>
            </a:r>
            <a:r>
              <a:rPr lang="ja-JP" altLang="en-US" sz="1100" b="0" baseline="0" dirty="0" smtClean="0">
                <a:solidFill>
                  <a:srgbClr val="000066"/>
                </a:solidFill>
                <a:ea typeface="ＭＳ Ｐゴシック" charset="-128"/>
                <a:sym typeface="Wingdings" pitchFamily="2" charset="2"/>
              </a:rPr>
              <a:t>学習する単元を入力します。</a:t>
            </a:r>
            <a:r>
              <a:rPr lang="en-US" altLang="ja-JP" sz="1100" b="0" baseline="0" dirty="0" smtClean="0">
                <a:solidFill>
                  <a:srgbClr val="000066"/>
                </a:solidFill>
                <a:ea typeface="ＭＳ Ｐゴシック" charset="-128"/>
                <a:sym typeface="Wingdings" pitchFamily="2" charset="2"/>
              </a:rPr>
              <a:t>&gt;</a:t>
            </a:r>
            <a:endParaRPr lang="en-US" altLang="ja-JP" sz="1800" b="0" baseline="0" dirty="0">
              <a:ea typeface="ＭＳ 明朝" charset="-128"/>
              <a:cs typeface="Times New Roman" pitchFamily="18" charset="0"/>
              <a:sym typeface="Wingdings" pitchFamily="2" charset="2"/>
            </a:endParaRPr>
          </a:p>
        </p:txBody>
      </p:sp>
      <p:sp>
        <p:nvSpPr>
          <p:cNvPr id="42" name="コンテンツ プレースホルダ 36"/>
          <p:cNvSpPr>
            <a:spLocks noGrp="1"/>
          </p:cNvSpPr>
          <p:nvPr userDrawn="1">
            <p:ph sz="quarter" idx="19" hasCustomPrompt="1"/>
          </p:nvPr>
        </p:nvSpPr>
        <p:spPr>
          <a:xfrm>
            <a:off x="2262170" y="4172746"/>
            <a:ext cx="5310225" cy="571504"/>
          </a:xfrm>
        </p:spPr>
        <p:txBody>
          <a:bodyPr anchor="t">
            <a:normAutofit/>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100">
                <a:solidFill>
                  <a:srgbClr val="002060"/>
                </a:solidFill>
              </a:defRPr>
            </a:lvl1pPr>
            <a:lvl2pPr>
              <a:buNone/>
              <a:defRPr/>
            </a:lvl2pPr>
            <a:lvl3pPr>
              <a:buNone/>
              <a:defRPr/>
            </a:lvl3pPr>
            <a:lvl4pPr>
              <a:buNone/>
              <a:defRPr/>
            </a:lvl4pPr>
            <a:lvl5pPr>
              <a:buNone/>
              <a:defRPr/>
            </a:lvl5pPr>
          </a:lstStyle>
          <a:p>
            <a:pPr eaLnBrk="0">
              <a:spcBef>
                <a:spcPct val="50000"/>
              </a:spcBef>
            </a:pPr>
            <a:r>
              <a:rPr lang="nb-NO" altLang="ja-JP" sz="1100" b="0" baseline="0" dirty="0" smtClean="0">
                <a:solidFill>
                  <a:srgbClr val="000066"/>
                </a:solidFill>
                <a:ea typeface="ＭＳ Ｐゴシック" charset="-128"/>
                <a:sym typeface="Wingdings" pitchFamily="2" charset="2"/>
              </a:rPr>
              <a:t>&lt;</a:t>
            </a:r>
            <a:r>
              <a:rPr lang="ja-JP" altLang="en-US" sz="1100" b="0" baseline="0" dirty="0" smtClean="0">
                <a:solidFill>
                  <a:srgbClr val="000066"/>
                </a:solidFill>
                <a:ea typeface="ＭＳ Ｐゴシック" charset="-128"/>
                <a:sym typeface="Wingdings" pitchFamily="2" charset="2"/>
              </a:rPr>
              <a:t>この事例で利用する</a:t>
            </a:r>
            <a:r>
              <a:rPr lang="en-US" altLang="ja-JP" sz="1100" b="0" baseline="0" dirty="0" smtClean="0">
                <a:solidFill>
                  <a:srgbClr val="000066"/>
                </a:solidFill>
                <a:ea typeface="ＭＳ Ｐゴシック" charset="-128"/>
                <a:sym typeface="Wingdings" pitchFamily="2" charset="2"/>
              </a:rPr>
              <a:t>ICT</a:t>
            </a:r>
            <a:r>
              <a:rPr lang="ja-JP" altLang="en-US" sz="1100" b="0" baseline="0" dirty="0" smtClean="0">
                <a:solidFill>
                  <a:srgbClr val="000066"/>
                </a:solidFill>
                <a:ea typeface="ＭＳ Ｐゴシック" charset="-128"/>
                <a:sym typeface="Wingdings" pitchFamily="2" charset="2"/>
              </a:rPr>
              <a:t>機器について入力します。　例：デジタルカメラ</a:t>
            </a:r>
            <a:r>
              <a:rPr lang="nb-NO" altLang="ja-JP" sz="1100" b="0" baseline="0" dirty="0" smtClean="0">
                <a:solidFill>
                  <a:srgbClr val="000066"/>
                </a:solidFill>
                <a:ea typeface="ＭＳ Ｐゴシック" charset="-128"/>
                <a:sym typeface="Wingdings" pitchFamily="2" charset="2"/>
              </a:rPr>
              <a:t>&gt;</a:t>
            </a:r>
            <a:endParaRPr lang="en-US" altLang="ja-JP" sz="1800" b="0" baseline="0" dirty="0">
              <a:ea typeface="ＭＳ 明朝" charset="-128"/>
              <a:cs typeface="Times New Roman" pitchFamily="18" charset="0"/>
              <a:sym typeface="Wingdings" pitchFamily="2" charset="2"/>
            </a:endParaRPr>
          </a:p>
        </p:txBody>
      </p:sp>
      <p:sp>
        <p:nvSpPr>
          <p:cNvPr id="43" name="コンテンツ プレースホルダ 36"/>
          <p:cNvSpPr>
            <a:spLocks noGrp="1"/>
          </p:cNvSpPr>
          <p:nvPr>
            <p:ph sz="quarter" idx="20" hasCustomPrompt="1"/>
          </p:nvPr>
        </p:nvSpPr>
        <p:spPr>
          <a:xfrm>
            <a:off x="2262171" y="4857755"/>
            <a:ext cx="5286412" cy="571504"/>
          </a:xfrm>
        </p:spPr>
        <p:txBody>
          <a:bodyPr anchor="t">
            <a:normAutofit/>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100">
                <a:solidFill>
                  <a:srgbClr val="002060"/>
                </a:solidFill>
              </a:defRPr>
            </a:lvl1pPr>
            <a:lvl2pPr>
              <a:buNone/>
              <a:defRPr/>
            </a:lvl2pPr>
            <a:lvl3pPr>
              <a:buNone/>
              <a:defRPr/>
            </a:lvl3pPr>
            <a:lvl4pPr>
              <a:buNone/>
              <a:defRPr/>
            </a:lvl4pPr>
            <a:lvl5pPr>
              <a:buNone/>
              <a:defRPr/>
            </a:lvl5pPr>
          </a:lstStyle>
          <a:p>
            <a:pPr eaLnBrk="0">
              <a:spcBef>
                <a:spcPct val="50000"/>
              </a:spcBef>
            </a:pPr>
            <a:r>
              <a:rPr lang="en-US" altLang="ja-JP" sz="1100" b="0" baseline="0" dirty="0" smtClean="0">
                <a:solidFill>
                  <a:srgbClr val="000066"/>
                </a:solidFill>
                <a:ea typeface="ＭＳ Ｐゴシック" charset="-128"/>
                <a:sym typeface="Wingdings" pitchFamily="2" charset="2"/>
              </a:rPr>
              <a:t>&lt;</a:t>
            </a:r>
            <a:r>
              <a:rPr lang="ja-JP" altLang="en-US" sz="1100" b="0" baseline="0" dirty="0" smtClean="0">
                <a:solidFill>
                  <a:srgbClr val="000066"/>
                </a:solidFill>
                <a:ea typeface="ＭＳ Ｐゴシック" charset="-128"/>
                <a:sym typeface="Wingdings" pitchFamily="2" charset="2"/>
              </a:rPr>
              <a:t>この事例を実施するのに必要な</a:t>
            </a:r>
            <a:r>
              <a:rPr lang="en-US" altLang="ja-JP" sz="1100" b="0" baseline="0" dirty="0" smtClean="0">
                <a:solidFill>
                  <a:srgbClr val="000066"/>
                </a:solidFill>
                <a:ea typeface="ＭＳ Ｐゴシック" charset="-128"/>
                <a:sym typeface="Wingdings" pitchFamily="2" charset="2"/>
              </a:rPr>
              <a:t>ICT</a:t>
            </a:r>
            <a:r>
              <a:rPr lang="ja-JP" altLang="en-US" sz="1100" b="0" baseline="0" dirty="0" smtClean="0">
                <a:solidFill>
                  <a:srgbClr val="000066"/>
                </a:solidFill>
                <a:ea typeface="ＭＳ Ｐゴシック" charset="-128"/>
                <a:sym typeface="Wingdings" pitchFamily="2" charset="2"/>
              </a:rPr>
              <a:t>に関する技術、または知識について入力します。</a:t>
            </a:r>
            <a:r>
              <a:rPr lang="en-US" altLang="ja-JP" sz="1100" b="0" baseline="0" dirty="0" smtClean="0">
                <a:solidFill>
                  <a:srgbClr val="000066"/>
                </a:solidFill>
                <a:ea typeface="ＭＳ Ｐゴシック" charset="-128"/>
                <a:sym typeface="Wingdings" pitchFamily="2" charset="2"/>
              </a:rPr>
              <a:t>&gt;</a:t>
            </a:r>
            <a:endParaRPr lang="en-US" altLang="ja-JP" sz="1800" b="0" baseline="0" dirty="0">
              <a:ea typeface="ＭＳ 明朝" charset="-128"/>
              <a:cs typeface="Times New Roman" pitchFamily="18" charset="0"/>
              <a:sym typeface="Wingdings" pitchFamily="2" charset="2"/>
            </a:endParaRPr>
          </a:p>
        </p:txBody>
      </p:sp>
      <p:sp>
        <p:nvSpPr>
          <p:cNvPr id="44" name="コンテンツ プレースホルダ 36"/>
          <p:cNvSpPr>
            <a:spLocks noGrp="1"/>
          </p:cNvSpPr>
          <p:nvPr>
            <p:ph sz="quarter" idx="21" hasCustomPrompt="1"/>
          </p:nvPr>
        </p:nvSpPr>
        <p:spPr>
          <a:xfrm>
            <a:off x="2257408" y="5543558"/>
            <a:ext cx="5310225" cy="285750"/>
          </a:xfrm>
        </p:spPr>
        <p:txBody>
          <a:bodyPr anchor="ctr">
            <a:normAutofit/>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100">
                <a:solidFill>
                  <a:srgbClr val="002060"/>
                </a:solidFill>
              </a:defRPr>
            </a:lvl1pPr>
            <a:lvl2pPr>
              <a:buNone/>
              <a:defRPr/>
            </a:lvl2pPr>
            <a:lvl3pPr>
              <a:buNone/>
              <a:defRPr/>
            </a:lvl3pPr>
            <a:lvl4pPr>
              <a:buNone/>
              <a:defRPr/>
            </a:lvl4pPr>
            <a:lvl5pPr>
              <a:buNone/>
              <a:defRPr/>
            </a:lvl5pPr>
          </a:lstStyle>
          <a:p>
            <a:pPr>
              <a:defRPr/>
            </a:pPr>
            <a:r>
              <a:rPr lang="en-US" altLang="ja-JP" sz="1100" b="0" baseline="0" dirty="0" smtClean="0">
                <a:solidFill>
                  <a:srgbClr val="000066"/>
                </a:solidFill>
                <a:ea typeface="ＭＳ Ｐゴシック" charset="-128"/>
                <a:sym typeface="Wingdings" pitchFamily="2" charset="2"/>
              </a:rPr>
              <a:t>&lt;</a:t>
            </a:r>
            <a:r>
              <a:rPr lang="ja-JP" altLang="en-US" sz="1100" b="0" baseline="0" dirty="0" smtClean="0">
                <a:solidFill>
                  <a:srgbClr val="000066"/>
                </a:solidFill>
                <a:ea typeface="ＭＳ Ｐゴシック" charset="-128"/>
                <a:sym typeface="Wingdings" pitchFamily="2" charset="2"/>
              </a:rPr>
              <a:t>作成者の情報を入力します。　例：氏名／学校名</a:t>
            </a:r>
            <a:r>
              <a:rPr lang="en-US" altLang="ja-JP" sz="1100" b="0" baseline="0" dirty="0" smtClean="0">
                <a:solidFill>
                  <a:srgbClr val="000066"/>
                </a:solidFill>
                <a:ea typeface="ＭＳ Ｐゴシック" charset="-128"/>
                <a:sym typeface="Wingdings" pitchFamily="2" charset="2"/>
              </a:rPr>
              <a:t>&gt;</a:t>
            </a:r>
            <a:endParaRPr lang="en-US" altLang="ja-JP" sz="1100" b="0" baseline="0" dirty="0">
              <a:solidFill>
                <a:srgbClr val="000066"/>
              </a:solidFill>
              <a:ea typeface="ＭＳ Ｐゴシック" charset="-128"/>
              <a:sym typeface="Wingdings" pitchFamily="2" charset="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指導要綱">
    <p:spTree>
      <p:nvGrpSpPr>
        <p:cNvPr id="1" name=""/>
        <p:cNvGrpSpPr/>
        <p:nvPr/>
      </p:nvGrpSpPr>
      <p:grpSpPr>
        <a:xfrm>
          <a:off x="0" y="0"/>
          <a:ext cx="0" cy="0"/>
          <a:chOff x="0" y="0"/>
          <a:chExt cx="0" cy="0"/>
        </a:xfrm>
      </p:grpSpPr>
      <p:sp>
        <p:nvSpPr>
          <p:cNvPr id="29" name="Line 59"/>
          <p:cNvSpPr>
            <a:spLocks/>
          </p:cNvSpPr>
          <p:nvPr userDrawn="1"/>
        </p:nvSpPr>
        <p:spPr bwMode="auto">
          <a:xfrm flipH="1">
            <a:off x="2239963" y="1689100"/>
            <a:ext cx="0" cy="4332288"/>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a:lstStyle/>
          <a:p>
            <a:endParaRPr lang="ja-JP" altLang="en-US"/>
          </a:p>
        </p:txBody>
      </p:sp>
      <p:sp>
        <p:nvSpPr>
          <p:cNvPr id="33" name="正方形/長方形 39"/>
          <p:cNvSpPr>
            <a:spLocks noChangeArrowheads="1"/>
          </p:cNvSpPr>
          <p:nvPr userDrawn="1"/>
        </p:nvSpPr>
        <p:spPr bwMode="auto">
          <a:xfrm>
            <a:off x="785813" y="857250"/>
            <a:ext cx="5214937" cy="428625"/>
          </a:xfrm>
          <a:prstGeom prst="rect">
            <a:avLst/>
          </a:prstGeom>
          <a:noFill/>
          <a:ln w="9525" algn="ctr">
            <a:noFill/>
            <a:round/>
            <a:headEnd/>
            <a:tailEnd/>
          </a:ln>
        </p:spPr>
        <p:txBody>
          <a:bodyPr/>
          <a:lstStyle/>
          <a:p>
            <a:endParaRPr lang="en-US" altLang="ja-JP" sz="2000" b="0" baseline="0" dirty="0">
              <a:solidFill>
                <a:srgbClr val="000066"/>
              </a:solidFill>
              <a:ea typeface="ＭＳ Ｐゴシック" charset="-128"/>
              <a:sym typeface="Wingdings" pitchFamily="2" charset="2"/>
            </a:endParaRPr>
          </a:p>
        </p:txBody>
      </p:sp>
      <p:sp>
        <p:nvSpPr>
          <p:cNvPr id="23" name="Text Box 17"/>
          <p:cNvSpPr>
            <a:spLocks noChangeArrowheads="1"/>
          </p:cNvSpPr>
          <p:nvPr userDrawn="1"/>
        </p:nvSpPr>
        <p:spPr bwMode="auto">
          <a:xfrm>
            <a:off x="2262171" y="1697038"/>
            <a:ext cx="5646761" cy="3446474"/>
          </a:xfrm>
          <a:prstGeom prst="rect">
            <a:avLst/>
          </a:prstGeom>
          <a:noFill/>
          <a:ln w="9525">
            <a:noFill/>
            <a:miter lim="800000"/>
            <a:headEnd/>
            <a:tailEnd/>
          </a:ln>
        </p:spPr>
        <p:txBody>
          <a:bodyPr/>
          <a:lstStyle/>
          <a:p>
            <a:pPr eaLnBrk="0">
              <a:spcBef>
                <a:spcPct val="50000"/>
              </a:spcBef>
              <a:buFont typeface="Arial" pitchFamily="34" charset="0"/>
              <a:buChar char="•"/>
            </a:pPr>
            <a:r>
              <a:rPr lang="ja-JP" altLang="en-US" sz="1400" u="sng" baseline="0" dirty="0" smtClean="0">
                <a:solidFill>
                  <a:srgbClr val="000066"/>
                </a:solidFill>
                <a:ea typeface="ＭＳ Ｐゴシック" charset="-128"/>
                <a:sym typeface="Wingdings" pitchFamily="2" charset="2"/>
              </a:rPr>
              <a:t>背景</a:t>
            </a:r>
            <a:r>
              <a:rPr lang="ja-JP" altLang="en-US" sz="1400" u="sng" baseline="0" dirty="0">
                <a:solidFill>
                  <a:srgbClr val="000066"/>
                </a:solidFill>
                <a:ea typeface="ＭＳ Ｐゴシック" charset="-128"/>
                <a:sym typeface="Wingdings" pitchFamily="2" charset="2"/>
              </a:rPr>
              <a:t>と指導計画</a:t>
            </a:r>
            <a:r>
              <a:rPr lang="ja-JP" altLang="en-US" sz="1400" baseline="0" dirty="0">
                <a:solidFill>
                  <a:srgbClr val="000066"/>
                </a:solidFill>
                <a:ea typeface="ＭＳ Ｐゴシック" charset="-128"/>
                <a:sym typeface="Wingdings" pitchFamily="2" charset="2"/>
              </a:rPr>
              <a:t>：</a:t>
            </a:r>
            <a:r>
              <a:rPr lang="en-US" altLang="ja-JP" sz="1400" baseline="0" dirty="0">
                <a:solidFill>
                  <a:srgbClr val="000066"/>
                </a:solidFill>
                <a:ea typeface="ＭＳ Ｐゴシック" charset="-128"/>
                <a:sym typeface="Wingdings" pitchFamily="2" charset="2"/>
              </a:rPr>
              <a:t> </a:t>
            </a:r>
            <a:r>
              <a:rPr lang="ja-JP" altLang="en-US" sz="1400" b="0" baseline="0" dirty="0">
                <a:solidFill>
                  <a:srgbClr val="000066"/>
                </a:solidFill>
                <a:ea typeface="ＭＳ Ｐゴシック" charset="-128"/>
                <a:sym typeface="Wingdings" pitchFamily="2" charset="2"/>
              </a:rPr>
              <a:t>学習活動の背景と</a:t>
            </a:r>
            <a:r>
              <a:rPr lang="ja-JP" altLang="en-US" sz="1400" b="0" baseline="0" dirty="0" smtClean="0">
                <a:solidFill>
                  <a:srgbClr val="000066"/>
                </a:solidFill>
                <a:ea typeface="ＭＳ Ｐゴシック" charset="-128"/>
                <a:sym typeface="Wingdings" pitchFamily="2" charset="2"/>
              </a:rPr>
              <a:t>この学習計画の概要</a:t>
            </a:r>
            <a:br>
              <a:rPr lang="ja-JP" altLang="en-US" sz="1400" b="0" baseline="0" dirty="0" smtClean="0">
                <a:solidFill>
                  <a:srgbClr val="000066"/>
                </a:solidFill>
                <a:ea typeface="ＭＳ Ｐゴシック" charset="-128"/>
                <a:sym typeface="Wingdings" pitchFamily="2" charset="2"/>
              </a:rPr>
            </a:br>
            <a:r>
              <a:rPr lang="ja-JP" altLang="en-US" sz="1400" b="0" baseline="0" dirty="0" smtClean="0">
                <a:solidFill>
                  <a:srgbClr val="000066"/>
                </a:solidFill>
                <a:ea typeface="ＭＳ Ｐゴシック" charset="-128"/>
                <a:sym typeface="Wingdings" pitchFamily="2" charset="2"/>
              </a:rPr>
              <a:t>　　　　　　　　　　　</a:t>
            </a:r>
            <a:r>
              <a:rPr lang="en-US" altLang="ja-JP" sz="1400" b="0" baseline="0" dirty="0" smtClean="0">
                <a:solidFill>
                  <a:srgbClr val="000066"/>
                </a:solidFill>
                <a:ea typeface="ＭＳ Ｐゴシック" charset="-128"/>
                <a:sym typeface="Wingdings" pitchFamily="2" charset="2"/>
              </a:rPr>
              <a:t>(</a:t>
            </a:r>
            <a:r>
              <a:rPr lang="ja-JP" altLang="en-US" sz="1400" b="0" baseline="0" dirty="0">
                <a:solidFill>
                  <a:srgbClr val="000066"/>
                </a:solidFill>
                <a:ea typeface="ＭＳ Ｐゴシック" charset="-128"/>
                <a:sym typeface="Wingdings" pitchFamily="2" charset="2"/>
              </a:rPr>
              <a:t>学習活動の指導計画と運営方法を含む</a:t>
            </a:r>
            <a:r>
              <a:rPr lang="en-US" altLang="ja-JP" sz="1400" b="0" baseline="0" dirty="0" smtClean="0">
                <a:solidFill>
                  <a:srgbClr val="000066"/>
                </a:solidFill>
                <a:ea typeface="ＭＳ Ｐゴシック" charset="-128"/>
                <a:sym typeface="Wingdings" pitchFamily="2" charset="2"/>
              </a:rPr>
              <a:t>)</a:t>
            </a:r>
            <a:br>
              <a:rPr lang="en-US" altLang="ja-JP" sz="1400" b="0" baseline="0" dirty="0" smtClean="0">
                <a:solidFill>
                  <a:srgbClr val="000066"/>
                </a:solidFill>
                <a:ea typeface="ＭＳ Ｐゴシック" charset="-128"/>
                <a:sym typeface="Wingdings" pitchFamily="2" charset="2"/>
              </a:rPr>
            </a:br>
            <a:r>
              <a:rPr lang="ja-JP" altLang="en-US" sz="1400" b="0" baseline="0" dirty="0" smtClean="0">
                <a:solidFill>
                  <a:srgbClr val="000066"/>
                </a:solidFill>
                <a:ea typeface="ＭＳ Ｐゴシック" charset="-128"/>
                <a:sym typeface="Wingdings" pitchFamily="2" charset="2"/>
              </a:rPr>
              <a:t>　　　　　　　　　　</a:t>
            </a:r>
            <a:r>
              <a:rPr lang="ja-JP" altLang="en-US" sz="1100" b="0" baseline="0" dirty="0" smtClean="0">
                <a:solidFill>
                  <a:srgbClr val="000066"/>
                </a:solidFill>
                <a:ea typeface="ＭＳ Ｐゴシック" charset="-128"/>
                <a:sym typeface="Wingdings" pitchFamily="2" charset="2"/>
              </a:rPr>
              <a:t>　</a:t>
            </a:r>
            <a:r>
              <a:rPr lang="en-US" altLang="ja-JP" sz="1100" b="0" baseline="0" dirty="0" smtClean="0">
                <a:solidFill>
                  <a:srgbClr val="000066"/>
                </a:solidFill>
                <a:ea typeface="ＭＳ Ｐゴシック" charset="-128"/>
                <a:sym typeface="Wingdings" pitchFamily="2" charset="2"/>
              </a:rPr>
              <a:t>&lt;</a:t>
            </a:r>
            <a:r>
              <a:rPr lang="ja-JP" altLang="en-US" sz="1100" b="0" baseline="0" dirty="0" smtClean="0">
                <a:solidFill>
                  <a:srgbClr val="000066"/>
                </a:solidFill>
                <a:ea typeface="ＭＳ Ｐゴシック" charset="-128"/>
                <a:sym typeface="Wingdings" pitchFamily="2" charset="2"/>
              </a:rPr>
              <a:t>「背景と指導計画」に詳細を記入してください。</a:t>
            </a:r>
            <a:r>
              <a:rPr lang="en-US" altLang="ja-JP" sz="1100" b="0" baseline="0" dirty="0" smtClean="0">
                <a:solidFill>
                  <a:srgbClr val="000066"/>
                </a:solidFill>
                <a:ea typeface="ＭＳ Ｐゴシック" charset="-128"/>
                <a:sym typeface="Wingdings" pitchFamily="2" charset="2"/>
              </a:rPr>
              <a:t>&gt;</a:t>
            </a:r>
            <a:endParaRPr lang="en-US" altLang="ja-JP" sz="1100" b="0" baseline="0" dirty="0">
              <a:solidFill>
                <a:srgbClr val="000066"/>
              </a:solidFill>
              <a:ea typeface="ＭＳ Ｐゴシック" charset="-128"/>
              <a:sym typeface="Wingdings" pitchFamily="2" charset="2"/>
            </a:endParaRPr>
          </a:p>
          <a:p>
            <a:pPr eaLnBrk="0">
              <a:spcBef>
                <a:spcPct val="50000"/>
              </a:spcBef>
              <a:buFont typeface="Arial" pitchFamily="34" charset="0"/>
              <a:buChar char="•"/>
            </a:pPr>
            <a:r>
              <a:rPr lang="ja-JP" altLang="en-US" sz="1400" u="sng" baseline="0" dirty="0">
                <a:solidFill>
                  <a:srgbClr val="000066"/>
                </a:solidFill>
                <a:ea typeface="ＭＳ Ｐゴシック" charset="-128"/>
                <a:sym typeface="Wingdings" pitchFamily="2" charset="2"/>
              </a:rPr>
              <a:t>教室での写真</a:t>
            </a:r>
            <a:r>
              <a:rPr lang="ja-JP" altLang="en-US" sz="1400" baseline="0" dirty="0">
                <a:solidFill>
                  <a:srgbClr val="000066"/>
                </a:solidFill>
                <a:ea typeface="ＭＳ Ｐゴシック" charset="-128"/>
                <a:sym typeface="Wingdings" pitchFamily="2" charset="2"/>
              </a:rPr>
              <a:t>：</a:t>
            </a:r>
            <a:r>
              <a:rPr lang="ja-JP" altLang="en-US" sz="1400" b="0" baseline="0" dirty="0">
                <a:solidFill>
                  <a:srgbClr val="000066"/>
                </a:solidFill>
                <a:ea typeface="ＭＳ Ｐゴシック" charset="-128"/>
                <a:sym typeface="Wingdings" pitchFamily="2" charset="2"/>
              </a:rPr>
              <a:t>学習活動実施をしたときの教室の</a:t>
            </a:r>
            <a:r>
              <a:rPr lang="ja-JP" altLang="en-US" sz="1400" b="0" baseline="0" dirty="0" smtClean="0">
                <a:solidFill>
                  <a:srgbClr val="000066"/>
                </a:solidFill>
                <a:ea typeface="ＭＳ Ｐゴシック" charset="-128"/>
                <a:sym typeface="Wingdings" pitchFamily="2" charset="2"/>
              </a:rPr>
              <a:t>様子</a:t>
            </a:r>
            <a:r>
              <a:rPr lang="en-US" altLang="ja-JP" sz="1400" b="0" baseline="0" dirty="0" smtClean="0">
                <a:solidFill>
                  <a:srgbClr val="000066"/>
                </a:solidFill>
                <a:ea typeface="ＭＳ Ｐゴシック" charset="-128"/>
                <a:sym typeface="Wingdings" pitchFamily="2" charset="2"/>
              </a:rPr>
              <a:t/>
            </a:r>
            <a:br>
              <a:rPr lang="en-US" altLang="ja-JP" sz="1400" b="0" baseline="0" dirty="0" smtClean="0">
                <a:solidFill>
                  <a:srgbClr val="000066"/>
                </a:solidFill>
                <a:ea typeface="ＭＳ Ｐゴシック" charset="-128"/>
                <a:sym typeface="Wingdings" pitchFamily="2" charset="2"/>
              </a:rPr>
            </a:br>
            <a:r>
              <a:rPr lang="ja-JP" altLang="en-US" sz="1400" b="0" baseline="0" dirty="0" smtClean="0">
                <a:solidFill>
                  <a:srgbClr val="000066"/>
                </a:solidFill>
                <a:ea typeface="ＭＳ Ｐゴシック" charset="-128"/>
                <a:sym typeface="Wingdings" pitchFamily="2" charset="2"/>
              </a:rPr>
              <a:t>　　　　　　　　　　　</a:t>
            </a:r>
            <a:r>
              <a:rPr lang="en-US" altLang="ja-JP" sz="1200" b="0" baseline="0" dirty="0" smtClean="0">
                <a:solidFill>
                  <a:srgbClr val="000066"/>
                </a:solidFill>
                <a:ea typeface="ＭＳ Ｐゴシック" charset="-128"/>
                <a:sym typeface="Wingdings" pitchFamily="2" charset="2"/>
              </a:rPr>
              <a:t>&lt;</a:t>
            </a:r>
            <a:r>
              <a:rPr lang="ja-JP" altLang="en-US" sz="1200" b="0" baseline="0" dirty="0" smtClean="0">
                <a:solidFill>
                  <a:srgbClr val="000066"/>
                </a:solidFill>
                <a:ea typeface="ＭＳ Ｐゴシック" charset="-128"/>
                <a:sym typeface="Wingdings" pitchFamily="2" charset="2"/>
              </a:rPr>
              <a:t>「教室の様子」に記入してください。</a:t>
            </a:r>
            <a:r>
              <a:rPr lang="en-US" altLang="ja-JP" sz="1200" b="0" baseline="0" dirty="0" smtClean="0">
                <a:solidFill>
                  <a:srgbClr val="000066"/>
                </a:solidFill>
                <a:ea typeface="ＭＳ Ｐゴシック" charset="-128"/>
                <a:sym typeface="Wingdings" pitchFamily="2" charset="2"/>
              </a:rPr>
              <a:t>&gt;</a:t>
            </a:r>
          </a:p>
          <a:p>
            <a:pPr eaLnBrk="0">
              <a:spcBef>
                <a:spcPct val="50000"/>
              </a:spcBef>
              <a:buFont typeface="Arial" pitchFamily="34" charset="0"/>
              <a:buChar char="•"/>
            </a:pPr>
            <a:r>
              <a:rPr lang="ja-JP" altLang="en-US" sz="1400" u="sng" baseline="0" dirty="0" smtClean="0">
                <a:solidFill>
                  <a:srgbClr val="000066"/>
                </a:solidFill>
                <a:ea typeface="ＭＳ Ｐゴシック" charset="-128"/>
                <a:sym typeface="Wingdings" pitchFamily="2" charset="2"/>
              </a:rPr>
              <a:t>児童・生徒の活動概要</a:t>
            </a:r>
            <a:r>
              <a:rPr lang="en-US" altLang="ja-JP" sz="1400" baseline="0" dirty="0" smtClean="0">
                <a:solidFill>
                  <a:srgbClr val="000066"/>
                </a:solidFill>
                <a:ea typeface="ＭＳ Ｐゴシック" charset="-128"/>
                <a:sym typeface="Wingdings" pitchFamily="2" charset="2"/>
              </a:rPr>
              <a:t>:  </a:t>
            </a:r>
            <a:r>
              <a:rPr lang="ja-JP" altLang="en-US" sz="1400" b="0" baseline="0" dirty="0" smtClean="0">
                <a:solidFill>
                  <a:srgbClr val="000066"/>
                </a:solidFill>
                <a:ea typeface="ＭＳ Ｐゴシック" charset="-128"/>
                <a:sym typeface="Wingdings" pitchFamily="2" charset="2"/>
              </a:rPr>
              <a:t>必修で学ぶべき課題の概要</a:t>
            </a:r>
            <a:endParaRPr lang="en-US" altLang="ja-JP" sz="1400" b="0" baseline="0" dirty="0" smtClean="0">
              <a:solidFill>
                <a:srgbClr val="000066"/>
              </a:solidFill>
              <a:ea typeface="ＭＳ Ｐゴシック" charset="-128"/>
              <a:sym typeface="Wingdings" pitchFamily="2" charset="2"/>
            </a:endParaRPr>
          </a:p>
          <a:p>
            <a:pPr eaLnBrk="0">
              <a:spcBef>
                <a:spcPct val="50000"/>
              </a:spcBef>
              <a:buFont typeface="Arial" pitchFamily="34" charset="0"/>
              <a:buChar char="•"/>
            </a:pPr>
            <a:endParaRPr lang="en-US" altLang="ja-JP" sz="1400" b="0" baseline="0" dirty="0" smtClean="0">
              <a:solidFill>
                <a:srgbClr val="000066"/>
              </a:solidFill>
              <a:ea typeface="ＭＳ Ｐゴシック" charset="-128"/>
              <a:sym typeface="Wingdings" pitchFamily="2" charset="2"/>
            </a:endParaRPr>
          </a:p>
          <a:p>
            <a:pPr eaLnBrk="0">
              <a:spcBef>
                <a:spcPct val="50000"/>
              </a:spcBef>
              <a:buFont typeface="Arial" pitchFamily="34" charset="0"/>
              <a:buChar char="•"/>
            </a:pPr>
            <a:endParaRPr lang="en-US" altLang="ja-JP" sz="1400" b="0" baseline="0" dirty="0" smtClean="0">
              <a:solidFill>
                <a:srgbClr val="000066"/>
              </a:solidFill>
              <a:ea typeface="ＭＳ Ｐゴシック" charset="-128"/>
              <a:sym typeface="Wingdings" pitchFamily="2" charset="2"/>
            </a:endParaRPr>
          </a:p>
          <a:p>
            <a:pPr eaLnBrk="0">
              <a:spcBef>
                <a:spcPct val="50000"/>
              </a:spcBef>
              <a:buFont typeface="Arial" pitchFamily="34" charset="0"/>
              <a:buChar char="•"/>
            </a:pPr>
            <a:endParaRPr lang="en-US" altLang="ja-JP" sz="1400" baseline="0" dirty="0" smtClean="0">
              <a:solidFill>
                <a:srgbClr val="000066"/>
              </a:solidFill>
              <a:ea typeface="ＭＳ Ｐゴシック" charset="-128"/>
              <a:sym typeface="Wingdings" pitchFamily="2" charset="2"/>
            </a:endParaRPr>
          </a:p>
          <a:p>
            <a:pPr eaLnBrk="0">
              <a:spcBef>
                <a:spcPct val="50000"/>
              </a:spcBef>
              <a:buFont typeface="Arial" pitchFamily="34" charset="0"/>
              <a:buChar char="•"/>
            </a:pPr>
            <a:r>
              <a:rPr lang="ja-JP" altLang="en-US" sz="1400" u="sng" baseline="0" dirty="0" smtClean="0">
                <a:solidFill>
                  <a:srgbClr val="000066"/>
                </a:solidFill>
                <a:ea typeface="ＭＳ Ｐゴシック" charset="-128"/>
                <a:sym typeface="Wingdings" pitchFamily="2" charset="2"/>
              </a:rPr>
              <a:t>教員用教材</a:t>
            </a:r>
            <a:r>
              <a:rPr lang="en-US" altLang="ja-JP" sz="1400" baseline="0" dirty="0" smtClean="0">
                <a:solidFill>
                  <a:srgbClr val="000066"/>
                </a:solidFill>
                <a:ea typeface="ＭＳ Ｐゴシック" charset="-128"/>
                <a:sym typeface="Wingdings" pitchFamily="2" charset="2"/>
              </a:rPr>
              <a:t>:</a:t>
            </a:r>
            <a:r>
              <a:rPr lang="en-US" altLang="ja-JP" sz="1400" b="0" baseline="0" dirty="0" smtClean="0">
                <a:solidFill>
                  <a:srgbClr val="000066"/>
                </a:solidFill>
                <a:ea typeface="ＭＳ Ｐゴシック" charset="-128"/>
                <a:sym typeface="Wingdings" pitchFamily="2" charset="2"/>
              </a:rPr>
              <a:t>  </a:t>
            </a:r>
            <a:r>
              <a:rPr lang="ja-JP" altLang="en-US" sz="1400" b="0" baseline="0" dirty="0" smtClean="0">
                <a:solidFill>
                  <a:srgbClr val="000066"/>
                </a:solidFill>
                <a:ea typeface="ＭＳ Ｐゴシック" charset="-128"/>
                <a:sym typeface="Wingdings" pitchFamily="2" charset="2"/>
              </a:rPr>
              <a:t>教員が本活動で使用する教材</a:t>
            </a:r>
            <a:r>
              <a:rPr lang="en-US" altLang="ja-JP" sz="1400" b="0" baseline="0" dirty="0" smtClean="0">
                <a:solidFill>
                  <a:srgbClr val="000066"/>
                </a:solidFill>
                <a:ea typeface="ＭＳ Ｐゴシック" charset="-128"/>
                <a:sym typeface="Wingdings" pitchFamily="2" charset="2"/>
              </a:rPr>
              <a:t/>
            </a:r>
            <a:br>
              <a:rPr lang="en-US" altLang="ja-JP" sz="1400" b="0" baseline="0" dirty="0" smtClean="0">
                <a:solidFill>
                  <a:srgbClr val="000066"/>
                </a:solidFill>
                <a:ea typeface="ＭＳ Ｐゴシック" charset="-128"/>
                <a:sym typeface="Wingdings" pitchFamily="2" charset="2"/>
              </a:rPr>
            </a:br>
            <a:r>
              <a:rPr lang="ja-JP" altLang="en-US" sz="1400" b="0" baseline="0" dirty="0" smtClean="0">
                <a:solidFill>
                  <a:srgbClr val="000066"/>
                </a:solidFill>
                <a:ea typeface="ＭＳ Ｐゴシック" charset="-128"/>
                <a:sym typeface="Wingdings" pitchFamily="2" charset="2"/>
              </a:rPr>
              <a:t>　　　　　　　　　</a:t>
            </a:r>
            <a:r>
              <a:rPr lang="en-US" altLang="ja-JP" sz="1100" b="0" baseline="0" dirty="0" smtClean="0">
                <a:solidFill>
                  <a:srgbClr val="000066"/>
                </a:solidFill>
                <a:ea typeface="ＭＳ Ｐゴシック" charset="-128"/>
                <a:sym typeface="Wingdings" pitchFamily="2" charset="2"/>
              </a:rPr>
              <a:t>&lt;</a:t>
            </a:r>
            <a:r>
              <a:rPr lang="ja-JP" altLang="en-US" sz="1100" b="0" baseline="0" dirty="0" smtClean="0">
                <a:solidFill>
                  <a:srgbClr val="000066"/>
                </a:solidFill>
                <a:ea typeface="ＭＳ Ｐゴシック" charset="-128"/>
                <a:sym typeface="Wingdings" pitchFamily="2" charset="2"/>
              </a:rPr>
              <a:t>教材を添付してください。また教材内で利用している写真や資料について</a:t>
            </a:r>
            <a:r>
              <a:rPr lang="en-US" altLang="ja-JP" sz="1100" b="0" baseline="0" dirty="0" smtClean="0">
                <a:solidFill>
                  <a:srgbClr val="000066"/>
                </a:solidFill>
                <a:ea typeface="ＭＳ Ｐゴシック" charset="-128"/>
                <a:sym typeface="Wingdings" pitchFamily="2" charset="2"/>
              </a:rPr>
              <a:t/>
            </a:r>
            <a:br>
              <a:rPr lang="en-US" altLang="ja-JP" sz="1100" b="0" baseline="0" dirty="0" smtClean="0">
                <a:solidFill>
                  <a:srgbClr val="000066"/>
                </a:solidFill>
                <a:ea typeface="ＭＳ Ｐゴシック" charset="-128"/>
                <a:sym typeface="Wingdings" pitchFamily="2" charset="2"/>
              </a:rPr>
            </a:br>
            <a:r>
              <a:rPr lang="ja-JP" altLang="en-US" sz="1100" b="0" baseline="0" dirty="0" smtClean="0">
                <a:solidFill>
                  <a:srgbClr val="000066"/>
                </a:solidFill>
                <a:ea typeface="ＭＳ Ｐゴシック" charset="-128"/>
                <a:sym typeface="Wingdings" pitchFamily="2" charset="2"/>
              </a:rPr>
              <a:t>　　　　　　　　　　　　は「写真とその他素材に関する一覧」に出典などを明記してください。</a:t>
            </a:r>
            <a:r>
              <a:rPr lang="en-US" altLang="ja-JP" sz="1100" b="0" baseline="0" dirty="0" smtClean="0">
                <a:solidFill>
                  <a:srgbClr val="000066"/>
                </a:solidFill>
                <a:ea typeface="ＭＳ Ｐゴシック" charset="-128"/>
                <a:sym typeface="Wingdings" pitchFamily="2" charset="2"/>
              </a:rPr>
              <a:t>&gt;</a:t>
            </a:r>
            <a:r>
              <a:rPr lang="ja-JP" altLang="en-US" sz="1400" b="0" baseline="0" dirty="0">
                <a:solidFill>
                  <a:srgbClr val="000066"/>
                </a:solidFill>
                <a:ea typeface="ＭＳ Ｐゴシック" charset="-128"/>
                <a:sym typeface="Wingdings" pitchFamily="2" charset="2"/>
              </a:rPr>
              <a:t/>
            </a:r>
            <a:br>
              <a:rPr lang="ja-JP" altLang="en-US" sz="1400" b="0" baseline="0" dirty="0">
                <a:solidFill>
                  <a:srgbClr val="000066"/>
                </a:solidFill>
                <a:ea typeface="ＭＳ Ｐゴシック" charset="-128"/>
                <a:sym typeface="Wingdings" pitchFamily="2" charset="2"/>
              </a:rPr>
            </a:br>
            <a:endParaRPr lang="nb-NO" sz="1400" dirty="0">
              <a:sym typeface="Wingdings" pitchFamily="2" charset="2"/>
            </a:endParaRPr>
          </a:p>
        </p:txBody>
      </p:sp>
      <p:sp>
        <p:nvSpPr>
          <p:cNvPr id="25" name="Text Box 20"/>
          <p:cNvSpPr>
            <a:spLocks noChangeArrowheads="1"/>
          </p:cNvSpPr>
          <p:nvPr userDrawn="1"/>
        </p:nvSpPr>
        <p:spPr bwMode="auto">
          <a:xfrm>
            <a:off x="661988" y="5514975"/>
            <a:ext cx="1600200" cy="260350"/>
          </a:xfrm>
          <a:prstGeom prst="rect">
            <a:avLst/>
          </a:prstGeom>
          <a:noFill/>
          <a:ln w="9525">
            <a:noFill/>
            <a:miter lim="800000"/>
            <a:headEnd/>
            <a:tailEnd/>
          </a:ln>
        </p:spPr>
        <p:txBody>
          <a:bodyPr anchor="ctr"/>
          <a:lstStyle/>
          <a:p>
            <a:pPr algn="r" eaLnBrk="0">
              <a:spcBef>
                <a:spcPct val="50000"/>
              </a:spcBef>
            </a:pPr>
            <a:r>
              <a:rPr kumimoji="1" lang="ja-JP" altLang="en-US" sz="1800" kern="1200" baseline="0" dirty="0">
                <a:solidFill>
                  <a:srgbClr val="000066"/>
                </a:solidFill>
                <a:latin typeface="+mn-lt"/>
                <a:ea typeface="ＭＳ Ｐゴシック" charset="-128"/>
                <a:cs typeface="+mn-cs"/>
                <a:sym typeface="Wingdings" pitchFamily="2" charset="2"/>
              </a:rPr>
              <a:t>資料</a:t>
            </a:r>
            <a:endParaRPr kumimoji="1" lang="en-US" altLang="ja-JP" sz="1800" kern="1200" baseline="0" dirty="0">
              <a:solidFill>
                <a:srgbClr val="000066"/>
              </a:solidFill>
              <a:latin typeface="+mn-lt"/>
              <a:ea typeface="ＭＳ Ｐゴシック" charset="-128"/>
              <a:cs typeface="+mn-cs"/>
              <a:sym typeface="Wingdings" pitchFamily="2" charset="2"/>
            </a:endParaRPr>
          </a:p>
        </p:txBody>
      </p:sp>
      <p:sp>
        <p:nvSpPr>
          <p:cNvPr id="30" name="テキスト ボックス 29"/>
          <p:cNvSpPr txBox="1"/>
          <p:nvPr userDrawn="1"/>
        </p:nvSpPr>
        <p:spPr>
          <a:xfrm>
            <a:off x="1000100" y="785794"/>
            <a:ext cx="1920719" cy="400110"/>
          </a:xfrm>
          <a:prstGeom prst="rect">
            <a:avLst/>
          </a:prstGeom>
          <a:noFill/>
        </p:spPr>
        <p:txBody>
          <a:bodyPr wrap="none" rtlCol="0">
            <a:spAutoFit/>
          </a:bodyPr>
          <a:lstStyle/>
          <a:p>
            <a:r>
              <a:rPr kumimoji="1" lang="ja-JP" altLang="en-US" sz="2000" b="0" kern="1200" baseline="0" dirty="0" smtClean="0">
                <a:solidFill>
                  <a:srgbClr val="000066"/>
                </a:solidFill>
                <a:latin typeface="+mn-lt"/>
                <a:ea typeface="ＭＳ Ｐゴシック" charset="-128"/>
                <a:cs typeface="+mn-cs"/>
                <a:sym typeface="Wingdings" pitchFamily="2" charset="2"/>
              </a:rPr>
              <a:t>指導計画と教材</a:t>
            </a:r>
          </a:p>
        </p:txBody>
      </p:sp>
      <p:sp>
        <p:nvSpPr>
          <p:cNvPr id="34" name="コンテンツ プレースホルダ 33"/>
          <p:cNvSpPr>
            <a:spLocks noGrp="1"/>
          </p:cNvSpPr>
          <p:nvPr>
            <p:ph sz="quarter" idx="10" hasCustomPrompt="1"/>
          </p:nvPr>
        </p:nvSpPr>
        <p:spPr>
          <a:xfrm>
            <a:off x="3357554" y="3286124"/>
            <a:ext cx="4714908" cy="928693"/>
          </a:xfrm>
        </p:spPr>
        <p:txBody>
          <a:bodyPr>
            <a:noAutofit/>
          </a:bodyPr>
          <a:lstStyle>
            <a:lvl1pPr>
              <a:buNone/>
              <a:defRPr kumimoji="1" lang="ja-JP" altLang="en-US" sz="1100" b="0" kern="1200" baseline="0" dirty="0" smtClean="0">
                <a:solidFill>
                  <a:srgbClr val="000066"/>
                </a:solidFill>
                <a:latin typeface="+mn-lt"/>
                <a:ea typeface="ＭＳ Ｐゴシック" charset="-128"/>
                <a:cs typeface="+mn-cs"/>
                <a:sym typeface="Wingdings" pitchFamily="2" charset="2"/>
              </a:defRPr>
            </a:lvl1pPr>
            <a:lvl2pPr>
              <a:buNone/>
              <a:defRPr sz="1100"/>
            </a:lvl2pPr>
            <a:lvl3pPr>
              <a:buNone/>
              <a:defRPr sz="1100"/>
            </a:lvl3pPr>
            <a:lvl4pPr>
              <a:buNone/>
              <a:defRPr sz="1100"/>
            </a:lvl4pPr>
            <a:lvl5pPr>
              <a:buNone/>
              <a:defRPr sz="1100"/>
            </a:lvl5pPr>
          </a:lstStyle>
          <a:p>
            <a:pPr lvl="0"/>
            <a:r>
              <a:rPr kumimoji="1" lang="en-US" altLang="ja-JP" dirty="0" smtClean="0"/>
              <a:t>&lt;</a:t>
            </a:r>
            <a:r>
              <a:rPr kumimoji="1" lang="ja-JP" altLang="en-US" dirty="0" smtClean="0"/>
              <a:t>ここに記入してください</a:t>
            </a:r>
            <a:r>
              <a:rPr kumimoji="1" lang="en-US" altLang="ja-JP" dirty="0" smtClean="0"/>
              <a:t>&gt;</a:t>
            </a:r>
            <a:endParaRPr kumimoji="1" lang="ja-JP" altLang="en-US"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指導要領と評価">
    <p:spTree>
      <p:nvGrpSpPr>
        <p:cNvPr id="1" name=""/>
        <p:cNvGrpSpPr/>
        <p:nvPr/>
      </p:nvGrpSpPr>
      <p:grpSpPr>
        <a:xfrm>
          <a:off x="0" y="0"/>
          <a:ext cx="0" cy="0"/>
          <a:chOff x="0" y="0"/>
          <a:chExt cx="0" cy="0"/>
        </a:xfrm>
      </p:grpSpPr>
      <p:sp>
        <p:nvSpPr>
          <p:cNvPr id="15" name="Text Box 17"/>
          <p:cNvSpPr>
            <a:spLocks noChangeArrowheads="1"/>
          </p:cNvSpPr>
          <p:nvPr userDrawn="1"/>
        </p:nvSpPr>
        <p:spPr bwMode="auto">
          <a:xfrm>
            <a:off x="2262171" y="1697038"/>
            <a:ext cx="5646761" cy="303202"/>
          </a:xfrm>
          <a:prstGeom prst="rect">
            <a:avLst/>
          </a:prstGeom>
          <a:noFill/>
          <a:ln w="9525">
            <a:noFill/>
            <a:miter lim="800000"/>
            <a:headEnd/>
            <a:tailEnd/>
          </a:ln>
        </p:spPr>
        <p:txBody>
          <a:bodyPr/>
          <a:lstStyle/>
          <a:p>
            <a:pPr eaLnBrk="0">
              <a:spcBef>
                <a:spcPct val="50000"/>
              </a:spcBef>
              <a:buFont typeface="Arial" pitchFamily="34" charset="0"/>
              <a:buChar char="•"/>
            </a:pPr>
            <a:r>
              <a:rPr lang="ja-JP" altLang="en-US" sz="1400" b="0" u="sng" baseline="0" dirty="0" smtClean="0">
                <a:solidFill>
                  <a:srgbClr val="000066"/>
                </a:solidFill>
                <a:ea typeface="ＭＳ Ｐゴシック" charset="-128"/>
                <a:sym typeface="Wingdings" pitchFamily="2" charset="2"/>
              </a:rPr>
              <a:t>学習指導要領に対する位置づけ</a:t>
            </a:r>
            <a:r>
              <a:rPr lang="en-US" altLang="ja-JP" sz="1400" baseline="0" dirty="0" smtClean="0">
                <a:solidFill>
                  <a:srgbClr val="000066"/>
                </a:solidFill>
                <a:ea typeface="ＭＳ Ｐゴシック" charset="-128"/>
                <a:sym typeface="Wingdings" pitchFamily="2" charset="2"/>
              </a:rPr>
              <a:t>: </a:t>
            </a:r>
            <a:endParaRPr kumimoji="1" lang="ja-JP" altLang="en-US" sz="1100" b="0" kern="1200" baseline="0" dirty="0" smtClean="0">
              <a:solidFill>
                <a:srgbClr val="000066"/>
              </a:solidFill>
              <a:latin typeface="+mn-lt"/>
              <a:ea typeface="ＭＳ Ｐゴシック" charset="-128"/>
              <a:cs typeface="+mn-cs"/>
              <a:sym typeface="Wingdings" pitchFamily="2" charset="2"/>
            </a:endParaRPr>
          </a:p>
        </p:txBody>
      </p:sp>
      <p:sp>
        <p:nvSpPr>
          <p:cNvPr id="29" name="Line 59"/>
          <p:cNvSpPr>
            <a:spLocks/>
          </p:cNvSpPr>
          <p:nvPr userDrawn="1"/>
        </p:nvSpPr>
        <p:spPr bwMode="auto">
          <a:xfrm flipH="1">
            <a:off x="2239963" y="1689100"/>
            <a:ext cx="0" cy="4332288"/>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a:lstStyle/>
          <a:p>
            <a:endParaRPr lang="ja-JP" altLang="en-US"/>
          </a:p>
        </p:txBody>
      </p:sp>
      <p:sp>
        <p:nvSpPr>
          <p:cNvPr id="33" name="正方形/長方形 39"/>
          <p:cNvSpPr>
            <a:spLocks noChangeArrowheads="1"/>
          </p:cNvSpPr>
          <p:nvPr userDrawn="1"/>
        </p:nvSpPr>
        <p:spPr bwMode="auto">
          <a:xfrm>
            <a:off x="785813" y="857250"/>
            <a:ext cx="5214937" cy="428625"/>
          </a:xfrm>
          <a:prstGeom prst="rect">
            <a:avLst/>
          </a:prstGeom>
          <a:noFill/>
          <a:ln w="9525" algn="ctr">
            <a:noFill/>
            <a:round/>
            <a:headEnd/>
            <a:tailEnd/>
          </a:ln>
        </p:spPr>
        <p:txBody>
          <a:bodyPr/>
          <a:lstStyle/>
          <a:p>
            <a:endParaRPr lang="en-US" altLang="ja-JP" sz="2000" b="0" baseline="0" dirty="0">
              <a:solidFill>
                <a:srgbClr val="000066"/>
              </a:solidFill>
              <a:ea typeface="ＭＳ Ｐゴシック" charset="-128"/>
              <a:sym typeface="Wingdings" pitchFamily="2" charset="2"/>
            </a:endParaRPr>
          </a:p>
        </p:txBody>
      </p:sp>
      <p:sp>
        <p:nvSpPr>
          <p:cNvPr id="25" name="Text Box 20"/>
          <p:cNvSpPr>
            <a:spLocks noChangeArrowheads="1"/>
          </p:cNvSpPr>
          <p:nvPr userDrawn="1"/>
        </p:nvSpPr>
        <p:spPr bwMode="auto">
          <a:xfrm>
            <a:off x="661988" y="5514975"/>
            <a:ext cx="1600200" cy="260350"/>
          </a:xfrm>
          <a:prstGeom prst="rect">
            <a:avLst/>
          </a:prstGeom>
          <a:noFill/>
          <a:ln w="9525">
            <a:noFill/>
            <a:miter lim="800000"/>
            <a:headEnd/>
            <a:tailEnd/>
          </a:ln>
        </p:spPr>
        <p:txBody>
          <a:bodyPr anchor="ctr"/>
          <a:lstStyle/>
          <a:p>
            <a:pPr algn="r" eaLnBrk="0">
              <a:spcBef>
                <a:spcPct val="50000"/>
              </a:spcBef>
            </a:pPr>
            <a:r>
              <a:rPr kumimoji="1" lang="ja-JP" altLang="en-US" sz="1800" kern="1200" baseline="0" dirty="0">
                <a:solidFill>
                  <a:srgbClr val="000066"/>
                </a:solidFill>
                <a:latin typeface="+mn-lt"/>
                <a:ea typeface="ＭＳ Ｐゴシック" charset="-128"/>
                <a:cs typeface="+mn-cs"/>
                <a:sym typeface="Wingdings" pitchFamily="2" charset="2"/>
              </a:rPr>
              <a:t>資料</a:t>
            </a:r>
            <a:endParaRPr kumimoji="1" lang="en-US" altLang="ja-JP" sz="1800" kern="1200" baseline="0" dirty="0">
              <a:solidFill>
                <a:srgbClr val="000066"/>
              </a:solidFill>
              <a:latin typeface="+mn-lt"/>
              <a:ea typeface="ＭＳ Ｐゴシック" charset="-128"/>
              <a:cs typeface="+mn-cs"/>
              <a:sym typeface="Wingdings" pitchFamily="2" charset="2"/>
            </a:endParaRPr>
          </a:p>
        </p:txBody>
      </p:sp>
      <p:sp>
        <p:nvSpPr>
          <p:cNvPr id="30" name="テキスト ボックス 29"/>
          <p:cNvSpPr txBox="1"/>
          <p:nvPr userDrawn="1"/>
        </p:nvSpPr>
        <p:spPr>
          <a:xfrm>
            <a:off x="1000100" y="785794"/>
            <a:ext cx="2433680" cy="400110"/>
          </a:xfrm>
          <a:prstGeom prst="rect">
            <a:avLst/>
          </a:prstGeom>
          <a:noFill/>
        </p:spPr>
        <p:txBody>
          <a:bodyPr wrap="none" rtlCol="0">
            <a:spAutoFit/>
          </a:bodyPr>
          <a:lstStyle/>
          <a:p>
            <a:r>
              <a:rPr kumimoji="1" lang="ja-JP" altLang="en-US" sz="2000" b="0" kern="1200" baseline="0" dirty="0" smtClean="0">
                <a:solidFill>
                  <a:srgbClr val="000066"/>
                </a:solidFill>
                <a:latin typeface="+mn-lt"/>
                <a:ea typeface="ＭＳ Ｐゴシック" charset="-128"/>
                <a:cs typeface="+mn-cs"/>
                <a:sym typeface="Wingdings" pitchFamily="2" charset="2"/>
              </a:rPr>
              <a:t>学習指導要領と評価</a:t>
            </a:r>
          </a:p>
        </p:txBody>
      </p:sp>
      <p:sp>
        <p:nvSpPr>
          <p:cNvPr id="16" name="Text Box 17"/>
          <p:cNvSpPr>
            <a:spLocks noChangeArrowheads="1"/>
          </p:cNvSpPr>
          <p:nvPr userDrawn="1"/>
        </p:nvSpPr>
        <p:spPr bwMode="auto">
          <a:xfrm>
            <a:off x="2354263" y="3268674"/>
            <a:ext cx="5646761" cy="1517648"/>
          </a:xfrm>
          <a:prstGeom prst="rect">
            <a:avLst/>
          </a:prstGeom>
          <a:noFill/>
          <a:ln w="9525">
            <a:noFill/>
            <a:miter lim="800000"/>
            <a:headEnd/>
            <a:tailEnd/>
          </a:ln>
        </p:spPr>
        <p:txBody>
          <a:bodyPr/>
          <a:lstStyle/>
          <a:p>
            <a:pPr marL="0" marR="0" lvl="0" indent="0" algn="l" defTabSz="914400" rtl="0" eaLnBrk="0" fontAlgn="auto" latinLnBrk="0" hangingPunct="1">
              <a:lnSpc>
                <a:spcPct val="100000"/>
              </a:lnSpc>
              <a:spcBef>
                <a:spcPct val="50000"/>
              </a:spcBef>
              <a:spcAft>
                <a:spcPts val="0"/>
              </a:spcAft>
              <a:buClrTx/>
              <a:buSzTx/>
              <a:buFont typeface="Arial" pitchFamily="34" charset="0"/>
              <a:buChar char="•"/>
              <a:tabLst/>
              <a:defRPr/>
            </a:pPr>
            <a:r>
              <a:rPr lang="ja-JP" altLang="en-US" sz="1400" u="sng" baseline="0" dirty="0" smtClean="0">
                <a:solidFill>
                  <a:srgbClr val="000066"/>
                </a:solidFill>
                <a:ea typeface="ＭＳ Ｐゴシック" charset="-128"/>
                <a:sym typeface="Wingdings" pitchFamily="2" charset="2"/>
              </a:rPr>
              <a:t>評価基準</a:t>
            </a:r>
            <a:r>
              <a:rPr lang="en-US" altLang="ja-JP" sz="1400" baseline="0" dirty="0" smtClean="0">
                <a:solidFill>
                  <a:srgbClr val="000066"/>
                </a:solidFill>
                <a:ea typeface="ＭＳ Ｐゴシック" charset="-128"/>
                <a:sym typeface="Wingdings" pitchFamily="2" charset="2"/>
              </a:rPr>
              <a:t>: </a:t>
            </a:r>
            <a:r>
              <a:rPr lang="ja-JP" altLang="en-US" sz="1400" baseline="0" dirty="0" smtClean="0">
                <a:solidFill>
                  <a:srgbClr val="000066"/>
                </a:solidFill>
                <a:ea typeface="ＭＳ Ｐゴシック" charset="-128"/>
                <a:sym typeface="Wingdings" pitchFamily="2" charset="2"/>
              </a:rPr>
              <a:t>学習活動における児童・生徒を評価する基準</a:t>
            </a:r>
            <a:r>
              <a:rPr lang="en-US" altLang="ja-JP" sz="1400" baseline="0" dirty="0" smtClean="0">
                <a:solidFill>
                  <a:srgbClr val="000066"/>
                </a:solidFill>
                <a:ea typeface="ＭＳ Ｐゴシック" charset="-128"/>
                <a:sym typeface="Wingdings" pitchFamily="2" charset="2"/>
              </a:rPr>
              <a:t/>
            </a:r>
            <a:br>
              <a:rPr lang="en-US" altLang="ja-JP" sz="1400" baseline="0" dirty="0" smtClean="0">
                <a:solidFill>
                  <a:srgbClr val="000066"/>
                </a:solidFill>
                <a:ea typeface="ＭＳ Ｐゴシック" charset="-128"/>
                <a:sym typeface="Wingdings" pitchFamily="2" charset="2"/>
              </a:rPr>
            </a:br>
            <a:r>
              <a:rPr lang="ja-JP" altLang="en-US" sz="1400" baseline="0" dirty="0" smtClean="0">
                <a:solidFill>
                  <a:srgbClr val="000066"/>
                </a:solidFill>
                <a:ea typeface="ＭＳ Ｐゴシック" charset="-128"/>
                <a:sym typeface="Wingdings" pitchFamily="2" charset="2"/>
              </a:rPr>
              <a:t>　　　　　　　　</a:t>
            </a:r>
            <a:r>
              <a:rPr kumimoji="1" lang="en-US" altLang="ja-JP" sz="1100" b="0" kern="1200" baseline="0" dirty="0" smtClean="0">
                <a:solidFill>
                  <a:srgbClr val="000066"/>
                </a:solidFill>
                <a:latin typeface="+mn-lt"/>
                <a:ea typeface="ＭＳ Ｐゴシック" charset="-128"/>
                <a:cs typeface="+mn-cs"/>
                <a:sym typeface="Wingdings" pitchFamily="2" charset="2"/>
              </a:rPr>
              <a:t>&lt;</a:t>
            </a:r>
            <a:r>
              <a:rPr kumimoji="1" lang="ja-JP" altLang="en-US" sz="1100" b="0" kern="1200" baseline="0" dirty="0" smtClean="0">
                <a:solidFill>
                  <a:srgbClr val="000066"/>
                </a:solidFill>
                <a:latin typeface="+mn-lt"/>
                <a:ea typeface="ＭＳ Ｐゴシック" charset="-128"/>
                <a:cs typeface="+mn-cs"/>
                <a:sym typeface="Wingdings" pitchFamily="2" charset="2"/>
              </a:rPr>
              <a:t>既存の資料を添付するか、添付のファイルを利用して作成してください。</a:t>
            </a:r>
            <a:r>
              <a:rPr kumimoji="1" lang="en-US" altLang="ja-JP" sz="1100" b="0" kern="1200" baseline="0" dirty="0" smtClean="0">
                <a:solidFill>
                  <a:srgbClr val="000066"/>
                </a:solidFill>
                <a:latin typeface="+mn-lt"/>
                <a:ea typeface="ＭＳ Ｐゴシック" charset="-128"/>
                <a:cs typeface="+mn-cs"/>
                <a:sym typeface="Wingdings" pitchFamily="2" charset="2"/>
              </a:rPr>
              <a:t>&gt;</a:t>
            </a:r>
          </a:p>
          <a:p>
            <a:pPr marL="0" marR="0" lvl="0" indent="0" algn="l" defTabSz="914400" rtl="0" eaLnBrk="0" fontAlgn="auto" latinLnBrk="0" hangingPunct="1">
              <a:lnSpc>
                <a:spcPct val="100000"/>
              </a:lnSpc>
              <a:spcBef>
                <a:spcPct val="50000"/>
              </a:spcBef>
              <a:spcAft>
                <a:spcPts val="0"/>
              </a:spcAft>
              <a:buClrTx/>
              <a:buSzTx/>
              <a:buFont typeface="Arial" pitchFamily="34" charset="0"/>
              <a:buChar char="•"/>
              <a:tabLst/>
              <a:defRPr/>
            </a:pPr>
            <a:r>
              <a:rPr kumimoji="1" lang="ja-JP" altLang="en-US" sz="1400" b="0" i="0" u="sng" strike="noStrike" kern="1200" cap="none" spc="0" normalizeH="0" baseline="0" noProof="0" dirty="0" smtClean="0">
                <a:ln>
                  <a:noFill/>
                </a:ln>
                <a:solidFill>
                  <a:srgbClr val="000066"/>
                </a:solidFill>
                <a:effectLst/>
                <a:uLnTx/>
                <a:uFillTx/>
                <a:latin typeface="+mn-lt"/>
                <a:ea typeface="ＭＳ Ｐゴシック" charset="-128"/>
                <a:cs typeface="+mn-cs"/>
                <a:sym typeface="Wingdings" pitchFamily="2" charset="2"/>
              </a:rPr>
              <a:t>結果</a:t>
            </a:r>
            <a:r>
              <a:rPr kumimoji="1" lang="ja-JP" altLang="en-US" sz="1400" b="0" i="0" u="none" strike="noStrike" kern="1200" cap="none" spc="0" normalizeH="0" baseline="0" noProof="0" dirty="0" smtClean="0">
                <a:ln>
                  <a:noFill/>
                </a:ln>
                <a:solidFill>
                  <a:srgbClr val="000066"/>
                </a:solidFill>
                <a:effectLst/>
                <a:uLnTx/>
                <a:uFillTx/>
                <a:latin typeface="+mn-lt"/>
                <a:ea typeface="ＭＳ Ｐゴシック" charset="-128"/>
                <a:cs typeface="+mn-cs"/>
                <a:sym typeface="Wingdings" pitchFamily="2" charset="2"/>
              </a:rPr>
              <a:t>：この授業を行う前と後で児童・生徒の理解力や学力等が</a:t>
            </a:r>
            <a:r>
              <a:rPr kumimoji="1" lang="en-US" altLang="ja-JP" sz="1400" b="0" i="0" u="none" strike="noStrike" kern="1200" cap="none" spc="0" normalizeH="0" baseline="0" noProof="0" dirty="0" smtClean="0">
                <a:ln>
                  <a:noFill/>
                </a:ln>
                <a:solidFill>
                  <a:srgbClr val="000066"/>
                </a:solidFill>
                <a:effectLst/>
                <a:uLnTx/>
                <a:uFillTx/>
                <a:latin typeface="+mn-lt"/>
                <a:ea typeface="ＭＳ Ｐゴシック" charset="-128"/>
                <a:cs typeface="+mn-cs"/>
                <a:sym typeface="Wingdings" pitchFamily="2" charset="2"/>
              </a:rPr>
              <a:t/>
            </a:r>
            <a:br>
              <a:rPr kumimoji="1" lang="en-US" altLang="ja-JP" sz="1400" b="0" i="0" u="none" strike="noStrike" kern="1200" cap="none" spc="0" normalizeH="0" baseline="0" noProof="0" dirty="0" smtClean="0">
                <a:ln>
                  <a:noFill/>
                </a:ln>
                <a:solidFill>
                  <a:srgbClr val="000066"/>
                </a:solidFill>
                <a:effectLst/>
                <a:uLnTx/>
                <a:uFillTx/>
                <a:latin typeface="+mn-lt"/>
                <a:ea typeface="ＭＳ Ｐゴシック" charset="-128"/>
                <a:cs typeface="+mn-cs"/>
                <a:sym typeface="Wingdings" pitchFamily="2" charset="2"/>
              </a:rPr>
            </a:br>
            <a:r>
              <a:rPr kumimoji="1" lang="ja-JP" altLang="en-US" sz="1400" b="0" i="0" u="none" strike="noStrike" kern="1200" cap="none" spc="0" normalizeH="0" baseline="0" noProof="0" dirty="0" smtClean="0">
                <a:ln>
                  <a:noFill/>
                </a:ln>
                <a:solidFill>
                  <a:srgbClr val="000066"/>
                </a:solidFill>
                <a:effectLst/>
                <a:uLnTx/>
                <a:uFillTx/>
                <a:latin typeface="+mn-lt"/>
                <a:ea typeface="ＭＳ Ｐゴシック" charset="-128"/>
                <a:cs typeface="+mn-cs"/>
                <a:sym typeface="Wingdings" pitchFamily="2" charset="2"/>
              </a:rPr>
              <a:t>　　　　 どのように変化したかを考察してください。 </a:t>
            </a:r>
            <a:r>
              <a:rPr kumimoji="1" lang="en-US" altLang="ja-JP" sz="1400" b="0" i="0" u="none" strike="noStrike" kern="1200" cap="none" spc="0" normalizeH="0" baseline="0" noProof="0" dirty="0" smtClean="0">
                <a:ln>
                  <a:noFill/>
                </a:ln>
                <a:solidFill>
                  <a:srgbClr val="000066"/>
                </a:solidFill>
                <a:effectLst/>
                <a:uLnTx/>
                <a:uFillTx/>
                <a:latin typeface="+mn-lt"/>
                <a:ea typeface="ＭＳ Ｐゴシック" charset="-128"/>
                <a:cs typeface="+mn-cs"/>
                <a:sym typeface="Wingdings" pitchFamily="2" charset="2"/>
              </a:rPr>
              <a:t/>
            </a:r>
            <a:br>
              <a:rPr kumimoji="1" lang="en-US" altLang="ja-JP" sz="1400" b="0" i="0" u="none" strike="noStrike" kern="1200" cap="none" spc="0" normalizeH="0" baseline="0" noProof="0" dirty="0" smtClean="0">
                <a:ln>
                  <a:noFill/>
                </a:ln>
                <a:solidFill>
                  <a:srgbClr val="000066"/>
                </a:solidFill>
                <a:effectLst/>
                <a:uLnTx/>
                <a:uFillTx/>
                <a:latin typeface="+mn-lt"/>
                <a:ea typeface="ＭＳ Ｐゴシック" charset="-128"/>
                <a:cs typeface="+mn-cs"/>
                <a:sym typeface="Wingdings" pitchFamily="2" charset="2"/>
              </a:rPr>
            </a:br>
            <a:r>
              <a:rPr kumimoji="1" lang="ja-JP" altLang="en-US" sz="1400" b="0" i="0" u="none" strike="noStrike" kern="1200" cap="none" spc="0" normalizeH="0" baseline="0" noProof="0" dirty="0" smtClean="0">
                <a:ln>
                  <a:noFill/>
                </a:ln>
                <a:solidFill>
                  <a:srgbClr val="000066"/>
                </a:solidFill>
                <a:effectLst/>
                <a:uLnTx/>
                <a:uFillTx/>
                <a:latin typeface="+mn-lt"/>
                <a:ea typeface="ＭＳ Ｐゴシック" charset="-128"/>
                <a:cs typeface="+mn-cs"/>
                <a:sym typeface="Wingdings" pitchFamily="2" charset="2"/>
              </a:rPr>
              <a:t>　　　　　　　　</a:t>
            </a:r>
            <a:r>
              <a:rPr kumimoji="1" lang="en-US" altLang="ja-JP" sz="1100" b="0" i="0" u="none" strike="noStrike" kern="1200" cap="none" spc="0" normalizeH="0" baseline="0" noProof="0" dirty="0" smtClean="0">
                <a:ln>
                  <a:noFill/>
                </a:ln>
                <a:solidFill>
                  <a:srgbClr val="000066"/>
                </a:solidFill>
                <a:effectLst/>
                <a:uLnTx/>
                <a:uFillTx/>
                <a:latin typeface="+mn-lt"/>
                <a:ea typeface="ＭＳ Ｐゴシック" charset="-128"/>
                <a:cs typeface="+mn-cs"/>
                <a:sym typeface="Wingdings" pitchFamily="2" charset="2"/>
              </a:rPr>
              <a:t>&lt;</a:t>
            </a:r>
            <a:r>
              <a:rPr kumimoji="1" lang="ja-JP" altLang="en-US" sz="1100" b="0" i="0" u="none" strike="noStrike" kern="1200" cap="none" spc="0" normalizeH="0" baseline="0" noProof="0" dirty="0" smtClean="0">
                <a:ln>
                  <a:noFill/>
                </a:ln>
                <a:solidFill>
                  <a:srgbClr val="000066"/>
                </a:solidFill>
                <a:effectLst/>
                <a:uLnTx/>
                <a:uFillTx/>
                <a:latin typeface="+mn-lt"/>
                <a:ea typeface="ＭＳ Ｐゴシック" charset="-128"/>
                <a:cs typeface="+mn-cs"/>
                <a:sym typeface="Wingdings" pitchFamily="2" charset="2"/>
              </a:rPr>
              <a:t>既存の資料を添付するか、添付のファイルを利用して作成してください。</a:t>
            </a:r>
            <a:r>
              <a:rPr kumimoji="1" lang="en-US" altLang="ja-JP" sz="1100" b="0" i="0" u="none" strike="noStrike" kern="1200" cap="none" spc="0" normalizeH="0" baseline="0" noProof="0" dirty="0" smtClean="0">
                <a:ln>
                  <a:noFill/>
                </a:ln>
                <a:solidFill>
                  <a:srgbClr val="000066"/>
                </a:solidFill>
                <a:effectLst/>
                <a:uLnTx/>
                <a:uFillTx/>
                <a:latin typeface="+mn-lt"/>
                <a:ea typeface="ＭＳ Ｐゴシック" charset="-128"/>
                <a:cs typeface="+mn-cs"/>
                <a:sym typeface="Wingdings" pitchFamily="2" charset="2"/>
              </a:rPr>
              <a:t>&gt;</a:t>
            </a:r>
            <a:endParaRPr kumimoji="1" lang="ja-JP" altLang="en-US" sz="1100" b="0" i="0" u="none" strike="noStrike" kern="1200" cap="none" spc="0" normalizeH="0" baseline="0" noProof="0" dirty="0" smtClean="0">
              <a:ln>
                <a:noFill/>
              </a:ln>
              <a:solidFill>
                <a:srgbClr val="000066"/>
              </a:solidFill>
              <a:effectLst/>
              <a:uLnTx/>
              <a:uFillTx/>
              <a:latin typeface="+mn-lt"/>
              <a:ea typeface="ＭＳ Ｐゴシック" charset="-128"/>
              <a:cs typeface="+mn-cs"/>
              <a:sym typeface="Wingdings" pitchFamily="2" charset="2"/>
            </a:endParaRPr>
          </a:p>
          <a:p>
            <a:pPr marL="0" marR="0" lvl="0" indent="0" algn="l" defTabSz="914400" rtl="0" eaLnBrk="0" fontAlgn="auto" latinLnBrk="0" hangingPunct="1">
              <a:lnSpc>
                <a:spcPct val="100000"/>
              </a:lnSpc>
              <a:spcBef>
                <a:spcPct val="50000"/>
              </a:spcBef>
              <a:spcAft>
                <a:spcPts val="0"/>
              </a:spcAft>
              <a:buClrTx/>
              <a:buSzTx/>
              <a:buFont typeface="Arial" pitchFamily="34" charset="0"/>
              <a:buChar char="•"/>
              <a:tabLst/>
              <a:defRPr/>
            </a:pPr>
            <a:endParaRPr kumimoji="1" lang="ja-JP" altLang="en-US" sz="1100" b="0" kern="1200" baseline="0" dirty="0" smtClean="0">
              <a:solidFill>
                <a:srgbClr val="000066"/>
              </a:solidFill>
              <a:latin typeface="+mn-lt"/>
              <a:ea typeface="ＭＳ Ｐゴシック" charset="-128"/>
              <a:cs typeface="+mn-cs"/>
              <a:sym typeface="Wingdings" pitchFamily="2" charset="2"/>
            </a:endParaRPr>
          </a:p>
          <a:p>
            <a:pPr marL="0" marR="0" indent="0" algn="l" defTabSz="914400" rtl="0" eaLnBrk="0" fontAlgn="auto" latinLnBrk="0" hangingPunct="1">
              <a:lnSpc>
                <a:spcPct val="100000"/>
              </a:lnSpc>
              <a:spcBef>
                <a:spcPct val="50000"/>
              </a:spcBef>
              <a:spcAft>
                <a:spcPts val="0"/>
              </a:spcAft>
              <a:buClrTx/>
              <a:buSzTx/>
              <a:buFont typeface="Arial" pitchFamily="34" charset="0"/>
              <a:buChar char="•"/>
              <a:tabLst/>
              <a:defRPr/>
            </a:pPr>
            <a:endParaRPr kumimoji="1" lang="ja-JP" altLang="en-US" sz="1100" b="0" kern="1200" baseline="0" dirty="0" smtClean="0">
              <a:solidFill>
                <a:srgbClr val="000066"/>
              </a:solidFill>
              <a:latin typeface="+mn-lt"/>
              <a:ea typeface="ＭＳ Ｐゴシック" charset="-128"/>
              <a:cs typeface="+mn-cs"/>
              <a:sym typeface="Wingdings" pitchFamily="2" charset="2"/>
            </a:endParaRPr>
          </a:p>
        </p:txBody>
      </p:sp>
      <p:sp>
        <p:nvSpPr>
          <p:cNvPr id="19" name="コンテンツ プレースホルダ 33"/>
          <p:cNvSpPr>
            <a:spLocks noGrp="1"/>
          </p:cNvSpPr>
          <p:nvPr>
            <p:ph sz="quarter" idx="10" hasCustomPrompt="1"/>
          </p:nvPr>
        </p:nvSpPr>
        <p:spPr>
          <a:xfrm>
            <a:off x="3357554" y="2000240"/>
            <a:ext cx="4714908" cy="1214446"/>
          </a:xfrm>
        </p:spPr>
        <p:txBody>
          <a:bodyPr>
            <a:noAutofit/>
          </a:bodyPr>
          <a:lstStyle>
            <a:lvl1pPr>
              <a:buNone/>
              <a:defRPr kumimoji="1" lang="ja-JP" altLang="en-US" sz="1100" b="0" kern="1200" baseline="0" dirty="0" smtClean="0">
                <a:solidFill>
                  <a:srgbClr val="000066"/>
                </a:solidFill>
                <a:latin typeface="+mn-lt"/>
                <a:ea typeface="ＭＳ Ｐゴシック" charset="-128"/>
                <a:cs typeface="+mn-cs"/>
                <a:sym typeface="Wingdings" pitchFamily="2" charset="2"/>
              </a:defRPr>
            </a:lvl1pPr>
            <a:lvl2pPr>
              <a:buNone/>
              <a:defRPr sz="1100"/>
            </a:lvl2pPr>
            <a:lvl3pPr>
              <a:buNone/>
              <a:defRPr sz="1100"/>
            </a:lvl3pPr>
            <a:lvl4pPr>
              <a:buNone/>
              <a:defRPr sz="1100"/>
            </a:lvl4pPr>
            <a:lvl5pPr>
              <a:buNone/>
              <a:defRPr sz="1100"/>
            </a:lvl5pPr>
          </a:lstStyle>
          <a:p>
            <a:pPr lvl="0"/>
            <a:r>
              <a:rPr kumimoji="1" lang="en-US" altLang="ja-JP" dirty="0" smtClean="0"/>
              <a:t>&lt;</a:t>
            </a:r>
            <a:r>
              <a:rPr kumimoji="1" lang="ja-JP" altLang="en-US" dirty="0" smtClean="0"/>
              <a:t>指導要領に対するこの学習計画の位置づけをここに記入してください。</a:t>
            </a:r>
            <a:r>
              <a:rPr kumimoji="1" lang="en-US" altLang="ja-JP" dirty="0" smtClean="0"/>
              <a:t>&gt;</a:t>
            </a:r>
            <a:endParaRPr kumimoji="1" lang="ja-JP" altLang="en-US" dirty="0"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先生と学校">
    <p:spTree>
      <p:nvGrpSpPr>
        <p:cNvPr id="1" name=""/>
        <p:cNvGrpSpPr/>
        <p:nvPr/>
      </p:nvGrpSpPr>
      <p:grpSpPr>
        <a:xfrm>
          <a:off x="0" y="0"/>
          <a:ext cx="0" cy="0"/>
          <a:chOff x="0" y="0"/>
          <a:chExt cx="0" cy="0"/>
        </a:xfrm>
      </p:grpSpPr>
      <p:sp>
        <p:nvSpPr>
          <p:cNvPr id="33" name="正方形/長方形 39"/>
          <p:cNvSpPr>
            <a:spLocks noChangeArrowheads="1"/>
          </p:cNvSpPr>
          <p:nvPr userDrawn="1"/>
        </p:nvSpPr>
        <p:spPr bwMode="auto">
          <a:xfrm>
            <a:off x="785813" y="857250"/>
            <a:ext cx="5214937" cy="428625"/>
          </a:xfrm>
          <a:prstGeom prst="rect">
            <a:avLst/>
          </a:prstGeom>
          <a:noFill/>
          <a:ln w="9525" algn="ctr">
            <a:noFill/>
            <a:round/>
            <a:headEnd/>
            <a:tailEnd/>
          </a:ln>
        </p:spPr>
        <p:txBody>
          <a:bodyPr/>
          <a:lstStyle/>
          <a:p>
            <a:endParaRPr lang="en-US" altLang="ja-JP" sz="2000" b="0" baseline="0" dirty="0">
              <a:solidFill>
                <a:srgbClr val="000066"/>
              </a:solidFill>
              <a:ea typeface="ＭＳ Ｐゴシック" charset="-128"/>
              <a:sym typeface="Wingdings" pitchFamily="2" charset="2"/>
            </a:endParaRPr>
          </a:p>
        </p:txBody>
      </p:sp>
      <p:sp>
        <p:nvSpPr>
          <p:cNvPr id="30" name="テキスト ボックス 29"/>
          <p:cNvSpPr txBox="1"/>
          <p:nvPr userDrawn="1"/>
        </p:nvSpPr>
        <p:spPr>
          <a:xfrm>
            <a:off x="1000100" y="785794"/>
            <a:ext cx="2887329" cy="400110"/>
          </a:xfrm>
          <a:prstGeom prst="rect">
            <a:avLst/>
          </a:prstGeom>
          <a:noFill/>
        </p:spPr>
        <p:txBody>
          <a:bodyPr wrap="none" rtlCol="0">
            <a:spAutoFit/>
          </a:bodyPr>
          <a:lstStyle/>
          <a:p>
            <a:r>
              <a:rPr kumimoji="1" lang="ja-JP" altLang="en-US" sz="2000" b="0" kern="1200" baseline="0" dirty="0" smtClean="0">
                <a:solidFill>
                  <a:srgbClr val="000066"/>
                </a:solidFill>
                <a:latin typeface="+mn-lt"/>
                <a:ea typeface="ＭＳ Ｐゴシック" charset="-128"/>
                <a:cs typeface="+mn-cs"/>
                <a:sym typeface="Wingdings" pitchFamily="2" charset="2"/>
              </a:rPr>
              <a:t>先生と学校に関する情報</a:t>
            </a:r>
          </a:p>
        </p:txBody>
      </p:sp>
      <p:sp>
        <p:nvSpPr>
          <p:cNvPr id="10" name="Text Box 20"/>
          <p:cNvSpPr>
            <a:spLocks noChangeArrowheads="1"/>
          </p:cNvSpPr>
          <p:nvPr userDrawn="1"/>
        </p:nvSpPr>
        <p:spPr bwMode="auto">
          <a:xfrm>
            <a:off x="1142977" y="4714885"/>
            <a:ext cx="5000660" cy="357190"/>
          </a:xfrm>
          <a:prstGeom prst="rect">
            <a:avLst/>
          </a:prstGeom>
          <a:noFill/>
          <a:ln w="9525">
            <a:noFill/>
            <a:miter lim="800000"/>
            <a:headEnd/>
            <a:tailEnd/>
          </a:ln>
        </p:spPr>
        <p:txBody>
          <a:bodyPr/>
          <a:lstStyle/>
          <a:p>
            <a:pPr eaLnBrk="0">
              <a:spcBef>
                <a:spcPct val="50000"/>
              </a:spcBef>
              <a:buFont typeface="Arial" pitchFamily="34" charset="0"/>
              <a:buChar char="•"/>
            </a:pPr>
            <a:r>
              <a:rPr kumimoji="1" lang="ja-JP" altLang="nb-NO" sz="1400" b="0" u="none" kern="1200" baseline="0" dirty="0" smtClean="0">
                <a:solidFill>
                  <a:srgbClr val="000066"/>
                </a:solidFill>
                <a:latin typeface="+mn-lt"/>
                <a:ea typeface="ＭＳ Ｐゴシック" charset="-128"/>
                <a:cs typeface="+mn-cs"/>
                <a:sym typeface="Wingdings" pitchFamily="2" charset="2"/>
              </a:rPr>
              <a:t>　</a:t>
            </a:r>
            <a:r>
              <a:rPr kumimoji="1" lang="ja-JP" altLang="nb-NO" sz="1400" u="sng" kern="1200" baseline="0" dirty="0" smtClean="0">
                <a:solidFill>
                  <a:srgbClr val="000066"/>
                </a:solidFill>
                <a:latin typeface="+mn-lt"/>
                <a:ea typeface="ＭＳ Ｐゴシック" charset="-128"/>
                <a:cs typeface="+mn-cs"/>
                <a:sym typeface="Wingdings" pitchFamily="2" charset="2"/>
              </a:rPr>
              <a:t>提供教材に関する使用制限</a:t>
            </a:r>
            <a:endParaRPr lang="nb-NO" sz="1100" b="0" baseline="0" dirty="0">
              <a:solidFill>
                <a:srgbClr val="000066"/>
              </a:solidFill>
              <a:ea typeface="ＭＳ Ｐゴシック" charset="-128"/>
              <a:sym typeface="Wingdings" pitchFamily="2" charset="2"/>
            </a:endParaRPr>
          </a:p>
          <a:p>
            <a:pPr eaLnBrk="0">
              <a:spcBef>
                <a:spcPct val="50000"/>
              </a:spcBef>
            </a:pPr>
            <a:endParaRPr lang="nb-NO" b="0" i="1" baseline="0" dirty="0">
              <a:solidFill>
                <a:srgbClr val="000066"/>
              </a:solidFill>
              <a:sym typeface="Wingdings" pitchFamily="2" charset="2"/>
            </a:endParaRPr>
          </a:p>
          <a:p>
            <a:pPr eaLnBrk="0">
              <a:spcBef>
                <a:spcPct val="50000"/>
              </a:spcBef>
            </a:pPr>
            <a:endParaRPr lang="nb-NO" b="0" i="1" baseline="0" dirty="0">
              <a:solidFill>
                <a:srgbClr val="000066"/>
              </a:solidFill>
              <a:sym typeface="Wingdings" pitchFamily="2" charset="2"/>
            </a:endParaRPr>
          </a:p>
          <a:p>
            <a:pPr eaLnBrk="0">
              <a:spcBef>
                <a:spcPct val="50000"/>
              </a:spcBef>
            </a:pPr>
            <a:endParaRPr lang="nb-NO" b="0" i="1" baseline="0" dirty="0">
              <a:solidFill>
                <a:srgbClr val="000066"/>
              </a:solidFill>
              <a:sym typeface="Wingdings" pitchFamily="2" charset="2"/>
            </a:endParaRPr>
          </a:p>
        </p:txBody>
      </p:sp>
      <p:sp>
        <p:nvSpPr>
          <p:cNvPr id="17" name="図プレースホルダ 16"/>
          <p:cNvSpPr>
            <a:spLocks noGrp="1"/>
          </p:cNvSpPr>
          <p:nvPr>
            <p:ph type="pic" sz="quarter" idx="10" hasCustomPrompt="1"/>
          </p:nvPr>
        </p:nvSpPr>
        <p:spPr>
          <a:xfrm>
            <a:off x="1142976" y="1428736"/>
            <a:ext cx="5000625" cy="1928813"/>
          </a:xfrm>
        </p:spPr>
        <p:txBody>
          <a:bodyPr anchor="t">
            <a:normAutofit/>
          </a:bodyPr>
          <a:lstStyle>
            <a:lvl1pPr>
              <a:buNone/>
              <a:defRPr kumimoji="1" lang="ja-JP" altLang="en-US" sz="1400" u="none" kern="1200" baseline="0" dirty="0" smtClean="0">
                <a:solidFill>
                  <a:srgbClr val="000066"/>
                </a:solidFill>
                <a:latin typeface="+mn-lt"/>
                <a:ea typeface="ＭＳ Ｐゴシック" charset="-128"/>
                <a:cs typeface="+mn-cs"/>
                <a:sym typeface="Wingdings" pitchFamily="2" charset="2"/>
              </a:defRPr>
            </a:lvl1pPr>
          </a:lstStyle>
          <a:p>
            <a:r>
              <a:rPr kumimoji="1" lang="en-US" altLang="ja-JP" dirty="0" smtClean="0"/>
              <a:t>&lt;</a:t>
            </a:r>
            <a:r>
              <a:rPr kumimoji="1" lang="ja-JP" altLang="en-US" dirty="0" smtClean="0"/>
              <a:t>ここにあなたの学校の写真やイラストなどを入れてください。</a:t>
            </a:r>
            <a:r>
              <a:rPr kumimoji="1" lang="en-US" altLang="ja-JP" dirty="0" smtClean="0"/>
              <a:t>&gt;</a:t>
            </a:r>
            <a:endParaRPr kumimoji="1" lang="ja-JP" altLang="en-US" dirty="0"/>
          </a:p>
        </p:txBody>
      </p:sp>
      <p:sp>
        <p:nvSpPr>
          <p:cNvPr id="21" name="コンテンツ プレースホルダ 33"/>
          <p:cNvSpPr>
            <a:spLocks noGrp="1"/>
          </p:cNvSpPr>
          <p:nvPr>
            <p:ph sz="quarter" idx="11" hasCustomPrompt="1"/>
          </p:nvPr>
        </p:nvSpPr>
        <p:spPr>
          <a:xfrm>
            <a:off x="1142976" y="3429000"/>
            <a:ext cx="5000660" cy="1214446"/>
          </a:xfrm>
        </p:spPr>
        <p:txBody>
          <a:bodyPr>
            <a:noAutofit/>
          </a:bodyPr>
          <a:lstStyle>
            <a:lvl1pPr>
              <a:buNone/>
              <a:defRPr kumimoji="1" lang="ja-JP" altLang="en-US" sz="1400" b="0" u="none" kern="1200" baseline="0" dirty="0" smtClean="0">
                <a:solidFill>
                  <a:srgbClr val="000066"/>
                </a:solidFill>
                <a:latin typeface="+mn-lt"/>
                <a:ea typeface="ＭＳ Ｐゴシック" charset="-128"/>
                <a:cs typeface="+mn-cs"/>
                <a:sym typeface="Wingdings" pitchFamily="2" charset="2"/>
              </a:defRPr>
            </a:lvl1pPr>
            <a:lvl2pPr>
              <a:buNone/>
              <a:defRPr sz="1100"/>
            </a:lvl2pPr>
            <a:lvl3pPr>
              <a:buNone/>
              <a:defRPr sz="1100"/>
            </a:lvl3pPr>
            <a:lvl4pPr>
              <a:buNone/>
              <a:defRPr sz="1100"/>
            </a:lvl4pPr>
            <a:lvl5pPr>
              <a:buNone/>
              <a:defRPr sz="1100"/>
            </a:lvl5pPr>
          </a:lstStyle>
          <a:p>
            <a:pPr lvl="0"/>
            <a:r>
              <a:rPr kumimoji="1" lang="en-US" altLang="ja-JP" dirty="0" smtClean="0"/>
              <a:t>&lt;</a:t>
            </a:r>
            <a:r>
              <a:rPr kumimoji="1" lang="ja-JP" altLang="en-US" dirty="0" smtClean="0"/>
              <a:t>先生と学校についての情報を記入します。</a:t>
            </a:r>
            <a:r>
              <a:rPr kumimoji="1" lang="en-US" altLang="ja-JP" dirty="0" smtClean="0"/>
              <a:t>&gt;</a:t>
            </a:r>
            <a:endParaRPr kumimoji="1" lang="ja-JP" altLang="en-US" dirty="0" smtClean="0"/>
          </a:p>
        </p:txBody>
      </p:sp>
      <p:sp>
        <p:nvSpPr>
          <p:cNvPr id="23" name="コンテンツ プレースホルダ 22"/>
          <p:cNvSpPr>
            <a:spLocks noGrp="1"/>
          </p:cNvSpPr>
          <p:nvPr>
            <p:ph sz="quarter" idx="12" hasCustomPrompt="1"/>
          </p:nvPr>
        </p:nvSpPr>
        <p:spPr>
          <a:xfrm>
            <a:off x="1142976" y="5000636"/>
            <a:ext cx="5000660" cy="928694"/>
          </a:xfrm>
        </p:spPr>
        <p:txBody>
          <a:bodyPr>
            <a:normAutofit/>
          </a:bodyPr>
          <a:lstStyle>
            <a:lvl1pPr>
              <a:buNone/>
              <a:defRPr kumimoji="1" lang="ja-JP" altLang="en-US" sz="1100" b="0" kern="1200" baseline="0" dirty="0">
                <a:solidFill>
                  <a:srgbClr val="000066"/>
                </a:solidFill>
                <a:latin typeface="+mn-lt"/>
                <a:ea typeface="ＭＳ Ｐゴシック" charset="-128"/>
                <a:cs typeface="+mn-cs"/>
                <a:sym typeface="Wingdings" pitchFamily="2" charset="2"/>
              </a:defRPr>
            </a:lvl1pPr>
          </a:lstStyle>
          <a:p>
            <a:pPr eaLnBrk="0">
              <a:spcBef>
                <a:spcPct val="50000"/>
              </a:spcBef>
            </a:pPr>
            <a:r>
              <a:rPr lang="nb-NO" altLang="ja-JP" sz="1100" b="0" baseline="0" dirty="0" smtClean="0">
                <a:solidFill>
                  <a:srgbClr val="000066"/>
                </a:solidFill>
                <a:ea typeface="ＭＳ Ｐゴシック" charset="-128"/>
                <a:sym typeface="Wingdings" pitchFamily="2" charset="2"/>
              </a:rPr>
              <a:t>&lt;</a:t>
            </a:r>
            <a:r>
              <a:rPr lang="ja-JP" altLang="nb-NO" sz="1100" b="0" baseline="0" dirty="0" smtClean="0">
                <a:solidFill>
                  <a:srgbClr val="000066"/>
                </a:solidFill>
                <a:ea typeface="ＭＳ Ｐゴシック" charset="-128"/>
                <a:sym typeface="Wingdings" pitchFamily="2" charset="2"/>
              </a:rPr>
              <a:t>添付された教材に関して使用制限があればお書きください</a:t>
            </a:r>
            <a:r>
              <a:rPr lang="nb-NO" altLang="ja-JP" sz="1100" b="0" baseline="0" dirty="0" smtClean="0">
                <a:solidFill>
                  <a:srgbClr val="000066"/>
                </a:solidFill>
                <a:ea typeface="ＭＳ Ｐゴシック" charset="-128"/>
                <a:sym typeface="Wingdings" pitchFamily="2" charset="2"/>
              </a:rPr>
              <a:t>&gt;</a:t>
            </a:r>
            <a:br>
              <a:rPr lang="nb-NO" altLang="ja-JP" sz="1100" b="0" baseline="0" dirty="0" smtClean="0">
                <a:solidFill>
                  <a:srgbClr val="000066"/>
                </a:solidFill>
                <a:ea typeface="ＭＳ Ｐゴシック" charset="-128"/>
                <a:sym typeface="Wingdings" pitchFamily="2" charset="2"/>
              </a:rPr>
            </a:br>
            <a:r>
              <a:rPr lang="ja-JP" altLang="nb-NO" sz="1100" b="0" baseline="0" dirty="0" smtClean="0">
                <a:solidFill>
                  <a:srgbClr val="000066"/>
                </a:solidFill>
                <a:ea typeface="ＭＳ Ｐゴシック" charset="-128"/>
                <a:sym typeface="Wingdings" pitchFamily="2" charset="2"/>
              </a:rPr>
              <a:t>　例：使用される場合にはメールにてご一報ください。</a:t>
            </a:r>
            <a:br>
              <a:rPr lang="ja-JP" altLang="nb-NO" sz="1100" b="0" baseline="0" dirty="0" smtClean="0">
                <a:solidFill>
                  <a:srgbClr val="000066"/>
                </a:solidFill>
                <a:ea typeface="ＭＳ Ｐゴシック" charset="-128"/>
                <a:sym typeface="Wingdings" pitchFamily="2" charset="2"/>
              </a:rPr>
            </a:br>
            <a:r>
              <a:rPr lang="ja-JP" altLang="nb-NO" sz="1100" b="0" baseline="0" dirty="0" smtClean="0">
                <a:solidFill>
                  <a:srgbClr val="000066"/>
                </a:solidFill>
                <a:ea typeface="ＭＳ Ｐゴシック" charset="-128"/>
                <a:sym typeface="Wingdings" pitchFamily="2" charset="2"/>
              </a:rPr>
              <a:t>　　 　営利目的での使用は禁止します。　など</a:t>
            </a:r>
            <a:endParaRPr lang="ja-JP" altLang="en-US" sz="1100" b="0" baseline="0" dirty="0">
              <a:solidFill>
                <a:srgbClr val="000066"/>
              </a:solidFill>
              <a:ea typeface="ＭＳ Ｐゴシック" charset="-128"/>
              <a:cs typeface="Times New Roman" pitchFamily="18" charset="0"/>
              <a:sym typeface="Wingdings" pitchFamily="2" charset="2"/>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 Target="../slides/slide2.xml"/><Relationship Id="rId3" Type="http://schemas.openxmlformats.org/officeDocument/2006/relationships/slideLayout" Target="../slideLayouts/slideLayout3.xml"/><Relationship Id="rId7" Type="http://schemas.openxmlformats.org/officeDocument/2006/relationships/slide" Target="../slides/slid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11" Type="http://schemas.openxmlformats.org/officeDocument/2006/relationships/hyperlink" Target="http://www.innovativeteachers.jp/" TargetMode="External"/><Relationship Id="rId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Layout" Target="../slideLayouts/slideLayout4.xml"/><Relationship Id="rId9" Type="http://schemas.openxmlformats.org/officeDocument/2006/relationships/slide" Target="../slides/slid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EBFFF1-F3D1-4B04-8EF9-A22A3C2755DB}" type="datetimeFigureOut">
              <a:rPr kumimoji="1" lang="ja-JP" altLang="en-US" smtClean="0"/>
              <a:pPr/>
              <a:t>2007/11/19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330467"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1CD2C1-040D-402B-AEFB-8E2F26039029}" type="slidenum">
              <a:rPr kumimoji="1" lang="ja-JP" altLang="en-US" smtClean="0"/>
              <a:pPr/>
              <a:t>&lt;#&gt;</a:t>
            </a:fld>
            <a:endParaRPr kumimoji="1" lang="ja-JP" altLang="en-US"/>
          </a:p>
        </p:txBody>
      </p:sp>
      <p:sp>
        <p:nvSpPr>
          <p:cNvPr id="27" name="正方形/長方形 26">
            <a:hlinkClick r:id="rId7" action="ppaction://hlinksldjump"/>
          </p:cNvPr>
          <p:cNvSpPr/>
          <p:nvPr/>
        </p:nvSpPr>
        <p:spPr>
          <a:xfrm>
            <a:off x="7215206" y="1357298"/>
            <a:ext cx="1571636" cy="214314"/>
          </a:xfrm>
          <a:prstGeom prst="rect">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hlinkClick r:id="rId8" action="ppaction://hlinksldjump"/>
          </p:cNvPr>
          <p:cNvSpPr/>
          <p:nvPr/>
        </p:nvSpPr>
        <p:spPr>
          <a:xfrm>
            <a:off x="7286644" y="1731266"/>
            <a:ext cx="1571636" cy="214314"/>
          </a:xfrm>
          <a:prstGeom prst="rect">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hlinkClick r:id="rId9" action="ppaction://hlinksldjump"/>
          </p:cNvPr>
          <p:cNvSpPr/>
          <p:nvPr/>
        </p:nvSpPr>
        <p:spPr>
          <a:xfrm>
            <a:off x="7265277" y="2088456"/>
            <a:ext cx="1571636" cy="214314"/>
          </a:xfrm>
          <a:prstGeom prst="rect">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hlinkClick r:id="rId10" action="ppaction://hlinksldjump"/>
          </p:cNvPr>
          <p:cNvSpPr/>
          <p:nvPr/>
        </p:nvSpPr>
        <p:spPr>
          <a:xfrm>
            <a:off x="7286644" y="2445646"/>
            <a:ext cx="1571636" cy="214314"/>
          </a:xfrm>
          <a:prstGeom prst="rect">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hlinkClick r:id="" action="ppaction://hlinkshowjump?jump=previousslide"/>
          </p:cNvPr>
          <p:cNvSpPr/>
          <p:nvPr/>
        </p:nvSpPr>
        <p:spPr>
          <a:xfrm>
            <a:off x="2071670" y="6408292"/>
            <a:ext cx="714380" cy="357190"/>
          </a:xfrm>
          <a:prstGeom prst="rect">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hlinkClick r:id="" action="ppaction://hlinkshowjump?jump=nextslide"/>
          </p:cNvPr>
          <p:cNvSpPr/>
          <p:nvPr/>
        </p:nvSpPr>
        <p:spPr>
          <a:xfrm>
            <a:off x="2928926" y="6429396"/>
            <a:ext cx="714380" cy="357190"/>
          </a:xfrm>
          <a:prstGeom prst="rect">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hlinkClick r:id="" action="ppaction://hlinkshowjump?jump=firstslide"/>
          </p:cNvPr>
          <p:cNvSpPr/>
          <p:nvPr/>
        </p:nvSpPr>
        <p:spPr>
          <a:xfrm>
            <a:off x="3786182" y="6429396"/>
            <a:ext cx="1000132" cy="357190"/>
          </a:xfrm>
          <a:prstGeom prst="rect">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hlinkClick r:id="" action="ppaction://hlinkshowjump?jump=endshow"/>
          </p:cNvPr>
          <p:cNvSpPr/>
          <p:nvPr/>
        </p:nvSpPr>
        <p:spPr>
          <a:xfrm>
            <a:off x="5929322" y="6429396"/>
            <a:ext cx="714380" cy="357190"/>
          </a:xfrm>
          <a:prstGeom prst="rect">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hlinkClick r:id="rId11"/>
          </p:cNvPr>
          <p:cNvSpPr/>
          <p:nvPr/>
        </p:nvSpPr>
        <p:spPr>
          <a:xfrm>
            <a:off x="4929190" y="6429396"/>
            <a:ext cx="1000132" cy="357190"/>
          </a:xfrm>
          <a:prstGeom prst="rect">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Office_Word_97-2003___1.doc"/><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Microsoft_Office_Word_97-2003___3.doc"/><Relationship Id="rId4" Type="http://schemas.openxmlformats.org/officeDocument/2006/relationships/oleObject" Target="../embeddings/Microsoft_Office_Word_97-2003___2.doc"/></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Office_Word_97-2003___4.doc"/><Relationship Id="rId2" Type="http://schemas.openxmlformats.org/officeDocument/2006/relationships/slideLayout" Target="../slideLayouts/slideLayout3.xml"/><Relationship Id="rId1" Type="http://schemas.openxmlformats.org/officeDocument/2006/relationships/vmlDrawing" Target="../drawings/vmlDrawing2.vml"/><Relationship Id="rId4" Type="http://schemas.openxmlformats.org/officeDocument/2006/relationships/oleObject" Target="../embeddings/Microsoft_Office_Word_97-2003___5.doc"/></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 7"/>
          <p:cNvSpPr>
            <a:spLocks noGrp="1"/>
          </p:cNvSpPr>
          <p:nvPr>
            <p:ph sz="quarter" idx="15"/>
          </p:nvPr>
        </p:nvSpPr>
        <p:spPr/>
        <p:txBody>
          <a:bodyPr/>
          <a:lstStyle/>
          <a:p>
            <a:endParaRPr kumimoji="1" lang="ja-JP" altLang="en-US" dirty="0"/>
          </a:p>
        </p:txBody>
      </p:sp>
      <p:sp>
        <p:nvSpPr>
          <p:cNvPr id="7" name="コンテンツ プレースホルダ 6"/>
          <p:cNvSpPr>
            <a:spLocks noGrp="1"/>
          </p:cNvSpPr>
          <p:nvPr>
            <p:ph sz="quarter" idx="14"/>
          </p:nvPr>
        </p:nvSpPr>
        <p:spPr/>
        <p:txBody>
          <a:bodyPr/>
          <a:lstStyle/>
          <a:p>
            <a:endParaRPr kumimoji="1" lang="ja-JP" altLang="en-US" dirty="0"/>
          </a:p>
        </p:txBody>
      </p:sp>
      <p:sp>
        <p:nvSpPr>
          <p:cNvPr id="6" name="コンテンツ プレースホルダ 5"/>
          <p:cNvSpPr>
            <a:spLocks noGrp="1"/>
          </p:cNvSpPr>
          <p:nvPr>
            <p:ph sz="quarter" idx="13"/>
          </p:nvPr>
        </p:nvSpPr>
        <p:spPr/>
        <p:txBody>
          <a:bodyPr>
            <a:normAutofit/>
          </a:bodyPr>
          <a:lstStyle/>
          <a:p>
            <a:endParaRPr kumimoji="1" lang="ja-JP" altLang="en-US"/>
          </a:p>
        </p:txBody>
      </p:sp>
      <p:sp>
        <p:nvSpPr>
          <p:cNvPr id="9" name="コンテンツ プレースホルダ 8"/>
          <p:cNvSpPr>
            <a:spLocks noGrp="1"/>
          </p:cNvSpPr>
          <p:nvPr>
            <p:ph sz="quarter" idx="16"/>
          </p:nvPr>
        </p:nvSpPr>
        <p:spPr/>
        <p:txBody>
          <a:bodyPr/>
          <a:lstStyle/>
          <a:p>
            <a:endParaRPr kumimoji="1" lang="ja-JP" altLang="en-US" dirty="0"/>
          </a:p>
        </p:txBody>
      </p:sp>
      <p:sp>
        <p:nvSpPr>
          <p:cNvPr id="10" name="コンテンツ プレースホルダ 9"/>
          <p:cNvSpPr>
            <a:spLocks noGrp="1"/>
          </p:cNvSpPr>
          <p:nvPr>
            <p:ph sz="quarter" idx="17"/>
          </p:nvPr>
        </p:nvSpPr>
        <p:spPr/>
        <p:txBody>
          <a:bodyPr/>
          <a:lstStyle/>
          <a:p>
            <a:endParaRPr kumimoji="1" lang="ja-JP" altLang="en-US" dirty="0"/>
          </a:p>
        </p:txBody>
      </p:sp>
      <p:sp>
        <p:nvSpPr>
          <p:cNvPr id="11" name="コンテンツ プレースホルダ 10"/>
          <p:cNvSpPr>
            <a:spLocks noGrp="1"/>
          </p:cNvSpPr>
          <p:nvPr>
            <p:ph sz="quarter" idx="18"/>
          </p:nvPr>
        </p:nvSpPr>
        <p:spPr/>
        <p:txBody>
          <a:bodyPr/>
          <a:lstStyle/>
          <a:p>
            <a:endParaRPr kumimoji="1" lang="ja-JP" altLang="en-US" dirty="0"/>
          </a:p>
        </p:txBody>
      </p:sp>
      <p:sp>
        <p:nvSpPr>
          <p:cNvPr id="12" name="コンテンツ プレースホルダ 11"/>
          <p:cNvSpPr>
            <a:spLocks noGrp="1"/>
          </p:cNvSpPr>
          <p:nvPr>
            <p:ph sz="quarter" idx="19"/>
          </p:nvPr>
        </p:nvSpPr>
        <p:spPr/>
        <p:txBody>
          <a:bodyPr/>
          <a:lstStyle/>
          <a:p>
            <a:endParaRPr kumimoji="1" lang="ja-JP" altLang="en-US" dirty="0"/>
          </a:p>
        </p:txBody>
      </p:sp>
      <p:sp>
        <p:nvSpPr>
          <p:cNvPr id="13" name="コンテンツ プレースホルダ 12"/>
          <p:cNvSpPr>
            <a:spLocks noGrp="1"/>
          </p:cNvSpPr>
          <p:nvPr>
            <p:ph sz="quarter" idx="20"/>
          </p:nvPr>
        </p:nvSpPr>
        <p:spPr/>
        <p:txBody>
          <a:bodyPr/>
          <a:lstStyle/>
          <a:p>
            <a:endParaRPr kumimoji="1" lang="ja-JP" altLang="en-US" dirty="0"/>
          </a:p>
        </p:txBody>
      </p:sp>
      <p:sp>
        <p:nvSpPr>
          <p:cNvPr id="14" name="コンテンツ プレースホルダ 13"/>
          <p:cNvSpPr>
            <a:spLocks noGrp="1"/>
          </p:cNvSpPr>
          <p:nvPr>
            <p:ph sz="quarter" idx="21"/>
          </p:nvPr>
        </p:nvSpPr>
        <p:spPr/>
        <p:txBody>
          <a:bodyPr/>
          <a:lstStyle/>
          <a:p>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sz="quarter" idx="10"/>
          </p:nvPr>
        </p:nvSpPr>
        <p:spPr/>
        <p:txBody>
          <a:bodyPr/>
          <a:lstStyle/>
          <a:p>
            <a:endParaRPr kumimoji="1" lang="ja-JP" altLang="en-US" dirty="0"/>
          </a:p>
        </p:txBody>
      </p:sp>
      <p:graphicFrame>
        <p:nvGraphicFramePr>
          <p:cNvPr id="3074" name="Object 24"/>
          <p:cNvGraphicFramePr>
            <a:graphicFrameLocks noChangeAspect="1"/>
          </p:cNvGraphicFramePr>
          <p:nvPr/>
        </p:nvGraphicFramePr>
        <p:xfrm>
          <a:off x="2428875" y="5421313"/>
          <a:ext cx="914400" cy="857250"/>
        </p:xfrm>
        <a:graphic>
          <a:graphicData uri="http://schemas.openxmlformats.org/presentationml/2006/ole">
            <p:oleObj spid="_x0000_s3074" name="Document" showAsIcon="1" r:id="rId3" imgW="914400" imgH="857160" progId="Word.Document.8">
              <p:embed/>
            </p:oleObj>
          </a:graphicData>
        </a:graphic>
      </p:graphicFrame>
      <p:graphicFrame>
        <p:nvGraphicFramePr>
          <p:cNvPr id="3075" name="Object 25"/>
          <p:cNvGraphicFramePr>
            <a:graphicFrameLocks noChangeAspect="1"/>
          </p:cNvGraphicFramePr>
          <p:nvPr/>
        </p:nvGraphicFramePr>
        <p:xfrm>
          <a:off x="3524250" y="5421313"/>
          <a:ext cx="914400" cy="857250"/>
        </p:xfrm>
        <a:graphic>
          <a:graphicData uri="http://schemas.openxmlformats.org/presentationml/2006/ole">
            <p:oleObj spid="_x0000_s3075" name="Document" showAsIcon="1" r:id="rId4" imgW="914400" imgH="857160" progId="Word.Document.8">
              <p:embed/>
            </p:oleObj>
          </a:graphicData>
        </a:graphic>
      </p:graphicFrame>
      <p:graphicFrame>
        <p:nvGraphicFramePr>
          <p:cNvPr id="3076" name="Object 34"/>
          <p:cNvGraphicFramePr>
            <a:graphicFrameLocks noChangeAspect="1"/>
          </p:cNvGraphicFramePr>
          <p:nvPr/>
        </p:nvGraphicFramePr>
        <p:xfrm>
          <a:off x="4572000" y="5421313"/>
          <a:ext cx="914400" cy="857250"/>
        </p:xfrm>
        <a:graphic>
          <a:graphicData uri="http://schemas.openxmlformats.org/presentationml/2006/ole">
            <p:oleObj spid="_x0000_s3076" name="Document" showAsIcon="1" r:id="rId5" imgW="914400" imgH="857160" progId="Word.Document.8">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sz="quarter" idx="10"/>
          </p:nvPr>
        </p:nvSpPr>
        <p:spPr>
          <a:xfrm>
            <a:off x="2357422" y="2000240"/>
            <a:ext cx="4714908" cy="1214446"/>
          </a:xfrm>
        </p:spPr>
        <p:txBody>
          <a:bodyPr/>
          <a:lstStyle/>
          <a:p>
            <a:endParaRPr kumimoji="1" lang="ja-JP" altLang="en-US" dirty="0"/>
          </a:p>
        </p:txBody>
      </p:sp>
      <p:graphicFrame>
        <p:nvGraphicFramePr>
          <p:cNvPr id="4098" name="Object 22"/>
          <p:cNvGraphicFramePr>
            <a:graphicFrameLocks noChangeAspect="1"/>
          </p:cNvGraphicFramePr>
          <p:nvPr/>
        </p:nvGraphicFramePr>
        <p:xfrm>
          <a:off x="2500313" y="5421313"/>
          <a:ext cx="914400" cy="857250"/>
        </p:xfrm>
        <a:graphic>
          <a:graphicData uri="http://schemas.openxmlformats.org/presentationml/2006/ole">
            <p:oleObj spid="_x0000_s4098" name="Document" showAsIcon="1" r:id="rId3" imgW="914400" imgH="857160" progId="Word.Document.8">
              <p:embed/>
            </p:oleObj>
          </a:graphicData>
        </a:graphic>
      </p:graphicFrame>
      <p:graphicFrame>
        <p:nvGraphicFramePr>
          <p:cNvPr id="4099" name="Object 9"/>
          <p:cNvGraphicFramePr>
            <a:graphicFrameLocks noChangeAspect="1"/>
          </p:cNvGraphicFramePr>
          <p:nvPr/>
        </p:nvGraphicFramePr>
        <p:xfrm>
          <a:off x="3786182" y="5421313"/>
          <a:ext cx="914400" cy="857250"/>
        </p:xfrm>
        <a:graphic>
          <a:graphicData uri="http://schemas.openxmlformats.org/presentationml/2006/ole">
            <p:oleObj spid="_x0000_s4099" name="Document" showAsIcon="1" r:id="rId4" imgW="914400" imgH="857160" progId="Word.Document.8">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図プレースホルダ 2"/>
          <p:cNvSpPr>
            <a:spLocks noGrp="1"/>
          </p:cNvSpPr>
          <p:nvPr>
            <p:ph type="pic" sz="quarter" idx="10"/>
          </p:nvPr>
        </p:nvSpPr>
        <p:spPr/>
      </p:sp>
      <p:sp>
        <p:nvSpPr>
          <p:cNvPr id="4" name="コンテンツ プレースホルダ 3"/>
          <p:cNvSpPr>
            <a:spLocks noGrp="1"/>
          </p:cNvSpPr>
          <p:nvPr>
            <p:ph sz="quarter" idx="11"/>
          </p:nvPr>
        </p:nvSpPr>
        <p:spPr/>
        <p:txBody>
          <a:bodyPr/>
          <a:lstStyle/>
          <a:p>
            <a:endParaRPr kumimoji="1" lang="ja-JP" altLang="en-US"/>
          </a:p>
        </p:txBody>
      </p:sp>
      <p:sp>
        <p:nvSpPr>
          <p:cNvPr id="5" name="コンテンツ プレースホルダ 4"/>
          <p:cNvSpPr>
            <a:spLocks noGrp="1"/>
          </p:cNvSpPr>
          <p:nvPr>
            <p:ph sz="quarter" idx="12"/>
          </p:nvPr>
        </p:nvSpPr>
        <p:spPr/>
        <p:txBody>
          <a:bodyPr/>
          <a:lstStyle/>
          <a:p>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TN実践事例(2007V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ITN実践事例(2007Ver)</Template>
  <TotalTime>0</TotalTime>
  <Words>0</Words>
  <Application>Microsoft Office PowerPoint</Application>
  <PresentationFormat>画面に合わせる (4:3)</PresentationFormat>
  <Paragraphs>0</Paragraphs>
  <Slides>4</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6" baseType="lpstr">
      <vt:lpstr>ITN実践事例(2007Ver)</vt:lpstr>
      <vt:lpstr>Document</vt:lpstr>
      <vt:lpstr>スライド 1</vt:lpstr>
      <vt:lpstr>スライド 2</vt:lpstr>
      <vt:lpstr>スライド 3</vt:lpstr>
      <vt:lpstr>スライド 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v-mihsoy</dc:creator>
  <cp:lastModifiedBy>v-mihsoy</cp:lastModifiedBy>
  <cp:revision>1</cp:revision>
  <dcterms:created xsi:type="dcterms:W3CDTF">2007-11-19T08:52:35Z</dcterms:created>
  <dcterms:modified xsi:type="dcterms:W3CDTF">2007-11-19T08:53:00Z</dcterms:modified>
</cp:coreProperties>
</file>