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事例概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5"/>
          <p:cNvSpPr>
            <a:spLocks noChangeArrowheads="1"/>
          </p:cNvSpPr>
          <p:nvPr/>
        </p:nvSpPr>
        <p:spPr bwMode="auto">
          <a:xfrm>
            <a:off x="793750" y="4873625"/>
            <a:ext cx="14398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実施するのに必要な</a:t>
            </a:r>
            <a: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ICT</a:t>
            </a: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に関する技術</a:t>
            </a:r>
            <a: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/>
            </a:r>
            <a:b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または知識</a:t>
            </a:r>
            <a:endParaRPr lang="ja-JP" altLang="en-US" b="1" dirty="0">
              <a:latin typeface="+mn-lt"/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2" name="Text Box 39"/>
          <p:cNvSpPr>
            <a:spLocks noChangeArrowheads="1"/>
          </p:cNvSpPr>
          <p:nvPr/>
        </p:nvSpPr>
        <p:spPr bwMode="auto">
          <a:xfrm>
            <a:off x="1500188" y="2941638"/>
            <a:ext cx="733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学年</a:t>
            </a:r>
            <a:endParaRPr lang="ja-JP" altLang="en-US" dirty="0">
              <a:latin typeface="+mn-lt"/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" name="Text Box 42"/>
          <p:cNvSpPr>
            <a:spLocks noChangeArrowheads="1"/>
          </p:cNvSpPr>
          <p:nvPr/>
        </p:nvSpPr>
        <p:spPr bwMode="auto">
          <a:xfrm>
            <a:off x="793750" y="3786188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単元名</a:t>
            </a:r>
          </a:p>
        </p:txBody>
      </p:sp>
      <p:sp>
        <p:nvSpPr>
          <p:cNvPr id="14" name="Text Box 44"/>
          <p:cNvSpPr>
            <a:spLocks noChangeArrowheads="1"/>
          </p:cNvSpPr>
          <p:nvPr/>
        </p:nvSpPr>
        <p:spPr bwMode="auto">
          <a:xfrm>
            <a:off x="793750" y="3375025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教科</a:t>
            </a:r>
          </a:p>
        </p:txBody>
      </p:sp>
      <p:sp>
        <p:nvSpPr>
          <p:cNvPr id="15" name="Text Box 50"/>
          <p:cNvSpPr>
            <a:spLocks noChangeArrowheads="1"/>
          </p:cNvSpPr>
          <p:nvPr/>
        </p:nvSpPr>
        <p:spPr bwMode="auto">
          <a:xfrm>
            <a:off x="1571625" y="1712913"/>
            <a:ext cx="6619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概要</a:t>
            </a:r>
            <a:endParaRPr lang="nb-NO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16" name="Text Box 53"/>
          <p:cNvSpPr>
            <a:spLocks noChangeArrowheads="1"/>
          </p:cNvSpPr>
          <p:nvPr/>
        </p:nvSpPr>
        <p:spPr bwMode="auto">
          <a:xfrm>
            <a:off x="1571625" y="2505075"/>
            <a:ext cx="6619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校種</a:t>
            </a:r>
            <a:endParaRPr lang="nb-NO" altLang="ja-JP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7" name="Text Box 57"/>
          <p:cNvSpPr>
            <a:spLocks noChangeArrowheads="1"/>
          </p:cNvSpPr>
          <p:nvPr/>
        </p:nvSpPr>
        <p:spPr bwMode="auto">
          <a:xfrm>
            <a:off x="793750" y="4189413"/>
            <a:ext cx="14398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利用する</a:t>
            </a:r>
            <a:r>
              <a:rPr lang="en-US" altLang="ja-JP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ICT</a:t>
            </a: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機器</a:t>
            </a:r>
            <a:endParaRPr lang="en-US" altLang="ja-JP" sz="1200" b="1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（含ソフトウェア）</a:t>
            </a:r>
          </a:p>
        </p:txBody>
      </p:sp>
      <p:sp>
        <p:nvSpPr>
          <p:cNvPr id="18" name="Line 59"/>
          <p:cNvSpPr>
            <a:spLocks/>
          </p:cNvSpPr>
          <p:nvPr/>
        </p:nvSpPr>
        <p:spPr bwMode="auto">
          <a:xfrm flipH="1">
            <a:off x="2239963" y="1689100"/>
            <a:ext cx="0" cy="4332288"/>
          </a:xfrm>
          <a:prstGeom prst="line">
            <a:avLst/>
          </a:prstGeom>
          <a:ln>
            <a:solidFill>
              <a:srgbClr val="FFC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Text Box 13"/>
          <p:cNvSpPr>
            <a:spLocks noChangeArrowheads="1"/>
          </p:cNvSpPr>
          <p:nvPr/>
        </p:nvSpPr>
        <p:spPr bwMode="auto">
          <a:xfrm>
            <a:off x="793750" y="5556250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作成者</a:t>
            </a:r>
          </a:p>
        </p:txBody>
      </p:sp>
      <p:sp>
        <p:nvSpPr>
          <p:cNvPr id="20" name="正方形/長方形 39"/>
          <p:cNvSpPr>
            <a:spLocks noChangeArrowheads="1"/>
          </p:cNvSpPr>
          <p:nvPr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38" name="コンテンツ プレースホルダ 36"/>
          <p:cNvSpPr>
            <a:spLocks noGrp="1"/>
          </p:cNvSpPr>
          <p:nvPr>
            <p:ph sz="quarter" idx="15" hasCustomPrompt="1"/>
          </p:nvPr>
        </p:nvSpPr>
        <p:spPr>
          <a:xfrm>
            <a:off x="2257445" y="2500306"/>
            <a:ext cx="4672010" cy="285750"/>
          </a:xfrm>
        </p:spPr>
        <p:txBody>
          <a:bodyPr anchor="ctr">
            <a:normAutofit/>
          </a:bodyPr>
          <a:lstStyle>
            <a:lvl1pPr marL="347472" marR="0" indent="-347472" algn="l" defTabSz="914400" rtl="0" eaLnBrk="1" fontAlgn="auto" latinLnBrk="0" hangingPunct="1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1" lang="ja-JP" sz="11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altLang="ja-JP" dirty="0" smtClean="0"/>
              <a:t>&lt;</a:t>
            </a:r>
            <a:r>
              <a:rPr lang="ja-JP" altLang="en-US" dirty="0" smtClean="0"/>
              <a:t>対象となる校種を記入します。</a:t>
            </a:r>
            <a:r>
              <a:rPr lang="en-US" altLang="ja-JP" dirty="0" smtClean="0"/>
              <a:t>&gt;</a:t>
            </a:r>
          </a:p>
        </p:txBody>
      </p:sp>
      <p:sp>
        <p:nvSpPr>
          <p:cNvPr id="37" name="コンテンツ プレースホルダ 36"/>
          <p:cNvSpPr>
            <a:spLocks noGrp="1"/>
          </p:cNvSpPr>
          <p:nvPr>
            <p:ph sz="quarter" idx="14" hasCustomPrompt="1"/>
          </p:nvPr>
        </p:nvSpPr>
        <p:spPr>
          <a:xfrm>
            <a:off x="2262188" y="1706562"/>
            <a:ext cx="4672010" cy="650868"/>
          </a:xfrm>
        </p:spPr>
        <p:txBody>
          <a:bodyPr>
            <a:normAutofit/>
          </a:bodyPr>
          <a:lstStyle>
            <a:lvl1pPr>
              <a:buNone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この小アイディアの概要を入力します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35" name="コンテンツ プレースホルダ 34"/>
          <p:cNvSpPr>
            <a:spLocks noGrp="1"/>
          </p:cNvSpPr>
          <p:nvPr>
            <p:ph sz="quarter" idx="13" hasCustomPrompt="1"/>
          </p:nvPr>
        </p:nvSpPr>
        <p:spPr>
          <a:xfrm>
            <a:off x="1000100" y="785794"/>
            <a:ext cx="5701194" cy="428628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ここに小アイディアのタイトルを入力します</a:t>
            </a: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ja-JP" altLang="en-US" dirty="0" smtClean="0">
              <a:sym typeface="Wingdings" pitchFamily="2" charset="2"/>
            </a:endParaRPr>
          </a:p>
        </p:txBody>
      </p:sp>
      <p:sp>
        <p:nvSpPr>
          <p:cNvPr id="39" name="コンテンツ プレースホルダ 36"/>
          <p:cNvSpPr>
            <a:spLocks noGrp="1"/>
          </p:cNvSpPr>
          <p:nvPr>
            <p:ph sz="quarter" idx="16" hasCustomPrompt="1"/>
          </p:nvPr>
        </p:nvSpPr>
        <p:spPr>
          <a:xfrm>
            <a:off x="2257409" y="2936079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対象となる学年を入力します。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0" name="コンテンツ プレースホルダ 36"/>
          <p:cNvSpPr>
            <a:spLocks noGrp="1"/>
          </p:cNvSpPr>
          <p:nvPr>
            <p:ph sz="quarter" idx="17" hasCustomPrompt="1"/>
          </p:nvPr>
        </p:nvSpPr>
        <p:spPr>
          <a:xfrm>
            <a:off x="2257409" y="3362325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学習する教科を入力します。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1" name="コンテンツ プレースホルダ 36"/>
          <p:cNvSpPr>
            <a:spLocks noGrp="1"/>
          </p:cNvSpPr>
          <p:nvPr>
            <p:ph sz="quarter" idx="18" hasCustomPrompt="1"/>
          </p:nvPr>
        </p:nvSpPr>
        <p:spPr>
          <a:xfrm>
            <a:off x="2257409" y="3772695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学習する単元を入力します。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2" name="コンテンツ プレースホルダ 36"/>
          <p:cNvSpPr>
            <a:spLocks noGrp="1"/>
          </p:cNvSpPr>
          <p:nvPr>
            <p:ph sz="quarter" idx="19" hasCustomPrompt="1"/>
          </p:nvPr>
        </p:nvSpPr>
        <p:spPr>
          <a:xfrm>
            <a:off x="2262170" y="4172746"/>
            <a:ext cx="5310225" cy="571504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この事例で利用する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機器について入力します。　例：デジタルカメラ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3" name="コンテンツ プレースホルダ 36"/>
          <p:cNvSpPr>
            <a:spLocks noGrp="1"/>
          </p:cNvSpPr>
          <p:nvPr>
            <p:ph sz="quarter" idx="20" hasCustomPrompt="1"/>
          </p:nvPr>
        </p:nvSpPr>
        <p:spPr>
          <a:xfrm>
            <a:off x="2262171" y="4857755"/>
            <a:ext cx="5286412" cy="571504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この事例を実施するのに必要な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に関する技術、または知識について入力します。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" name="コンテンツ プレースホルダ 36"/>
          <p:cNvSpPr>
            <a:spLocks noGrp="1"/>
          </p:cNvSpPr>
          <p:nvPr>
            <p:ph sz="quarter" idx="21" hasCustomPrompt="1"/>
          </p:nvPr>
        </p:nvSpPr>
        <p:spPr>
          <a:xfrm>
            <a:off x="2257408" y="5543558"/>
            <a:ext cx="5310225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>
              <a:defRPr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作成者の情報を入力します。　例：氏名／学校名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1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先生と学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39"/>
          <p:cNvSpPr>
            <a:spLocks noChangeArrowheads="1"/>
          </p:cNvSpPr>
          <p:nvPr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25" y="785813"/>
            <a:ext cx="2887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先生と学校に関する情報</a:t>
            </a:r>
          </a:p>
        </p:txBody>
      </p:sp>
      <p:sp>
        <p:nvSpPr>
          <p:cNvPr id="7" name="Text Box 20"/>
          <p:cNvSpPr>
            <a:spLocks noChangeArrowheads="1"/>
          </p:cNvSpPr>
          <p:nvPr/>
        </p:nvSpPr>
        <p:spPr bwMode="auto">
          <a:xfrm>
            <a:off x="1143000" y="4714875"/>
            <a:ext cx="500062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nb-NO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</a:t>
            </a:r>
            <a:r>
              <a:rPr lang="ja-JP" altLang="nb-NO" sz="1400" u="sng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提供教材に関する使用制限</a:t>
            </a:r>
            <a:endParaRPr lang="nb-NO" sz="11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17" name="図プレースホルダ 16"/>
          <p:cNvSpPr>
            <a:spLocks noGrp="1"/>
          </p:cNvSpPr>
          <p:nvPr>
            <p:ph type="pic" sz="quarter" idx="10" hasCustomPrompt="1"/>
          </p:nvPr>
        </p:nvSpPr>
        <p:spPr>
          <a:xfrm>
            <a:off x="1142976" y="1428737"/>
            <a:ext cx="5000625" cy="1143007"/>
          </a:xfrm>
        </p:spPr>
        <p:txBody>
          <a:bodyPr rtlCol="0">
            <a:normAutofit/>
          </a:bodyPr>
          <a:lstStyle>
            <a:lvl1pPr>
              <a:buNone/>
              <a:defRPr kumimoji="1" lang="ja-JP" altLang="en-US" sz="140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ここにあなたの学校の写真やイラストなどを入れてください。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21" name="コンテンツ プレースホルダ 33"/>
          <p:cNvSpPr>
            <a:spLocks noGrp="1"/>
          </p:cNvSpPr>
          <p:nvPr>
            <p:ph sz="quarter" idx="11" hasCustomPrompt="1"/>
          </p:nvPr>
        </p:nvSpPr>
        <p:spPr>
          <a:xfrm>
            <a:off x="1142976" y="2643182"/>
            <a:ext cx="5000660" cy="714380"/>
          </a:xfrm>
        </p:spPr>
        <p:txBody>
          <a:bodyPr>
            <a:noAutofit/>
          </a:bodyPr>
          <a:lstStyle>
            <a:lvl1pPr>
              <a:buNone/>
              <a:defRPr kumimoji="1" lang="ja-JP" altLang="en-US" sz="1400" b="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  <a:lvl2pPr>
              <a:buNone/>
              <a:defRPr sz="1100"/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先生と学校についての情報を記入します。</a:t>
            </a:r>
            <a:r>
              <a:rPr kumimoji="1" lang="en-US" altLang="ja-JP" dirty="0" smtClean="0"/>
              <a:t>&gt;</a:t>
            </a:r>
            <a:endParaRPr kumimoji="1" lang="ja-JP" altLang="en-US" dirty="0" smtClean="0"/>
          </a:p>
        </p:txBody>
      </p:sp>
      <p:sp>
        <p:nvSpPr>
          <p:cNvPr id="23" name="コンテンツ プレースホルダ 22"/>
          <p:cNvSpPr>
            <a:spLocks noGrp="1"/>
          </p:cNvSpPr>
          <p:nvPr>
            <p:ph sz="quarter" idx="12" hasCustomPrompt="1"/>
          </p:nvPr>
        </p:nvSpPr>
        <p:spPr>
          <a:xfrm>
            <a:off x="1142976" y="5000636"/>
            <a:ext cx="5000660" cy="928694"/>
          </a:xfrm>
        </p:spPr>
        <p:txBody>
          <a:bodyPr>
            <a:normAutofit/>
          </a:bodyPr>
          <a:lstStyle>
            <a:lvl1pPr>
              <a:buNone/>
              <a:defRPr kumimoji="1" lang="ja-JP" altLang="en-US" sz="1100" b="0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pPr eaLnBrk="0">
              <a:spcBef>
                <a:spcPct val="50000"/>
              </a:spcBef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添付された教材に関して使用制限があればお書きください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b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例：使用される場合にはメールにてご一報ください。</a:t>
            </a:r>
            <a:b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 　営利目的での使用は禁止します。　など</a:t>
            </a:r>
            <a:endParaRPr lang="ja-JP" altLang="en-US" sz="1100" b="0" baseline="0" dirty="0">
              <a:solidFill>
                <a:srgbClr val="000066"/>
              </a:solidFill>
              <a:ea typeface="ＭＳ Ｐゴシック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8" name="Text Box 20"/>
          <p:cNvSpPr>
            <a:spLocks noChangeArrowheads="1"/>
          </p:cNvSpPr>
          <p:nvPr userDrawn="1"/>
        </p:nvSpPr>
        <p:spPr bwMode="auto">
          <a:xfrm>
            <a:off x="1143000" y="3429002"/>
            <a:ext cx="500062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nb-NO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</a:t>
            </a:r>
            <a:r>
              <a:rPr lang="ja-JP" altLang="en-US" sz="1400" u="sng" dirty="0" smtClean="0">
                <a:solidFill>
                  <a:srgbClr val="000066"/>
                </a:solidFill>
                <a:latin typeface="+mn-lt"/>
                <a:sym typeface="Wingdings" pitchFamily="2" charset="2"/>
              </a:rPr>
              <a:t>このアイディアで使用する教材</a:t>
            </a:r>
            <a:endParaRPr lang="nb-NO" sz="1100" u="sng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1500166" y="371475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Wingdings" pitchFamily="2" charset="2"/>
              </a:rPr>
              <a:t>&lt;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Wingdings" pitchFamily="2" charset="2"/>
              </a:rPr>
              <a:t>教材がある場合にはここに添付してください。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Wingdings" pitchFamily="2" charset="2"/>
              </a:rPr>
              <a:t>&gt;</a:t>
            </a:r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innovativeteachers.jp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2.xml"/><Relationship Id="rId5" Type="http://schemas.openxmlformats.org/officeDocument/2006/relationships/slide" Target="../slides/slide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D9ADC7-83A9-4EAC-A109-2FAA4AE22007}" type="datetimeFigureOut">
              <a:rPr lang="ja-JP" altLang="en-US"/>
              <a:pPr>
                <a:defRPr/>
              </a:pPr>
              <a:t>2007/11/19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21" name="正方形/長方形 20">
            <a:hlinkClick r:id="rId5" action="ppaction://hlinksldjump"/>
          </p:cNvPr>
          <p:cNvSpPr/>
          <p:nvPr/>
        </p:nvSpPr>
        <p:spPr>
          <a:xfrm>
            <a:off x="7286655" y="1357299"/>
            <a:ext cx="1571625" cy="2143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正方形/長方形 23">
            <a:hlinkClick r:id="rId6" action="ppaction://hlinksldjump"/>
          </p:cNvPr>
          <p:cNvSpPr/>
          <p:nvPr/>
        </p:nvSpPr>
        <p:spPr>
          <a:xfrm>
            <a:off x="7286655" y="1643050"/>
            <a:ext cx="1571625" cy="2143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正方形/長方形 24">
            <a:hlinkClick r:id="" action="ppaction://hlinkshowjump?jump=previousslide"/>
          </p:cNvPr>
          <p:cNvSpPr/>
          <p:nvPr/>
        </p:nvSpPr>
        <p:spPr>
          <a:xfrm>
            <a:off x="1857356" y="6429372"/>
            <a:ext cx="857256" cy="3572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正方形/長方形 25">
            <a:hlinkClick r:id="" action="ppaction://hlinkshowjump?jump=nextslide"/>
          </p:cNvPr>
          <p:cNvSpPr/>
          <p:nvPr/>
        </p:nvSpPr>
        <p:spPr>
          <a:xfrm>
            <a:off x="2786050" y="6429372"/>
            <a:ext cx="857256" cy="3572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正方形/長方形 28">
            <a:hlinkClick r:id="" action="ppaction://hlinkshowjump?jump=firstslide"/>
          </p:cNvPr>
          <p:cNvSpPr/>
          <p:nvPr/>
        </p:nvSpPr>
        <p:spPr>
          <a:xfrm>
            <a:off x="3714744" y="6429372"/>
            <a:ext cx="1071570" cy="3572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正方形/長方形 29">
            <a:hlinkClick r:id="rId7"/>
          </p:cNvPr>
          <p:cNvSpPr/>
          <p:nvPr/>
        </p:nvSpPr>
        <p:spPr>
          <a:xfrm>
            <a:off x="4786314" y="6429372"/>
            <a:ext cx="1071570" cy="3572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正方形/長方形 30">
            <a:hlinkClick r:id="" action="ppaction://hlinkshowjump?jump=endshow"/>
          </p:cNvPr>
          <p:cNvSpPr/>
          <p:nvPr/>
        </p:nvSpPr>
        <p:spPr>
          <a:xfrm>
            <a:off x="5857884" y="6429372"/>
            <a:ext cx="857256" cy="3572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2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コンテンツ プレースホルダ 7"/>
          <p:cNvSpPr>
            <a:spLocks noGrp="1"/>
          </p:cNvSpPr>
          <p:nvPr>
            <p:ph sz="quarter" idx="15"/>
          </p:nvPr>
        </p:nvSpPr>
        <p:spPr>
          <a:xfrm>
            <a:off x="2257425" y="2500313"/>
            <a:ext cx="4672013" cy="28575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5" name="コンテンツ プレースホルダ 6"/>
          <p:cNvSpPr>
            <a:spLocks noGrp="1"/>
          </p:cNvSpPr>
          <p:nvPr>
            <p:ph sz="quarter" idx="14"/>
          </p:nvPr>
        </p:nvSpPr>
        <p:spPr>
          <a:xfrm>
            <a:off x="2262188" y="1706563"/>
            <a:ext cx="4672012" cy="650875"/>
          </a:xfrm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8196" name="コンテンツ プレースホルダ 5"/>
          <p:cNvSpPr>
            <a:spLocks noGrp="1"/>
          </p:cNvSpPr>
          <p:nvPr>
            <p:ph sz="quarter" idx="13"/>
          </p:nvPr>
        </p:nvSpPr>
        <p:spPr>
          <a:xfrm>
            <a:off x="1000125" y="785813"/>
            <a:ext cx="5700713" cy="428625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7" name="コンテンツ プレースホルダ 8"/>
          <p:cNvSpPr>
            <a:spLocks noGrp="1"/>
          </p:cNvSpPr>
          <p:nvPr>
            <p:ph sz="quarter" idx="16"/>
          </p:nvPr>
        </p:nvSpPr>
        <p:spPr>
          <a:xfrm>
            <a:off x="2257425" y="2935288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8" name="コンテンツ プレースホルダ 9"/>
          <p:cNvSpPr>
            <a:spLocks noGrp="1"/>
          </p:cNvSpPr>
          <p:nvPr>
            <p:ph sz="quarter" idx="17"/>
          </p:nvPr>
        </p:nvSpPr>
        <p:spPr>
          <a:xfrm>
            <a:off x="2257425" y="3362325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9" name="コンテンツ プレースホルダ 10"/>
          <p:cNvSpPr>
            <a:spLocks noGrp="1"/>
          </p:cNvSpPr>
          <p:nvPr>
            <p:ph sz="quarter" idx="18"/>
          </p:nvPr>
        </p:nvSpPr>
        <p:spPr>
          <a:xfrm>
            <a:off x="2257425" y="3773488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0" name="コンテンツ プレースホルダ 11"/>
          <p:cNvSpPr>
            <a:spLocks noGrp="1"/>
          </p:cNvSpPr>
          <p:nvPr>
            <p:ph sz="quarter" idx="19"/>
          </p:nvPr>
        </p:nvSpPr>
        <p:spPr>
          <a:xfrm>
            <a:off x="2262188" y="4173538"/>
            <a:ext cx="5310187" cy="57150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1" name="コンテンツ プレースホルダ 12"/>
          <p:cNvSpPr>
            <a:spLocks noGrp="1"/>
          </p:cNvSpPr>
          <p:nvPr>
            <p:ph sz="quarter" idx="20"/>
          </p:nvPr>
        </p:nvSpPr>
        <p:spPr>
          <a:xfrm>
            <a:off x="2262188" y="4857750"/>
            <a:ext cx="5286375" cy="57150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2" name="コンテンツ プレースホルダ 13"/>
          <p:cNvSpPr>
            <a:spLocks noGrp="1"/>
          </p:cNvSpPr>
          <p:nvPr>
            <p:ph sz="quarter" idx="21"/>
          </p:nvPr>
        </p:nvSpPr>
        <p:spPr>
          <a:xfrm>
            <a:off x="2257425" y="5543550"/>
            <a:ext cx="5310188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コンテンツ プレースホルダ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N小アイディア(2007Ver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ITN小アイディア(2007Ver)</Template>
  <TotalTime>0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ITN小アイディア(2007Ver)</vt:lpstr>
      <vt:lpstr>スライド 1</vt:lpstr>
      <vt:lpstr>スライド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v-mihsoy</dc:creator>
  <cp:lastModifiedBy>v-mihsoy</cp:lastModifiedBy>
  <cp:revision>1</cp:revision>
  <dcterms:created xsi:type="dcterms:W3CDTF">2007-11-19T08:53:09Z</dcterms:created>
  <dcterms:modified xsi:type="dcterms:W3CDTF">2007-11-19T08:53:30Z</dcterms:modified>
</cp:coreProperties>
</file>