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7" r:id="rId12"/>
    <p:sldId id="268" r:id="rId13"/>
    <p:sldId id="269" r:id="rId14"/>
    <p:sldId id="270" r:id="rId15"/>
    <p:sldId id="271" r:id="rId16"/>
    <p:sldId id="277" r:id="rId17"/>
    <p:sldId id="276" r:id="rId18"/>
    <p:sldId id="280" r:id="rId19"/>
    <p:sldId id="283" r:id="rId20"/>
    <p:sldId id="281" r:id="rId21"/>
    <p:sldId id="279" r:id="rId22"/>
    <p:sldId id="278" r:id="rId23"/>
    <p:sldId id="275" r:id="rId24"/>
    <p:sldId id="266" r:id="rId25"/>
    <p:sldId id="272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Mezőgazdaság (70%)</c:v>
                </c:pt>
                <c:pt idx="1">
                  <c:v>Ipar (20%)</c:v>
                </c:pt>
                <c:pt idx="2">
                  <c:v>Háztartás (10%)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en-US"/>
          </a:p>
        </c:txPr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56F3-E3A5-4341-9D34-D320F6BD5485}" type="datetimeFigureOut">
              <a:rPr lang="en-US" smtClean="0"/>
              <a:pPr/>
              <a:t>8/21/2008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45CEB-2DA5-45A2-9A2C-19094EF03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EFE913-817E-4BE2-9DB7-ACC21DFD6ECA}" type="datetimeFigureOut">
              <a:rPr lang="hu-HU" smtClean="0"/>
              <a:pPr/>
              <a:t>2008.08.21.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BC53DC-5C42-42F7-AAD8-B44617BF85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c08.digitalmania.hu/Pictures/hp2/hpim072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inecup.hu/" TargetMode="External"/><Relationship Id="rId2" Type="http://schemas.openxmlformats.org/officeDocument/2006/relationships/hyperlink" Target="http://www.imaginecu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ater_crisis" TargetMode="External"/><Relationship Id="rId4" Type="http://schemas.openxmlformats.org/officeDocument/2006/relationships/hyperlink" Target="http://www.digitalmania.h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hu-HU" dirty="0" err="1" smtClean="0"/>
              <a:t>Imagine</a:t>
            </a:r>
            <a:r>
              <a:rPr lang="hu-HU" dirty="0" smtClean="0"/>
              <a:t> </a:t>
            </a:r>
            <a:r>
              <a:rPr lang="hu-HU" dirty="0" err="1" smtClean="0"/>
              <a:t>Cup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i="1" dirty="0" smtClean="0"/>
              <a:t>A világ legnagyobb technológiai diákversenye.</a:t>
            </a:r>
            <a:r>
              <a:rPr lang="hu-HU" dirty="0" smtClean="0"/>
              <a:t>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4876800"/>
          <a:ext cx="6096000" cy="111252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Kapui Ákos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Zöld László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BME-VIK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BME-VIK</a:t>
                      </a:r>
                      <a:endParaRPr lang="hu-HU" dirty="0"/>
                    </a:p>
                  </a:txBody>
                  <a:tcPr>
                    <a:lnB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kapuia@digitalmania.hu</a:t>
                      </a:r>
                      <a:endParaRPr lang="hu-HU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zoldl@digitalmania.hu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Kategóriák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Szoftver tervezés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Beágyazott fejlesztés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Játékfejlesztés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Robotika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IT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Fotó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Rövidfilm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SIKEREK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p1030465.jpg"/>
          <p:cNvPicPr>
            <a:picLocks noChangeAspect="1"/>
          </p:cNvPicPr>
          <p:nvPr/>
        </p:nvPicPr>
        <p:blipFill>
          <a:blip r:embed="rId2" cstate="print"/>
          <a:srcRect t="24600"/>
          <a:stretch>
            <a:fillRect/>
          </a:stretch>
        </p:blipFill>
        <p:spPr bwMode="auto">
          <a:xfrm>
            <a:off x="914400" y="163555"/>
            <a:ext cx="7391400" cy="4179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2006 - Delhi, India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hu-HU" dirty="0" smtClean="0"/>
              <a:t>Pétercsák Richárd (Illyés Gyula Gimnázium) algoritmus kategóriában 5. helyezett</a:t>
            </a:r>
            <a:endParaRPr lang="hu-HU" dirty="0"/>
          </a:p>
        </p:txBody>
      </p:sp>
      <p:pic>
        <p:nvPicPr>
          <p:cNvPr id="15362" name="Picture 2" descr="http://images.iwiw.net/0601/user/00/82/14/23/6/user_8214236_1189354942048_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00200"/>
            <a:ext cx="309305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2007: Szöul, Dél-Korea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7010400" cy="4678363"/>
          </a:xfrm>
        </p:spPr>
        <p:txBody>
          <a:bodyPr/>
          <a:lstStyle/>
          <a:p>
            <a:r>
              <a:rPr lang="hu-HU" dirty="0" smtClean="0"/>
              <a:t>Szebeni Szilveszter (Illyés Gyula Gimnázium - valamit tudnak ott </a:t>
            </a:r>
            <a:r>
              <a:rPr lang="hu-HU" dirty="0" smtClean="0">
                <a:sym typeface="Wingdings" pitchFamily="2" charset="2"/>
              </a:rPr>
              <a:t>)</a:t>
            </a:r>
            <a:r>
              <a:rPr lang="hu-HU" dirty="0" smtClean="0"/>
              <a:t> algoritmus kategóriában 3. helyezett.</a:t>
            </a:r>
          </a:p>
          <a:p>
            <a:r>
              <a:rPr lang="hu-HU" dirty="0" smtClean="0"/>
              <a:t>A digitalmania csapat (Orosz Bálint, Orosz Gergő, Kapui Ákos, Zöld László) szoftvertervezés kategóriában bejutott a világdöntőbe.</a:t>
            </a:r>
            <a:endParaRPr lang="hu-HU" dirty="0"/>
          </a:p>
        </p:txBody>
      </p:sp>
      <p:pic>
        <p:nvPicPr>
          <p:cNvPr id="14338" name="Picture 2" descr="http://images.iwiw.net/0105/user/00/87/11/79/2/user_8711792_1218715767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371600"/>
            <a:ext cx="2286000" cy="1914525"/>
          </a:xfrm>
          <a:prstGeom prst="rect">
            <a:avLst/>
          </a:prstGeom>
          <a:noFill/>
        </p:spPr>
      </p:pic>
      <p:pic>
        <p:nvPicPr>
          <p:cNvPr id="14340" name="Picture 4" descr="http://ic08.digitalmania.hu/Pictures/hp2/hpim0727.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38599"/>
            <a:ext cx="28575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2008: Párizs, Franciaország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Szebeni Szilveszter algoritmus kategóriában </a:t>
            </a:r>
            <a:r>
              <a:rPr lang="hu-HU" b="1" dirty="0" smtClean="0"/>
              <a:t>2. helyezett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digitalmania csapat ismét a világdöntőben, de immár </a:t>
            </a:r>
            <a:r>
              <a:rPr lang="hu-HU" b="1" dirty="0" smtClean="0"/>
              <a:t>3. helyezett </a:t>
            </a:r>
            <a:r>
              <a:rPr lang="hu-HU" dirty="0" smtClean="0"/>
              <a:t>a szoftvertervezés kategóriában.</a:t>
            </a:r>
          </a:p>
          <a:p>
            <a:r>
              <a:rPr lang="hu-HU" dirty="0" smtClean="0"/>
              <a:t>A digitalmania csapat beléphetett az Innivation Accelerator Programba.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Innovation Accelerator Program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kivételes lehetőség fiatal fejlesztőknek</a:t>
            </a:r>
          </a:p>
          <a:p>
            <a:r>
              <a:rPr lang="hu-HU" dirty="0" smtClean="0"/>
              <a:t>Segít felfedezni az üzleti lehetőségeket a szoftvermegoldásukban, </a:t>
            </a:r>
          </a:p>
          <a:p>
            <a:r>
              <a:rPr lang="hu-HU" dirty="0" smtClean="0"/>
              <a:t>Microsoft és British Telecom közös kezdeményezés</a:t>
            </a:r>
          </a:p>
          <a:p>
            <a:pPr lvl="1"/>
            <a:r>
              <a:rPr lang="hu-HU" dirty="0" smtClean="0"/>
              <a:t>Londoni tanulmányút</a:t>
            </a:r>
          </a:p>
          <a:p>
            <a:pPr lvl="1"/>
            <a:r>
              <a:rPr lang="hu-HU" dirty="0" smtClean="0"/>
              <a:t>Intenzív tréningek</a:t>
            </a:r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Content Placeholder 3" descr="p1030465.jpg"/>
          <p:cNvPicPr>
            <a:picLocks noChangeAspect="1"/>
          </p:cNvPicPr>
          <p:nvPr/>
        </p:nvPicPr>
        <p:blipFill>
          <a:blip r:embed="rId2" cstate="print"/>
          <a:srcRect t="24600"/>
          <a:stretch>
            <a:fillRect/>
          </a:stretch>
        </p:blipFill>
        <p:spPr bwMode="auto">
          <a:xfrm>
            <a:off x="152400" y="1143000"/>
            <a:ext cx="8811943" cy="49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19600"/>
            <a:ext cx="7772400" cy="1362075"/>
          </a:xfrm>
        </p:spPr>
        <p:txBody>
          <a:bodyPr/>
          <a:lstStyle/>
          <a:p>
            <a:r>
              <a:rPr lang="hu-HU" dirty="0" err="1" smtClean="0"/>
              <a:t>DigitalMania</a:t>
            </a:r>
            <a:r>
              <a:rPr lang="hu-HU" dirty="0" smtClean="0"/>
              <a:t> – </a:t>
            </a:r>
            <a:r>
              <a:rPr lang="hu-HU" dirty="0" err="1" smtClean="0"/>
              <a:t>Green</a:t>
            </a:r>
            <a:r>
              <a:rPr lang="hu-HU" dirty="0" smtClean="0"/>
              <a:t> </a:t>
            </a:r>
            <a:r>
              <a:rPr lang="hu-HU" dirty="0" err="1" smtClean="0"/>
              <a:t>watering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zoldl\Pictures\magyarsikerekamicrosoftimaginecupversenye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2298"/>
            <a:ext cx="5638800" cy="375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Vízhiány</a:t>
            </a:r>
            <a:endParaRPr lang="hu-HU" dirty="0"/>
          </a:p>
        </p:txBody>
      </p:sp>
      <p:pic>
        <p:nvPicPr>
          <p:cNvPr id="2050" name="Picture 2" descr="http://www.worldwatercouncil.org/typo3temp/pics/fc0038ad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400800" cy="458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Vízhiány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Naponta 5000 </a:t>
            </a:r>
            <a:r>
              <a:rPr lang="hu-HU" dirty="0" smtClean="0"/>
              <a:t>gyermek hal meg vízhiány okozta betegségekben</a:t>
            </a:r>
            <a:endParaRPr lang="hu-HU" dirty="0" smtClean="0"/>
          </a:p>
          <a:p>
            <a:r>
              <a:rPr lang="hu-HU" dirty="0" smtClean="0"/>
              <a:t>1,8 millió évente</a:t>
            </a:r>
          </a:p>
          <a:p>
            <a:r>
              <a:rPr lang="hu-HU" dirty="0" smtClean="0"/>
              <a:t>1,5 </a:t>
            </a:r>
            <a:r>
              <a:rPr lang="hu-HU" dirty="0" smtClean="0"/>
              <a:t>milliárd </a:t>
            </a:r>
            <a:r>
              <a:rPr lang="hu-HU" dirty="0" smtClean="0"/>
              <a:t>ember nem jut tiszta ivóvíz</a:t>
            </a:r>
          </a:p>
          <a:p>
            <a:r>
              <a:rPr lang="hu-HU" dirty="0" smtClean="0"/>
              <a:t>2025-re ez a szám 2,5 milliárd lesz.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Imagine Cup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Nemzetközi informatikai verseny</a:t>
            </a:r>
          </a:p>
          <a:p>
            <a:r>
              <a:rPr lang="hu-HU" b="1" dirty="0" smtClean="0"/>
              <a:t>Kihívás</a:t>
            </a:r>
            <a:r>
              <a:rPr lang="hu-HU" dirty="0" smtClean="0"/>
              <a:t>: </a:t>
            </a:r>
            <a:r>
              <a:rPr lang="hu-HU" dirty="0" smtClean="0"/>
              <a:t>200</a:t>
            </a:r>
            <a:r>
              <a:rPr lang="hu-HU" dirty="0" smtClean="0"/>
              <a:t>.000 </a:t>
            </a:r>
            <a:r>
              <a:rPr lang="hu-HU" dirty="0" smtClean="0"/>
              <a:t>versenyző </a:t>
            </a:r>
            <a:r>
              <a:rPr lang="hu-HU" dirty="0" smtClean="0"/>
              <a:t>61 </a:t>
            </a:r>
            <a:r>
              <a:rPr lang="hu-HU" dirty="0" smtClean="0"/>
              <a:t>országából</a:t>
            </a:r>
          </a:p>
          <a:p>
            <a:r>
              <a:rPr lang="hu-HU" dirty="0" smtClean="0"/>
              <a:t>Több kategória</a:t>
            </a:r>
          </a:p>
          <a:p>
            <a:r>
              <a:rPr lang="hu-HU" b="1" dirty="0" smtClean="0"/>
              <a:t>Pénzdíj</a:t>
            </a:r>
            <a:r>
              <a:rPr lang="hu-HU" dirty="0" smtClean="0"/>
              <a:t>: 240.000 USD összdíj</a:t>
            </a:r>
          </a:p>
          <a:p>
            <a:r>
              <a:rPr lang="hu-HU" dirty="0" smtClean="0"/>
              <a:t>2003 óta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Vízfelhasználás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Intelligens locsolás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Globális probléma</a:t>
            </a:r>
          </a:p>
          <a:p>
            <a:r>
              <a:rPr lang="hu-HU" dirty="0" smtClean="0"/>
              <a:t>Alapja </a:t>
            </a:r>
            <a:r>
              <a:rPr lang="hu-HU" dirty="0" smtClean="0"/>
              <a:t>egyszerű </a:t>
            </a:r>
            <a:r>
              <a:rPr lang="hu-HU" dirty="0" smtClean="0"/>
              <a:t>ötlet:</a:t>
            </a:r>
          </a:p>
          <a:p>
            <a:pPr lvl="1"/>
            <a:r>
              <a:rPr lang="hu-HU" dirty="0" smtClean="0"/>
              <a:t>Ha kellene locsolni de tudjuk hogy holnap fog esni az eső, nem </a:t>
            </a:r>
            <a:r>
              <a:rPr lang="hu-HU" dirty="0" smtClean="0"/>
              <a:t>locsolunk</a:t>
            </a:r>
            <a:endParaRPr lang="hu-HU" dirty="0" smtClean="0"/>
          </a:p>
          <a:p>
            <a:r>
              <a:rPr lang="hu-HU" dirty="0" err="1" smtClean="0"/>
              <a:t>Talajnedvességmérés</a:t>
            </a:r>
            <a:r>
              <a:rPr lang="hu-HU" dirty="0" smtClean="0"/>
              <a:t> </a:t>
            </a:r>
            <a:r>
              <a:rPr lang="hu-HU" dirty="0" smtClean="0"/>
              <a:t>+ időjárás előrejelzés figyelés</a:t>
            </a:r>
          </a:p>
          <a:p>
            <a:r>
              <a:rPr lang="hu-HU" dirty="0" smtClean="0"/>
              <a:t>Más </a:t>
            </a:r>
            <a:r>
              <a:rPr lang="hu-HU" dirty="0" smtClean="0"/>
              <a:t>locsolórendszerekhez képest akár 10-50% megtakarítás!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siker titka?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Csak egy ötlet kell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Plussz</a:t>
            </a:r>
            <a:r>
              <a:rPr lang="hu-HU" dirty="0" smtClean="0"/>
              <a:t> kitartás</a:t>
            </a:r>
          </a:p>
          <a:p>
            <a:r>
              <a:rPr lang="hu-HU" dirty="0" smtClean="0"/>
              <a:t>tudás</a:t>
            </a:r>
          </a:p>
          <a:p>
            <a:r>
              <a:rPr lang="hu-HU" dirty="0" smtClean="0"/>
              <a:t>elszántság</a:t>
            </a:r>
          </a:p>
          <a:p>
            <a:r>
              <a:rPr lang="hu-HU" dirty="0" smtClean="0"/>
              <a:t>előadói készség</a:t>
            </a:r>
          </a:p>
          <a:p>
            <a:r>
              <a:rPr lang="hu-HU" dirty="0" smtClean="0"/>
              <a:t>sok szabadidő</a:t>
            </a:r>
          </a:p>
          <a:p>
            <a:r>
              <a:rPr lang="hu-HU" b="1" dirty="0" smtClean="0"/>
              <a:t>és egy jó csapat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2009</a:t>
            </a:r>
            <a:r>
              <a:rPr lang="hu-HU" b="1" dirty="0" smtClean="0"/>
              <a:t>:</a:t>
            </a:r>
            <a:r>
              <a:rPr lang="en-US" b="1" dirty="0" smtClean="0"/>
              <a:t> </a:t>
            </a:r>
            <a:r>
              <a:rPr lang="en-US" b="1" dirty="0" err="1" smtClean="0"/>
              <a:t>Egy</a:t>
            </a:r>
            <a:r>
              <a:rPr lang="hu-HU" b="1" dirty="0" smtClean="0"/>
              <a:t>iptom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1447800"/>
            <a:ext cx="6172200" cy="4525963"/>
          </a:xfrm>
        </p:spPr>
        <p:txBody>
          <a:bodyPr/>
          <a:lstStyle/>
          <a:p>
            <a:r>
              <a:rPr lang="hu-HU" dirty="0" smtClean="0"/>
              <a:t>„Képzelj el a világot, ahol a technológia segít megoldania a jelenkor legégetőbb problémáit.” – ENSZ 8 milleniumi célja</a:t>
            </a:r>
          </a:p>
          <a:p>
            <a:r>
              <a:rPr lang="hu-HU" dirty="0" smtClean="0"/>
              <a:t>Minden eddiginél élesebb verseny</a:t>
            </a:r>
          </a:p>
          <a:p>
            <a:r>
              <a:rPr lang="hu-HU" dirty="0" smtClean="0"/>
              <a:t>Minden eddiginél nagyobb díjak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5953" t="24253" r="23333" b="31741"/>
          <a:stretch>
            <a:fillRect/>
          </a:stretch>
        </p:blipFill>
        <p:spPr bwMode="auto">
          <a:xfrm>
            <a:off x="228600" y="1143000"/>
            <a:ext cx="205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</a:t>
            </a:r>
            <a:r>
              <a:rPr lang="hu-HU" dirty="0" smtClean="0"/>
              <a:t>a figyelmet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http://www.imaginecup.com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http://www.imaginecup.hu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4"/>
              </a:rPr>
              <a:t>http</a:t>
            </a:r>
            <a:r>
              <a:rPr lang="hu-HU" dirty="0" smtClean="0">
                <a:hlinkClick r:id="rId4"/>
              </a:rPr>
              <a:t>://</a:t>
            </a:r>
            <a:r>
              <a:rPr lang="hu-HU" dirty="0" smtClean="0">
                <a:hlinkClick r:id="rId4"/>
              </a:rPr>
              <a:t>ic08</a:t>
            </a:r>
            <a:r>
              <a:rPr lang="hu-HU" dirty="0" smtClean="0">
                <a:hlinkClick r:id="rId4"/>
              </a:rPr>
              <a:t>.digitalmania.hu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hlinkClick r:id="rId5"/>
              </a:rPr>
              <a:t>http://en.wikipedia.org/wiki/Water_crisis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történelem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2003: Barcelona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„Teremtsünk kapcsolatot az emberek, információk, rendszerek és az eszközök között .NET alapú webszolgáltatások felhasználásával.”</a:t>
            </a:r>
          </a:p>
          <a:p>
            <a:r>
              <a:rPr lang="hu-HU" b="1" dirty="0" smtClean="0"/>
              <a:t>1000 diák </a:t>
            </a:r>
            <a:r>
              <a:rPr lang="hu-HU" dirty="0" smtClean="0"/>
              <a:t>25 országból</a:t>
            </a:r>
          </a:p>
          <a:p>
            <a:r>
              <a:rPr lang="hu-HU" dirty="0" smtClean="0"/>
              <a:t>15 döntős csapat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2004</a:t>
            </a:r>
            <a:r>
              <a:rPr lang="hu-HU" dirty="0" smtClean="0"/>
              <a:t>: </a:t>
            </a:r>
            <a:r>
              <a:rPr lang="hu-HU" dirty="0"/>
              <a:t>São Paulo, Brazília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„Képzelj el egy világot, ahol a technológia megkönnyíti a mindennapokat.”</a:t>
            </a:r>
          </a:p>
          <a:p>
            <a:r>
              <a:rPr lang="hu-HU" b="1" dirty="0" smtClean="0"/>
              <a:t>10.000 versenyző </a:t>
            </a:r>
            <a:r>
              <a:rPr lang="hu-HU" dirty="0" smtClean="0"/>
              <a:t>90 országból</a:t>
            </a:r>
          </a:p>
          <a:p>
            <a:r>
              <a:rPr lang="hu-HU" dirty="0" smtClean="0"/>
              <a:t>150 döntős versenyző 40 csapatban</a:t>
            </a:r>
          </a:p>
          <a:p>
            <a:r>
              <a:rPr lang="hu-HU" dirty="0" smtClean="0"/>
              <a:t>87.000 USD összdíj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2005</a:t>
            </a:r>
            <a:r>
              <a:rPr lang="hu-HU" dirty="0" smtClean="0"/>
              <a:t>: Yokohama, Japan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„Képzelj el egy világot, ahol a technológia segít leküzdeni a kommunikációs határokat.”</a:t>
            </a:r>
          </a:p>
          <a:p>
            <a:r>
              <a:rPr lang="hu-HU" dirty="0" smtClean="0"/>
              <a:t>30.000 regisztráció</a:t>
            </a:r>
          </a:p>
          <a:p>
            <a:r>
              <a:rPr lang="hu-HU" b="1" dirty="0" smtClean="0"/>
              <a:t>17.000 versenyző, </a:t>
            </a:r>
            <a:r>
              <a:rPr lang="hu-HU" dirty="0" smtClean="0"/>
              <a:t>97 ország</a:t>
            </a:r>
          </a:p>
          <a:p>
            <a:r>
              <a:rPr lang="hu-HU" dirty="0" smtClean="0"/>
              <a:t>86 döntős csapat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2006: Delhi, India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„Képzelj el egy világot, ahol a technológia segít egészségesebb életet élni.”</a:t>
            </a:r>
          </a:p>
          <a:p>
            <a:r>
              <a:rPr lang="hu-HU" dirty="0" smtClean="0"/>
              <a:t>68.000 regisztráció</a:t>
            </a:r>
          </a:p>
          <a:p>
            <a:r>
              <a:rPr lang="hu-HU" b="1" dirty="0" smtClean="0"/>
              <a:t>24.000 versenyző </a:t>
            </a:r>
            <a:r>
              <a:rPr lang="hu-HU" dirty="0" smtClean="0"/>
              <a:t>100 országból</a:t>
            </a:r>
          </a:p>
          <a:p>
            <a:r>
              <a:rPr lang="hu-HU" dirty="0" smtClean="0"/>
              <a:t>76 döntős csapat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2007: Szöul, Dél-Korea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„Képzelj el egy világot, ahol a technológia segít egy jobb oktatás megteremtésében.”</a:t>
            </a:r>
          </a:p>
          <a:p>
            <a:r>
              <a:rPr lang="hu-HU" dirty="0" smtClean="0"/>
              <a:t>Több mint 100.000 regisztráció</a:t>
            </a:r>
          </a:p>
          <a:p>
            <a:r>
              <a:rPr lang="hu-HU" b="1" dirty="0" smtClean="0"/>
              <a:t>59.000 versenyző </a:t>
            </a:r>
            <a:r>
              <a:rPr lang="hu-HU" dirty="0" smtClean="0"/>
              <a:t>126 országból</a:t>
            </a:r>
          </a:p>
          <a:p>
            <a:r>
              <a:rPr lang="hu-HU" dirty="0" smtClean="0"/>
              <a:t>120 döntős csapat</a:t>
            </a:r>
          </a:p>
        </p:txBody>
      </p:sp>
      <p:pic>
        <p:nvPicPr>
          <p:cNvPr id="4" name="Picture 2" descr="http://itcafe.hu/dl/new/2007-08/69789_t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875760"/>
            <a:ext cx="3124200" cy="228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2008: Párizs, Franciaország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hu-HU" dirty="0" smtClean="0"/>
              <a:t>Képzelj el egy világot, ahol a technológia segít egy fenntarthatóbb környezetben.</a:t>
            </a:r>
          </a:p>
          <a:p>
            <a:r>
              <a:rPr lang="hu-HU" dirty="0" smtClean="0"/>
              <a:t>Több, mint 210.000 regisztráció</a:t>
            </a:r>
          </a:p>
          <a:p>
            <a:r>
              <a:rPr lang="hu-HU" b="1" dirty="0" smtClean="0"/>
              <a:t>59.000 versenyző</a:t>
            </a:r>
            <a:r>
              <a:rPr lang="hu-HU" dirty="0" smtClean="0"/>
              <a:t> 126 országból</a:t>
            </a:r>
          </a:p>
          <a:p>
            <a:r>
              <a:rPr lang="hu-HU" dirty="0" smtClean="0"/>
              <a:t>121 döntős csapat</a:t>
            </a:r>
          </a:p>
          <a:p>
            <a:r>
              <a:rPr lang="hu-HU" b="1" dirty="0" smtClean="0"/>
              <a:t>240.000 USD </a:t>
            </a:r>
            <a:r>
              <a:rPr lang="hu-HU" dirty="0" smtClean="0"/>
              <a:t>összdíj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496</Words>
  <Application>Microsoft Office PowerPoint</Application>
  <PresentationFormat>Diavetítés a képernyőre (4:3 oldalarány)</PresentationFormat>
  <Paragraphs>102</Paragraphs>
  <Slides>25</Slides>
  <Notes>0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Alapértelmezett terv</vt:lpstr>
      <vt:lpstr>Imagine Cup</vt:lpstr>
      <vt:lpstr>Imagine Cup</vt:lpstr>
      <vt:lpstr>Egy kis történelem</vt:lpstr>
      <vt:lpstr>2003: Barcelona</vt:lpstr>
      <vt:lpstr>2004: São Paulo, Brazília </vt:lpstr>
      <vt:lpstr>2005: Yokohama, Japan</vt:lpstr>
      <vt:lpstr>2006: Delhi, India</vt:lpstr>
      <vt:lpstr>2007: Szöul, Dél-Korea</vt:lpstr>
      <vt:lpstr>2008: Párizs, Franciaország</vt:lpstr>
      <vt:lpstr>Kategóriák</vt:lpstr>
      <vt:lpstr>Magyar SIKEREK</vt:lpstr>
      <vt:lpstr>2006 - Delhi, India</vt:lpstr>
      <vt:lpstr>2007: Szöul, Dél-Korea</vt:lpstr>
      <vt:lpstr>2008: Párizs, Franciaország</vt:lpstr>
      <vt:lpstr>Innovation Accelerator Program</vt:lpstr>
      <vt:lpstr>16. dia</vt:lpstr>
      <vt:lpstr>DigitalMania – Green watering</vt:lpstr>
      <vt:lpstr>Vízhiány</vt:lpstr>
      <vt:lpstr>Vízhiány</vt:lpstr>
      <vt:lpstr>Vízfelhasználás</vt:lpstr>
      <vt:lpstr>Intelligens locsolás</vt:lpstr>
      <vt:lpstr>A siker titka?</vt:lpstr>
      <vt:lpstr>Csak egy ötlet kell</vt:lpstr>
      <vt:lpstr>2009: Egyiptom</vt:lpstr>
      <vt:lpstr>Köszönöm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ImagineCup</dc:title>
  <dc:creator>laszlo zold</dc:creator>
  <cp:lastModifiedBy>akos</cp:lastModifiedBy>
  <cp:revision>120</cp:revision>
  <dcterms:created xsi:type="dcterms:W3CDTF">2008-08-20T12:17:20Z</dcterms:created>
  <dcterms:modified xsi:type="dcterms:W3CDTF">2008-08-21T11:16:37Z</dcterms:modified>
</cp:coreProperties>
</file>