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4"/>
  </p:sldMasterIdLst>
  <p:notesMasterIdLst>
    <p:notesMasterId r:id="rId21"/>
  </p:notesMasterIdLst>
  <p:handoutMasterIdLst>
    <p:handoutMasterId r:id="rId22"/>
  </p:handoutMasterIdLst>
  <p:sldIdLst>
    <p:sldId id="260" r:id="rId5"/>
    <p:sldId id="313" r:id="rId6"/>
    <p:sldId id="316" r:id="rId7"/>
    <p:sldId id="317" r:id="rId8"/>
    <p:sldId id="318" r:id="rId9"/>
    <p:sldId id="319" r:id="rId10"/>
    <p:sldId id="321" r:id="rId11"/>
    <p:sldId id="323" r:id="rId12"/>
    <p:sldId id="325" r:id="rId13"/>
    <p:sldId id="326" r:id="rId14"/>
    <p:sldId id="327" r:id="rId15"/>
    <p:sldId id="329" r:id="rId16"/>
    <p:sldId id="330" r:id="rId17"/>
    <p:sldId id="332" r:id="rId18"/>
    <p:sldId id="314" r:id="rId19"/>
    <p:sldId id="336" r:id="rId2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a:srgbClr val="1C7FFF"/>
    <a:srgbClr val="1C7FDA"/>
    <a:srgbClr val="3290E6"/>
    <a:srgbClr val="99C8DF"/>
    <a:srgbClr val="A2CDE2"/>
    <a:srgbClr val="9BCFE9"/>
    <a:srgbClr val="B0D9EE"/>
    <a:srgbClr val="A0D8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066" autoAdjust="0"/>
    <p:restoredTop sz="65600" autoAdjust="0"/>
  </p:normalViewPr>
  <p:slideViewPr>
    <p:cSldViewPr snapToGrid="0">
      <p:cViewPr varScale="1">
        <p:scale>
          <a:sx n="57" d="100"/>
          <a:sy n="57" d="100"/>
        </p:scale>
        <p:origin x="-2040" y="-84"/>
      </p:cViewPr>
      <p:guideLst>
        <p:guide orient="horz" pos="144"/>
        <p:guide orient="horz" pos="1461"/>
        <p:guide orient="horz" pos="1200"/>
        <p:guide orient="horz" pos="2304"/>
        <p:guide orient="horz" pos="901"/>
        <p:guide orient="horz" pos="4176"/>
        <p:guide pos="2880"/>
        <p:guide pos="244"/>
        <p:guide pos="462"/>
        <p:guide pos="5516"/>
        <p:guide pos="863"/>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80" d="100"/>
          <a:sy n="80" d="100"/>
        </p:scale>
        <p:origin x="-197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A8024-5672-4397-9ADF-1D46C411E0D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21D7130-3ACD-457C-BBC0-952A69B49457}">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Data Center Automation</a:t>
          </a:r>
          <a:endParaRPr lang="en-US" b="1" dirty="0">
            <a:effectLst>
              <a:outerShdw blurRad="38100" dist="38100" dir="2700000" algn="tl">
                <a:srgbClr val="000000">
                  <a:alpha val="43137"/>
                </a:srgbClr>
              </a:outerShdw>
            </a:effectLst>
          </a:endParaRPr>
        </a:p>
      </dgm:t>
    </dgm:pt>
    <dgm:pt modelId="{BF081D7A-4DA9-4D32-8B7F-FBBAAF94D47C}" type="parTrans" cxnId="{1BB44B2E-CE87-4108-9877-E3381F26B5F6}">
      <dgm:prSet/>
      <dgm:spPr/>
      <dgm:t>
        <a:bodyPr/>
        <a:lstStyle/>
        <a:p>
          <a:endParaRPr lang="en-US"/>
        </a:p>
      </dgm:t>
    </dgm:pt>
    <dgm:pt modelId="{7E3AD866-330D-4440-8333-53C6117F55D0}" type="sibTrans" cxnId="{1BB44B2E-CE87-4108-9877-E3381F26B5F6}">
      <dgm:prSet/>
      <dgm:spPr/>
      <dgm:t>
        <a:bodyPr/>
        <a:lstStyle/>
        <a:p>
          <a:endParaRPr lang="en-US"/>
        </a:p>
      </dgm:t>
    </dgm:pt>
    <dgm:pt modelId="{8E63ACE5-C1C5-45A9-9626-790F17008201}">
      <dgm:prSet>
        <dgm:style>
          <a:lnRef idx="0">
            <a:schemeClr val="accent2"/>
          </a:lnRef>
          <a:fillRef idx="3">
            <a:schemeClr val="accent2"/>
          </a:fillRef>
          <a:effectRef idx="3">
            <a:schemeClr val="accent2"/>
          </a:effectRef>
          <a:fontRef idx="minor">
            <a:schemeClr val="lt1"/>
          </a:fontRef>
        </dgm:style>
      </dgm:prSet>
      <dgm:spPr/>
      <dgm:t>
        <a:bodyPr/>
        <a:lstStyle/>
        <a:p>
          <a:pPr marL="350838" indent="-233363"/>
          <a:endParaRPr lang="en-US" dirty="0">
            <a:solidFill>
              <a:srgbClr val="000000"/>
            </a:solidFill>
          </a:endParaRPr>
        </a:p>
      </dgm:t>
    </dgm:pt>
    <dgm:pt modelId="{9F5BA19F-F1B8-4E8D-9C4D-35E792BD2C5E}" type="parTrans" cxnId="{084D3F34-15FD-4651-A0DA-788A33ABD1B0}">
      <dgm:prSet/>
      <dgm:spPr/>
      <dgm:t>
        <a:bodyPr/>
        <a:lstStyle/>
        <a:p>
          <a:endParaRPr lang="en-US"/>
        </a:p>
      </dgm:t>
    </dgm:pt>
    <dgm:pt modelId="{DCEC2C51-401D-41F4-8565-8BECACB5ADBE}" type="sibTrans" cxnId="{084D3F34-15FD-4651-A0DA-788A33ABD1B0}">
      <dgm:prSet/>
      <dgm:spPr/>
      <dgm:t>
        <a:bodyPr/>
        <a:lstStyle/>
        <a:p>
          <a:endParaRPr lang="en-US"/>
        </a:p>
      </dgm:t>
    </dgm:pt>
    <dgm:pt modelId="{A1C88D1B-9304-4BB9-AE15-95B699170481}">
      <dgm:prSet>
        <dgm:style>
          <a:lnRef idx="0">
            <a:schemeClr val="accent3"/>
          </a:lnRef>
          <a:fillRef idx="3">
            <a:schemeClr val="accent3"/>
          </a:fillRef>
          <a:effectRef idx="3">
            <a:schemeClr val="accent3"/>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The Right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UX</a:t>
          </a:r>
          <a:endParaRPr lang="en-US" b="1" dirty="0">
            <a:effectLst>
              <a:outerShdw blurRad="38100" dist="38100" dir="2700000" algn="tl">
                <a:srgbClr val="000000">
                  <a:alpha val="43137"/>
                </a:srgbClr>
              </a:outerShdw>
            </a:effectLst>
          </a:endParaRPr>
        </a:p>
      </dgm:t>
    </dgm:pt>
    <dgm:pt modelId="{30D61BAC-FE69-4020-951D-F01E42086289}" type="parTrans" cxnId="{C1801D5A-C506-452E-A0D9-B623F549FEEA}">
      <dgm:prSet/>
      <dgm:spPr/>
      <dgm:t>
        <a:bodyPr/>
        <a:lstStyle/>
        <a:p>
          <a:endParaRPr lang="en-US"/>
        </a:p>
      </dgm:t>
    </dgm:pt>
    <dgm:pt modelId="{BB08B89E-4BA4-49A3-96CB-76A7EE7C39B5}" type="sibTrans" cxnId="{C1801D5A-C506-452E-A0D9-B623F549FEEA}">
      <dgm:prSet/>
      <dgm:spPr/>
      <dgm:t>
        <a:bodyPr/>
        <a:lstStyle/>
        <a:p>
          <a:endParaRPr lang="en-US"/>
        </a:p>
      </dgm:t>
    </dgm:pt>
    <dgm:pt modelId="{47C57389-4DCA-4EAE-8274-BD2FD824E14A}">
      <dgm:prSet>
        <dgm:style>
          <a:lnRef idx="0">
            <a:schemeClr val="accent3"/>
          </a:lnRef>
          <a:fillRef idx="3">
            <a:schemeClr val="accent3"/>
          </a:fillRef>
          <a:effectRef idx="3">
            <a:schemeClr val="accent3"/>
          </a:effectRef>
          <a:fontRef idx="minor">
            <a:schemeClr val="lt1"/>
          </a:fontRef>
        </dgm:style>
      </dgm:prSet>
      <dgm:spPr/>
      <dgm:t>
        <a:bodyPr/>
        <a:lstStyle/>
        <a:p>
          <a:pPr marL="350838" indent="-233363"/>
          <a:endParaRPr lang="en-US" dirty="0">
            <a:solidFill>
              <a:srgbClr val="000000"/>
            </a:solidFill>
          </a:endParaRPr>
        </a:p>
      </dgm:t>
    </dgm:pt>
    <dgm:pt modelId="{34AE0E54-4DEA-40EC-B2D7-24938C67CACD}" type="parTrans" cxnId="{41900A24-5E04-4AE0-B187-B2FCF5FE1632}">
      <dgm:prSet/>
      <dgm:spPr/>
      <dgm:t>
        <a:bodyPr/>
        <a:lstStyle/>
        <a:p>
          <a:endParaRPr lang="en-US"/>
        </a:p>
      </dgm:t>
    </dgm:pt>
    <dgm:pt modelId="{AAD6E268-945E-41FB-9EED-47D20DBFD083}" type="sibTrans" cxnId="{41900A24-5E04-4AE0-B187-B2FCF5FE1632}">
      <dgm:prSet/>
      <dgm:spPr/>
      <dgm:t>
        <a:bodyPr/>
        <a:lstStyle/>
        <a:p>
          <a:endParaRPr lang="en-US"/>
        </a:p>
      </dgm:t>
    </dgm:pt>
    <dgm:pt modelId="{1876AE63-D6AB-47B1-8748-2DC41A94A0B7}">
      <dgm:prSe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Standards</a:t>
          </a:r>
          <a:endParaRPr lang="en-US" b="1" dirty="0">
            <a:effectLst>
              <a:outerShdw blurRad="38100" dist="38100" dir="2700000" algn="tl">
                <a:srgbClr val="000000">
                  <a:alpha val="43137"/>
                </a:srgbClr>
              </a:outerShdw>
            </a:effectLst>
          </a:endParaRPr>
        </a:p>
      </dgm:t>
    </dgm:pt>
    <dgm:pt modelId="{E687B59E-8685-43E2-8B86-60EE014D4A80}" type="parTrans" cxnId="{CBDB24A0-3ED8-49A8-9E4A-19D124323DE5}">
      <dgm:prSet/>
      <dgm:spPr/>
      <dgm:t>
        <a:bodyPr/>
        <a:lstStyle/>
        <a:p>
          <a:endParaRPr lang="en-US"/>
        </a:p>
      </dgm:t>
    </dgm:pt>
    <dgm:pt modelId="{81C777CA-A98F-4F0D-A139-A97027754757}" type="sibTrans" cxnId="{CBDB24A0-3ED8-49A8-9E4A-19D124323DE5}">
      <dgm:prSet/>
      <dgm:spPr/>
      <dgm:t>
        <a:bodyPr/>
        <a:lstStyle/>
        <a:p>
          <a:endParaRPr lang="en-US"/>
        </a:p>
      </dgm:t>
    </dgm:pt>
    <dgm:pt modelId="{2E82DF55-DBFE-4E12-A435-C2DA782E27BC}">
      <dgm:prSet>
        <dgm:style>
          <a:lnRef idx="0">
            <a:schemeClr val="accent1"/>
          </a:lnRef>
          <a:fillRef idx="3">
            <a:schemeClr val="accent1"/>
          </a:fillRef>
          <a:effectRef idx="3">
            <a:schemeClr val="accent1"/>
          </a:effectRef>
          <a:fontRef idx="minor">
            <a:schemeClr val="lt1"/>
          </a:fontRef>
        </dgm:style>
      </dgm:prSet>
      <dgm:spPr/>
      <dgm:t>
        <a:bodyPr/>
        <a:lstStyle/>
        <a:p>
          <a:pPr marL="350838" indent="-233363"/>
          <a:endParaRPr lang="en-US" dirty="0">
            <a:solidFill>
              <a:srgbClr val="000000"/>
            </a:solidFill>
          </a:endParaRPr>
        </a:p>
      </dgm:t>
    </dgm:pt>
    <dgm:pt modelId="{9EFF1E34-D146-43DD-9E41-C424ED10F434}" type="parTrans" cxnId="{CE908F5F-0D29-4DF8-9347-DD18CD752DDD}">
      <dgm:prSet/>
      <dgm:spPr/>
      <dgm:t>
        <a:bodyPr/>
        <a:lstStyle/>
        <a:p>
          <a:endParaRPr lang="en-US"/>
        </a:p>
      </dgm:t>
    </dgm:pt>
    <dgm:pt modelId="{FECC45EE-3919-4B2F-851F-A71CBF616747}" type="sibTrans" cxnId="{CE908F5F-0D29-4DF8-9347-DD18CD752DDD}">
      <dgm:prSet/>
      <dgm:spPr/>
      <dgm:t>
        <a:bodyPr/>
        <a:lstStyle/>
        <a:p>
          <a:endParaRPr lang="en-US"/>
        </a:p>
      </dgm:t>
    </dgm:pt>
    <dgm:pt modelId="{3F7ED329-A531-46CB-A92B-238F90D5A38E}" type="pres">
      <dgm:prSet presAssocID="{912A8024-5672-4397-9ADF-1D46C411E0D0}" presName="linearFlow" presStyleCnt="0">
        <dgm:presLayoutVars>
          <dgm:dir/>
          <dgm:animLvl val="lvl"/>
          <dgm:resizeHandles val="exact"/>
        </dgm:presLayoutVars>
      </dgm:prSet>
      <dgm:spPr/>
      <dgm:t>
        <a:bodyPr/>
        <a:lstStyle/>
        <a:p>
          <a:endParaRPr lang="en-US"/>
        </a:p>
      </dgm:t>
    </dgm:pt>
    <dgm:pt modelId="{6F67D21C-564B-4ADD-9DB5-6DCDDB7235E0}" type="pres">
      <dgm:prSet presAssocID="{1876AE63-D6AB-47B1-8748-2DC41A94A0B7}" presName="composite" presStyleCnt="0"/>
      <dgm:spPr/>
    </dgm:pt>
    <dgm:pt modelId="{78E0FCD4-49F6-42CC-BEB1-09347EF4DACC}" type="pres">
      <dgm:prSet presAssocID="{1876AE63-D6AB-47B1-8748-2DC41A94A0B7}" presName="parentText" presStyleLbl="alignNode1" presStyleIdx="0" presStyleCnt="3">
        <dgm:presLayoutVars>
          <dgm:chMax val="1"/>
          <dgm:bulletEnabled val="1"/>
        </dgm:presLayoutVars>
      </dgm:prSet>
      <dgm:spPr/>
      <dgm:t>
        <a:bodyPr/>
        <a:lstStyle/>
        <a:p>
          <a:endParaRPr lang="en-US"/>
        </a:p>
      </dgm:t>
    </dgm:pt>
    <dgm:pt modelId="{BACE90E1-4ABF-40B3-A6D5-AAEEE9CCA898}" type="pres">
      <dgm:prSet presAssocID="{1876AE63-D6AB-47B1-8748-2DC41A94A0B7}" presName="descendantText" presStyleLbl="alignAcc1" presStyleIdx="0" presStyleCnt="3">
        <dgm:presLayoutVars>
          <dgm:bulletEnabled val="1"/>
        </dgm:presLayoutVars>
      </dgm:prSet>
      <dgm:spPr/>
      <dgm:t>
        <a:bodyPr/>
        <a:lstStyle/>
        <a:p>
          <a:endParaRPr lang="en-US"/>
        </a:p>
      </dgm:t>
    </dgm:pt>
    <dgm:pt modelId="{CCEE5E8D-4F65-4A1F-9C05-AC5EEB3FCA09}" type="pres">
      <dgm:prSet presAssocID="{81C777CA-A98F-4F0D-A139-A97027754757}" presName="sp" presStyleCnt="0"/>
      <dgm:spPr/>
    </dgm:pt>
    <dgm:pt modelId="{4A5BA6CF-9939-46A6-8724-A0328245DC5D}" type="pres">
      <dgm:prSet presAssocID="{121D7130-3ACD-457C-BBC0-952A69B49457}" presName="composite" presStyleCnt="0"/>
      <dgm:spPr/>
    </dgm:pt>
    <dgm:pt modelId="{DB1EF669-66BA-4FE9-B69B-941C29FBB1D2}" type="pres">
      <dgm:prSet presAssocID="{121D7130-3ACD-457C-BBC0-952A69B49457}" presName="parentText" presStyleLbl="alignNode1" presStyleIdx="1" presStyleCnt="3">
        <dgm:presLayoutVars>
          <dgm:chMax val="1"/>
          <dgm:bulletEnabled val="1"/>
        </dgm:presLayoutVars>
      </dgm:prSet>
      <dgm:spPr/>
      <dgm:t>
        <a:bodyPr/>
        <a:lstStyle/>
        <a:p>
          <a:endParaRPr lang="en-US"/>
        </a:p>
      </dgm:t>
    </dgm:pt>
    <dgm:pt modelId="{2ED10C12-07D5-482F-A29B-2116C6724754}" type="pres">
      <dgm:prSet presAssocID="{121D7130-3ACD-457C-BBC0-952A69B49457}" presName="descendantText" presStyleLbl="alignAcc1" presStyleIdx="1" presStyleCnt="3">
        <dgm:presLayoutVars>
          <dgm:bulletEnabled val="1"/>
        </dgm:presLayoutVars>
      </dgm:prSet>
      <dgm:spPr/>
      <dgm:t>
        <a:bodyPr/>
        <a:lstStyle/>
        <a:p>
          <a:endParaRPr lang="en-US"/>
        </a:p>
      </dgm:t>
    </dgm:pt>
    <dgm:pt modelId="{21066012-B1C3-4A4A-870A-015F141A1773}" type="pres">
      <dgm:prSet presAssocID="{7E3AD866-330D-4440-8333-53C6117F55D0}" presName="sp" presStyleCnt="0"/>
      <dgm:spPr/>
    </dgm:pt>
    <dgm:pt modelId="{C6113A38-2B65-4A99-B10F-0FAE1F02B004}" type="pres">
      <dgm:prSet presAssocID="{A1C88D1B-9304-4BB9-AE15-95B699170481}" presName="composite" presStyleCnt="0"/>
      <dgm:spPr/>
    </dgm:pt>
    <dgm:pt modelId="{87A37AE5-2D11-4C41-AE7E-CE79ABED45E5}" type="pres">
      <dgm:prSet presAssocID="{A1C88D1B-9304-4BB9-AE15-95B699170481}" presName="parentText" presStyleLbl="alignNode1" presStyleIdx="2" presStyleCnt="3">
        <dgm:presLayoutVars>
          <dgm:chMax val="1"/>
          <dgm:bulletEnabled val="1"/>
        </dgm:presLayoutVars>
      </dgm:prSet>
      <dgm:spPr/>
      <dgm:t>
        <a:bodyPr/>
        <a:lstStyle/>
        <a:p>
          <a:endParaRPr lang="en-US"/>
        </a:p>
      </dgm:t>
    </dgm:pt>
    <dgm:pt modelId="{926C0D2D-8903-489B-96AA-ADBBE367798F}" type="pres">
      <dgm:prSet presAssocID="{A1C88D1B-9304-4BB9-AE15-95B699170481}" presName="descendantText" presStyleLbl="alignAcc1" presStyleIdx="2" presStyleCnt="3">
        <dgm:presLayoutVars>
          <dgm:bulletEnabled val="1"/>
        </dgm:presLayoutVars>
      </dgm:prSet>
      <dgm:spPr/>
      <dgm:t>
        <a:bodyPr/>
        <a:lstStyle/>
        <a:p>
          <a:endParaRPr lang="en-US"/>
        </a:p>
      </dgm:t>
    </dgm:pt>
  </dgm:ptLst>
  <dgm:cxnLst>
    <dgm:cxn modelId="{084D3F34-15FD-4651-A0DA-788A33ABD1B0}" srcId="{121D7130-3ACD-457C-BBC0-952A69B49457}" destId="{8E63ACE5-C1C5-45A9-9626-790F17008201}" srcOrd="0" destOrd="0" parTransId="{9F5BA19F-F1B8-4E8D-9C4D-35E792BD2C5E}" sibTransId="{DCEC2C51-401D-41F4-8565-8BECACB5ADBE}"/>
    <dgm:cxn modelId="{63D55594-B30C-4ABE-93A9-5DFE77CB7BEB}" type="presOf" srcId="{121D7130-3ACD-457C-BBC0-952A69B49457}" destId="{DB1EF669-66BA-4FE9-B69B-941C29FBB1D2}" srcOrd="0" destOrd="0" presId="urn:microsoft.com/office/officeart/2005/8/layout/chevron2"/>
    <dgm:cxn modelId="{D5DD26C8-75AA-4CEE-8102-62412A9AB066}" type="presOf" srcId="{47C57389-4DCA-4EAE-8274-BD2FD824E14A}" destId="{926C0D2D-8903-489B-96AA-ADBBE367798F}" srcOrd="0" destOrd="0" presId="urn:microsoft.com/office/officeart/2005/8/layout/chevron2"/>
    <dgm:cxn modelId="{C1801D5A-C506-452E-A0D9-B623F549FEEA}" srcId="{912A8024-5672-4397-9ADF-1D46C411E0D0}" destId="{A1C88D1B-9304-4BB9-AE15-95B699170481}" srcOrd="2" destOrd="0" parTransId="{30D61BAC-FE69-4020-951D-F01E42086289}" sibTransId="{BB08B89E-4BA4-49A3-96CB-76A7EE7C39B5}"/>
    <dgm:cxn modelId="{D13840E1-2699-46E1-926F-640DEF6486CC}" type="presOf" srcId="{1876AE63-D6AB-47B1-8748-2DC41A94A0B7}" destId="{78E0FCD4-49F6-42CC-BEB1-09347EF4DACC}" srcOrd="0" destOrd="0" presId="urn:microsoft.com/office/officeart/2005/8/layout/chevron2"/>
    <dgm:cxn modelId="{41900A24-5E04-4AE0-B187-B2FCF5FE1632}" srcId="{A1C88D1B-9304-4BB9-AE15-95B699170481}" destId="{47C57389-4DCA-4EAE-8274-BD2FD824E14A}" srcOrd="0" destOrd="0" parTransId="{34AE0E54-4DEA-40EC-B2D7-24938C67CACD}" sibTransId="{AAD6E268-945E-41FB-9EED-47D20DBFD083}"/>
    <dgm:cxn modelId="{B26E61FC-1726-4421-BAA3-3DA512717CDE}" type="presOf" srcId="{2E82DF55-DBFE-4E12-A435-C2DA782E27BC}" destId="{BACE90E1-4ABF-40B3-A6D5-AAEEE9CCA898}" srcOrd="0" destOrd="0" presId="urn:microsoft.com/office/officeart/2005/8/layout/chevron2"/>
    <dgm:cxn modelId="{CBDB24A0-3ED8-49A8-9E4A-19D124323DE5}" srcId="{912A8024-5672-4397-9ADF-1D46C411E0D0}" destId="{1876AE63-D6AB-47B1-8748-2DC41A94A0B7}" srcOrd="0" destOrd="0" parTransId="{E687B59E-8685-43E2-8B86-60EE014D4A80}" sibTransId="{81C777CA-A98F-4F0D-A139-A97027754757}"/>
    <dgm:cxn modelId="{5D0CB92A-FF3A-4047-8DEC-D8E6FE00D613}" type="presOf" srcId="{A1C88D1B-9304-4BB9-AE15-95B699170481}" destId="{87A37AE5-2D11-4C41-AE7E-CE79ABED45E5}" srcOrd="0" destOrd="0" presId="urn:microsoft.com/office/officeart/2005/8/layout/chevron2"/>
    <dgm:cxn modelId="{AF8E6863-9A36-496B-ACFF-6C98939B8413}" type="presOf" srcId="{912A8024-5672-4397-9ADF-1D46C411E0D0}" destId="{3F7ED329-A531-46CB-A92B-238F90D5A38E}" srcOrd="0" destOrd="0" presId="urn:microsoft.com/office/officeart/2005/8/layout/chevron2"/>
    <dgm:cxn modelId="{1BB44B2E-CE87-4108-9877-E3381F26B5F6}" srcId="{912A8024-5672-4397-9ADF-1D46C411E0D0}" destId="{121D7130-3ACD-457C-BBC0-952A69B49457}" srcOrd="1" destOrd="0" parTransId="{BF081D7A-4DA9-4D32-8B7F-FBBAAF94D47C}" sibTransId="{7E3AD866-330D-4440-8333-53C6117F55D0}"/>
    <dgm:cxn modelId="{486525D1-FF17-4157-A2DB-02725A30133E}" type="presOf" srcId="{8E63ACE5-C1C5-45A9-9626-790F17008201}" destId="{2ED10C12-07D5-482F-A29B-2116C6724754}" srcOrd="0" destOrd="0" presId="urn:microsoft.com/office/officeart/2005/8/layout/chevron2"/>
    <dgm:cxn modelId="{CE908F5F-0D29-4DF8-9347-DD18CD752DDD}" srcId="{1876AE63-D6AB-47B1-8748-2DC41A94A0B7}" destId="{2E82DF55-DBFE-4E12-A435-C2DA782E27BC}" srcOrd="0" destOrd="0" parTransId="{9EFF1E34-D146-43DD-9E41-C424ED10F434}" sibTransId="{FECC45EE-3919-4B2F-851F-A71CBF616747}"/>
    <dgm:cxn modelId="{E4D25CA2-300F-41F3-9C0D-48A21862BC14}" type="presParOf" srcId="{3F7ED329-A531-46CB-A92B-238F90D5A38E}" destId="{6F67D21C-564B-4ADD-9DB5-6DCDDB7235E0}" srcOrd="0" destOrd="0" presId="urn:microsoft.com/office/officeart/2005/8/layout/chevron2"/>
    <dgm:cxn modelId="{41F7B95C-56DB-4C86-923B-F682BC26D343}" type="presParOf" srcId="{6F67D21C-564B-4ADD-9DB5-6DCDDB7235E0}" destId="{78E0FCD4-49F6-42CC-BEB1-09347EF4DACC}" srcOrd="0" destOrd="0" presId="urn:microsoft.com/office/officeart/2005/8/layout/chevron2"/>
    <dgm:cxn modelId="{FB0F47E8-63B4-4413-95EF-43607ED63202}" type="presParOf" srcId="{6F67D21C-564B-4ADD-9DB5-6DCDDB7235E0}" destId="{BACE90E1-4ABF-40B3-A6D5-AAEEE9CCA898}" srcOrd="1" destOrd="0" presId="urn:microsoft.com/office/officeart/2005/8/layout/chevron2"/>
    <dgm:cxn modelId="{5EBB9944-F06F-4AD9-968A-8AB030FFDAF0}" type="presParOf" srcId="{3F7ED329-A531-46CB-A92B-238F90D5A38E}" destId="{CCEE5E8D-4F65-4A1F-9C05-AC5EEB3FCA09}" srcOrd="1" destOrd="0" presId="urn:microsoft.com/office/officeart/2005/8/layout/chevron2"/>
    <dgm:cxn modelId="{BEB3B218-9494-4F01-8BF0-963026AFE4C2}" type="presParOf" srcId="{3F7ED329-A531-46CB-A92B-238F90D5A38E}" destId="{4A5BA6CF-9939-46A6-8724-A0328245DC5D}" srcOrd="2" destOrd="0" presId="urn:microsoft.com/office/officeart/2005/8/layout/chevron2"/>
    <dgm:cxn modelId="{D057C68F-8638-4C79-BAB2-4F4E9FE44617}" type="presParOf" srcId="{4A5BA6CF-9939-46A6-8724-A0328245DC5D}" destId="{DB1EF669-66BA-4FE9-B69B-941C29FBB1D2}" srcOrd="0" destOrd="0" presId="urn:microsoft.com/office/officeart/2005/8/layout/chevron2"/>
    <dgm:cxn modelId="{42BF391D-202C-4C3D-ABE7-5B7547ACAE48}" type="presParOf" srcId="{4A5BA6CF-9939-46A6-8724-A0328245DC5D}" destId="{2ED10C12-07D5-482F-A29B-2116C6724754}" srcOrd="1" destOrd="0" presId="urn:microsoft.com/office/officeart/2005/8/layout/chevron2"/>
    <dgm:cxn modelId="{FCBA9C9C-7317-4906-97AA-7B6CD1D16FFB}" type="presParOf" srcId="{3F7ED329-A531-46CB-A92B-238F90D5A38E}" destId="{21066012-B1C3-4A4A-870A-015F141A1773}" srcOrd="3" destOrd="0" presId="urn:microsoft.com/office/officeart/2005/8/layout/chevron2"/>
    <dgm:cxn modelId="{CDE3C965-EDC3-4E54-ABF7-5E44BDA5D301}" type="presParOf" srcId="{3F7ED329-A531-46CB-A92B-238F90D5A38E}" destId="{C6113A38-2B65-4A99-B10F-0FAE1F02B004}" srcOrd="4" destOrd="0" presId="urn:microsoft.com/office/officeart/2005/8/layout/chevron2"/>
    <dgm:cxn modelId="{D22C2E7B-91BB-4B98-82D1-89C7F9687B37}" type="presParOf" srcId="{C6113A38-2B65-4A99-B10F-0FAE1F02B004}" destId="{87A37AE5-2D11-4C41-AE7E-CE79ABED45E5}" srcOrd="0" destOrd="0" presId="urn:microsoft.com/office/officeart/2005/8/layout/chevron2"/>
    <dgm:cxn modelId="{A22089A2-8FDA-4D22-8FE4-0932B2897C66}" type="presParOf" srcId="{C6113A38-2B65-4A99-B10F-0FAE1F02B004}" destId="{926C0D2D-8903-489B-96AA-ADBBE367798F}"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FA0582B9-10CA-4E26-9239-278995E288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D486ECD-0095-40B6-A3BB-4BAD1C686AFF}">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Datacenter Automation</a:t>
          </a:r>
          <a:endParaRPr lang="en-US" b="1" dirty="0">
            <a:effectLst>
              <a:outerShdw blurRad="38100" dist="38100" dir="2700000" algn="tl">
                <a:srgbClr val="000000">
                  <a:alpha val="43137"/>
                </a:srgbClr>
              </a:outerShdw>
            </a:effectLst>
          </a:endParaRPr>
        </a:p>
      </dgm:t>
    </dgm:pt>
    <dgm:pt modelId="{DCBB1B2A-C0D3-4687-821D-CB3EDDBC5B67}" type="parTrans" cxnId="{7AEC4717-FE3E-400E-A214-40FCA2426249}">
      <dgm:prSet/>
      <dgm:spPr/>
      <dgm:t>
        <a:bodyPr/>
        <a:lstStyle/>
        <a:p>
          <a:endParaRPr lang="en-US"/>
        </a:p>
      </dgm:t>
    </dgm:pt>
    <dgm:pt modelId="{44BDA220-BFB3-458A-92C4-20FDDFED87FC}" type="sibTrans" cxnId="{7AEC4717-FE3E-400E-A214-40FCA2426249}">
      <dgm:prSet/>
      <dgm:spPr/>
      <dgm:t>
        <a:bodyPr/>
        <a:lstStyle/>
        <a:p>
          <a:endParaRPr lang="en-US"/>
        </a:p>
      </dgm:t>
    </dgm:pt>
    <dgm:pt modelId="{64429D60-8E40-4A9E-8357-642FEA40D1DA}">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Server Migration</a:t>
          </a:r>
          <a:endParaRPr lang="en-US" b="1" dirty="0">
            <a:effectLst>
              <a:outerShdw blurRad="38100" dist="38100" dir="2700000" algn="tl">
                <a:srgbClr val="000000">
                  <a:alpha val="43137"/>
                </a:srgbClr>
              </a:outerShdw>
            </a:effectLst>
          </a:endParaRPr>
        </a:p>
      </dgm:t>
    </dgm:pt>
    <dgm:pt modelId="{9F9EE2E2-FA10-4EB1-96DB-CD9CBA01246D}" type="parTrans" cxnId="{A4BDB526-F832-42AD-914F-7DDB0424036B}">
      <dgm:prSet/>
      <dgm:spPr/>
      <dgm:t>
        <a:bodyPr/>
        <a:lstStyle/>
        <a:p>
          <a:endParaRPr lang="en-US"/>
        </a:p>
      </dgm:t>
    </dgm:pt>
    <dgm:pt modelId="{1DE7E498-BF5C-48BD-9C72-D7018D732B99}" type="sibTrans" cxnId="{A4BDB526-F832-42AD-914F-7DDB0424036B}">
      <dgm:prSet/>
      <dgm:spPr/>
      <dgm:t>
        <a:bodyPr/>
        <a:lstStyle/>
        <a:p>
          <a:endParaRPr lang="en-US"/>
        </a:p>
      </dgm:t>
    </dgm:pt>
    <dgm:pt modelId="{D2D4E356-5A9A-4E11-9B99-072D7BF7FA8D}">
      <dgm:prSet phldrT="[Text]">
        <dgm:style>
          <a:lnRef idx="0">
            <a:schemeClr val="accent2"/>
          </a:lnRef>
          <a:fillRef idx="3">
            <a:schemeClr val="accent2"/>
          </a:fillRef>
          <a:effectRef idx="3">
            <a:schemeClr val="accent2"/>
          </a:effectRef>
          <a:fontRef idx="minor">
            <a:schemeClr val="lt1"/>
          </a:fontRef>
        </dgm:style>
      </dgm:prSet>
      <dgm:spPr/>
      <dgm:t>
        <a:bodyPr/>
        <a:lstStyle/>
        <a:p>
          <a:pPr marL="234950" indent="-117475"/>
          <a:endParaRPr lang="en-US" dirty="0">
            <a:solidFill>
              <a:srgbClr val="000000"/>
            </a:solidFill>
          </a:endParaRPr>
        </a:p>
      </dgm:t>
    </dgm:pt>
    <dgm:pt modelId="{764CBA99-998E-42F1-9067-57AEDC3BE39F}" type="parTrans" cxnId="{6D32B27E-7088-4C4F-8C4C-952A3595E4E2}">
      <dgm:prSet/>
      <dgm:spPr/>
      <dgm:t>
        <a:bodyPr/>
        <a:lstStyle/>
        <a:p>
          <a:endParaRPr lang="en-US"/>
        </a:p>
      </dgm:t>
    </dgm:pt>
    <dgm:pt modelId="{0841368F-1149-4240-87F7-0B23F9E5474A}" type="sibTrans" cxnId="{6D32B27E-7088-4C4F-8C4C-952A3595E4E2}">
      <dgm:prSet/>
      <dgm:spPr/>
      <dgm:t>
        <a:bodyPr/>
        <a:lstStyle/>
        <a:p>
          <a:endParaRPr lang="en-US"/>
        </a:p>
      </dgm:t>
    </dgm:pt>
    <dgm:pt modelId="{45659DF2-8BB6-4C77-8F6F-BE0193B62C80}">
      <dgm:prSet phldrT="[Text]">
        <dgm:style>
          <a:lnRef idx="0">
            <a:schemeClr val="accent3"/>
          </a:lnRef>
          <a:fillRef idx="3">
            <a:schemeClr val="accent3"/>
          </a:fillRef>
          <a:effectRef idx="3">
            <a:schemeClr val="accent3"/>
          </a:effectRef>
          <a:fontRef idx="minor">
            <a:schemeClr val="lt1"/>
          </a:fontRef>
        </dgm:style>
      </dgm:prSet>
      <dgm:spPr/>
      <dgm:t>
        <a:bodyPr/>
        <a:lstStyle/>
        <a:p>
          <a:pPr marL="0" indent="0" algn="ctr"/>
          <a:r>
            <a:rPr lang="en-US" b="1" dirty="0" smtClean="0">
              <a:effectLst>
                <a:outerShdw blurRad="38100" dist="38100" dir="2700000" algn="tl">
                  <a:srgbClr val="000000">
                    <a:alpha val="43137"/>
                  </a:srgbClr>
                </a:outerShdw>
              </a:effectLst>
            </a:rPr>
            <a:t>Rich Server Management</a:t>
          </a:r>
          <a:endParaRPr lang="en-US" b="1" dirty="0">
            <a:effectLst>
              <a:outerShdw blurRad="38100" dist="38100" dir="2700000" algn="tl">
                <a:srgbClr val="000000">
                  <a:alpha val="43137"/>
                </a:srgbClr>
              </a:outerShdw>
            </a:effectLst>
          </a:endParaRPr>
        </a:p>
      </dgm:t>
    </dgm:pt>
    <dgm:pt modelId="{9EBB818C-4BE8-4BEE-AA91-12329DA797C8}" type="parTrans" cxnId="{240AC471-B1A0-4D01-9A97-00C45F94C999}">
      <dgm:prSet/>
      <dgm:spPr/>
      <dgm:t>
        <a:bodyPr/>
        <a:lstStyle/>
        <a:p>
          <a:endParaRPr lang="en-US"/>
        </a:p>
      </dgm:t>
    </dgm:pt>
    <dgm:pt modelId="{D60A0662-CEFF-4840-96D8-75C6F28BBA16}" type="sibTrans" cxnId="{240AC471-B1A0-4D01-9A97-00C45F94C999}">
      <dgm:prSet/>
      <dgm:spPr/>
      <dgm:t>
        <a:bodyPr/>
        <a:lstStyle/>
        <a:p>
          <a:endParaRPr lang="en-US"/>
        </a:p>
      </dgm:t>
    </dgm:pt>
    <dgm:pt modelId="{C539CA5C-ECD5-4B07-A63D-A5009BA18C51}">
      <dgm:prSet phldrT="[Text]">
        <dgm:style>
          <a:lnRef idx="0">
            <a:schemeClr val="accent3"/>
          </a:lnRef>
          <a:fillRef idx="3">
            <a:schemeClr val="accent3"/>
          </a:fillRef>
          <a:effectRef idx="3">
            <a:schemeClr val="accent3"/>
          </a:effectRef>
          <a:fontRef idx="minor">
            <a:schemeClr val="lt1"/>
          </a:fontRef>
        </dgm:style>
      </dgm:prSet>
      <dgm:spPr/>
      <dgm:t>
        <a:bodyPr/>
        <a:lstStyle/>
        <a:p>
          <a:pPr marL="234950" indent="-117475"/>
          <a:endParaRPr lang="en-US" dirty="0">
            <a:solidFill>
              <a:srgbClr val="000000"/>
            </a:solidFill>
          </a:endParaRPr>
        </a:p>
      </dgm:t>
    </dgm:pt>
    <dgm:pt modelId="{7E87DC9F-5985-4349-B9C8-7CAA0A26D45D}" type="parTrans" cxnId="{A80BEC27-88F6-4C71-9330-5F87975531D9}">
      <dgm:prSet/>
      <dgm:spPr/>
      <dgm:t>
        <a:bodyPr/>
        <a:lstStyle/>
        <a:p>
          <a:endParaRPr lang="en-US"/>
        </a:p>
      </dgm:t>
    </dgm:pt>
    <dgm:pt modelId="{C73CA952-1223-4DB4-BABA-D3B2590E52B0}" type="sibTrans" cxnId="{A80BEC27-88F6-4C71-9330-5F87975531D9}">
      <dgm:prSet/>
      <dgm:spPr/>
      <dgm:t>
        <a:bodyPr/>
        <a:lstStyle/>
        <a:p>
          <a:endParaRPr lang="en-US"/>
        </a:p>
      </dgm:t>
    </dgm:pt>
    <dgm:pt modelId="{323FA43F-9B39-420F-8F74-395F7A09B4FF}">
      <dgm:prSet phldrT="[Text]">
        <dgm:style>
          <a:lnRef idx="0">
            <a:schemeClr val="accent1"/>
          </a:lnRef>
          <a:fillRef idx="3">
            <a:schemeClr val="accent1"/>
          </a:fillRef>
          <a:effectRef idx="3">
            <a:schemeClr val="accent1"/>
          </a:effectRef>
          <a:fontRef idx="minor">
            <a:schemeClr val="lt1"/>
          </a:fontRef>
        </dgm:style>
      </dgm:prSet>
      <dgm:spPr/>
      <dgm:t>
        <a:bodyPr/>
        <a:lstStyle/>
        <a:p>
          <a:pPr marL="234950" indent="-117475"/>
          <a:endParaRPr lang="en-US" dirty="0">
            <a:solidFill>
              <a:srgbClr val="000000"/>
            </a:solidFill>
          </a:endParaRPr>
        </a:p>
      </dgm:t>
    </dgm:pt>
    <dgm:pt modelId="{388DF15B-4040-421D-B2ED-D274C9EE86F3}" type="sibTrans" cxnId="{6C56F72D-994C-4E0E-B308-3BCF11E46419}">
      <dgm:prSet/>
      <dgm:spPr/>
      <dgm:t>
        <a:bodyPr/>
        <a:lstStyle/>
        <a:p>
          <a:endParaRPr lang="en-US"/>
        </a:p>
      </dgm:t>
    </dgm:pt>
    <dgm:pt modelId="{54920D50-B61F-42DA-9CAF-D1A407F179D9}" type="parTrans" cxnId="{6C56F72D-994C-4E0E-B308-3BCF11E46419}">
      <dgm:prSet/>
      <dgm:spPr/>
      <dgm:t>
        <a:bodyPr/>
        <a:lstStyle/>
        <a:p>
          <a:endParaRPr lang="en-US"/>
        </a:p>
      </dgm:t>
    </dgm:pt>
    <dgm:pt modelId="{1A3CABFC-8D96-42C9-A886-EA15755398F7}" type="pres">
      <dgm:prSet presAssocID="{FA0582B9-10CA-4E26-9239-278995E288C4}" presName="Name0" presStyleCnt="0">
        <dgm:presLayoutVars>
          <dgm:dir/>
          <dgm:animLvl val="lvl"/>
          <dgm:resizeHandles val="exact"/>
        </dgm:presLayoutVars>
      </dgm:prSet>
      <dgm:spPr/>
      <dgm:t>
        <a:bodyPr/>
        <a:lstStyle/>
        <a:p>
          <a:endParaRPr lang="en-US"/>
        </a:p>
      </dgm:t>
    </dgm:pt>
    <dgm:pt modelId="{4D644D91-FD3F-45B5-8D97-FAC4B9537895}" type="pres">
      <dgm:prSet presAssocID="{6D486ECD-0095-40B6-A3BB-4BAD1C686AFF}" presName="linNode" presStyleCnt="0"/>
      <dgm:spPr/>
    </dgm:pt>
    <dgm:pt modelId="{FA555BB9-AFFD-4948-97F7-BDCA9C8A947D}" type="pres">
      <dgm:prSet presAssocID="{6D486ECD-0095-40B6-A3BB-4BAD1C686AFF}" presName="parentText" presStyleLbl="node1" presStyleIdx="0" presStyleCnt="3" custScaleX="85034" custLinFactNeighborX="-6580">
        <dgm:presLayoutVars>
          <dgm:chMax val="1"/>
          <dgm:bulletEnabled val="1"/>
        </dgm:presLayoutVars>
      </dgm:prSet>
      <dgm:spPr/>
      <dgm:t>
        <a:bodyPr/>
        <a:lstStyle/>
        <a:p>
          <a:endParaRPr lang="en-US"/>
        </a:p>
      </dgm:t>
    </dgm:pt>
    <dgm:pt modelId="{922DF304-AABE-4CCA-A826-A9C2A6F1AF4C}" type="pres">
      <dgm:prSet presAssocID="{6D486ECD-0095-40B6-A3BB-4BAD1C686AFF}" presName="descendantText" presStyleLbl="alignAccFollowNode1" presStyleIdx="0" presStyleCnt="3" custScaleX="143093" custLinFactNeighborX="531">
        <dgm:presLayoutVars>
          <dgm:bulletEnabled val="1"/>
        </dgm:presLayoutVars>
      </dgm:prSet>
      <dgm:spPr/>
      <dgm:t>
        <a:bodyPr/>
        <a:lstStyle/>
        <a:p>
          <a:endParaRPr lang="en-US"/>
        </a:p>
      </dgm:t>
    </dgm:pt>
    <dgm:pt modelId="{858AC874-EEC0-42FD-8F5C-0567C644D709}" type="pres">
      <dgm:prSet presAssocID="{44BDA220-BFB3-458A-92C4-20FDDFED87FC}" presName="sp" presStyleCnt="0"/>
      <dgm:spPr/>
    </dgm:pt>
    <dgm:pt modelId="{56471EE6-A52D-4DE3-AE1B-D3B1CE228730}" type="pres">
      <dgm:prSet presAssocID="{64429D60-8E40-4A9E-8357-642FEA40D1DA}" presName="linNode" presStyleCnt="0"/>
      <dgm:spPr/>
    </dgm:pt>
    <dgm:pt modelId="{C4F49A81-0F37-4E03-AE11-2A579469A230}" type="pres">
      <dgm:prSet presAssocID="{64429D60-8E40-4A9E-8357-642FEA40D1DA}" presName="parentText" presStyleLbl="node1" presStyleIdx="1" presStyleCnt="3" custScaleX="85034" custLinFactNeighborX="-6580">
        <dgm:presLayoutVars>
          <dgm:chMax val="1"/>
          <dgm:bulletEnabled val="1"/>
        </dgm:presLayoutVars>
      </dgm:prSet>
      <dgm:spPr/>
      <dgm:t>
        <a:bodyPr/>
        <a:lstStyle/>
        <a:p>
          <a:endParaRPr lang="en-US"/>
        </a:p>
      </dgm:t>
    </dgm:pt>
    <dgm:pt modelId="{77B7672B-15DC-4D3D-9DE4-63B243A8BFCA}" type="pres">
      <dgm:prSet presAssocID="{64429D60-8E40-4A9E-8357-642FEA40D1DA}" presName="descendantText" presStyleLbl="alignAccFollowNode1" presStyleIdx="1" presStyleCnt="3" custScaleX="143093" custLinFactNeighborX="531">
        <dgm:presLayoutVars>
          <dgm:bulletEnabled val="1"/>
        </dgm:presLayoutVars>
      </dgm:prSet>
      <dgm:spPr/>
      <dgm:t>
        <a:bodyPr/>
        <a:lstStyle/>
        <a:p>
          <a:endParaRPr lang="en-US"/>
        </a:p>
      </dgm:t>
    </dgm:pt>
    <dgm:pt modelId="{EE1B0FDE-E68F-4C7A-9896-E3C20C029E06}" type="pres">
      <dgm:prSet presAssocID="{1DE7E498-BF5C-48BD-9C72-D7018D732B99}" presName="sp" presStyleCnt="0"/>
      <dgm:spPr/>
    </dgm:pt>
    <dgm:pt modelId="{16036BD6-179E-446E-B8A2-D910583FB69D}" type="pres">
      <dgm:prSet presAssocID="{45659DF2-8BB6-4C77-8F6F-BE0193B62C80}" presName="linNode" presStyleCnt="0"/>
      <dgm:spPr/>
    </dgm:pt>
    <dgm:pt modelId="{7FCF2B51-976E-4274-804F-5280314CB1AE}" type="pres">
      <dgm:prSet presAssocID="{45659DF2-8BB6-4C77-8F6F-BE0193B62C80}" presName="parentText" presStyleLbl="node1" presStyleIdx="2" presStyleCnt="3" custScaleX="72481" custLinFactNeighborX="-6580">
        <dgm:presLayoutVars>
          <dgm:chMax val="1"/>
          <dgm:bulletEnabled val="1"/>
        </dgm:presLayoutVars>
      </dgm:prSet>
      <dgm:spPr/>
      <dgm:t>
        <a:bodyPr/>
        <a:lstStyle/>
        <a:p>
          <a:endParaRPr lang="en-US"/>
        </a:p>
      </dgm:t>
    </dgm:pt>
    <dgm:pt modelId="{A22AD8DA-241A-4883-80C4-8D4ED19C3389}" type="pres">
      <dgm:prSet presAssocID="{45659DF2-8BB6-4C77-8F6F-BE0193B62C80}" presName="descendantText" presStyleLbl="alignAccFollowNode1" presStyleIdx="2" presStyleCnt="3" custScaleX="125878">
        <dgm:presLayoutVars>
          <dgm:bulletEnabled val="1"/>
        </dgm:presLayoutVars>
      </dgm:prSet>
      <dgm:spPr/>
      <dgm:t>
        <a:bodyPr/>
        <a:lstStyle/>
        <a:p>
          <a:endParaRPr lang="en-US"/>
        </a:p>
      </dgm:t>
    </dgm:pt>
  </dgm:ptLst>
  <dgm:cxnLst>
    <dgm:cxn modelId="{A80BEC27-88F6-4C71-9330-5F87975531D9}" srcId="{45659DF2-8BB6-4C77-8F6F-BE0193B62C80}" destId="{C539CA5C-ECD5-4B07-A63D-A5009BA18C51}" srcOrd="0" destOrd="0" parTransId="{7E87DC9F-5985-4349-B9C8-7CAA0A26D45D}" sibTransId="{C73CA952-1223-4DB4-BABA-D3B2590E52B0}"/>
    <dgm:cxn modelId="{62513F8C-8C5B-4241-8766-FD1C7D6F31FA}" type="presOf" srcId="{D2D4E356-5A9A-4E11-9B99-072D7BF7FA8D}" destId="{77B7672B-15DC-4D3D-9DE4-63B243A8BFCA}" srcOrd="0" destOrd="0" presId="urn:microsoft.com/office/officeart/2005/8/layout/vList5"/>
    <dgm:cxn modelId="{3603BC8A-E22D-452C-994E-5692A5E33DA1}" type="presOf" srcId="{C539CA5C-ECD5-4B07-A63D-A5009BA18C51}" destId="{A22AD8DA-241A-4883-80C4-8D4ED19C3389}" srcOrd="0" destOrd="0" presId="urn:microsoft.com/office/officeart/2005/8/layout/vList5"/>
    <dgm:cxn modelId="{57E268D0-9AA5-4DD0-B37B-B48B71079916}" type="presOf" srcId="{45659DF2-8BB6-4C77-8F6F-BE0193B62C80}" destId="{7FCF2B51-976E-4274-804F-5280314CB1AE}" srcOrd="0" destOrd="0" presId="urn:microsoft.com/office/officeart/2005/8/layout/vList5"/>
    <dgm:cxn modelId="{6D32B27E-7088-4C4F-8C4C-952A3595E4E2}" srcId="{64429D60-8E40-4A9E-8357-642FEA40D1DA}" destId="{D2D4E356-5A9A-4E11-9B99-072D7BF7FA8D}" srcOrd="0" destOrd="0" parTransId="{764CBA99-998E-42F1-9067-57AEDC3BE39F}" sibTransId="{0841368F-1149-4240-87F7-0B23F9E5474A}"/>
    <dgm:cxn modelId="{A98A76C7-0462-4419-9C91-8BCCE44C8392}" type="presOf" srcId="{64429D60-8E40-4A9E-8357-642FEA40D1DA}" destId="{C4F49A81-0F37-4E03-AE11-2A579469A230}" srcOrd="0" destOrd="0" presId="urn:microsoft.com/office/officeart/2005/8/layout/vList5"/>
    <dgm:cxn modelId="{304F3648-2D5F-4844-A3C1-060A24343430}" type="presOf" srcId="{FA0582B9-10CA-4E26-9239-278995E288C4}" destId="{1A3CABFC-8D96-42C9-A886-EA15755398F7}" srcOrd="0" destOrd="0" presId="urn:microsoft.com/office/officeart/2005/8/layout/vList5"/>
    <dgm:cxn modelId="{6C56F72D-994C-4E0E-B308-3BCF11E46419}" srcId="{6D486ECD-0095-40B6-A3BB-4BAD1C686AFF}" destId="{323FA43F-9B39-420F-8F74-395F7A09B4FF}" srcOrd="0" destOrd="0" parTransId="{54920D50-B61F-42DA-9CAF-D1A407F179D9}" sibTransId="{388DF15B-4040-421D-B2ED-D274C9EE86F3}"/>
    <dgm:cxn modelId="{A98BF4E7-D349-48CE-9CED-EFEC8EAC851D}" type="presOf" srcId="{323FA43F-9B39-420F-8F74-395F7A09B4FF}" destId="{922DF304-AABE-4CCA-A826-A9C2A6F1AF4C}" srcOrd="0" destOrd="0" presId="urn:microsoft.com/office/officeart/2005/8/layout/vList5"/>
    <dgm:cxn modelId="{240AC471-B1A0-4D01-9A97-00C45F94C999}" srcId="{FA0582B9-10CA-4E26-9239-278995E288C4}" destId="{45659DF2-8BB6-4C77-8F6F-BE0193B62C80}" srcOrd="2" destOrd="0" parTransId="{9EBB818C-4BE8-4BEE-AA91-12329DA797C8}" sibTransId="{D60A0662-CEFF-4840-96D8-75C6F28BBA16}"/>
    <dgm:cxn modelId="{A4BDB526-F832-42AD-914F-7DDB0424036B}" srcId="{FA0582B9-10CA-4E26-9239-278995E288C4}" destId="{64429D60-8E40-4A9E-8357-642FEA40D1DA}" srcOrd="1" destOrd="0" parTransId="{9F9EE2E2-FA10-4EB1-96DB-CD9CBA01246D}" sibTransId="{1DE7E498-BF5C-48BD-9C72-D7018D732B99}"/>
    <dgm:cxn modelId="{7AEC4717-FE3E-400E-A214-40FCA2426249}" srcId="{FA0582B9-10CA-4E26-9239-278995E288C4}" destId="{6D486ECD-0095-40B6-A3BB-4BAD1C686AFF}" srcOrd="0" destOrd="0" parTransId="{DCBB1B2A-C0D3-4687-821D-CB3EDDBC5B67}" sibTransId="{44BDA220-BFB3-458A-92C4-20FDDFED87FC}"/>
    <dgm:cxn modelId="{EB00FC8E-6D32-4E6E-B510-0E27B6F2E52B}" type="presOf" srcId="{6D486ECD-0095-40B6-A3BB-4BAD1C686AFF}" destId="{FA555BB9-AFFD-4948-97F7-BDCA9C8A947D}" srcOrd="0" destOrd="0" presId="urn:microsoft.com/office/officeart/2005/8/layout/vList5"/>
    <dgm:cxn modelId="{97A44802-43C7-464B-BC7E-242237D4EC2C}" type="presParOf" srcId="{1A3CABFC-8D96-42C9-A886-EA15755398F7}" destId="{4D644D91-FD3F-45B5-8D97-FAC4B9537895}" srcOrd="0" destOrd="0" presId="urn:microsoft.com/office/officeart/2005/8/layout/vList5"/>
    <dgm:cxn modelId="{0F28CA53-BBAB-473C-9867-CC6D81D53D97}" type="presParOf" srcId="{4D644D91-FD3F-45B5-8D97-FAC4B9537895}" destId="{FA555BB9-AFFD-4948-97F7-BDCA9C8A947D}" srcOrd="0" destOrd="0" presId="urn:microsoft.com/office/officeart/2005/8/layout/vList5"/>
    <dgm:cxn modelId="{92E9AB0B-5ECB-4F2C-BC69-F48F49C0AFB2}" type="presParOf" srcId="{4D644D91-FD3F-45B5-8D97-FAC4B9537895}" destId="{922DF304-AABE-4CCA-A826-A9C2A6F1AF4C}" srcOrd="1" destOrd="0" presId="urn:microsoft.com/office/officeart/2005/8/layout/vList5"/>
    <dgm:cxn modelId="{DCE15CDF-5D74-43C5-8271-314221714FE1}" type="presParOf" srcId="{1A3CABFC-8D96-42C9-A886-EA15755398F7}" destId="{858AC874-EEC0-42FD-8F5C-0567C644D709}" srcOrd="1" destOrd="0" presId="urn:microsoft.com/office/officeart/2005/8/layout/vList5"/>
    <dgm:cxn modelId="{FBF8CEB2-16E8-4DED-8D6F-A2DB88C577F0}" type="presParOf" srcId="{1A3CABFC-8D96-42C9-A886-EA15755398F7}" destId="{56471EE6-A52D-4DE3-AE1B-D3B1CE228730}" srcOrd="2" destOrd="0" presId="urn:microsoft.com/office/officeart/2005/8/layout/vList5"/>
    <dgm:cxn modelId="{97EECD54-46DE-4A18-9AB5-CF71D4B41B81}" type="presParOf" srcId="{56471EE6-A52D-4DE3-AE1B-D3B1CE228730}" destId="{C4F49A81-0F37-4E03-AE11-2A579469A230}" srcOrd="0" destOrd="0" presId="urn:microsoft.com/office/officeart/2005/8/layout/vList5"/>
    <dgm:cxn modelId="{6DE06F2A-DDD7-4591-822F-DC7545708C64}" type="presParOf" srcId="{56471EE6-A52D-4DE3-AE1B-D3B1CE228730}" destId="{77B7672B-15DC-4D3D-9DE4-63B243A8BFCA}" srcOrd="1" destOrd="0" presId="urn:microsoft.com/office/officeart/2005/8/layout/vList5"/>
    <dgm:cxn modelId="{DED77AF8-EADA-4CED-8BEB-02C338F6AB20}" type="presParOf" srcId="{1A3CABFC-8D96-42C9-A886-EA15755398F7}" destId="{EE1B0FDE-E68F-4C7A-9896-E3C20C029E06}" srcOrd="3" destOrd="0" presId="urn:microsoft.com/office/officeart/2005/8/layout/vList5"/>
    <dgm:cxn modelId="{D8E2CECC-89F1-495E-BE27-A41790D9DAC3}" type="presParOf" srcId="{1A3CABFC-8D96-42C9-A886-EA15755398F7}" destId="{16036BD6-179E-446E-B8A2-D910583FB69D}" srcOrd="4" destOrd="0" presId="urn:microsoft.com/office/officeart/2005/8/layout/vList5"/>
    <dgm:cxn modelId="{A2A24490-2042-40AA-8EA1-2877CE1EA1FC}" type="presParOf" srcId="{16036BD6-179E-446E-B8A2-D910583FB69D}" destId="{7FCF2B51-976E-4274-804F-5280314CB1AE}" srcOrd="0" destOrd="0" presId="urn:microsoft.com/office/officeart/2005/8/layout/vList5"/>
    <dgm:cxn modelId="{4BD128F9-6206-4990-8E00-C3425A98069C}" type="presParOf" srcId="{16036BD6-179E-446E-B8A2-D910583FB69D}" destId="{A22AD8DA-241A-4883-80C4-8D4ED19C3389}"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DDAE0676-46A2-4378-9F9B-86607B3FD2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305E4D-BFA8-4A7C-A1F3-BFE9C757B30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WMI</a:t>
          </a:r>
          <a:endParaRPr lang="en-US" b="1" dirty="0">
            <a:effectLst>
              <a:outerShdw blurRad="38100" dist="38100" dir="2700000" algn="tl">
                <a:srgbClr val="000000">
                  <a:alpha val="43137"/>
                </a:srgbClr>
              </a:outerShdw>
            </a:effectLst>
          </a:endParaRPr>
        </a:p>
      </dgm:t>
    </dgm:pt>
    <dgm:pt modelId="{E236B354-AF89-4ED4-9697-57B551772CFA}" type="parTrans" cxnId="{F54A91D3-85D6-4E3E-8C37-A481781813E8}">
      <dgm:prSet/>
      <dgm:spPr/>
      <dgm:t>
        <a:bodyPr/>
        <a:lstStyle/>
        <a:p>
          <a:endParaRPr lang="en-US"/>
        </a:p>
      </dgm:t>
    </dgm:pt>
    <dgm:pt modelId="{9B6B8A65-3489-416C-97F0-D2DFB8999B33}" type="sibTrans" cxnId="{F54A91D3-85D6-4E3E-8C37-A481781813E8}">
      <dgm:prSet/>
      <dgm:spPr/>
      <dgm:t>
        <a:bodyPr/>
        <a:lstStyle/>
        <a:p>
          <a:endParaRPr lang="en-US"/>
        </a:p>
      </dgm:t>
    </dgm:pt>
    <dgm:pt modelId="{D6D59E02-13F8-4163-BC55-AF9B8974B63B}">
      <dgm:prSet>
        <dgm:style>
          <a:lnRef idx="0">
            <a:schemeClr val="accent2"/>
          </a:lnRef>
          <a:fillRef idx="3">
            <a:schemeClr val="accent2"/>
          </a:fillRef>
          <a:effectRef idx="3">
            <a:schemeClr val="accent2"/>
          </a:effectRef>
          <a:fontRef idx="minor">
            <a:schemeClr val="lt1"/>
          </a:fontRef>
        </dgm:style>
      </dgm:prSet>
      <dgm:spPr/>
      <dgm:t>
        <a:bodyPr/>
        <a:lstStyle/>
        <a:p>
          <a:r>
            <a:rPr lang="en-US" b="1" dirty="0" err="1" smtClean="0">
              <a:effectLst>
                <a:outerShdw blurRad="38100" dist="38100" dir="2700000" algn="tl">
                  <a:srgbClr val="000000">
                    <a:alpha val="43137"/>
                  </a:srgbClr>
                </a:outerShdw>
              </a:effectLst>
            </a:rPr>
            <a:t>WinRM</a:t>
          </a:r>
          <a:endParaRPr lang="en-US" b="1" dirty="0" smtClean="0">
            <a:effectLst>
              <a:outerShdw blurRad="38100" dist="38100" dir="2700000" algn="tl">
                <a:srgbClr val="000000">
                  <a:alpha val="43137"/>
                </a:srgbClr>
              </a:outerShdw>
            </a:effectLst>
          </a:endParaRPr>
        </a:p>
      </dgm:t>
    </dgm:pt>
    <dgm:pt modelId="{F0AF05C4-B2CA-4B34-BD8D-7215C37BE095}" type="parTrans" cxnId="{65B3BF76-009A-4847-B6E7-EFC9E6903F5D}">
      <dgm:prSet/>
      <dgm:spPr/>
      <dgm:t>
        <a:bodyPr/>
        <a:lstStyle/>
        <a:p>
          <a:endParaRPr lang="en-US"/>
        </a:p>
      </dgm:t>
    </dgm:pt>
    <dgm:pt modelId="{7A7BCF1B-64ED-4356-BF68-87261480CFA2}" type="sibTrans" cxnId="{65B3BF76-009A-4847-B6E7-EFC9E6903F5D}">
      <dgm:prSet/>
      <dgm:spPr/>
      <dgm:t>
        <a:bodyPr/>
        <a:lstStyle/>
        <a:p>
          <a:endParaRPr lang="en-US"/>
        </a:p>
      </dgm:t>
    </dgm:pt>
    <dgm:pt modelId="{2699A988-AD74-4681-8A28-C21932E04E69}">
      <dgm:prSet>
        <dgm:style>
          <a:lnRef idx="0">
            <a:schemeClr val="accent3"/>
          </a:lnRef>
          <a:fillRef idx="3">
            <a:schemeClr val="accent3"/>
          </a:fillRef>
          <a:effectRef idx="3">
            <a:schemeClr val="accent3"/>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BITS</a:t>
          </a:r>
          <a:r>
            <a:rPr lang="en-US" dirty="0" smtClean="0"/>
            <a:t> </a:t>
          </a:r>
        </a:p>
      </dgm:t>
    </dgm:pt>
    <dgm:pt modelId="{2AC2B6E8-3D8A-49BC-A462-4BC595F679CA}" type="parTrans" cxnId="{F823081D-6CD2-4190-A34B-C621AB2A0F39}">
      <dgm:prSet/>
      <dgm:spPr/>
      <dgm:t>
        <a:bodyPr/>
        <a:lstStyle/>
        <a:p>
          <a:endParaRPr lang="en-US"/>
        </a:p>
      </dgm:t>
    </dgm:pt>
    <dgm:pt modelId="{089D7E51-3483-470F-8175-9B92469F1BD5}" type="sibTrans" cxnId="{F823081D-6CD2-4190-A34B-C621AB2A0F39}">
      <dgm:prSet/>
      <dgm:spPr/>
      <dgm:t>
        <a:bodyPr/>
        <a:lstStyle/>
        <a:p>
          <a:endParaRPr lang="en-US"/>
        </a:p>
      </dgm:t>
    </dgm:pt>
    <dgm:pt modelId="{7A6C1270-CDD8-469D-82D5-BF7AFB6BB967}">
      <dgm:prSet>
        <dgm:style>
          <a:lnRef idx="0">
            <a:schemeClr val="accent3"/>
          </a:lnRef>
          <a:fillRef idx="3">
            <a:schemeClr val="accent3"/>
          </a:fillRef>
          <a:effectRef idx="3">
            <a:schemeClr val="accent3"/>
          </a:effectRef>
          <a:fontRef idx="minor">
            <a:schemeClr val="lt1"/>
          </a:fontRef>
        </dgm:style>
      </dgm:prSet>
      <dgm:spPr/>
      <dgm:t>
        <a:bodyPr/>
        <a:lstStyle/>
        <a:p>
          <a:endParaRPr lang="en-US" dirty="0" smtClean="0">
            <a:solidFill>
              <a:srgbClr val="000000"/>
            </a:solidFill>
          </a:endParaRPr>
        </a:p>
      </dgm:t>
    </dgm:pt>
    <dgm:pt modelId="{3034EDFB-A2F2-4EF7-B6F5-193696E7D027}" type="parTrans" cxnId="{3B77D7AF-08C7-4FD1-BC81-45F1A65BA5A0}">
      <dgm:prSet/>
      <dgm:spPr/>
      <dgm:t>
        <a:bodyPr/>
        <a:lstStyle/>
        <a:p>
          <a:endParaRPr lang="en-US"/>
        </a:p>
      </dgm:t>
    </dgm:pt>
    <dgm:pt modelId="{7F792BC8-669A-475F-93E5-35939C80456F}" type="sibTrans" cxnId="{3B77D7AF-08C7-4FD1-BC81-45F1A65BA5A0}">
      <dgm:prSet/>
      <dgm:spPr/>
      <dgm:t>
        <a:bodyPr/>
        <a:lstStyle/>
        <a:p>
          <a:endParaRPr lang="en-US"/>
        </a:p>
      </dgm:t>
    </dgm:pt>
    <dgm:pt modelId="{16A107AD-6156-4999-8A17-605D44F7AE79}">
      <dgm:prSet>
        <dgm:style>
          <a:lnRef idx="0">
            <a:schemeClr val="accent1"/>
          </a:lnRef>
          <a:fillRef idx="3">
            <a:schemeClr val="accent1"/>
          </a:fillRef>
          <a:effectRef idx="3">
            <a:schemeClr val="accent1"/>
          </a:effectRef>
          <a:fontRef idx="minor">
            <a:schemeClr val="lt1"/>
          </a:fontRef>
        </dgm:style>
      </dgm:prSet>
      <dgm:spPr/>
      <dgm:t>
        <a:bodyPr/>
        <a:lstStyle/>
        <a:p>
          <a:endParaRPr lang="en-US" dirty="0" smtClean="0">
            <a:solidFill>
              <a:srgbClr val="000000"/>
            </a:solidFill>
          </a:endParaRPr>
        </a:p>
      </dgm:t>
    </dgm:pt>
    <dgm:pt modelId="{45C22309-EC1E-4A40-9B97-7F6BB5E0C4CD}" type="parTrans" cxnId="{DB9D25A4-1788-4808-89BE-0CCCF9C8A436}">
      <dgm:prSet/>
      <dgm:spPr/>
      <dgm:t>
        <a:bodyPr/>
        <a:lstStyle/>
        <a:p>
          <a:endParaRPr lang="en-US"/>
        </a:p>
      </dgm:t>
    </dgm:pt>
    <dgm:pt modelId="{94835AB1-B43F-43C2-A761-83511EB0295C}" type="sibTrans" cxnId="{DB9D25A4-1788-4808-89BE-0CCCF9C8A436}">
      <dgm:prSet/>
      <dgm:spPr/>
      <dgm:t>
        <a:bodyPr/>
        <a:lstStyle/>
        <a:p>
          <a:endParaRPr lang="en-US"/>
        </a:p>
      </dgm:t>
    </dgm:pt>
    <dgm:pt modelId="{B462E78D-1F46-4FDE-BDEB-5156251B8D21}">
      <dgm:prSet>
        <dgm:style>
          <a:lnRef idx="0">
            <a:schemeClr val="accent2"/>
          </a:lnRef>
          <a:fillRef idx="3">
            <a:schemeClr val="accent2"/>
          </a:fillRef>
          <a:effectRef idx="3">
            <a:schemeClr val="accent2"/>
          </a:effectRef>
          <a:fontRef idx="minor">
            <a:schemeClr val="lt1"/>
          </a:fontRef>
        </dgm:style>
      </dgm:prSet>
      <dgm:spPr/>
      <dgm:t>
        <a:bodyPr/>
        <a:lstStyle/>
        <a:p>
          <a:endParaRPr lang="en-US" dirty="0" smtClean="0">
            <a:solidFill>
              <a:srgbClr val="000000"/>
            </a:solidFill>
          </a:endParaRPr>
        </a:p>
      </dgm:t>
    </dgm:pt>
    <dgm:pt modelId="{0712BCDF-C83A-4B68-8D17-7341C87393C5}" type="parTrans" cxnId="{F816DF0D-1EC9-4025-B286-413927107CD3}">
      <dgm:prSet/>
      <dgm:spPr/>
      <dgm:t>
        <a:bodyPr/>
        <a:lstStyle/>
        <a:p>
          <a:endParaRPr lang="en-US"/>
        </a:p>
      </dgm:t>
    </dgm:pt>
    <dgm:pt modelId="{15EA8100-2A26-4727-AADA-96155CB26D04}" type="sibTrans" cxnId="{F816DF0D-1EC9-4025-B286-413927107CD3}">
      <dgm:prSet/>
      <dgm:spPr/>
      <dgm:t>
        <a:bodyPr/>
        <a:lstStyle/>
        <a:p>
          <a:endParaRPr lang="en-US"/>
        </a:p>
      </dgm:t>
    </dgm:pt>
    <dgm:pt modelId="{CC64560A-7157-43DF-B6F7-35CFA1EFE9F6}">
      <dgm:prSet>
        <dgm:style>
          <a:lnRef idx="0">
            <a:schemeClr val="accent1"/>
          </a:lnRef>
          <a:fillRef idx="3">
            <a:schemeClr val="accent1"/>
          </a:fillRef>
          <a:effectRef idx="3">
            <a:schemeClr val="accent1"/>
          </a:effectRef>
          <a:fontRef idx="minor">
            <a:schemeClr val="lt1"/>
          </a:fontRef>
        </dgm:style>
      </dgm:prSet>
      <dgm:spPr/>
      <dgm:t>
        <a:bodyPr/>
        <a:lstStyle/>
        <a:p>
          <a:endParaRPr lang="en-US" dirty="0" smtClean="0">
            <a:solidFill>
              <a:srgbClr val="000000"/>
            </a:solidFill>
          </a:endParaRPr>
        </a:p>
      </dgm:t>
    </dgm:pt>
    <dgm:pt modelId="{348A538C-11EB-4472-AD22-EFB34D72AC7B}" type="parTrans" cxnId="{0D7988C2-3995-4683-A351-DA2D4C470AF2}">
      <dgm:prSet/>
      <dgm:spPr/>
      <dgm:t>
        <a:bodyPr/>
        <a:lstStyle/>
        <a:p>
          <a:endParaRPr lang="en-GB"/>
        </a:p>
      </dgm:t>
    </dgm:pt>
    <dgm:pt modelId="{970CE23B-89EE-4759-98D4-231072AFFA5F}" type="sibTrans" cxnId="{0D7988C2-3995-4683-A351-DA2D4C470AF2}">
      <dgm:prSet/>
      <dgm:spPr/>
      <dgm:t>
        <a:bodyPr/>
        <a:lstStyle/>
        <a:p>
          <a:endParaRPr lang="en-GB"/>
        </a:p>
      </dgm:t>
    </dgm:pt>
    <dgm:pt modelId="{8777899E-F77B-4B51-B765-CEC0A82271B1}">
      <dgm:prSet>
        <dgm:style>
          <a:lnRef idx="0">
            <a:schemeClr val="accent1"/>
          </a:lnRef>
          <a:fillRef idx="3">
            <a:schemeClr val="accent1"/>
          </a:fillRef>
          <a:effectRef idx="3">
            <a:schemeClr val="accent1"/>
          </a:effectRef>
          <a:fontRef idx="minor">
            <a:schemeClr val="lt1"/>
          </a:fontRef>
        </dgm:style>
      </dgm:prSet>
      <dgm:spPr/>
      <dgm:t>
        <a:bodyPr/>
        <a:lstStyle/>
        <a:p>
          <a:endParaRPr lang="en-US" dirty="0" smtClean="0">
            <a:solidFill>
              <a:srgbClr val="000000"/>
            </a:solidFill>
          </a:endParaRPr>
        </a:p>
      </dgm:t>
    </dgm:pt>
    <dgm:pt modelId="{E9FB4F56-E92D-4C54-A496-E8F693C68748}" type="parTrans" cxnId="{B6E3E34F-BD4C-4662-B809-1FC0DCDECFD6}">
      <dgm:prSet/>
      <dgm:spPr/>
      <dgm:t>
        <a:bodyPr/>
        <a:lstStyle/>
        <a:p>
          <a:endParaRPr lang="en-GB"/>
        </a:p>
      </dgm:t>
    </dgm:pt>
    <dgm:pt modelId="{9BC0B5A7-0BCE-4B9D-BAEB-8F7579346141}" type="sibTrans" cxnId="{B6E3E34F-BD4C-4662-B809-1FC0DCDECFD6}">
      <dgm:prSet/>
      <dgm:spPr/>
      <dgm:t>
        <a:bodyPr/>
        <a:lstStyle/>
        <a:p>
          <a:endParaRPr lang="en-GB"/>
        </a:p>
      </dgm:t>
    </dgm:pt>
    <dgm:pt modelId="{B0E086EF-8302-468C-BB06-33A0B11A63FE}">
      <dgm:prSet>
        <dgm:style>
          <a:lnRef idx="0">
            <a:schemeClr val="accent2"/>
          </a:lnRef>
          <a:fillRef idx="3">
            <a:schemeClr val="accent2"/>
          </a:fillRef>
          <a:effectRef idx="3">
            <a:schemeClr val="accent2"/>
          </a:effectRef>
          <a:fontRef idx="minor">
            <a:schemeClr val="lt1"/>
          </a:fontRef>
        </dgm:style>
      </dgm:prSet>
      <dgm:spPr/>
      <dgm:t>
        <a:bodyPr/>
        <a:lstStyle/>
        <a:p>
          <a:endParaRPr lang="en-US" dirty="0" smtClean="0">
            <a:solidFill>
              <a:srgbClr val="000000"/>
            </a:solidFill>
          </a:endParaRPr>
        </a:p>
      </dgm:t>
    </dgm:pt>
    <dgm:pt modelId="{E98513DE-1046-4B4B-AB19-809A2EC1BFFC}" type="parTrans" cxnId="{5A9F52DB-F4AE-4B53-B0D1-C30197489A64}">
      <dgm:prSet/>
      <dgm:spPr/>
      <dgm:t>
        <a:bodyPr/>
        <a:lstStyle/>
        <a:p>
          <a:endParaRPr lang="en-GB"/>
        </a:p>
      </dgm:t>
    </dgm:pt>
    <dgm:pt modelId="{94CD314F-43A5-4D3A-9137-D29498A52372}" type="sibTrans" cxnId="{5A9F52DB-F4AE-4B53-B0D1-C30197489A64}">
      <dgm:prSet/>
      <dgm:spPr/>
      <dgm:t>
        <a:bodyPr/>
        <a:lstStyle/>
        <a:p>
          <a:endParaRPr lang="en-GB"/>
        </a:p>
      </dgm:t>
    </dgm:pt>
    <dgm:pt modelId="{9E95091E-B0F8-4973-8194-F2DEFB451E3E}">
      <dgm:prSet>
        <dgm:style>
          <a:lnRef idx="0">
            <a:schemeClr val="accent2"/>
          </a:lnRef>
          <a:fillRef idx="3">
            <a:schemeClr val="accent2"/>
          </a:fillRef>
          <a:effectRef idx="3">
            <a:schemeClr val="accent2"/>
          </a:effectRef>
          <a:fontRef idx="minor">
            <a:schemeClr val="lt1"/>
          </a:fontRef>
        </dgm:style>
      </dgm:prSet>
      <dgm:spPr/>
      <dgm:t>
        <a:bodyPr/>
        <a:lstStyle/>
        <a:p>
          <a:endParaRPr lang="en-US" dirty="0" smtClean="0">
            <a:solidFill>
              <a:srgbClr val="000000"/>
            </a:solidFill>
          </a:endParaRPr>
        </a:p>
      </dgm:t>
    </dgm:pt>
    <dgm:pt modelId="{6B3FC65B-EC03-450B-BDB6-BD9DCE14DFD4}" type="parTrans" cxnId="{23180851-7155-4574-A57B-3D361E895C03}">
      <dgm:prSet/>
      <dgm:spPr/>
      <dgm:t>
        <a:bodyPr/>
        <a:lstStyle/>
        <a:p>
          <a:endParaRPr lang="en-GB"/>
        </a:p>
      </dgm:t>
    </dgm:pt>
    <dgm:pt modelId="{C9B90A05-3DD2-4EDD-91A0-6F4623AA303C}" type="sibTrans" cxnId="{23180851-7155-4574-A57B-3D361E895C03}">
      <dgm:prSet/>
      <dgm:spPr/>
      <dgm:t>
        <a:bodyPr/>
        <a:lstStyle/>
        <a:p>
          <a:endParaRPr lang="en-GB"/>
        </a:p>
      </dgm:t>
    </dgm:pt>
    <dgm:pt modelId="{4F139AEE-1305-4085-8D25-1278C98A9744}">
      <dgm:prSet>
        <dgm:style>
          <a:lnRef idx="0">
            <a:schemeClr val="accent3"/>
          </a:lnRef>
          <a:fillRef idx="3">
            <a:schemeClr val="accent3"/>
          </a:fillRef>
          <a:effectRef idx="3">
            <a:schemeClr val="accent3"/>
          </a:effectRef>
          <a:fontRef idx="minor">
            <a:schemeClr val="lt1"/>
          </a:fontRef>
        </dgm:style>
      </dgm:prSet>
      <dgm:spPr/>
      <dgm:t>
        <a:bodyPr/>
        <a:lstStyle/>
        <a:p>
          <a:endParaRPr lang="en-US" dirty="0" smtClean="0">
            <a:solidFill>
              <a:srgbClr val="000000"/>
            </a:solidFill>
          </a:endParaRPr>
        </a:p>
      </dgm:t>
    </dgm:pt>
    <dgm:pt modelId="{C98E8D16-44BA-4CCC-AF78-A69A4D3B9DEA}" type="parTrans" cxnId="{F8EAB090-3A54-4CEF-918B-1EA4F66AB92A}">
      <dgm:prSet/>
      <dgm:spPr/>
      <dgm:t>
        <a:bodyPr/>
        <a:lstStyle/>
        <a:p>
          <a:endParaRPr lang="en-GB"/>
        </a:p>
      </dgm:t>
    </dgm:pt>
    <dgm:pt modelId="{F21D0465-0D88-406D-B9E8-8935926A3C93}" type="sibTrans" cxnId="{F8EAB090-3A54-4CEF-918B-1EA4F66AB92A}">
      <dgm:prSet/>
      <dgm:spPr/>
      <dgm:t>
        <a:bodyPr/>
        <a:lstStyle/>
        <a:p>
          <a:endParaRPr lang="en-GB"/>
        </a:p>
      </dgm:t>
    </dgm:pt>
    <dgm:pt modelId="{F7F9C1C2-6681-4058-A404-DDD13C564DA0}">
      <dgm:prSet>
        <dgm:style>
          <a:lnRef idx="0">
            <a:schemeClr val="accent3"/>
          </a:lnRef>
          <a:fillRef idx="3">
            <a:schemeClr val="accent3"/>
          </a:fillRef>
          <a:effectRef idx="3">
            <a:schemeClr val="accent3"/>
          </a:effectRef>
          <a:fontRef idx="minor">
            <a:schemeClr val="lt1"/>
          </a:fontRef>
        </dgm:style>
      </dgm:prSet>
      <dgm:spPr/>
      <dgm:t>
        <a:bodyPr/>
        <a:lstStyle/>
        <a:p>
          <a:endParaRPr lang="en-US" dirty="0" smtClean="0">
            <a:solidFill>
              <a:srgbClr val="000000"/>
            </a:solidFill>
          </a:endParaRPr>
        </a:p>
      </dgm:t>
    </dgm:pt>
    <dgm:pt modelId="{1F8AE532-2CBE-4E02-A8EB-ECBA4BABF2E7}" type="parTrans" cxnId="{CE8C955E-0CB0-456F-A23E-0D99DA48459F}">
      <dgm:prSet/>
      <dgm:spPr/>
      <dgm:t>
        <a:bodyPr/>
        <a:lstStyle/>
        <a:p>
          <a:endParaRPr lang="en-GB"/>
        </a:p>
      </dgm:t>
    </dgm:pt>
    <dgm:pt modelId="{191D5AC6-1485-4C28-99A4-C46D4CDE8707}" type="sibTrans" cxnId="{CE8C955E-0CB0-456F-A23E-0D99DA48459F}">
      <dgm:prSet/>
      <dgm:spPr/>
      <dgm:t>
        <a:bodyPr/>
        <a:lstStyle/>
        <a:p>
          <a:endParaRPr lang="en-GB"/>
        </a:p>
      </dgm:t>
    </dgm:pt>
    <dgm:pt modelId="{DBC07276-221B-4D16-AE96-931BF7A5DC38}" type="pres">
      <dgm:prSet presAssocID="{DDAE0676-46A2-4378-9F9B-86607B3FD2C9}" presName="linear" presStyleCnt="0">
        <dgm:presLayoutVars>
          <dgm:dir/>
          <dgm:animLvl val="lvl"/>
          <dgm:resizeHandles val="exact"/>
        </dgm:presLayoutVars>
      </dgm:prSet>
      <dgm:spPr/>
      <dgm:t>
        <a:bodyPr/>
        <a:lstStyle/>
        <a:p>
          <a:endParaRPr lang="en-US"/>
        </a:p>
      </dgm:t>
    </dgm:pt>
    <dgm:pt modelId="{10219D4E-2F1E-4A43-AB36-EEEC7D9BE831}" type="pres">
      <dgm:prSet presAssocID="{84305E4D-BFA8-4A7C-A1F3-BFE9C757B30B}" presName="parentLin" presStyleCnt="0"/>
      <dgm:spPr/>
    </dgm:pt>
    <dgm:pt modelId="{6ED2BA26-4D92-4781-BF23-661415D6F1B5}" type="pres">
      <dgm:prSet presAssocID="{84305E4D-BFA8-4A7C-A1F3-BFE9C757B30B}" presName="parentLeftMargin" presStyleLbl="node1" presStyleIdx="0" presStyleCnt="3"/>
      <dgm:spPr/>
      <dgm:t>
        <a:bodyPr/>
        <a:lstStyle/>
        <a:p>
          <a:endParaRPr lang="en-US"/>
        </a:p>
      </dgm:t>
    </dgm:pt>
    <dgm:pt modelId="{232AA1CD-C6A1-42C2-8786-6C29BBCD9904}" type="pres">
      <dgm:prSet presAssocID="{84305E4D-BFA8-4A7C-A1F3-BFE9C757B30B}" presName="parentText" presStyleLbl="node1" presStyleIdx="0" presStyleCnt="3">
        <dgm:presLayoutVars>
          <dgm:chMax val="0"/>
          <dgm:bulletEnabled val="1"/>
        </dgm:presLayoutVars>
      </dgm:prSet>
      <dgm:spPr/>
      <dgm:t>
        <a:bodyPr/>
        <a:lstStyle/>
        <a:p>
          <a:endParaRPr lang="en-US"/>
        </a:p>
      </dgm:t>
    </dgm:pt>
    <dgm:pt modelId="{96E22EE1-A415-4E56-96BE-CDC02AD6D6DF}" type="pres">
      <dgm:prSet presAssocID="{84305E4D-BFA8-4A7C-A1F3-BFE9C757B30B}" presName="negativeSpace" presStyleCnt="0"/>
      <dgm:spPr/>
    </dgm:pt>
    <dgm:pt modelId="{5B2009F1-952D-4AA6-BD9F-FAF35C6B02B7}" type="pres">
      <dgm:prSet presAssocID="{84305E4D-BFA8-4A7C-A1F3-BFE9C757B30B}" presName="childText" presStyleLbl="conFgAcc1" presStyleIdx="0" presStyleCnt="3">
        <dgm:presLayoutVars>
          <dgm:bulletEnabled val="1"/>
        </dgm:presLayoutVars>
      </dgm:prSet>
      <dgm:spPr/>
      <dgm:t>
        <a:bodyPr/>
        <a:lstStyle/>
        <a:p>
          <a:endParaRPr lang="en-US"/>
        </a:p>
      </dgm:t>
    </dgm:pt>
    <dgm:pt modelId="{8FA30FFD-9ED6-4BBB-8A0C-565DC8B8FA1D}" type="pres">
      <dgm:prSet presAssocID="{9B6B8A65-3489-416C-97F0-D2DFB8999B33}" presName="spaceBetweenRectangles" presStyleCnt="0"/>
      <dgm:spPr/>
    </dgm:pt>
    <dgm:pt modelId="{43B9B584-0104-43CE-B28F-D4ABD4C8B920}" type="pres">
      <dgm:prSet presAssocID="{D6D59E02-13F8-4163-BC55-AF9B8974B63B}" presName="parentLin" presStyleCnt="0"/>
      <dgm:spPr/>
    </dgm:pt>
    <dgm:pt modelId="{12FCEA3F-0C1B-4CA1-AA9E-3A50BA7B6F49}" type="pres">
      <dgm:prSet presAssocID="{D6D59E02-13F8-4163-BC55-AF9B8974B63B}" presName="parentLeftMargin" presStyleLbl="node1" presStyleIdx="0" presStyleCnt="3"/>
      <dgm:spPr/>
      <dgm:t>
        <a:bodyPr/>
        <a:lstStyle/>
        <a:p>
          <a:endParaRPr lang="en-US"/>
        </a:p>
      </dgm:t>
    </dgm:pt>
    <dgm:pt modelId="{AE7504FA-64F3-40D3-B6A3-34E02789CCA0}" type="pres">
      <dgm:prSet presAssocID="{D6D59E02-13F8-4163-BC55-AF9B8974B63B}" presName="parentText" presStyleLbl="node1" presStyleIdx="1" presStyleCnt="3">
        <dgm:presLayoutVars>
          <dgm:chMax val="0"/>
          <dgm:bulletEnabled val="1"/>
        </dgm:presLayoutVars>
      </dgm:prSet>
      <dgm:spPr/>
      <dgm:t>
        <a:bodyPr/>
        <a:lstStyle/>
        <a:p>
          <a:endParaRPr lang="en-US"/>
        </a:p>
      </dgm:t>
    </dgm:pt>
    <dgm:pt modelId="{02E22C08-5E17-4A38-8940-E5565AC08001}" type="pres">
      <dgm:prSet presAssocID="{D6D59E02-13F8-4163-BC55-AF9B8974B63B}" presName="negativeSpace" presStyleCnt="0"/>
      <dgm:spPr/>
    </dgm:pt>
    <dgm:pt modelId="{D76267A0-54BD-4FF8-82A7-848DEC2EF8CF}" type="pres">
      <dgm:prSet presAssocID="{D6D59E02-13F8-4163-BC55-AF9B8974B63B}" presName="childText" presStyleLbl="conFgAcc1" presStyleIdx="1" presStyleCnt="3">
        <dgm:presLayoutVars>
          <dgm:bulletEnabled val="1"/>
        </dgm:presLayoutVars>
      </dgm:prSet>
      <dgm:spPr/>
      <dgm:t>
        <a:bodyPr/>
        <a:lstStyle/>
        <a:p>
          <a:endParaRPr lang="en-US"/>
        </a:p>
      </dgm:t>
    </dgm:pt>
    <dgm:pt modelId="{9B636FA1-3D9B-407F-855A-FB7F752CBBEA}" type="pres">
      <dgm:prSet presAssocID="{7A7BCF1B-64ED-4356-BF68-87261480CFA2}" presName="spaceBetweenRectangles" presStyleCnt="0"/>
      <dgm:spPr/>
    </dgm:pt>
    <dgm:pt modelId="{A25B8536-46F5-47B9-94AD-EBF6707DBEC0}" type="pres">
      <dgm:prSet presAssocID="{2699A988-AD74-4681-8A28-C21932E04E69}" presName="parentLin" presStyleCnt="0"/>
      <dgm:spPr/>
    </dgm:pt>
    <dgm:pt modelId="{A774586E-265E-43BA-8B86-0B84CC75DAA3}" type="pres">
      <dgm:prSet presAssocID="{2699A988-AD74-4681-8A28-C21932E04E69}" presName="parentLeftMargin" presStyleLbl="node1" presStyleIdx="1" presStyleCnt="3"/>
      <dgm:spPr/>
      <dgm:t>
        <a:bodyPr/>
        <a:lstStyle/>
        <a:p>
          <a:endParaRPr lang="en-US"/>
        </a:p>
      </dgm:t>
    </dgm:pt>
    <dgm:pt modelId="{DAD1D9A1-BE38-41C6-B1B2-966B6A98A875}" type="pres">
      <dgm:prSet presAssocID="{2699A988-AD74-4681-8A28-C21932E04E69}" presName="parentText" presStyleLbl="node1" presStyleIdx="2" presStyleCnt="3">
        <dgm:presLayoutVars>
          <dgm:chMax val="0"/>
          <dgm:bulletEnabled val="1"/>
        </dgm:presLayoutVars>
      </dgm:prSet>
      <dgm:spPr/>
      <dgm:t>
        <a:bodyPr/>
        <a:lstStyle/>
        <a:p>
          <a:endParaRPr lang="en-US"/>
        </a:p>
      </dgm:t>
    </dgm:pt>
    <dgm:pt modelId="{089C1121-015C-4D30-9588-275369BA0C59}" type="pres">
      <dgm:prSet presAssocID="{2699A988-AD74-4681-8A28-C21932E04E69}" presName="negativeSpace" presStyleCnt="0"/>
      <dgm:spPr/>
    </dgm:pt>
    <dgm:pt modelId="{7777AB52-6573-4DCB-8C60-6165EEC37803}" type="pres">
      <dgm:prSet presAssocID="{2699A988-AD74-4681-8A28-C21932E04E69}" presName="childText" presStyleLbl="conFgAcc1" presStyleIdx="2" presStyleCnt="3">
        <dgm:presLayoutVars>
          <dgm:bulletEnabled val="1"/>
        </dgm:presLayoutVars>
      </dgm:prSet>
      <dgm:spPr/>
      <dgm:t>
        <a:bodyPr/>
        <a:lstStyle/>
        <a:p>
          <a:endParaRPr lang="en-US"/>
        </a:p>
      </dgm:t>
    </dgm:pt>
  </dgm:ptLst>
  <dgm:cxnLst>
    <dgm:cxn modelId="{A52F49D5-1EBC-437E-8742-E33F6E5272FD}" type="presOf" srcId="{B462E78D-1F46-4FDE-BDEB-5156251B8D21}" destId="{D76267A0-54BD-4FF8-82A7-848DEC2EF8CF}" srcOrd="0" destOrd="2" presId="urn:microsoft.com/office/officeart/2005/8/layout/list1"/>
    <dgm:cxn modelId="{2F6CD938-A90B-41EE-923A-2BE836E83426}" type="presOf" srcId="{16A107AD-6156-4999-8A17-605D44F7AE79}" destId="{5B2009F1-952D-4AA6-BD9F-FAF35C6B02B7}" srcOrd="0" destOrd="2" presId="urn:microsoft.com/office/officeart/2005/8/layout/list1"/>
    <dgm:cxn modelId="{0D7988C2-3995-4683-A351-DA2D4C470AF2}" srcId="{84305E4D-BFA8-4A7C-A1F3-BFE9C757B30B}" destId="{CC64560A-7157-43DF-B6F7-35CFA1EFE9F6}" srcOrd="0" destOrd="0" parTransId="{348A538C-11EB-4472-AD22-EFB34D72AC7B}" sibTransId="{970CE23B-89EE-4759-98D4-231072AFFA5F}"/>
    <dgm:cxn modelId="{23180851-7155-4574-A57B-3D361E895C03}" srcId="{D6D59E02-13F8-4163-BC55-AF9B8974B63B}" destId="{9E95091E-B0F8-4973-8194-F2DEFB451E3E}" srcOrd="1" destOrd="0" parTransId="{6B3FC65B-EC03-450B-BDB6-BD9DCE14DFD4}" sibTransId="{C9B90A05-3DD2-4EDD-91A0-6F4623AA303C}"/>
    <dgm:cxn modelId="{5DDEEFD1-FF78-4A1F-9E8D-D1D119C4A10A}" type="presOf" srcId="{8777899E-F77B-4B51-B765-CEC0A82271B1}" destId="{5B2009F1-952D-4AA6-BD9F-FAF35C6B02B7}" srcOrd="0" destOrd="1" presId="urn:microsoft.com/office/officeart/2005/8/layout/list1"/>
    <dgm:cxn modelId="{F816DF0D-1EC9-4025-B286-413927107CD3}" srcId="{D6D59E02-13F8-4163-BC55-AF9B8974B63B}" destId="{B462E78D-1F46-4FDE-BDEB-5156251B8D21}" srcOrd="2" destOrd="0" parTransId="{0712BCDF-C83A-4B68-8D17-7341C87393C5}" sibTransId="{15EA8100-2A26-4727-AADA-96155CB26D04}"/>
    <dgm:cxn modelId="{3FBAAB5B-E05D-4A34-8D8A-C5AF378A5DF1}" type="presOf" srcId="{CC64560A-7157-43DF-B6F7-35CFA1EFE9F6}" destId="{5B2009F1-952D-4AA6-BD9F-FAF35C6B02B7}" srcOrd="0" destOrd="0" presId="urn:microsoft.com/office/officeart/2005/8/layout/list1"/>
    <dgm:cxn modelId="{1DF1EF74-EFB5-4280-BAD5-F11B5E3D04FF}" type="presOf" srcId="{9E95091E-B0F8-4973-8194-F2DEFB451E3E}" destId="{D76267A0-54BD-4FF8-82A7-848DEC2EF8CF}" srcOrd="0" destOrd="1" presId="urn:microsoft.com/office/officeart/2005/8/layout/list1"/>
    <dgm:cxn modelId="{5A9F52DB-F4AE-4B53-B0D1-C30197489A64}" srcId="{D6D59E02-13F8-4163-BC55-AF9B8974B63B}" destId="{B0E086EF-8302-468C-BB06-33A0B11A63FE}" srcOrd="0" destOrd="0" parTransId="{E98513DE-1046-4B4B-AB19-809A2EC1BFFC}" sibTransId="{94CD314F-43A5-4D3A-9137-D29498A52372}"/>
    <dgm:cxn modelId="{AA110654-D2E0-4E0B-8E1D-1C72F6BDC95C}" type="presOf" srcId="{DDAE0676-46A2-4378-9F9B-86607B3FD2C9}" destId="{DBC07276-221B-4D16-AE96-931BF7A5DC38}" srcOrd="0" destOrd="0" presId="urn:microsoft.com/office/officeart/2005/8/layout/list1"/>
    <dgm:cxn modelId="{4805C032-0F1F-42AB-A904-9E791FC465DD}" type="presOf" srcId="{D6D59E02-13F8-4163-BC55-AF9B8974B63B}" destId="{AE7504FA-64F3-40D3-B6A3-34E02789CCA0}" srcOrd="1" destOrd="0" presId="urn:microsoft.com/office/officeart/2005/8/layout/list1"/>
    <dgm:cxn modelId="{DB9D25A4-1788-4808-89BE-0CCCF9C8A436}" srcId="{84305E4D-BFA8-4A7C-A1F3-BFE9C757B30B}" destId="{16A107AD-6156-4999-8A17-605D44F7AE79}" srcOrd="2" destOrd="0" parTransId="{45C22309-EC1E-4A40-9B97-7F6BB5E0C4CD}" sibTransId="{94835AB1-B43F-43C2-A761-83511EB0295C}"/>
    <dgm:cxn modelId="{65B3BF76-009A-4847-B6E7-EFC9E6903F5D}" srcId="{DDAE0676-46A2-4378-9F9B-86607B3FD2C9}" destId="{D6D59E02-13F8-4163-BC55-AF9B8974B63B}" srcOrd="1" destOrd="0" parTransId="{F0AF05C4-B2CA-4B34-BD8D-7215C37BE095}" sibTransId="{7A7BCF1B-64ED-4356-BF68-87261480CFA2}"/>
    <dgm:cxn modelId="{CE8C955E-0CB0-456F-A23E-0D99DA48459F}" srcId="{2699A988-AD74-4681-8A28-C21932E04E69}" destId="{F7F9C1C2-6681-4058-A404-DDD13C564DA0}" srcOrd="1" destOrd="0" parTransId="{1F8AE532-2CBE-4E02-A8EB-ECBA4BABF2E7}" sibTransId="{191D5AC6-1485-4C28-99A4-C46D4CDE8707}"/>
    <dgm:cxn modelId="{4DB5A429-D376-47DF-8A54-6D26B3FB3A0A}" type="presOf" srcId="{D6D59E02-13F8-4163-BC55-AF9B8974B63B}" destId="{12FCEA3F-0C1B-4CA1-AA9E-3A50BA7B6F49}" srcOrd="0" destOrd="0" presId="urn:microsoft.com/office/officeart/2005/8/layout/list1"/>
    <dgm:cxn modelId="{719949B6-288E-4177-8FE6-E8B840146099}" type="presOf" srcId="{F7F9C1C2-6681-4058-A404-DDD13C564DA0}" destId="{7777AB52-6573-4DCB-8C60-6165EEC37803}" srcOrd="0" destOrd="1" presId="urn:microsoft.com/office/officeart/2005/8/layout/list1"/>
    <dgm:cxn modelId="{46149319-1B56-446D-8F5E-45B75CA06AB2}" type="presOf" srcId="{84305E4D-BFA8-4A7C-A1F3-BFE9C757B30B}" destId="{232AA1CD-C6A1-42C2-8786-6C29BBCD9904}" srcOrd="1" destOrd="0" presId="urn:microsoft.com/office/officeart/2005/8/layout/list1"/>
    <dgm:cxn modelId="{F54A91D3-85D6-4E3E-8C37-A481781813E8}" srcId="{DDAE0676-46A2-4378-9F9B-86607B3FD2C9}" destId="{84305E4D-BFA8-4A7C-A1F3-BFE9C757B30B}" srcOrd="0" destOrd="0" parTransId="{E236B354-AF89-4ED4-9697-57B551772CFA}" sibTransId="{9B6B8A65-3489-416C-97F0-D2DFB8999B33}"/>
    <dgm:cxn modelId="{A58CC570-1F22-44C8-880B-C59A17F4814D}" type="presOf" srcId="{B0E086EF-8302-468C-BB06-33A0B11A63FE}" destId="{D76267A0-54BD-4FF8-82A7-848DEC2EF8CF}" srcOrd="0" destOrd="0" presId="urn:microsoft.com/office/officeart/2005/8/layout/list1"/>
    <dgm:cxn modelId="{02469EBC-E492-4249-BAD1-377D578A18A9}" type="presOf" srcId="{7A6C1270-CDD8-469D-82D5-BF7AFB6BB967}" destId="{7777AB52-6573-4DCB-8C60-6165EEC37803}" srcOrd="0" destOrd="2" presId="urn:microsoft.com/office/officeart/2005/8/layout/list1"/>
    <dgm:cxn modelId="{17415163-7EE7-4507-9646-F71112450640}" type="presOf" srcId="{84305E4D-BFA8-4A7C-A1F3-BFE9C757B30B}" destId="{6ED2BA26-4D92-4781-BF23-661415D6F1B5}" srcOrd="0" destOrd="0" presId="urn:microsoft.com/office/officeart/2005/8/layout/list1"/>
    <dgm:cxn modelId="{F823081D-6CD2-4190-A34B-C621AB2A0F39}" srcId="{DDAE0676-46A2-4378-9F9B-86607B3FD2C9}" destId="{2699A988-AD74-4681-8A28-C21932E04E69}" srcOrd="2" destOrd="0" parTransId="{2AC2B6E8-3D8A-49BC-A462-4BC595F679CA}" sibTransId="{089D7E51-3483-470F-8175-9B92469F1BD5}"/>
    <dgm:cxn modelId="{D701098B-EBFC-462E-9260-490C66A3E291}" type="presOf" srcId="{4F139AEE-1305-4085-8D25-1278C98A9744}" destId="{7777AB52-6573-4DCB-8C60-6165EEC37803}" srcOrd="0" destOrd="0" presId="urn:microsoft.com/office/officeart/2005/8/layout/list1"/>
    <dgm:cxn modelId="{D234E869-B210-40F7-9A66-5C62A917255B}" type="presOf" srcId="{2699A988-AD74-4681-8A28-C21932E04E69}" destId="{DAD1D9A1-BE38-41C6-B1B2-966B6A98A875}" srcOrd="1" destOrd="0" presId="urn:microsoft.com/office/officeart/2005/8/layout/list1"/>
    <dgm:cxn modelId="{F8EAB090-3A54-4CEF-918B-1EA4F66AB92A}" srcId="{2699A988-AD74-4681-8A28-C21932E04E69}" destId="{4F139AEE-1305-4085-8D25-1278C98A9744}" srcOrd="0" destOrd="0" parTransId="{C98E8D16-44BA-4CCC-AF78-A69A4D3B9DEA}" sibTransId="{F21D0465-0D88-406D-B9E8-8935926A3C93}"/>
    <dgm:cxn modelId="{05B1A837-1E8A-40F2-B49D-B084F0C628DD}" type="presOf" srcId="{2699A988-AD74-4681-8A28-C21932E04E69}" destId="{A774586E-265E-43BA-8B86-0B84CC75DAA3}" srcOrd="0" destOrd="0" presId="urn:microsoft.com/office/officeart/2005/8/layout/list1"/>
    <dgm:cxn modelId="{B6E3E34F-BD4C-4662-B809-1FC0DCDECFD6}" srcId="{84305E4D-BFA8-4A7C-A1F3-BFE9C757B30B}" destId="{8777899E-F77B-4B51-B765-CEC0A82271B1}" srcOrd="1" destOrd="0" parTransId="{E9FB4F56-E92D-4C54-A496-E8F693C68748}" sibTransId="{9BC0B5A7-0BCE-4B9D-BAEB-8F7579346141}"/>
    <dgm:cxn modelId="{3B77D7AF-08C7-4FD1-BC81-45F1A65BA5A0}" srcId="{2699A988-AD74-4681-8A28-C21932E04E69}" destId="{7A6C1270-CDD8-469D-82D5-BF7AFB6BB967}" srcOrd="2" destOrd="0" parTransId="{3034EDFB-A2F2-4EF7-B6F5-193696E7D027}" sibTransId="{7F792BC8-669A-475F-93E5-35939C80456F}"/>
    <dgm:cxn modelId="{2028D24E-4E6D-4447-A4DD-1A8CD29C23A1}" type="presParOf" srcId="{DBC07276-221B-4D16-AE96-931BF7A5DC38}" destId="{10219D4E-2F1E-4A43-AB36-EEEC7D9BE831}" srcOrd="0" destOrd="0" presId="urn:microsoft.com/office/officeart/2005/8/layout/list1"/>
    <dgm:cxn modelId="{16828C9E-B4A0-4FD9-9E2C-24C9DE37C35A}" type="presParOf" srcId="{10219D4E-2F1E-4A43-AB36-EEEC7D9BE831}" destId="{6ED2BA26-4D92-4781-BF23-661415D6F1B5}" srcOrd="0" destOrd="0" presId="urn:microsoft.com/office/officeart/2005/8/layout/list1"/>
    <dgm:cxn modelId="{D50AD8CD-376B-4284-88A4-8F53FF4E4F9E}" type="presParOf" srcId="{10219D4E-2F1E-4A43-AB36-EEEC7D9BE831}" destId="{232AA1CD-C6A1-42C2-8786-6C29BBCD9904}" srcOrd="1" destOrd="0" presId="urn:microsoft.com/office/officeart/2005/8/layout/list1"/>
    <dgm:cxn modelId="{7BB950E6-95F8-4180-BF24-6A09D4DD4ADC}" type="presParOf" srcId="{DBC07276-221B-4D16-AE96-931BF7A5DC38}" destId="{96E22EE1-A415-4E56-96BE-CDC02AD6D6DF}" srcOrd="1" destOrd="0" presId="urn:microsoft.com/office/officeart/2005/8/layout/list1"/>
    <dgm:cxn modelId="{99A28CB0-2060-4D53-9884-5F21EF0ED7B2}" type="presParOf" srcId="{DBC07276-221B-4D16-AE96-931BF7A5DC38}" destId="{5B2009F1-952D-4AA6-BD9F-FAF35C6B02B7}" srcOrd="2" destOrd="0" presId="urn:microsoft.com/office/officeart/2005/8/layout/list1"/>
    <dgm:cxn modelId="{742AAC8F-D405-441C-9988-2565E13AC415}" type="presParOf" srcId="{DBC07276-221B-4D16-AE96-931BF7A5DC38}" destId="{8FA30FFD-9ED6-4BBB-8A0C-565DC8B8FA1D}" srcOrd="3" destOrd="0" presId="urn:microsoft.com/office/officeart/2005/8/layout/list1"/>
    <dgm:cxn modelId="{B5BE2727-D886-446A-BEA2-C57152DAF958}" type="presParOf" srcId="{DBC07276-221B-4D16-AE96-931BF7A5DC38}" destId="{43B9B584-0104-43CE-B28F-D4ABD4C8B920}" srcOrd="4" destOrd="0" presId="urn:microsoft.com/office/officeart/2005/8/layout/list1"/>
    <dgm:cxn modelId="{5E2D8242-62F3-43AA-9A95-4AB2A2B2B9DE}" type="presParOf" srcId="{43B9B584-0104-43CE-B28F-D4ABD4C8B920}" destId="{12FCEA3F-0C1B-4CA1-AA9E-3A50BA7B6F49}" srcOrd="0" destOrd="0" presId="urn:microsoft.com/office/officeart/2005/8/layout/list1"/>
    <dgm:cxn modelId="{62800013-8475-4741-B8CD-AFCEB42A1C0F}" type="presParOf" srcId="{43B9B584-0104-43CE-B28F-D4ABD4C8B920}" destId="{AE7504FA-64F3-40D3-B6A3-34E02789CCA0}" srcOrd="1" destOrd="0" presId="urn:microsoft.com/office/officeart/2005/8/layout/list1"/>
    <dgm:cxn modelId="{55B46D1D-E208-4CD2-94E2-BD4942124FBF}" type="presParOf" srcId="{DBC07276-221B-4D16-AE96-931BF7A5DC38}" destId="{02E22C08-5E17-4A38-8940-E5565AC08001}" srcOrd="5" destOrd="0" presId="urn:microsoft.com/office/officeart/2005/8/layout/list1"/>
    <dgm:cxn modelId="{11EF6BE6-32A6-43F1-9F94-46EB62CCBC18}" type="presParOf" srcId="{DBC07276-221B-4D16-AE96-931BF7A5DC38}" destId="{D76267A0-54BD-4FF8-82A7-848DEC2EF8CF}" srcOrd="6" destOrd="0" presId="urn:microsoft.com/office/officeart/2005/8/layout/list1"/>
    <dgm:cxn modelId="{4DD67621-D418-4AA9-B592-3D94D8101593}" type="presParOf" srcId="{DBC07276-221B-4D16-AE96-931BF7A5DC38}" destId="{9B636FA1-3D9B-407F-855A-FB7F752CBBEA}" srcOrd="7" destOrd="0" presId="urn:microsoft.com/office/officeart/2005/8/layout/list1"/>
    <dgm:cxn modelId="{F50F1F18-C473-4ED0-9427-3DF580612151}" type="presParOf" srcId="{DBC07276-221B-4D16-AE96-931BF7A5DC38}" destId="{A25B8536-46F5-47B9-94AD-EBF6707DBEC0}" srcOrd="8" destOrd="0" presId="urn:microsoft.com/office/officeart/2005/8/layout/list1"/>
    <dgm:cxn modelId="{9C9B825B-2E6A-45E6-AFB5-361C79137079}" type="presParOf" srcId="{A25B8536-46F5-47B9-94AD-EBF6707DBEC0}" destId="{A774586E-265E-43BA-8B86-0B84CC75DAA3}" srcOrd="0" destOrd="0" presId="urn:microsoft.com/office/officeart/2005/8/layout/list1"/>
    <dgm:cxn modelId="{75FB8F48-D55D-4CC4-88B7-A5BDA3103B4B}" type="presParOf" srcId="{A25B8536-46F5-47B9-94AD-EBF6707DBEC0}" destId="{DAD1D9A1-BE38-41C6-B1B2-966B6A98A875}" srcOrd="1" destOrd="0" presId="urn:microsoft.com/office/officeart/2005/8/layout/list1"/>
    <dgm:cxn modelId="{ED7DBDBC-2138-41C5-82CB-5C1DB9B60AE3}" type="presParOf" srcId="{DBC07276-221B-4D16-AE96-931BF7A5DC38}" destId="{089C1121-015C-4D30-9588-275369BA0C59}" srcOrd="9" destOrd="0" presId="urn:microsoft.com/office/officeart/2005/8/layout/list1"/>
    <dgm:cxn modelId="{83533B6B-7350-4438-975A-DF0E520FE237}" type="presParOf" srcId="{DBC07276-221B-4D16-AE96-931BF7A5DC38}" destId="{7777AB52-6573-4DCB-8C60-6165EEC37803}"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FA0582B9-10CA-4E26-9239-278995E288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D486ECD-0095-40B6-A3BB-4BAD1C686AFF}">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Datacenter Automation</a:t>
          </a:r>
          <a:endParaRPr lang="en-US" b="1" dirty="0">
            <a:effectLst>
              <a:outerShdw blurRad="38100" dist="38100" dir="2700000" algn="tl">
                <a:srgbClr val="000000">
                  <a:alpha val="43137"/>
                </a:srgbClr>
              </a:outerShdw>
            </a:effectLst>
          </a:endParaRPr>
        </a:p>
      </dgm:t>
    </dgm:pt>
    <dgm:pt modelId="{DCBB1B2A-C0D3-4687-821D-CB3EDDBC5B67}" type="parTrans" cxnId="{7AEC4717-FE3E-400E-A214-40FCA2426249}">
      <dgm:prSet/>
      <dgm:spPr/>
      <dgm:t>
        <a:bodyPr/>
        <a:lstStyle/>
        <a:p>
          <a:endParaRPr lang="en-US"/>
        </a:p>
      </dgm:t>
    </dgm:pt>
    <dgm:pt modelId="{44BDA220-BFB3-458A-92C4-20FDDFED87FC}" type="sibTrans" cxnId="{7AEC4717-FE3E-400E-A214-40FCA2426249}">
      <dgm:prSet/>
      <dgm:spPr/>
      <dgm:t>
        <a:bodyPr/>
        <a:lstStyle/>
        <a:p>
          <a:endParaRPr lang="en-US"/>
        </a:p>
      </dgm:t>
    </dgm:pt>
    <dgm:pt modelId="{64429D60-8E40-4A9E-8357-642FEA40D1DA}">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effectLst>
                <a:outerShdw blurRad="38100" dist="38100" dir="2700000" algn="tl">
                  <a:srgbClr val="000000">
                    <a:alpha val="43137"/>
                  </a:srgbClr>
                </a:outerShdw>
              </a:effectLst>
            </a:rPr>
            <a:t>Server Migration</a:t>
          </a:r>
          <a:endParaRPr lang="en-US" b="1" dirty="0">
            <a:effectLst>
              <a:outerShdw blurRad="38100" dist="38100" dir="2700000" algn="tl">
                <a:srgbClr val="000000">
                  <a:alpha val="43137"/>
                </a:srgbClr>
              </a:outerShdw>
            </a:effectLst>
          </a:endParaRPr>
        </a:p>
      </dgm:t>
    </dgm:pt>
    <dgm:pt modelId="{9F9EE2E2-FA10-4EB1-96DB-CD9CBA01246D}" type="parTrans" cxnId="{A4BDB526-F832-42AD-914F-7DDB0424036B}">
      <dgm:prSet/>
      <dgm:spPr/>
      <dgm:t>
        <a:bodyPr/>
        <a:lstStyle/>
        <a:p>
          <a:endParaRPr lang="en-US"/>
        </a:p>
      </dgm:t>
    </dgm:pt>
    <dgm:pt modelId="{1DE7E498-BF5C-48BD-9C72-D7018D732B99}" type="sibTrans" cxnId="{A4BDB526-F832-42AD-914F-7DDB0424036B}">
      <dgm:prSet/>
      <dgm:spPr/>
      <dgm:t>
        <a:bodyPr/>
        <a:lstStyle/>
        <a:p>
          <a:endParaRPr lang="en-US"/>
        </a:p>
      </dgm:t>
    </dgm:pt>
    <dgm:pt modelId="{D2D4E356-5A9A-4E11-9B99-072D7BF7FA8D}">
      <dgm:prSet phldrT="[Text]">
        <dgm:style>
          <a:lnRef idx="0">
            <a:schemeClr val="accent2"/>
          </a:lnRef>
          <a:fillRef idx="3">
            <a:schemeClr val="accent2"/>
          </a:fillRef>
          <a:effectRef idx="3">
            <a:schemeClr val="accent2"/>
          </a:effectRef>
          <a:fontRef idx="minor">
            <a:schemeClr val="lt1"/>
          </a:fontRef>
        </dgm:style>
      </dgm:prSet>
      <dgm:spPr/>
      <dgm:t>
        <a:bodyPr/>
        <a:lstStyle/>
        <a:p>
          <a:pPr marL="234950" indent="-117475"/>
          <a:endParaRPr lang="en-US" dirty="0">
            <a:solidFill>
              <a:srgbClr val="000000"/>
            </a:solidFill>
          </a:endParaRPr>
        </a:p>
      </dgm:t>
    </dgm:pt>
    <dgm:pt modelId="{764CBA99-998E-42F1-9067-57AEDC3BE39F}" type="parTrans" cxnId="{6D32B27E-7088-4C4F-8C4C-952A3595E4E2}">
      <dgm:prSet/>
      <dgm:spPr/>
      <dgm:t>
        <a:bodyPr/>
        <a:lstStyle/>
        <a:p>
          <a:endParaRPr lang="en-US"/>
        </a:p>
      </dgm:t>
    </dgm:pt>
    <dgm:pt modelId="{0841368F-1149-4240-87F7-0B23F9E5474A}" type="sibTrans" cxnId="{6D32B27E-7088-4C4F-8C4C-952A3595E4E2}">
      <dgm:prSet/>
      <dgm:spPr/>
      <dgm:t>
        <a:bodyPr/>
        <a:lstStyle/>
        <a:p>
          <a:endParaRPr lang="en-US"/>
        </a:p>
      </dgm:t>
    </dgm:pt>
    <dgm:pt modelId="{45659DF2-8BB6-4C77-8F6F-BE0193B62C80}">
      <dgm:prSet phldrT="[Text]">
        <dgm:style>
          <a:lnRef idx="0">
            <a:schemeClr val="accent3"/>
          </a:lnRef>
          <a:fillRef idx="3">
            <a:schemeClr val="accent3"/>
          </a:fillRef>
          <a:effectRef idx="3">
            <a:schemeClr val="accent3"/>
          </a:effectRef>
          <a:fontRef idx="minor">
            <a:schemeClr val="lt1"/>
          </a:fontRef>
        </dgm:style>
      </dgm:prSet>
      <dgm:spPr/>
      <dgm:t>
        <a:bodyPr/>
        <a:lstStyle/>
        <a:p>
          <a:pPr marL="0" indent="0" algn="ctr"/>
          <a:r>
            <a:rPr lang="en-US" b="1" dirty="0" smtClean="0">
              <a:effectLst>
                <a:outerShdw blurRad="38100" dist="38100" dir="2700000" algn="tl">
                  <a:srgbClr val="000000">
                    <a:alpha val="43137"/>
                  </a:srgbClr>
                </a:outerShdw>
              </a:effectLst>
            </a:rPr>
            <a:t>Rich Server Management</a:t>
          </a:r>
          <a:endParaRPr lang="en-US" b="1" dirty="0">
            <a:effectLst>
              <a:outerShdw blurRad="38100" dist="38100" dir="2700000" algn="tl">
                <a:srgbClr val="000000">
                  <a:alpha val="43137"/>
                </a:srgbClr>
              </a:outerShdw>
            </a:effectLst>
          </a:endParaRPr>
        </a:p>
      </dgm:t>
    </dgm:pt>
    <dgm:pt modelId="{9EBB818C-4BE8-4BEE-AA91-12329DA797C8}" type="parTrans" cxnId="{240AC471-B1A0-4D01-9A97-00C45F94C999}">
      <dgm:prSet/>
      <dgm:spPr/>
      <dgm:t>
        <a:bodyPr/>
        <a:lstStyle/>
        <a:p>
          <a:endParaRPr lang="en-US"/>
        </a:p>
      </dgm:t>
    </dgm:pt>
    <dgm:pt modelId="{D60A0662-CEFF-4840-96D8-75C6F28BBA16}" type="sibTrans" cxnId="{240AC471-B1A0-4D01-9A97-00C45F94C999}">
      <dgm:prSet/>
      <dgm:spPr/>
      <dgm:t>
        <a:bodyPr/>
        <a:lstStyle/>
        <a:p>
          <a:endParaRPr lang="en-US"/>
        </a:p>
      </dgm:t>
    </dgm:pt>
    <dgm:pt modelId="{C539CA5C-ECD5-4B07-A63D-A5009BA18C51}">
      <dgm:prSet phldrT="[Text]">
        <dgm:style>
          <a:lnRef idx="0">
            <a:schemeClr val="accent3"/>
          </a:lnRef>
          <a:fillRef idx="3">
            <a:schemeClr val="accent3"/>
          </a:fillRef>
          <a:effectRef idx="3">
            <a:schemeClr val="accent3"/>
          </a:effectRef>
          <a:fontRef idx="minor">
            <a:schemeClr val="lt1"/>
          </a:fontRef>
        </dgm:style>
      </dgm:prSet>
      <dgm:spPr/>
      <dgm:t>
        <a:bodyPr/>
        <a:lstStyle/>
        <a:p>
          <a:pPr marL="234950" indent="-117475"/>
          <a:endParaRPr lang="en-US" dirty="0">
            <a:solidFill>
              <a:srgbClr val="000000"/>
            </a:solidFill>
          </a:endParaRPr>
        </a:p>
      </dgm:t>
    </dgm:pt>
    <dgm:pt modelId="{7E87DC9F-5985-4349-B9C8-7CAA0A26D45D}" type="parTrans" cxnId="{A80BEC27-88F6-4C71-9330-5F87975531D9}">
      <dgm:prSet/>
      <dgm:spPr/>
      <dgm:t>
        <a:bodyPr/>
        <a:lstStyle/>
        <a:p>
          <a:endParaRPr lang="en-US"/>
        </a:p>
      </dgm:t>
    </dgm:pt>
    <dgm:pt modelId="{C73CA952-1223-4DB4-BABA-D3B2590E52B0}" type="sibTrans" cxnId="{A80BEC27-88F6-4C71-9330-5F87975531D9}">
      <dgm:prSet/>
      <dgm:spPr/>
      <dgm:t>
        <a:bodyPr/>
        <a:lstStyle/>
        <a:p>
          <a:endParaRPr lang="en-US"/>
        </a:p>
      </dgm:t>
    </dgm:pt>
    <dgm:pt modelId="{323FA43F-9B39-420F-8F74-395F7A09B4FF}">
      <dgm:prSet phldrT="[Text]">
        <dgm:style>
          <a:lnRef idx="0">
            <a:schemeClr val="accent1"/>
          </a:lnRef>
          <a:fillRef idx="3">
            <a:schemeClr val="accent1"/>
          </a:fillRef>
          <a:effectRef idx="3">
            <a:schemeClr val="accent1"/>
          </a:effectRef>
          <a:fontRef idx="minor">
            <a:schemeClr val="lt1"/>
          </a:fontRef>
        </dgm:style>
      </dgm:prSet>
      <dgm:spPr/>
      <dgm:t>
        <a:bodyPr/>
        <a:lstStyle/>
        <a:p>
          <a:pPr marL="234950" indent="-117475"/>
          <a:endParaRPr lang="en-US" dirty="0">
            <a:solidFill>
              <a:srgbClr val="000000"/>
            </a:solidFill>
          </a:endParaRPr>
        </a:p>
      </dgm:t>
    </dgm:pt>
    <dgm:pt modelId="{388DF15B-4040-421D-B2ED-D274C9EE86F3}" type="sibTrans" cxnId="{6C56F72D-994C-4E0E-B308-3BCF11E46419}">
      <dgm:prSet/>
      <dgm:spPr/>
      <dgm:t>
        <a:bodyPr/>
        <a:lstStyle/>
        <a:p>
          <a:endParaRPr lang="en-US"/>
        </a:p>
      </dgm:t>
    </dgm:pt>
    <dgm:pt modelId="{54920D50-B61F-42DA-9CAF-D1A407F179D9}" type="parTrans" cxnId="{6C56F72D-994C-4E0E-B308-3BCF11E46419}">
      <dgm:prSet/>
      <dgm:spPr/>
      <dgm:t>
        <a:bodyPr/>
        <a:lstStyle/>
        <a:p>
          <a:endParaRPr lang="en-US"/>
        </a:p>
      </dgm:t>
    </dgm:pt>
    <dgm:pt modelId="{1A3CABFC-8D96-42C9-A886-EA15755398F7}" type="pres">
      <dgm:prSet presAssocID="{FA0582B9-10CA-4E26-9239-278995E288C4}" presName="Name0" presStyleCnt="0">
        <dgm:presLayoutVars>
          <dgm:dir/>
          <dgm:animLvl val="lvl"/>
          <dgm:resizeHandles val="exact"/>
        </dgm:presLayoutVars>
      </dgm:prSet>
      <dgm:spPr/>
      <dgm:t>
        <a:bodyPr/>
        <a:lstStyle/>
        <a:p>
          <a:endParaRPr lang="en-US"/>
        </a:p>
      </dgm:t>
    </dgm:pt>
    <dgm:pt modelId="{4D644D91-FD3F-45B5-8D97-FAC4B9537895}" type="pres">
      <dgm:prSet presAssocID="{6D486ECD-0095-40B6-A3BB-4BAD1C686AFF}" presName="linNode" presStyleCnt="0"/>
      <dgm:spPr/>
    </dgm:pt>
    <dgm:pt modelId="{FA555BB9-AFFD-4948-97F7-BDCA9C8A947D}" type="pres">
      <dgm:prSet presAssocID="{6D486ECD-0095-40B6-A3BB-4BAD1C686AFF}" presName="parentText" presStyleLbl="node1" presStyleIdx="0" presStyleCnt="3" custScaleX="85034" custLinFactNeighborX="-6580">
        <dgm:presLayoutVars>
          <dgm:chMax val="1"/>
          <dgm:bulletEnabled val="1"/>
        </dgm:presLayoutVars>
      </dgm:prSet>
      <dgm:spPr/>
      <dgm:t>
        <a:bodyPr/>
        <a:lstStyle/>
        <a:p>
          <a:endParaRPr lang="en-US"/>
        </a:p>
      </dgm:t>
    </dgm:pt>
    <dgm:pt modelId="{922DF304-AABE-4CCA-A826-A9C2A6F1AF4C}" type="pres">
      <dgm:prSet presAssocID="{6D486ECD-0095-40B6-A3BB-4BAD1C686AFF}" presName="descendantText" presStyleLbl="alignAccFollowNode1" presStyleIdx="0" presStyleCnt="3" custScaleX="143093" custLinFactNeighborX="531">
        <dgm:presLayoutVars>
          <dgm:bulletEnabled val="1"/>
        </dgm:presLayoutVars>
      </dgm:prSet>
      <dgm:spPr/>
      <dgm:t>
        <a:bodyPr/>
        <a:lstStyle/>
        <a:p>
          <a:endParaRPr lang="en-US"/>
        </a:p>
      </dgm:t>
    </dgm:pt>
    <dgm:pt modelId="{858AC874-EEC0-42FD-8F5C-0567C644D709}" type="pres">
      <dgm:prSet presAssocID="{44BDA220-BFB3-458A-92C4-20FDDFED87FC}" presName="sp" presStyleCnt="0"/>
      <dgm:spPr/>
    </dgm:pt>
    <dgm:pt modelId="{56471EE6-A52D-4DE3-AE1B-D3B1CE228730}" type="pres">
      <dgm:prSet presAssocID="{64429D60-8E40-4A9E-8357-642FEA40D1DA}" presName="linNode" presStyleCnt="0"/>
      <dgm:spPr/>
    </dgm:pt>
    <dgm:pt modelId="{C4F49A81-0F37-4E03-AE11-2A579469A230}" type="pres">
      <dgm:prSet presAssocID="{64429D60-8E40-4A9E-8357-642FEA40D1DA}" presName="parentText" presStyleLbl="node1" presStyleIdx="1" presStyleCnt="3" custScaleX="85034" custLinFactNeighborX="-6580">
        <dgm:presLayoutVars>
          <dgm:chMax val="1"/>
          <dgm:bulletEnabled val="1"/>
        </dgm:presLayoutVars>
      </dgm:prSet>
      <dgm:spPr/>
      <dgm:t>
        <a:bodyPr/>
        <a:lstStyle/>
        <a:p>
          <a:endParaRPr lang="en-US"/>
        </a:p>
      </dgm:t>
    </dgm:pt>
    <dgm:pt modelId="{77B7672B-15DC-4D3D-9DE4-63B243A8BFCA}" type="pres">
      <dgm:prSet presAssocID="{64429D60-8E40-4A9E-8357-642FEA40D1DA}" presName="descendantText" presStyleLbl="alignAccFollowNode1" presStyleIdx="1" presStyleCnt="3" custScaleX="143093" custLinFactNeighborX="531">
        <dgm:presLayoutVars>
          <dgm:bulletEnabled val="1"/>
        </dgm:presLayoutVars>
      </dgm:prSet>
      <dgm:spPr/>
      <dgm:t>
        <a:bodyPr/>
        <a:lstStyle/>
        <a:p>
          <a:endParaRPr lang="en-US"/>
        </a:p>
      </dgm:t>
    </dgm:pt>
    <dgm:pt modelId="{EE1B0FDE-E68F-4C7A-9896-E3C20C029E06}" type="pres">
      <dgm:prSet presAssocID="{1DE7E498-BF5C-48BD-9C72-D7018D732B99}" presName="sp" presStyleCnt="0"/>
      <dgm:spPr/>
    </dgm:pt>
    <dgm:pt modelId="{16036BD6-179E-446E-B8A2-D910583FB69D}" type="pres">
      <dgm:prSet presAssocID="{45659DF2-8BB6-4C77-8F6F-BE0193B62C80}" presName="linNode" presStyleCnt="0"/>
      <dgm:spPr/>
    </dgm:pt>
    <dgm:pt modelId="{7FCF2B51-976E-4274-804F-5280314CB1AE}" type="pres">
      <dgm:prSet presAssocID="{45659DF2-8BB6-4C77-8F6F-BE0193B62C80}" presName="parentText" presStyleLbl="node1" presStyleIdx="2" presStyleCnt="3" custScaleX="72481" custLinFactNeighborX="-6580">
        <dgm:presLayoutVars>
          <dgm:chMax val="1"/>
          <dgm:bulletEnabled val="1"/>
        </dgm:presLayoutVars>
      </dgm:prSet>
      <dgm:spPr/>
      <dgm:t>
        <a:bodyPr/>
        <a:lstStyle/>
        <a:p>
          <a:endParaRPr lang="en-US"/>
        </a:p>
      </dgm:t>
    </dgm:pt>
    <dgm:pt modelId="{A22AD8DA-241A-4883-80C4-8D4ED19C3389}" type="pres">
      <dgm:prSet presAssocID="{45659DF2-8BB6-4C77-8F6F-BE0193B62C80}" presName="descendantText" presStyleLbl="alignAccFollowNode1" presStyleIdx="2" presStyleCnt="3" custScaleX="125878">
        <dgm:presLayoutVars>
          <dgm:bulletEnabled val="1"/>
        </dgm:presLayoutVars>
      </dgm:prSet>
      <dgm:spPr/>
      <dgm:t>
        <a:bodyPr/>
        <a:lstStyle/>
        <a:p>
          <a:endParaRPr lang="en-US"/>
        </a:p>
      </dgm:t>
    </dgm:pt>
  </dgm:ptLst>
  <dgm:cxnLst>
    <dgm:cxn modelId="{E54BEABF-70C7-4D5A-A0C9-066B3D72D0A0}" type="presOf" srcId="{C539CA5C-ECD5-4B07-A63D-A5009BA18C51}" destId="{A22AD8DA-241A-4883-80C4-8D4ED19C3389}" srcOrd="0" destOrd="0" presId="urn:microsoft.com/office/officeart/2005/8/layout/vList5"/>
    <dgm:cxn modelId="{A80BEC27-88F6-4C71-9330-5F87975531D9}" srcId="{45659DF2-8BB6-4C77-8F6F-BE0193B62C80}" destId="{C539CA5C-ECD5-4B07-A63D-A5009BA18C51}" srcOrd="0" destOrd="0" parTransId="{7E87DC9F-5985-4349-B9C8-7CAA0A26D45D}" sibTransId="{C73CA952-1223-4DB4-BABA-D3B2590E52B0}"/>
    <dgm:cxn modelId="{052EABD0-38E6-4F9B-8990-076A0FA78EC2}" type="presOf" srcId="{6D486ECD-0095-40B6-A3BB-4BAD1C686AFF}" destId="{FA555BB9-AFFD-4948-97F7-BDCA9C8A947D}" srcOrd="0" destOrd="0" presId="urn:microsoft.com/office/officeart/2005/8/layout/vList5"/>
    <dgm:cxn modelId="{6D32B27E-7088-4C4F-8C4C-952A3595E4E2}" srcId="{64429D60-8E40-4A9E-8357-642FEA40D1DA}" destId="{D2D4E356-5A9A-4E11-9B99-072D7BF7FA8D}" srcOrd="0" destOrd="0" parTransId="{764CBA99-998E-42F1-9067-57AEDC3BE39F}" sibTransId="{0841368F-1149-4240-87F7-0B23F9E5474A}"/>
    <dgm:cxn modelId="{82D58CEB-8C75-4A1D-B634-501F0166576C}" type="presOf" srcId="{323FA43F-9B39-420F-8F74-395F7A09B4FF}" destId="{922DF304-AABE-4CCA-A826-A9C2A6F1AF4C}" srcOrd="0" destOrd="0" presId="urn:microsoft.com/office/officeart/2005/8/layout/vList5"/>
    <dgm:cxn modelId="{6C56F72D-994C-4E0E-B308-3BCF11E46419}" srcId="{6D486ECD-0095-40B6-A3BB-4BAD1C686AFF}" destId="{323FA43F-9B39-420F-8F74-395F7A09B4FF}" srcOrd="0" destOrd="0" parTransId="{54920D50-B61F-42DA-9CAF-D1A407F179D9}" sibTransId="{388DF15B-4040-421D-B2ED-D274C9EE86F3}"/>
    <dgm:cxn modelId="{240AC471-B1A0-4D01-9A97-00C45F94C999}" srcId="{FA0582B9-10CA-4E26-9239-278995E288C4}" destId="{45659DF2-8BB6-4C77-8F6F-BE0193B62C80}" srcOrd="2" destOrd="0" parTransId="{9EBB818C-4BE8-4BEE-AA91-12329DA797C8}" sibTransId="{D60A0662-CEFF-4840-96D8-75C6F28BBA16}"/>
    <dgm:cxn modelId="{588AAEDE-C865-4E46-95ED-9C4FBCCB279C}" type="presOf" srcId="{64429D60-8E40-4A9E-8357-642FEA40D1DA}" destId="{C4F49A81-0F37-4E03-AE11-2A579469A230}" srcOrd="0" destOrd="0" presId="urn:microsoft.com/office/officeart/2005/8/layout/vList5"/>
    <dgm:cxn modelId="{A4BDB526-F832-42AD-914F-7DDB0424036B}" srcId="{FA0582B9-10CA-4E26-9239-278995E288C4}" destId="{64429D60-8E40-4A9E-8357-642FEA40D1DA}" srcOrd="1" destOrd="0" parTransId="{9F9EE2E2-FA10-4EB1-96DB-CD9CBA01246D}" sibTransId="{1DE7E498-BF5C-48BD-9C72-D7018D732B99}"/>
    <dgm:cxn modelId="{7AEC4717-FE3E-400E-A214-40FCA2426249}" srcId="{FA0582B9-10CA-4E26-9239-278995E288C4}" destId="{6D486ECD-0095-40B6-A3BB-4BAD1C686AFF}" srcOrd="0" destOrd="0" parTransId="{DCBB1B2A-C0D3-4687-821D-CB3EDDBC5B67}" sibTransId="{44BDA220-BFB3-458A-92C4-20FDDFED87FC}"/>
    <dgm:cxn modelId="{678C2774-1E71-4CC0-A30D-2774775B9786}" type="presOf" srcId="{D2D4E356-5A9A-4E11-9B99-072D7BF7FA8D}" destId="{77B7672B-15DC-4D3D-9DE4-63B243A8BFCA}" srcOrd="0" destOrd="0" presId="urn:microsoft.com/office/officeart/2005/8/layout/vList5"/>
    <dgm:cxn modelId="{745D26ED-6E33-486F-B102-D73431BC03C5}" type="presOf" srcId="{FA0582B9-10CA-4E26-9239-278995E288C4}" destId="{1A3CABFC-8D96-42C9-A886-EA15755398F7}" srcOrd="0" destOrd="0" presId="urn:microsoft.com/office/officeart/2005/8/layout/vList5"/>
    <dgm:cxn modelId="{AD9207CA-F898-4AE3-978B-214F4C52D1FF}" type="presOf" srcId="{45659DF2-8BB6-4C77-8F6F-BE0193B62C80}" destId="{7FCF2B51-976E-4274-804F-5280314CB1AE}" srcOrd="0" destOrd="0" presId="urn:microsoft.com/office/officeart/2005/8/layout/vList5"/>
    <dgm:cxn modelId="{B9544FB6-86B5-401B-A9BE-3DCDAA0EE76B}" type="presParOf" srcId="{1A3CABFC-8D96-42C9-A886-EA15755398F7}" destId="{4D644D91-FD3F-45B5-8D97-FAC4B9537895}" srcOrd="0" destOrd="0" presId="urn:microsoft.com/office/officeart/2005/8/layout/vList5"/>
    <dgm:cxn modelId="{45DFAD7A-190F-467D-B05B-CF2EF50D90E2}" type="presParOf" srcId="{4D644D91-FD3F-45B5-8D97-FAC4B9537895}" destId="{FA555BB9-AFFD-4948-97F7-BDCA9C8A947D}" srcOrd="0" destOrd="0" presId="urn:microsoft.com/office/officeart/2005/8/layout/vList5"/>
    <dgm:cxn modelId="{EE0C42BA-9FBA-4D66-877A-A6D104E10C65}" type="presParOf" srcId="{4D644D91-FD3F-45B5-8D97-FAC4B9537895}" destId="{922DF304-AABE-4CCA-A826-A9C2A6F1AF4C}" srcOrd="1" destOrd="0" presId="urn:microsoft.com/office/officeart/2005/8/layout/vList5"/>
    <dgm:cxn modelId="{981BA07C-1592-480D-85B5-289E935A2D2B}" type="presParOf" srcId="{1A3CABFC-8D96-42C9-A886-EA15755398F7}" destId="{858AC874-EEC0-42FD-8F5C-0567C644D709}" srcOrd="1" destOrd="0" presId="urn:microsoft.com/office/officeart/2005/8/layout/vList5"/>
    <dgm:cxn modelId="{4F9FC7B3-BD82-4780-903B-BE3AB7B8F378}" type="presParOf" srcId="{1A3CABFC-8D96-42C9-A886-EA15755398F7}" destId="{56471EE6-A52D-4DE3-AE1B-D3B1CE228730}" srcOrd="2" destOrd="0" presId="urn:microsoft.com/office/officeart/2005/8/layout/vList5"/>
    <dgm:cxn modelId="{55964E6F-BEBE-4716-ABE2-8D4E03D8EDA7}" type="presParOf" srcId="{56471EE6-A52D-4DE3-AE1B-D3B1CE228730}" destId="{C4F49A81-0F37-4E03-AE11-2A579469A230}" srcOrd="0" destOrd="0" presId="urn:microsoft.com/office/officeart/2005/8/layout/vList5"/>
    <dgm:cxn modelId="{ED7AF683-1FDF-4396-9CB2-A2A1273C0C13}" type="presParOf" srcId="{56471EE6-A52D-4DE3-AE1B-D3B1CE228730}" destId="{77B7672B-15DC-4D3D-9DE4-63B243A8BFCA}" srcOrd="1" destOrd="0" presId="urn:microsoft.com/office/officeart/2005/8/layout/vList5"/>
    <dgm:cxn modelId="{D8011140-FAC6-4456-9A2A-CFD95571A08F}" type="presParOf" srcId="{1A3CABFC-8D96-42C9-A886-EA15755398F7}" destId="{EE1B0FDE-E68F-4C7A-9896-E3C20C029E06}" srcOrd="3" destOrd="0" presId="urn:microsoft.com/office/officeart/2005/8/layout/vList5"/>
    <dgm:cxn modelId="{E512D01F-A533-4DC2-95ED-C49C299D2F41}" type="presParOf" srcId="{1A3CABFC-8D96-42C9-A886-EA15755398F7}" destId="{16036BD6-179E-446E-B8A2-D910583FB69D}" srcOrd="4" destOrd="0" presId="urn:microsoft.com/office/officeart/2005/8/layout/vList5"/>
    <dgm:cxn modelId="{32ADC8EF-5F94-419D-BF95-8271BDD4D38E}" type="presParOf" srcId="{16036BD6-179E-446E-B8A2-D910583FB69D}" destId="{7FCF2B51-976E-4274-804F-5280314CB1AE}" srcOrd="0" destOrd="0" presId="urn:microsoft.com/office/officeart/2005/8/layout/vList5"/>
    <dgm:cxn modelId="{66464DD0-E6EC-4CF6-93D0-AE0A09AD4F9E}" type="presParOf" srcId="{16036BD6-179E-446E-B8A2-D910583FB69D}" destId="{A22AD8DA-241A-4883-80C4-8D4ED19C3389}"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11/7/2008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11/7/2008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8" name="Notes Placeholder 7"/>
          <p:cNvSpPr>
            <a:spLocks noGrp="1"/>
          </p:cNvSpPr>
          <p:nvPr>
            <p:ph type="body" sz="quarter" idx="11"/>
          </p:nvPr>
        </p:nvSpPr>
        <p:spPr/>
        <p:txBody>
          <a:bodyPr>
            <a:norm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Notes Placeholder 7"/>
          <p:cNvSpPr>
            <a:spLocks noGrp="1"/>
          </p:cNvSpPr>
          <p:nvPr>
            <p:ph type="body" sz="quarter" idx="14"/>
          </p:nvPr>
        </p:nvSpPr>
        <p:spPr/>
        <p:txBody>
          <a:bodyPr>
            <a:normAutofit/>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microsoft.com/teched"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microsoft.com/technet"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Bottom_Bar_03.png"/>
          <p:cNvPicPr>
            <a:picLocks noChangeAspect="1"/>
          </p:cNvPicPr>
          <p:nvPr userDrawn="1"/>
        </p:nvPicPr>
        <p:blipFill>
          <a:blip r:embed="rId3"/>
          <a:stretch>
            <a:fillRect/>
          </a:stretch>
        </p:blipFill>
        <p:spPr>
          <a:xfrm>
            <a:off x="0" y="6268641"/>
            <a:ext cx="9144000" cy="589359"/>
          </a:xfrm>
          <a:prstGeom prst="rect">
            <a:avLst/>
          </a:prstGeom>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
        <p:nvSpPr>
          <p:cNvPr id="8" name="Text Placeholder 7"/>
          <p:cNvSpPr>
            <a:spLocks noGrp="1"/>
          </p:cNvSpPr>
          <p:nvPr>
            <p:ph type="body" sz="quarter" idx="10" hasCustomPrompt="1"/>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dirty="0" smtClean="0">
                <a:solidFill>
                  <a:schemeClr val="tx1"/>
                </a:solidFill>
              </a:rPr>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7" name="Text Placeholder 6"/>
          <p:cNvSpPr>
            <a:spLocks noGrp="1"/>
          </p:cNvSpPr>
          <p:nvPr>
            <p:ph type="body" sz="quarter" idx="10" hasCustomPrompt="1"/>
          </p:nvPr>
        </p:nvSpPr>
        <p:spPr>
          <a:xfrm>
            <a:off x="1220400" y="14652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IT Professionals">
    <p:spTree>
      <p:nvGrpSpPr>
        <p:cNvPr id="1" name=""/>
        <p:cNvGrpSpPr/>
        <p:nvPr/>
      </p:nvGrpSpPr>
      <p:grpSpPr>
        <a:xfrm>
          <a:off x="0" y="0"/>
          <a:ext cx="0" cy="0"/>
          <a:chOff x="0" y="0"/>
          <a:chExt cx="0" cy="0"/>
        </a:xfrm>
      </p:grpSpPr>
      <p:sp>
        <p:nvSpPr>
          <p:cNvPr id="21" name="Rounded Rectangle 20"/>
          <p:cNvSpPr/>
          <p:nvPr userDrawn="1"/>
        </p:nvSpPr>
        <p:spPr bwMode="auto">
          <a:xfrm>
            <a:off x="-34925"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userDrawn="1"/>
        </p:nvSpPr>
        <p:spPr bwMode="auto">
          <a:xfrm>
            <a:off x="-34925"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userDrawn="1"/>
        </p:nvPicPr>
        <p:blipFill>
          <a:blip r:embed="rId2" cstate="email"/>
          <a:stretch>
            <a:fillRect/>
          </a:stretch>
        </p:blipFill>
        <p:spPr bwMode="invGray">
          <a:xfrm>
            <a:off x="727075" y="3529168"/>
            <a:ext cx="3624263" cy="738032"/>
          </a:xfrm>
          <a:prstGeom prst="rect">
            <a:avLst/>
          </a:prstGeom>
        </p:spPr>
      </p:pic>
      <p:grpSp>
        <p:nvGrpSpPr>
          <p:cNvPr id="2" name="Group 29"/>
          <p:cNvGrpSpPr/>
          <p:nvPr userDrawn="1"/>
        </p:nvGrpSpPr>
        <p:grpSpPr>
          <a:xfrm>
            <a:off x="193675" y="1247775"/>
            <a:ext cx="457200" cy="457200"/>
            <a:chOff x="0" y="1400175"/>
            <a:chExt cx="457200" cy="457200"/>
          </a:xfrm>
        </p:grpSpPr>
        <p:sp>
          <p:nvSpPr>
            <p:cNvPr id="26" name="Oval 25"/>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Oval 26"/>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Oval 27"/>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 name="Group 33"/>
          <p:cNvGrpSpPr/>
          <p:nvPr userDrawn="1"/>
        </p:nvGrpSpPr>
        <p:grpSpPr>
          <a:xfrm>
            <a:off x="193675" y="3671887"/>
            <a:ext cx="457200" cy="457200"/>
            <a:chOff x="0" y="1400175"/>
            <a:chExt cx="457200" cy="457200"/>
          </a:xfrm>
        </p:grpSpPr>
        <p:sp>
          <p:nvSpPr>
            <p:cNvPr id="30" name="Oval 29"/>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Oval 30"/>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4" name="Oval 33"/>
          <p:cNvSpPr/>
          <p:nvPr userDrawn="1"/>
        </p:nvSpPr>
        <p:spPr bwMode="auto">
          <a:xfrm>
            <a:off x="603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Oval 34"/>
          <p:cNvSpPr/>
          <p:nvPr userDrawn="1"/>
        </p:nvSpPr>
        <p:spPr bwMode="auto">
          <a:xfrm>
            <a:off x="60325"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6" name="Rectangle 35"/>
          <p:cNvSpPr/>
          <p:nvPr userDrawn="1"/>
        </p:nvSpPr>
        <p:spPr>
          <a:xfrm>
            <a:off x="803275" y="2286000"/>
            <a:ext cx="4572000" cy="954107"/>
          </a:xfrm>
          <a:prstGeom prst="rect">
            <a:avLst/>
          </a:prstGeom>
        </p:spPr>
        <p:txBody>
          <a:bodyPr>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37" name="Rectangle 36"/>
          <p:cNvSpPr/>
          <p:nvPr userDrawn="1"/>
        </p:nvSpPr>
        <p:spPr>
          <a:xfrm>
            <a:off x="803275" y="4419600"/>
            <a:ext cx="63246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a:t>
            </a:r>
            <a:br>
              <a:rPr lang="en-US" sz="2000" dirty="0" smtClean="0">
                <a:latin typeface="Calibri" pitchFamily="34" charset="0"/>
              </a:rPr>
            </a:br>
            <a:r>
              <a:rPr lang="en-US" sz="2000" dirty="0" smtClean="0">
                <a:latin typeface="Calibri" pitchFamily="34" charset="0"/>
              </a:rPr>
              <a:t>products, and MORE!</a:t>
            </a:r>
          </a:p>
        </p:txBody>
      </p:sp>
      <p:pic>
        <p:nvPicPr>
          <p:cNvPr id="38" name="Picture 2"/>
          <p:cNvPicPr>
            <a:picLocks noChangeAspect="1" noChangeArrowheads="1"/>
          </p:cNvPicPr>
          <p:nvPr userDrawn="1"/>
        </p:nvPicPr>
        <p:blipFill>
          <a:blip r:embed="rId5" cstate="email"/>
          <a:srcRect/>
          <a:stretch>
            <a:fillRect/>
          </a:stretch>
        </p:blipFill>
        <p:spPr bwMode="auto">
          <a:xfrm>
            <a:off x="4384675" y="2133600"/>
            <a:ext cx="4212524" cy="3209544"/>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pic>
        <p:nvPicPr>
          <p:cNvPr id="39" name="Picture 38" descr="TechEd_online.png"/>
          <p:cNvPicPr>
            <a:picLocks noChangeAspect="1"/>
          </p:cNvPicPr>
          <p:nvPr userDrawn="1"/>
        </p:nvPicPr>
        <p:blipFill>
          <a:blip r:embed="rId6"/>
          <a:stretch>
            <a:fillRect/>
          </a:stretch>
        </p:blipFill>
        <p:spPr bwMode="invGray">
          <a:xfrm>
            <a:off x="879475" y="1209675"/>
            <a:ext cx="2409825" cy="1076325"/>
          </a:xfrm>
          <a:prstGeom prst="rect">
            <a:avLst/>
          </a:prstGeom>
        </p:spPr>
      </p:pic>
      <p:sp>
        <p:nvSpPr>
          <p:cNvPr id="41" name="Rectangle 40"/>
          <p:cNvSpPr/>
          <p:nvPr userDrawn="1"/>
        </p:nvSpPr>
        <p:spPr>
          <a:xfrm>
            <a:off x="733425" y="228600"/>
            <a:ext cx="7194214" cy="830997"/>
          </a:xfrm>
          <a:prstGeom prst="rect">
            <a:avLst/>
          </a:prstGeom>
        </p:spPr>
        <p:txBody>
          <a:bodyPr wrap="none">
            <a:spAutoFit/>
          </a:bodyPr>
          <a:lstStyle/>
          <a:p>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Resources for IT Professionals</a:t>
            </a:r>
            <a:endParaRPr lang="en-US" dirty="0"/>
          </a:p>
        </p:txBody>
      </p:sp>
      <p:sp>
        <p:nvSpPr>
          <p:cNvPr id="20"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35"/>
                                        </p:tgtEl>
                                      </p:cBhvr>
                                    </p:animEffect>
                                    <p:set>
                                      <p:cBhvr>
                                        <p:cTn id="19"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Breakout Sessions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381000" y="2355559"/>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Interactive Sessions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p>
        </p:txBody>
      </p:sp>
      <p:sp>
        <p:nvSpPr>
          <p:cNvPr id="13" name="Content Placeholder 10"/>
          <p:cNvSpPr>
            <a:spLocks noGrp="1"/>
          </p:cNvSpPr>
          <p:nvPr>
            <p:ph sz="quarter" idx="12" hasCustomPrompt="1"/>
          </p:nvPr>
        </p:nvSpPr>
        <p:spPr>
          <a:xfrm>
            <a:off x="381000" y="3235238"/>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Hands-on Labs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176337"/>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Instructor-led Labs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7" name="Content Placeholder 10"/>
          <p:cNvSpPr>
            <a:spLocks noGrp="1"/>
          </p:cNvSpPr>
          <p:nvPr>
            <p:ph sz="quarter" idx="14" hasCustomPrompt="1"/>
          </p:nvPr>
        </p:nvSpPr>
        <p:spPr>
          <a:xfrm>
            <a:off x="380999" y="5084204"/>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Other Resources (books, websites, etc.)</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8"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Resource 1</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a:p>
        </p:txBody>
      </p:sp>
      <p:sp>
        <p:nvSpPr>
          <p:cNvPr id="12" name="Content Placeholder 10"/>
          <p:cNvSpPr>
            <a:spLocks noGrp="1"/>
          </p:cNvSpPr>
          <p:nvPr>
            <p:ph sz="quarter" idx="11" hasCustomPrompt="1"/>
          </p:nvPr>
        </p:nvSpPr>
        <p:spPr>
          <a:xfrm>
            <a:off x="381000" y="2347422"/>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Resource 2</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a:p>
        </p:txBody>
      </p:sp>
      <p:sp>
        <p:nvSpPr>
          <p:cNvPr id="13" name="Content Placeholder 10"/>
          <p:cNvSpPr>
            <a:spLocks noGrp="1"/>
          </p:cNvSpPr>
          <p:nvPr>
            <p:ph sz="quarter" idx="12" hasCustomPrompt="1"/>
          </p:nvPr>
        </p:nvSpPr>
        <p:spPr>
          <a:xfrm>
            <a:off x="381000" y="3280384"/>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Resource 3</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a:p>
        </p:txBody>
      </p:sp>
      <p:sp>
        <p:nvSpPr>
          <p:cNvPr id="14" name="Content Placeholder 10"/>
          <p:cNvSpPr>
            <a:spLocks noGrp="1"/>
          </p:cNvSpPr>
          <p:nvPr>
            <p:ph sz="quarter" idx="13" hasCustomPrompt="1"/>
          </p:nvPr>
        </p:nvSpPr>
        <p:spPr>
          <a:xfrm>
            <a:off x="381000" y="4213346"/>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Resource 4</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idden Slid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Breakout Sessions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381000" y="2347421"/>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a:xfrm>
            <a:off x="381000" y="3280383"/>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Hands-on Labs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Other Resources (books, websites, etc.)</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17" name="Freeform 16"/>
          <p:cNvSpPr/>
          <p:nvPr userDrawn="1"/>
        </p:nvSpPr>
        <p:spPr bwMode="auto">
          <a:xfrm flipH="1">
            <a:off x="-713986" y="-530050"/>
            <a:ext cx="10867678" cy="7150056"/>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Freeform 17"/>
          <p:cNvSpPr/>
          <p:nvPr userDrawn="1"/>
        </p:nvSpPr>
        <p:spPr bwMode="auto">
          <a:xfrm flipH="1">
            <a:off x="-713984" y="-800996"/>
            <a:ext cx="10809961" cy="7411478"/>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ound Same Side Corner Rectangle 29"/>
          <p:cNvSpPr/>
          <p:nvPr userDrawn="1"/>
        </p:nvSpPr>
        <p:spPr bwMode="blackWhite">
          <a:xfrm rot="16200000" flipH="1">
            <a:off x="5549036" y="746342"/>
            <a:ext cx="2517731" cy="5749450"/>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phone2.png"/>
          <p:cNvPicPr>
            <a:picLocks noChangeAspect="1"/>
          </p:cNvPicPr>
          <p:nvPr userDrawn="1"/>
        </p:nvPicPr>
        <p:blipFill>
          <a:blip r:embed="rId2"/>
          <a:stretch>
            <a:fillRect/>
          </a:stretch>
        </p:blipFill>
        <p:spPr>
          <a:xfrm>
            <a:off x="1068696" y="455903"/>
            <a:ext cx="2090971" cy="4545588"/>
          </a:xfrm>
          <a:prstGeom prst="rect">
            <a:avLst/>
          </a:prstGeom>
          <a:effectLst>
            <a:glow rad="228600">
              <a:schemeClr val="bg1">
                <a:alpha val="40000"/>
              </a:schemeClr>
            </a:glow>
          </a:effectLst>
        </p:spPr>
      </p:pic>
      <p:sp>
        <p:nvSpPr>
          <p:cNvPr id="8" name="Rounded Rectangle 7"/>
          <p:cNvSpPr/>
          <p:nvPr userDrawn="1"/>
        </p:nvSpPr>
        <p:spPr bwMode="blackGray">
          <a:xfrm>
            <a:off x="595175" y="5049980"/>
            <a:ext cx="8022353" cy="1170712"/>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lnSpc>
                <a:spcPts val="2100"/>
              </a:lnSpc>
              <a:spcBef>
                <a:spcPct val="0"/>
              </a:spcBef>
              <a:spcAft>
                <a:spcPct val="0"/>
              </a:spcAft>
              <a:defRPr/>
            </a:pPr>
            <a:r>
              <a:rPr lang="en-GB" sz="2200" i="1" dirty="0" smtClean="0"/>
              <a:t>With an amazing line up of international speakers, there are even more chances to win an evaluation prize! So make sure you submit feedback for all the sessions you attend!</a:t>
            </a:r>
            <a:endParaRPr lang="en-US" sz="2200" b="1" i="1" dirty="0" smtClean="0">
              <a:solidFill>
                <a:srgbClr val="FFFFFF"/>
              </a:solidFill>
              <a:effectLst>
                <a:outerShdw blurRad="38100" dist="38100" dir="2700000" algn="tl">
                  <a:srgbClr val="000000">
                    <a:alpha val="43137"/>
                  </a:srgbClr>
                </a:outerShdw>
              </a:effectLst>
              <a:latin typeface="+mj-lt"/>
            </a:endParaRPr>
          </a:p>
        </p:txBody>
      </p:sp>
      <p:sp>
        <p:nvSpPr>
          <p:cNvPr id="9" name="Rounded Rectangle 8"/>
          <p:cNvSpPr/>
          <p:nvPr userDrawn="1"/>
        </p:nvSpPr>
        <p:spPr bwMode="blackGray">
          <a:xfrm>
            <a:off x="4020858" y="2359395"/>
            <a:ext cx="4559476" cy="2508012"/>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algn="r" defTabSz="914099" fontAlgn="base">
              <a:lnSpc>
                <a:spcPts val="2800"/>
              </a:lnSpc>
              <a:spcBef>
                <a:spcPct val="0"/>
              </a:spcBef>
              <a:spcAft>
                <a:spcPct val="0"/>
              </a:spcAft>
              <a:defRPr/>
            </a:pPr>
            <a:r>
              <a:rPr lang="en-US" sz="2600" dirty="0" smtClean="0">
                <a:solidFill>
                  <a:srgbClr val="FFFFFF"/>
                </a:solidFill>
                <a:effectLst>
                  <a:outerShdw blurRad="38100" dist="38100" dir="2700000" algn="tl">
                    <a:srgbClr val="000000">
                      <a:alpha val="43137"/>
                    </a:srgbClr>
                  </a:outerShdw>
                </a:effectLst>
                <a:latin typeface="+mj-lt"/>
              </a:rPr>
              <a:t>Don’t forget to complete</a:t>
            </a:r>
            <a:br>
              <a:rPr lang="en-US" sz="2600" dirty="0" smtClean="0">
                <a:solidFill>
                  <a:srgbClr val="FFFFFF"/>
                </a:solidFill>
                <a:effectLst>
                  <a:outerShdw blurRad="38100" dist="38100" dir="2700000" algn="tl">
                    <a:srgbClr val="000000">
                      <a:alpha val="43137"/>
                    </a:srgbClr>
                  </a:outerShdw>
                </a:effectLst>
                <a:latin typeface="+mj-lt"/>
              </a:rPr>
            </a:br>
            <a:r>
              <a:rPr lang="en-US" sz="2600" dirty="0" smtClean="0">
                <a:solidFill>
                  <a:srgbClr val="FFFFFF"/>
                </a:solidFill>
                <a:effectLst>
                  <a:outerShdw blurRad="38100" dist="38100" dir="2700000" algn="tl">
                    <a:srgbClr val="000000">
                      <a:alpha val="43137"/>
                    </a:srgbClr>
                  </a:outerShdw>
                </a:effectLst>
                <a:latin typeface="+mj-lt"/>
              </a:rPr>
              <a:t>your session feedback</a:t>
            </a:r>
            <a:r>
              <a:rPr lang="en-US" sz="2600" baseline="0" dirty="0" smtClean="0">
                <a:solidFill>
                  <a:srgbClr val="FFFFFF"/>
                </a:solidFill>
                <a:effectLst>
                  <a:outerShdw blurRad="38100" dist="38100" dir="2700000" algn="tl">
                    <a:srgbClr val="000000">
                      <a:alpha val="43137"/>
                    </a:srgbClr>
                  </a:outerShdw>
                </a:effectLst>
                <a:latin typeface="+mj-lt"/>
              </a:rPr>
              <a:t> </a:t>
            </a:r>
            <a:r>
              <a:rPr lang="en-US" sz="2600" dirty="0" smtClean="0">
                <a:solidFill>
                  <a:srgbClr val="FFFFFF"/>
                </a:solidFill>
                <a:effectLst>
                  <a:outerShdw blurRad="38100" dist="38100" dir="2700000" algn="tl">
                    <a:srgbClr val="000000">
                      <a:alpha val="43137"/>
                    </a:srgbClr>
                  </a:outerShdw>
                </a:effectLst>
                <a:latin typeface="+mj-lt"/>
              </a:rPr>
              <a:t>forms via the</a:t>
            </a:r>
            <a:r>
              <a:rPr lang="en-US" sz="2600" baseline="0" dirty="0" smtClean="0">
                <a:solidFill>
                  <a:srgbClr val="FFFFFF"/>
                </a:solidFill>
                <a:effectLst>
                  <a:outerShdw blurRad="38100" dist="38100" dir="2700000" algn="tl">
                    <a:srgbClr val="000000">
                      <a:alpha val="43137"/>
                    </a:srgbClr>
                  </a:outerShdw>
                </a:effectLst>
                <a:latin typeface="+mj-lt"/>
              </a:rPr>
              <a:t> </a:t>
            </a:r>
            <a:r>
              <a:rPr lang="en-US" sz="2600" dirty="0" err="1" smtClean="0">
                <a:solidFill>
                  <a:srgbClr val="FFFFFF"/>
                </a:solidFill>
                <a:effectLst>
                  <a:outerShdw blurRad="38100" dist="38100" dir="2700000" algn="tl">
                    <a:srgbClr val="000000">
                      <a:alpha val="43137"/>
                    </a:srgbClr>
                  </a:outerShdw>
                </a:effectLst>
                <a:latin typeface="+mj-lt"/>
              </a:rPr>
              <a:t>CommNet</a:t>
            </a:r>
            <a:r>
              <a:rPr lang="en-US" sz="2600" dirty="0" smtClean="0">
                <a:solidFill>
                  <a:srgbClr val="FFFFFF"/>
                </a:solidFill>
                <a:effectLst>
                  <a:outerShdw blurRad="38100" dist="38100" dir="2700000" algn="tl">
                    <a:srgbClr val="000000">
                      <a:alpha val="43137"/>
                    </a:srgbClr>
                  </a:outerShdw>
                </a:effectLst>
                <a:latin typeface="+mj-lt"/>
              </a:rPr>
              <a:t> terminals</a:t>
            </a:r>
            <a:br>
              <a:rPr lang="en-US" sz="2600" dirty="0" smtClean="0">
                <a:solidFill>
                  <a:srgbClr val="FFFFFF"/>
                </a:solidFill>
                <a:effectLst>
                  <a:outerShdw blurRad="38100" dist="38100" dir="2700000" algn="tl">
                    <a:srgbClr val="000000">
                      <a:alpha val="43137"/>
                    </a:srgbClr>
                  </a:outerShdw>
                </a:effectLst>
                <a:latin typeface="+mj-lt"/>
              </a:rPr>
            </a:br>
            <a:r>
              <a:rPr lang="en-US" sz="2600" dirty="0" smtClean="0">
                <a:solidFill>
                  <a:srgbClr val="FFFFFF"/>
                </a:solidFill>
                <a:effectLst>
                  <a:outerShdw blurRad="38100" dist="38100" dir="2700000" algn="tl">
                    <a:srgbClr val="000000">
                      <a:alpha val="43137"/>
                    </a:srgbClr>
                  </a:outerShdw>
                </a:effectLst>
                <a:latin typeface="+mj-lt"/>
              </a:rPr>
              <a:t>or the</a:t>
            </a:r>
            <a:r>
              <a:rPr lang="en-US" sz="2600" baseline="0" dirty="0" smtClean="0">
                <a:solidFill>
                  <a:srgbClr val="FFFFFF"/>
                </a:solidFill>
                <a:effectLst>
                  <a:outerShdw blurRad="38100" dist="38100" dir="2700000" algn="tl">
                    <a:srgbClr val="000000">
                      <a:alpha val="43137"/>
                    </a:srgbClr>
                  </a:outerShdw>
                </a:effectLst>
                <a:latin typeface="+mj-lt"/>
              </a:rPr>
              <a:t> </a:t>
            </a:r>
            <a:r>
              <a:rPr lang="en-US" sz="2600" dirty="0" smtClean="0">
                <a:solidFill>
                  <a:srgbClr val="FFFFFF"/>
                </a:solidFill>
                <a:effectLst>
                  <a:outerShdw blurRad="38100" dist="38100" dir="2700000" algn="tl">
                    <a:srgbClr val="000000">
                      <a:alpha val="43137"/>
                    </a:srgbClr>
                  </a:outerShdw>
                </a:effectLst>
                <a:latin typeface="+mj-lt"/>
              </a:rPr>
              <a:t>Registered Delegate Pages for</a:t>
            </a:r>
            <a:r>
              <a:rPr lang="en-US" sz="2600" baseline="0" dirty="0" smtClean="0">
                <a:solidFill>
                  <a:srgbClr val="FFFFFF"/>
                </a:solidFill>
                <a:effectLst>
                  <a:outerShdw blurRad="38100" dist="38100" dir="2700000" algn="tl">
                    <a:srgbClr val="000000">
                      <a:alpha val="43137"/>
                    </a:srgbClr>
                  </a:outerShdw>
                </a:effectLst>
                <a:latin typeface="+mj-lt"/>
              </a:rPr>
              <a:t> </a:t>
            </a:r>
            <a:r>
              <a:rPr lang="en-US" sz="2600" dirty="0" smtClean="0">
                <a:solidFill>
                  <a:srgbClr val="FFFFFF"/>
                </a:solidFill>
                <a:effectLst>
                  <a:outerShdw blurRad="38100" dist="38100" dir="2700000" algn="tl">
                    <a:srgbClr val="000000">
                      <a:alpha val="43137"/>
                    </a:srgbClr>
                  </a:outerShdw>
                </a:effectLst>
                <a:latin typeface="+mj-lt"/>
              </a:rPr>
              <a:t>your chance to</a:t>
            </a:r>
            <a:br>
              <a:rPr lang="en-US" sz="2600" dirty="0" smtClean="0">
                <a:solidFill>
                  <a:srgbClr val="FFFFFF"/>
                </a:solidFill>
                <a:effectLst>
                  <a:outerShdw blurRad="38100" dist="38100" dir="2700000" algn="tl">
                    <a:srgbClr val="000000">
                      <a:alpha val="43137"/>
                    </a:srgbClr>
                  </a:outerShdw>
                </a:effectLst>
                <a:latin typeface="+mj-lt"/>
              </a:rPr>
            </a:br>
            <a:r>
              <a:rPr lang="en-US" sz="2600" dirty="0" smtClean="0">
                <a:solidFill>
                  <a:srgbClr val="FFFFFF"/>
                </a:solidFill>
                <a:effectLst>
                  <a:outerShdw blurRad="38100" dist="38100" dir="2700000" algn="tl">
                    <a:srgbClr val="000000">
                      <a:alpha val="43137"/>
                    </a:srgbClr>
                  </a:outerShdw>
                </a:effectLst>
                <a:latin typeface="+mj-lt"/>
              </a:rPr>
              <a:t>win a</a:t>
            </a:r>
            <a:r>
              <a:rPr lang="en-US" sz="2600" baseline="0" dirty="0" smtClean="0">
                <a:solidFill>
                  <a:srgbClr val="FFFFFF"/>
                </a:solidFill>
                <a:effectLst>
                  <a:outerShdw blurRad="38100" dist="38100" dir="2700000" algn="tl">
                    <a:srgbClr val="000000">
                      <a:alpha val="43137"/>
                    </a:srgbClr>
                  </a:outerShdw>
                </a:effectLst>
                <a:latin typeface="+mj-lt"/>
              </a:rPr>
              <a:t> </a:t>
            </a:r>
            <a:r>
              <a:rPr lang="en-US" sz="2600" b="1" dirty="0" smtClean="0">
                <a:solidFill>
                  <a:srgbClr val="FFFFFF"/>
                </a:solidFill>
                <a:effectLst>
                  <a:outerShdw blurRad="38100" dist="38100" dir="2700000" algn="tl">
                    <a:srgbClr val="000000">
                      <a:alpha val="43137"/>
                    </a:srgbClr>
                  </a:outerShdw>
                </a:effectLst>
                <a:latin typeface="+mj-lt"/>
              </a:rPr>
              <a:t>HTC Touch Dual!</a:t>
            </a:r>
          </a:p>
        </p:txBody>
      </p:sp>
      <p:sp>
        <p:nvSpPr>
          <p:cNvPr id="10" name="Rectangle 9"/>
          <p:cNvSpPr/>
          <p:nvPr userDrawn="1"/>
        </p:nvSpPr>
        <p:spPr bwMode="blackGray">
          <a:xfrm>
            <a:off x="636741" y="6073921"/>
            <a:ext cx="7426613" cy="513914"/>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lnSpc>
                <a:spcPts val="3000"/>
              </a:lnSpc>
              <a:spcBef>
                <a:spcPct val="0"/>
              </a:spcBef>
              <a:spcAft>
                <a:spcPct val="0"/>
              </a:spcAft>
              <a:defRPr/>
            </a:pPr>
            <a:r>
              <a:rPr lang="en-US" kern="800" spc="-20" dirty="0" smtClean="0">
                <a:solidFill>
                  <a:srgbClr val="3290E6"/>
                </a:solidFill>
                <a:effectLst>
                  <a:outerShdw blurRad="38100" dist="38100" dir="2700000" algn="tl">
                    <a:srgbClr val="000000">
                      <a:alpha val="43137"/>
                    </a:srgbClr>
                  </a:outerShdw>
                </a:effectLst>
              </a:rPr>
              <a:t>http://www.microsoft.com/emea/teched2008/itpro/feedback.aspx</a:t>
            </a:r>
            <a:endParaRPr lang="en-US" b="1" i="1" kern="800" spc="-20" dirty="0" smtClean="0">
              <a:solidFill>
                <a:srgbClr val="3290E6"/>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0"/>
                                        </p:tgtEl>
                                        <p:attrNameLst>
                                          <p:attrName>ppt_x</p:attrName>
                                          <p:attrName>ppt_y</p:attrName>
                                        </p:attrNameLst>
                                      </p:cBhvr>
                                      <p:rCtr x="125" y="0"/>
                                    </p:animMotion>
                                  </p:childTnLst>
                                </p:cTn>
                              </p:par>
                              <p:par>
                                <p:cTn id="10" presetID="10" presetClass="entr" presetSubtype="0" fill="hold" grpId="0" nodeType="with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8"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4" name="Picture 2" descr="Microsoft logo and tagline"/>
          <p:cNvPicPr>
            <a:picLocks noChangeAspect="1" noChangeArrowheads="1"/>
          </p:cNvPicPr>
          <p:nvPr userDrawn="1"/>
        </p:nvPicPr>
        <p:blipFill>
          <a:blip r:embed="rId2"/>
          <a:srcRect r="25754" b="36106"/>
          <a:stretch>
            <a:fillRect/>
          </a:stretch>
        </p:blipFill>
        <p:spPr bwMode="black">
          <a:xfrm>
            <a:off x="2213840" y="2666735"/>
            <a:ext cx="4718061" cy="875731"/>
          </a:xfrm>
          <a:prstGeom prst="rect">
            <a:avLst/>
          </a:prstGeom>
          <a:noFill/>
          <a:ln>
            <a:noFill/>
          </a:ln>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code slide background.png"/>
          <p:cNvPicPr>
            <a:picLocks noChangeAspect="1"/>
          </p:cNvPicPr>
          <p:nvPr userDrawn="1"/>
        </p:nvPicPr>
        <p:blipFill>
          <a:blip r:embed="rId2"/>
          <a:stretch>
            <a:fillRect/>
          </a:stretch>
        </p:blipFill>
        <p:spPr bwMode="white">
          <a:xfrm>
            <a:off x="0" y="414338"/>
            <a:ext cx="9144000" cy="6443662"/>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pic>
        <p:nvPicPr>
          <p:cNvPr id="5" name="Picture 4" descr="ContentForgroundBlue.png"/>
          <p:cNvPicPr>
            <a:picLocks noChangeAspect="1"/>
          </p:cNvPicPr>
          <p:nvPr userDrawn="1"/>
        </p:nvPicPr>
        <p:blipFill>
          <a:blip r:embed="rId23"/>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4"/>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4"/>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4"/>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4"/>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4"/>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Server 2008 R2 Streamlined Management</a:t>
            </a:r>
            <a:endParaRPr lang="en-US" dirty="0"/>
          </a:p>
        </p:txBody>
      </p:sp>
      <p:sp>
        <p:nvSpPr>
          <p:cNvPr id="6" name="Text Placeholder 5"/>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Rich Server Management</a:t>
            </a:r>
            <a:br>
              <a:rPr lang="en-US" dirty="0" smtClean="0"/>
            </a:br>
            <a:r>
              <a:rPr lang="en-US" sz="3600" dirty="0" smtClean="0">
                <a:solidFill>
                  <a:schemeClr val="accent1"/>
                </a:solidFill>
              </a:rPr>
              <a:t>Best Practices Analyzer</a:t>
            </a:r>
            <a:endParaRPr lang="en-US" dirty="0">
              <a:solidFill>
                <a:schemeClr val="accent1"/>
              </a:solidFill>
            </a:endParaRPr>
          </a:p>
        </p:txBody>
      </p:sp>
      <p:sp>
        <p:nvSpPr>
          <p:cNvPr id="3" name="Text Placeholder 2"/>
          <p:cNvSpPr>
            <a:spLocks noGrp="1"/>
          </p:cNvSpPr>
          <p:nvPr>
            <p:ph idx="1"/>
          </p:nvPr>
        </p:nvSpPr>
        <p:spPr>
          <a:xfrm>
            <a:off x="381000" y="1904999"/>
            <a:ext cx="8382000" cy="4663456"/>
          </a:xfrm>
        </p:spPr>
        <p:txBody>
          <a:bodyPr/>
          <a:lstStyle/>
          <a:p>
            <a:pPr>
              <a:lnSpc>
                <a:spcPct val="80000"/>
              </a:lnSpc>
            </a:pPr>
            <a:r>
              <a:rPr lang="en-US" dirty="0" smtClean="0"/>
              <a:t>Server </a:t>
            </a:r>
            <a:r>
              <a:rPr lang="en-US" dirty="0" err="1" smtClean="0"/>
              <a:t>misconfigurations</a:t>
            </a:r>
            <a:r>
              <a:rPr lang="en-US" dirty="0" smtClean="0"/>
              <a:t> are a common source of down-time and support calls</a:t>
            </a:r>
          </a:p>
          <a:p>
            <a:pPr>
              <a:lnSpc>
                <a:spcPct val="80000"/>
              </a:lnSpc>
            </a:pPr>
            <a:r>
              <a:rPr lang="en-US" dirty="0" smtClean="0"/>
              <a:t>Focus: Scan system to ensure compliance of server role configuration with Microsoft best practices </a:t>
            </a:r>
          </a:p>
          <a:p>
            <a:pPr lvl="1">
              <a:lnSpc>
                <a:spcPct val="80000"/>
              </a:lnSpc>
            </a:pPr>
            <a:r>
              <a:rPr lang="en-US" dirty="0" smtClean="0"/>
              <a:t>Advice on corrective actions</a:t>
            </a:r>
          </a:p>
          <a:p>
            <a:pPr lvl="1">
              <a:lnSpc>
                <a:spcPct val="80000"/>
              </a:lnSpc>
            </a:pPr>
            <a:r>
              <a:rPr lang="en-US" dirty="0" smtClean="0"/>
              <a:t>Dynamic knowledge that grows over time</a:t>
            </a:r>
          </a:p>
          <a:p>
            <a:pPr lvl="2">
              <a:lnSpc>
                <a:spcPct val="80000"/>
              </a:lnSpc>
            </a:pPr>
            <a:r>
              <a:rPr lang="en-US" dirty="0" smtClean="0"/>
              <a:t>Ensure optimal role configuration via WU updates</a:t>
            </a:r>
          </a:p>
          <a:p>
            <a:pPr lvl="1">
              <a:lnSpc>
                <a:spcPct val="80000"/>
              </a:lnSpc>
            </a:pPr>
            <a:r>
              <a:rPr lang="en-US" dirty="0" err="1" smtClean="0"/>
              <a:t>Remotability</a:t>
            </a:r>
            <a:endParaRPr lang="en-US" dirty="0" smtClean="0"/>
          </a:p>
          <a:p>
            <a:pPr lvl="1">
              <a:lnSpc>
                <a:spcPct val="80000"/>
              </a:lnSpc>
            </a:pPr>
            <a:r>
              <a:rPr lang="en-US" dirty="0" smtClean="0"/>
              <a:t>Command line scan</a:t>
            </a:r>
          </a:p>
          <a:p>
            <a:pPr>
              <a:lnSpc>
                <a:spcPct val="80000"/>
              </a:lnSpc>
            </a:pPr>
            <a:r>
              <a:rPr lang="en-US" dirty="0" smtClean="0"/>
              <a:t>Targeted roles:  AD, DNS, TS, Certificate, IIS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Rich Server Management</a:t>
            </a:r>
            <a:br>
              <a:rPr lang="en-US" dirty="0" smtClean="0"/>
            </a:br>
            <a:r>
              <a:rPr lang="en-US" sz="3600" dirty="0" smtClean="0">
                <a:solidFill>
                  <a:schemeClr val="accent1"/>
                </a:solidFill>
              </a:rPr>
              <a:t>Additional Server Manager Improvements</a:t>
            </a:r>
            <a:endParaRPr lang="en-US" dirty="0">
              <a:solidFill>
                <a:schemeClr val="accent1"/>
              </a:solidFill>
            </a:endParaRPr>
          </a:p>
        </p:txBody>
      </p:sp>
      <p:sp>
        <p:nvSpPr>
          <p:cNvPr id="3" name="Text Placeholder 2"/>
          <p:cNvSpPr>
            <a:spLocks noGrp="1"/>
          </p:cNvSpPr>
          <p:nvPr>
            <p:ph idx="1"/>
          </p:nvPr>
        </p:nvSpPr>
        <p:spPr>
          <a:xfrm>
            <a:off x="381000" y="1905000"/>
            <a:ext cx="8382000" cy="2794611"/>
          </a:xfrm>
        </p:spPr>
        <p:txBody>
          <a:bodyPr/>
          <a:lstStyle/>
          <a:p>
            <a:r>
              <a:rPr lang="en-US" dirty="0" err="1" smtClean="0"/>
              <a:t>Remoteability</a:t>
            </a:r>
            <a:r>
              <a:rPr lang="en-US" dirty="0" smtClean="0"/>
              <a:t> - #1 Customer request</a:t>
            </a:r>
          </a:p>
          <a:p>
            <a:pPr lvl="1"/>
            <a:r>
              <a:rPr lang="en-US" dirty="0" smtClean="0"/>
              <a:t>Server Manager included with RSAT</a:t>
            </a:r>
          </a:p>
          <a:p>
            <a:pPr lvl="1"/>
            <a:r>
              <a:rPr lang="en-US" dirty="0" smtClean="0"/>
              <a:t>Install on Windows client to manage your servers</a:t>
            </a:r>
          </a:p>
          <a:p>
            <a:r>
              <a:rPr lang="en-US" dirty="0" smtClean="0"/>
              <a:t>Updated command line interface </a:t>
            </a:r>
          </a:p>
          <a:p>
            <a:pPr lvl="1"/>
            <a:r>
              <a:rPr lang="en-US" dirty="0" err="1" smtClean="0"/>
              <a:t>PowerShell</a:t>
            </a:r>
            <a:r>
              <a:rPr lang="en-US" dirty="0" smtClean="0"/>
              <a:t> based installation/removal of roles </a:t>
            </a:r>
            <a:br>
              <a:rPr lang="en-US" dirty="0" smtClean="0"/>
            </a:br>
            <a:r>
              <a:rPr lang="en-US" dirty="0" smtClean="0"/>
              <a:t>and features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User Experience</a:t>
            </a:r>
            <a:br>
              <a:rPr smtClean="0"/>
            </a:br>
            <a:r>
              <a:rPr sz="3600" smtClean="0">
                <a:solidFill>
                  <a:schemeClr val="accent1"/>
                </a:solidFill>
              </a:rPr>
              <a:t>Today's Challenges</a:t>
            </a:r>
            <a:endParaRPr lang="en-US" dirty="0">
              <a:solidFill>
                <a:schemeClr val="accent1"/>
              </a:solidFill>
            </a:endParaRPr>
          </a:p>
        </p:txBody>
      </p:sp>
      <p:sp>
        <p:nvSpPr>
          <p:cNvPr id="3" name="Text Placeholder 2"/>
          <p:cNvSpPr>
            <a:spLocks noGrp="1"/>
          </p:cNvSpPr>
          <p:nvPr>
            <p:ph idx="1"/>
          </p:nvPr>
        </p:nvSpPr>
        <p:spPr>
          <a:xfrm>
            <a:off x="381000" y="1905000"/>
            <a:ext cx="8382000" cy="3978330"/>
          </a:xfrm>
        </p:spPr>
        <p:txBody>
          <a:bodyPr/>
          <a:lstStyle/>
          <a:p>
            <a:r>
              <a:rPr lang="en-US" sz="2800" dirty="0" smtClean="0"/>
              <a:t>Today’s Server UX:</a:t>
            </a:r>
          </a:p>
          <a:p>
            <a:pPr lvl="1"/>
            <a:r>
              <a:rPr lang="en-US" sz="2400" dirty="0" smtClean="0"/>
              <a:t>Inconsistent – across tools there are different ways to do the same things</a:t>
            </a:r>
          </a:p>
          <a:p>
            <a:pPr lvl="1"/>
            <a:r>
              <a:rPr lang="en-US" sz="2400" dirty="0" smtClean="0"/>
              <a:t>Fragmented – many tools needed to enable end-to-end scenarios</a:t>
            </a:r>
          </a:p>
          <a:p>
            <a:r>
              <a:rPr lang="en-US" sz="2800" dirty="0" smtClean="0"/>
              <a:t>Server Manager forward step towards consistent and integrated experience – remains shallow</a:t>
            </a:r>
          </a:p>
          <a:p>
            <a:r>
              <a:rPr lang="en-US" sz="2800" dirty="0" smtClean="0"/>
              <a:t>Benefits seen from layering GUI over </a:t>
            </a:r>
            <a:r>
              <a:rPr lang="en-US" sz="2800" dirty="0" err="1" smtClean="0"/>
              <a:t>cmdline</a:t>
            </a:r>
            <a:endParaRPr lang="en-US" sz="2700" dirty="0" smtClean="0"/>
          </a:p>
          <a:p>
            <a:r>
              <a:rPr lang="en-US" sz="2700" dirty="0" smtClean="0"/>
              <a:t>The path forward …</a:t>
            </a:r>
          </a:p>
          <a:p>
            <a:pPr lvl="1"/>
            <a:r>
              <a:rPr lang="en-US" sz="2400" dirty="0" smtClean="0"/>
              <a:t>Leverage common management design patterns </a:t>
            </a:r>
          </a:p>
          <a:p>
            <a:pPr lvl="1"/>
            <a:r>
              <a:rPr lang="en-US" sz="2400" dirty="0" smtClean="0"/>
              <a:t>Layer GUI over Datacenter Automation platform</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User Experience</a:t>
            </a:r>
            <a:br>
              <a:rPr lang="en-US" dirty="0" smtClean="0"/>
            </a:br>
            <a:r>
              <a:rPr lang="en-US" sz="3600" dirty="0" smtClean="0">
                <a:solidFill>
                  <a:schemeClr val="accent1"/>
                </a:solidFill>
              </a:rPr>
              <a:t>AD Administration Center – The First Step</a:t>
            </a:r>
            <a:endParaRPr lang="en-US" dirty="0">
              <a:solidFill>
                <a:schemeClr val="accent1"/>
              </a:solidFill>
            </a:endParaRPr>
          </a:p>
        </p:txBody>
      </p:sp>
      <p:sp>
        <p:nvSpPr>
          <p:cNvPr id="3" name="Text Placeholder 2"/>
          <p:cNvSpPr>
            <a:spLocks noGrp="1"/>
          </p:cNvSpPr>
          <p:nvPr>
            <p:ph idx="1"/>
          </p:nvPr>
        </p:nvSpPr>
        <p:spPr>
          <a:xfrm>
            <a:off x="381000" y="1904999"/>
            <a:ext cx="8382000" cy="1718737"/>
          </a:xfrm>
        </p:spPr>
        <p:txBody>
          <a:bodyPr/>
          <a:lstStyle/>
          <a:p>
            <a:r>
              <a:rPr lang="en-US" dirty="0" smtClean="0"/>
              <a:t>Redesign of AD Users and Computers leveraging management design patterns</a:t>
            </a:r>
          </a:p>
          <a:p>
            <a:r>
              <a:rPr lang="en-US" dirty="0" smtClean="0"/>
              <a:t>Built on top of </a:t>
            </a:r>
            <a:r>
              <a:rPr lang="en-US" dirty="0" err="1" smtClean="0"/>
              <a:t>PowerShell</a:t>
            </a:r>
            <a:r>
              <a:rPr lang="en-US" dirty="0" smtClean="0"/>
              <a:t> </a:t>
            </a:r>
            <a:r>
              <a:rPr lang="en-US" dirty="0" err="1" smtClean="0"/>
              <a:t>cmdlets</a:t>
            </a:r>
            <a:r>
              <a:rPr lang="en-US" dirty="0" smtClean="0"/>
              <a:t> </a:t>
            </a:r>
          </a:p>
          <a:p>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1218795"/>
          </a:xfrm>
        </p:spPr>
        <p:txBody>
          <a:bodyPr/>
          <a:lstStyle/>
          <a:p>
            <a:r>
              <a:rPr lang="en-US" dirty="0" smtClean="0"/>
              <a:t>Windows Server 2008 R2 </a:t>
            </a:r>
            <a:br>
              <a:rPr lang="en-US" dirty="0" smtClean="0"/>
            </a:br>
            <a:r>
              <a:rPr sz="4000" smtClean="0">
                <a:solidFill>
                  <a:schemeClr val="accent1"/>
                </a:solidFill>
              </a:rPr>
              <a:t>Streamlined Management Scenarios</a:t>
            </a:r>
            <a:endParaRPr lang="en-US" sz="4000" dirty="0">
              <a:solidFill>
                <a:schemeClr val="accent1"/>
              </a:solidFill>
            </a:endParaRPr>
          </a:p>
        </p:txBody>
      </p:sp>
      <p:graphicFrame>
        <p:nvGraphicFramePr>
          <p:cNvPr id="5" name="Diagram 4"/>
          <p:cNvGraphicFramePr/>
          <p:nvPr/>
        </p:nvGraphicFramePr>
        <p:xfrm>
          <a:off x="387350" y="1687641"/>
          <a:ext cx="8369300" cy="460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white">
          <a:xfrm>
            <a:off x="2557467" y="1971976"/>
            <a:ext cx="6086475" cy="898708"/>
          </a:xfrm>
          <a:prstGeom prst="rect">
            <a:avLst/>
          </a:prstGeom>
        </p:spPr>
        <p:txBody>
          <a:bodyPr wrap="square">
            <a:spAutoFit/>
          </a:bodyPr>
          <a:lstStyle/>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Delivering a powerful yet easy </a:t>
            </a:r>
            <a:br>
              <a:rPr lang="en-US" sz="2000" dirty="0" smtClean="0">
                <a:solidFill>
                  <a:schemeClr val="bg1"/>
                </a:solidFill>
                <a:effectLst>
                  <a:outerShdw blurRad="38100" dist="38100" dir="2700000" algn="tl">
                    <a:srgbClr val="000000">
                      <a:alpha val="43137"/>
                    </a:srgbClr>
                  </a:outerShdw>
                </a:effectLst>
                <a:latin typeface="Calibri" pitchFamily="34" charset="0"/>
              </a:rPr>
            </a:br>
            <a:r>
              <a:rPr lang="en-US" sz="2000" dirty="0" smtClean="0">
                <a:solidFill>
                  <a:schemeClr val="bg1"/>
                </a:solidFill>
                <a:effectLst>
                  <a:outerShdw blurRad="38100" dist="38100" dir="2700000" algn="tl">
                    <a:srgbClr val="000000">
                      <a:alpha val="43137"/>
                    </a:srgbClr>
                  </a:outerShdw>
                </a:effectLst>
                <a:latin typeface="Calibri" pitchFamily="34" charset="0"/>
              </a:rPr>
              <a:t>automation experience</a:t>
            </a:r>
          </a:p>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Providing rich in-box coverage</a:t>
            </a:r>
          </a:p>
        </p:txBody>
      </p:sp>
      <p:sp>
        <p:nvSpPr>
          <p:cNvPr id="7" name="Rectangle 6"/>
          <p:cNvSpPr/>
          <p:nvPr/>
        </p:nvSpPr>
        <p:spPr bwMode="white">
          <a:xfrm>
            <a:off x="2557467" y="3671888"/>
            <a:ext cx="6327775" cy="652486"/>
          </a:xfrm>
          <a:prstGeom prst="rect">
            <a:avLst/>
          </a:prstGeom>
        </p:spPr>
        <p:txBody>
          <a:bodyPr wrap="square">
            <a:spAutoFit/>
          </a:bodyPr>
          <a:lstStyle/>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Providing complete server migration guides</a:t>
            </a:r>
          </a:p>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Delivering tooling to automate process</a:t>
            </a:r>
          </a:p>
        </p:txBody>
      </p:sp>
      <p:sp>
        <p:nvSpPr>
          <p:cNvPr id="8" name="Rectangle 7"/>
          <p:cNvSpPr/>
          <p:nvPr/>
        </p:nvSpPr>
        <p:spPr bwMode="white">
          <a:xfrm>
            <a:off x="2557467" y="5267628"/>
            <a:ext cx="6270625" cy="652486"/>
          </a:xfrm>
          <a:prstGeom prst="rect">
            <a:avLst/>
          </a:prstGeom>
        </p:spPr>
        <p:txBody>
          <a:bodyPr wrap="square">
            <a:spAutoFit/>
          </a:bodyPr>
          <a:lstStyle/>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Driving consistent management experience</a:t>
            </a:r>
          </a:p>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Management tasks performed either local and remote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br>
              <a:rPr lang="en-US" smtClean="0"/>
            </a:br>
            <a:endParaRPr lang="en-US" dirty="0"/>
          </a:p>
        </p:txBody>
      </p:sp>
      <p:sp>
        <p:nvSpPr>
          <p:cNvPr id="3" name="Text Placeholder 2"/>
          <p:cNvSpPr>
            <a:spLocks noGrp="1"/>
          </p:cNvSpPr>
          <p:nvPr>
            <p:ph idx="1"/>
          </p:nvPr>
        </p:nvSpPr>
        <p:spPr>
          <a:xfrm>
            <a:off x="381000" y="1412875"/>
            <a:ext cx="8382000" cy="2314480"/>
          </a:xfrm>
        </p:spPr>
        <p:txBody>
          <a:bodyPr/>
          <a:lstStyle/>
          <a:p>
            <a:r>
              <a:rPr lang="en-US" dirty="0" smtClean="0"/>
              <a:t>For Windows Server to be the platform of choice for services Manageability must be intrinsic to the platform</a:t>
            </a:r>
          </a:p>
          <a:p>
            <a:r>
              <a:rPr lang="en-US" dirty="0" smtClean="0"/>
              <a:t>The investments in Windows Server 2008 R2 are a significant step in this direction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a:srcRect r="25754" b="36106"/>
          <a:stretch>
            <a:fillRect/>
          </a:stretch>
        </p:blipFill>
        <p:spPr bwMode="black">
          <a:xfrm>
            <a:off x="2213840" y="2666735"/>
            <a:ext cx="4718061" cy="87573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Agenda</a:t>
            </a:r>
            <a:br>
              <a:rPr lang="en-US" dirty="0" smtClean="0"/>
            </a:br>
            <a:endParaRPr lang="en-US" dirty="0">
              <a:solidFill>
                <a:schemeClr val="tx2"/>
              </a:solidFill>
            </a:endParaRPr>
          </a:p>
        </p:txBody>
      </p:sp>
      <p:sp>
        <p:nvSpPr>
          <p:cNvPr id="3" name="Text Placeholder 2"/>
          <p:cNvSpPr>
            <a:spLocks noGrp="1"/>
          </p:cNvSpPr>
          <p:nvPr>
            <p:ph idx="1"/>
          </p:nvPr>
        </p:nvSpPr>
        <p:spPr>
          <a:xfrm>
            <a:off x="381000" y="1412875"/>
            <a:ext cx="8382000" cy="4136517"/>
          </a:xfrm>
        </p:spPr>
        <p:txBody>
          <a:bodyPr/>
          <a:lstStyle/>
          <a:p>
            <a:r>
              <a:rPr lang="en-US" dirty="0" smtClean="0"/>
              <a:t>Today’s IT Challenges</a:t>
            </a:r>
          </a:p>
          <a:p>
            <a:r>
              <a:rPr lang="en-US" dirty="0" smtClean="0"/>
              <a:t>Streamlined Management</a:t>
            </a:r>
          </a:p>
          <a:p>
            <a:r>
              <a:rPr lang="en-US" dirty="0" smtClean="0"/>
              <a:t>Datacenter Automation</a:t>
            </a:r>
          </a:p>
          <a:p>
            <a:r>
              <a:rPr lang="en-US" dirty="0" smtClean="0"/>
              <a:t>Management Infrastructure - Demo</a:t>
            </a:r>
          </a:p>
          <a:p>
            <a:r>
              <a:rPr lang="en-US" dirty="0" smtClean="0"/>
              <a:t>PowerShell - Demo</a:t>
            </a:r>
          </a:p>
          <a:p>
            <a:r>
              <a:rPr lang="en-US" dirty="0" smtClean="0"/>
              <a:t>Best Practice Analyzers – Demo</a:t>
            </a:r>
          </a:p>
          <a:p>
            <a:r>
              <a:rPr lang="en-US" dirty="0" smtClean="0"/>
              <a:t>Active Directory Administration Center</a:t>
            </a:r>
            <a:br>
              <a:rPr lang="en-US" dirty="0" smtClean="0"/>
            </a:br>
            <a:r>
              <a:rPr lang="en-US" dirty="0" smtClean="0"/>
              <a:t>New Management User Experience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IT Challenges</a:t>
            </a:r>
            <a:endParaRPr lang="en-US" dirty="0"/>
          </a:p>
        </p:txBody>
      </p:sp>
      <p:sp>
        <p:nvSpPr>
          <p:cNvPr id="3" name="Content Placeholder 2"/>
          <p:cNvSpPr>
            <a:spLocks noGrp="1"/>
          </p:cNvSpPr>
          <p:nvPr>
            <p:ph type="body" sz="quarter" idx="10"/>
          </p:nvPr>
        </p:nvSpPr>
        <p:spPr>
          <a:xfrm>
            <a:off x="381000" y="1411552"/>
            <a:ext cx="8382000" cy="5146024"/>
          </a:xfrm>
        </p:spPr>
        <p:txBody>
          <a:bodyPr/>
          <a:lstStyle/>
          <a:p>
            <a:pPr marL="466725" indent="-466725"/>
            <a:r>
              <a:rPr lang="en-US" dirty="0" smtClean="0"/>
              <a:t>Increasing demands from the business</a:t>
            </a:r>
          </a:p>
          <a:p>
            <a:pPr marL="796925" lvl="1" indent="-330200"/>
            <a:r>
              <a:rPr lang="en-US" dirty="0" smtClean="0"/>
              <a:t>Reliance on technology for business-</a:t>
            </a:r>
            <a:br>
              <a:rPr lang="en-US" dirty="0" smtClean="0"/>
            </a:br>
            <a:r>
              <a:rPr lang="en-US" dirty="0" smtClean="0"/>
              <a:t>critical operations</a:t>
            </a:r>
          </a:p>
          <a:p>
            <a:pPr marL="796925" lvl="1" indent="-330200"/>
            <a:r>
              <a:rPr lang="en-US" dirty="0" smtClean="0"/>
              <a:t>Always-available, anywhere</a:t>
            </a:r>
          </a:p>
          <a:p>
            <a:pPr marL="466725" indent="-466725"/>
            <a:r>
              <a:rPr lang="en-US" dirty="0" smtClean="0"/>
              <a:t>Increasing complexity</a:t>
            </a:r>
          </a:p>
          <a:p>
            <a:pPr marL="796925" lvl="1" indent="-330200"/>
            <a:r>
              <a:rPr lang="en-US" dirty="0" smtClean="0"/>
              <a:t>Adding capabilities adds management burden</a:t>
            </a:r>
          </a:p>
          <a:p>
            <a:pPr marL="796925" lvl="1" indent="-330200"/>
            <a:r>
              <a:rPr lang="en-US" dirty="0" smtClean="0"/>
              <a:t>80% of IT cost is managing existing systems</a:t>
            </a:r>
          </a:p>
          <a:p>
            <a:pPr marL="466725" indent="-466725"/>
            <a:r>
              <a:rPr lang="en-US" dirty="0" smtClean="0"/>
              <a:t>Trends of the future magnify challenges</a:t>
            </a:r>
          </a:p>
          <a:p>
            <a:pPr marL="796925" lvl="1" indent="-330200"/>
            <a:r>
              <a:rPr lang="en-US" dirty="0" smtClean="0"/>
              <a:t>Move to Datacenters – large scale, virtualization remote management</a:t>
            </a:r>
          </a:p>
          <a:p>
            <a:pPr marL="796925" lvl="1" indent="-330200"/>
            <a:r>
              <a:rPr lang="en-US" dirty="0" smtClean="0"/>
              <a:t>Outsourcing – lower skilled, high turnover users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7350" y="228600"/>
            <a:ext cx="8229600" cy="1143000"/>
          </a:xfrm>
        </p:spPr>
        <p:txBody>
          <a:bodyPr/>
          <a:lstStyle/>
          <a:p>
            <a:pPr eaLnBrk="1" hangingPunct="1"/>
            <a:r>
              <a:rPr lang="en-US" dirty="0" smtClean="0"/>
              <a:t>Streamlined Management</a:t>
            </a:r>
          </a:p>
        </p:txBody>
      </p:sp>
      <p:graphicFrame>
        <p:nvGraphicFramePr>
          <p:cNvPr id="6" name="Content Placeholder 4"/>
          <p:cNvGraphicFramePr>
            <a:graphicFrameLocks/>
          </p:cNvGraphicFramePr>
          <p:nvPr/>
        </p:nvGraphicFramePr>
        <p:xfrm>
          <a:off x="385760" y="1416050"/>
          <a:ext cx="8370890" cy="5037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gray">
          <a:xfrm>
            <a:off x="1714500" y="1516066"/>
            <a:ext cx="7042150" cy="978729"/>
          </a:xfrm>
          <a:prstGeom prst="rect">
            <a:avLst/>
          </a:prstGeom>
        </p:spPr>
        <p:txBody>
          <a:bodyPr wrap="square">
            <a:spAutoFit/>
          </a:bodyPr>
          <a:lstStyle/>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Management by definition requires participation – many players, devices…</a:t>
            </a:r>
          </a:p>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Customers want device and cross-platform management, investment protection</a:t>
            </a:r>
          </a:p>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Interoperability through protocols, schemas and partnerships is the approach (Reach and Access)</a:t>
            </a:r>
          </a:p>
        </p:txBody>
      </p:sp>
      <p:sp>
        <p:nvSpPr>
          <p:cNvPr id="9" name="Rectangle 8"/>
          <p:cNvSpPr/>
          <p:nvPr/>
        </p:nvSpPr>
        <p:spPr bwMode="gray">
          <a:xfrm>
            <a:off x="1657350" y="4622364"/>
            <a:ext cx="7099300" cy="1175706"/>
          </a:xfrm>
          <a:prstGeom prst="rect">
            <a:avLst/>
          </a:prstGeom>
        </p:spPr>
        <p:txBody>
          <a:bodyPr wrap="square">
            <a:spAutoFit/>
          </a:bodyPr>
          <a:lstStyle/>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Customer base expanding– skill set &amp; requirements, more beginners </a:t>
            </a:r>
            <a:br>
              <a:rPr lang="en-US" sz="1600" dirty="0" smtClean="0">
                <a:solidFill>
                  <a:schemeClr val="bg1"/>
                </a:solidFill>
                <a:effectLst>
                  <a:outerShdw blurRad="38100" dist="38100" dir="2700000" algn="tl">
                    <a:srgbClr val="000000">
                      <a:alpha val="43137"/>
                    </a:srgbClr>
                  </a:outerShdw>
                </a:effectLst>
                <a:latin typeface="Calibri" pitchFamily="34" charset="0"/>
              </a:rPr>
            </a:br>
            <a:r>
              <a:rPr lang="en-US" sz="1600" dirty="0" smtClean="0">
                <a:solidFill>
                  <a:schemeClr val="bg1"/>
                </a:solidFill>
                <a:effectLst>
                  <a:outerShdw blurRad="38100" dist="38100" dir="2700000" algn="tl">
                    <a:srgbClr val="000000">
                      <a:alpha val="43137"/>
                    </a:srgbClr>
                  </a:outerShdw>
                </a:effectLst>
                <a:latin typeface="Calibri" pitchFamily="34" charset="0"/>
              </a:rPr>
              <a:t>– must address full range of IT Pro Community needs</a:t>
            </a:r>
          </a:p>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Critical components: Information Architecture, Consistency, Integration, Reach</a:t>
            </a:r>
          </a:p>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Layered on Data Center Automation platform for predictability and to </a:t>
            </a:r>
            <a:br>
              <a:rPr lang="en-US" sz="1600" dirty="0" smtClean="0">
                <a:solidFill>
                  <a:schemeClr val="bg1"/>
                </a:solidFill>
                <a:effectLst>
                  <a:outerShdw blurRad="38100" dist="38100" dir="2700000" algn="tl">
                    <a:srgbClr val="000000">
                      <a:alpha val="43137"/>
                    </a:srgbClr>
                  </a:outerShdw>
                </a:effectLst>
                <a:latin typeface="Calibri" pitchFamily="34" charset="0"/>
              </a:rPr>
            </a:br>
            <a:r>
              <a:rPr lang="en-US" sz="1600" dirty="0" smtClean="0">
                <a:solidFill>
                  <a:schemeClr val="bg1"/>
                </a:solidFill>
                <a:effectLst>
                  <a:outerShdw blurRad="38100" dist="38100" dir="2700000" algn="tl">
                    <a:srgbClr val="000000">
                      <a:alpha val="43137"/>
                    </a:srgbClr>
                  </a:outerShdw>
                </a:effectLst>
                <a:latin typeface="Calibri" pitchFamily="34" charset="0"/>
              </a:rPr>
              <a:t>enable scale</a:t>
            </a:r>
          </a:p>
        </p:txBody>
      </p:sp>
      <p:sp>
        <p:nvSpPr>
          <p:cNvPr id="10" name="Rectangle 9"/>
          <p:cNvSpPr/>
          <p:nvPr/>
        </p:nvSpPr>
        <p:spPr bwMode="gray">
          <a:xfrm>
            <a:off x="1643062" y="3055885"/>
            <a:ext cx="7113588" cy="1175706"/>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Data Center trends demanding new functionality – automation/scripting platform to manage scale</a:t>
            </a:r>
          </a:p>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Critical components: Universal Automation Environment, Scripting Power/Coverage, Accessibility across Personas</a:t>
            </a:r>
          </a:p>
          <a:p>
            <a:pPr marL="266700" indent="-266700">
              <a:lnSpc>
                <a:spcPct val="80000"/>
              </a:lnSpc>
              <a:spcBef>
                <a:spcPct val="20000"/>
              </a:spcBef>
              <a:buSzPct val="120000"/>
              <a:buBlip>
                <a:blip r:embed="rId7"/>
              </a:buBlip>
            </a:pPr>
            <a:r>
              <a:rPr lang="en-US" sz="1600" dirty="0" smtClean="0">
                <a:solidFill>
                  <a:schemeClr val="bg1"/>
                </a:solidFill>
                <a:effectLst>
                  <a:outerShdw blurRad="38100" dist="38100" dir="2700000" algn="tl">
                    <a:srgbClr val="000000">
                      <a:alpha val="43137"/>
                    </a:srgbClr>
                  </a:outerShdw>
                </a:effectLst>
                <a:latin typeface="Calibri" pitchFamily="34" charset="0"/>
              </a:rPr>
              <a:t>Leveraging standards to address reach</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1218795"/>
          </a:xfrm>
        </p:spPr>
        <p:txBody>
          <a:bodyPr/>
          <a:lstStyle/>
          <a:p>
            <a:r>
              <a:rPr lang="en-US" dirty="0" smtClean="0"/>
              <a:t>Windows Server 2008 R2 </a:t>
            </a:r>
            <a:br>
              <a:rPr lang="en-US" dirty="0" smtClean="0"/>
            </a:br>
            <a:r>
              <a:rPr sz="4000" smtClean="0">
                <a:solidFill>
                  <a:schemeClr val="accent1"/>
                </a:solidFill>
              </a:rPr>
              <a:t>Streamlined Management Scenarios</a:t>
            </a:r>
            <a:endParaRPr lang="en-US" sz="4000" dirty="0">
              <a:solidFill>
                <a:schemeClr val="accent1"/>
              </a:solidFill>
            </a:endParaRPr>
          </a:p>
        </p:txBody>
      </p:sp>
      <p:graphicFrame>
        <p:nvGraphicFramePr>
          <p:cNvPr id="4" name="Diagram 3"/>
          <p:cNvGraphicFramePr/>
          <p:nvPr/>
        </p:nvGraphicFramePr>
        <p:xfrm>
          <a:off x="387350" y="1687641"/>
          <a:ext cx="8369300" cy="460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gray">
          <a:xfrm>
            <a:off x="2557467" y="1971976"/>
            <a:ext cx="6086475" cy="892552"/>
          </a:xfrm>
          <a:prstGeom prst="rect">
            <a:avLst/>
          </a:prstGeom>
        </p:spPr>
        <p:txBody>
          <a:bodyPr wrap="square">
            <a:spAutoFit/>
          </a:bodyPr>
          <a:lstStyle/>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Delivering a powerful yet easy automation experience</a:t>
            </a:r>
          </a:p>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Providing rich in-box coverage</a:t>
            </a:r>
          </a:p>
        </p:txBody>
      </p:sp>
      <p:sp>
        <p:nvSpPr>
          <p:cNvPr id="6" name="Rectangle 5"/>
          <p:cNvSpPr/>
          <p:nvPr/>
        </p:nvSpPr>
        <p:spPr bwMode="gray">
          <a:xfrm>
            <a:off x="2557467" y="3671888"/>
            <a:ext cx="6327775" cy="646331"/>
          </a:xfrm>
          <a:prstGeom prst="rect">
            <a:avLst/>
          </a:prstGeom>
        </p:spPr>
        <p:txBody>
          <a:bodyPr wrap="square">
            <a:spAutoFit/>
          </a:bodyPr>
          <a:lstStyle/>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Providing complete server migration guides</a:t>
            </a:r>
          </a:p>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Delivering tooling to automate process</a:t>
            </a:r>
          </a:p>
        </p:txBody>
      </p:sp>
      <p:sp>
        <p:nvSpPr>
          <p:cNvPr id="7" name="Rectangle 6"/>
          <p:cNvSpPr/>
          <p:nvPr/>
        </p:nvSpPr>
        <p:spPr bwMode="gray">
          <a:xfrm>
            <a:off x="2557467" y="5267628"/>
            <a:ext cx="6270625" cy="646331"/>
          </a:xfrm>
          <a:prstGeom prst="rect">
            <a:avLst/>
          </a:prstGeom>
        </p:spPr>
        <p:txBody>
          <a:bodyPr wrap="square">
            <a:spAutoFit/>
          </a:bodyPr>
          <a:lstStyle/>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Driving consistent management experience</a:t>
            </a:r>
          </a:p>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Management tasks performed either local and remote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7351" y="1501772"/>
          <a:ext cx="83693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7350" y="6134096"/>
            <a:ext cx="6123792" cy="369332"/>
          </a:xfrm>
          <a:prstGeom prst="rect">
            <a:avLst/>
          </a:prstGeom>
          <a:noFill/>
        </p:spPr>
        <p:txBody>
          <a:bodyPr wrap="none" rtlCol="0">
            <a:spAutoFit/>
          </a:bodyPr>
          <a:lstStyle/>
          <a:p>
            <a:r>
              <a:rPr lang="en-US" dirty="0" err="1" smtClean="0"/>
              <a:t>PowerShell</a:t>
            </a:r>
            <a:r>
              <a:rPr lang="en-US" dirty="0" smtClean="0"/>
              <a:t> coverage across all areas – allows access by IT Pros</a:t>
            </a:r>
            <a:endParaRPr lang="en-US" dirty="0"/>
          </a:p>
        </p:txBody>
      </p:sp>
      <p:sp>
        <p:nvSpPr>
          <p:cNvPr id="7" name="Title 1"/>
          <p:cNvSpPr>
            <a:spLocks noGrp="1"/>
          </p:cNvSpPr>
          <p:nvPr>
            <p:ph type="title"/>
          </p:nvPr>
        </p:nvSpPr>
        <p:spPr>
          <a:xfrm>
            <a:off x="381000" y="230188"/>
            <a:ext cx="8382000" cy="1163395"/>
          </a:xfrm>
        </p:spPr>
        <p:txBody>
          <a:bodyPr/>
          <a:lstStyle/>
          <a:p>
            <a:r>
              <a:rPr lang="en-US" dirty="0" smtClean="0"/>
              <a:t>Datacenter Automation</a:t>
            </a:r>
            <a:r>
              <a:rPr smtClean="0"/>
              <a:t/>
            </a:r>
            <a:br>
              <a:rPr smtClean="0"/>
            </a:br>
            <a:r>
              <a:rPr sz="3600" smtClean="0">
                <a:solidFill>
                  <a:schemeClr val="accent1"/>
                </a:solidFill>
              </a:rPr>
              <a:t>Instrumentation and Protocol Investments</a:t>
            </a:r>
            <a:endParaRPr lang="en-US" dirty="0">
              <a:solidFill>
                <a:schemeClr val="accent1"/>
              </a:solidFill>
            </a:endParaRPr>
          </a:p>
        </p:txBody>
      </p:sp>
      <p:sp>
        <p:nvSpPr>
          <p:cNvPr id="8" name="Rectangle 7"/>
          <p:cNvSpPr/>
          <p:nvPr/>
        </p:nvSpPr>
        <p:spPr bwMode="gray">
          <a:xfrm>
            <a:off x="733425" y="2147882"/>
            <a:ext cx="4824413" cy="892552"/>
          </a:xfrm>
          <a:prstGeom prst="rect">
            <a:avLst/>
          </a:prstGeom>
        </p:spPr>
        <p:txBody>
          <a:bodyPr wrap="square">
            <a:spAutoFit/>
          </a:bodyPr>
          <a:lstStyle/>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DMTF schema compatible</a:t>
            </a:r>
          </a:p>
          <a:p>
            <a:pPr marL="355600" lvl="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Profile discovery and cross-namespace association traversal</a:t>
            </a:r>
          </a:p>
        </p:txBody>
      </p:sp>
      <p:sp>
        <p:nvSpPr>
          <p:cNvPr id="9" name="Rectangle 8"/>
          <p:cNvSpPr/>
          <p:nvPr/>
        </p:nvSpPr>
        <p:spPr bwMode="gray">
          <a:xfrm>
            <a:off x="733424" y="3614640"/>
            <a:ext cx="8023225" cy="954107"/>
          </a:xfrm>
          <a:prstGeom prst="rect">
            <a:avLst/>
          </a:prstGeom>
        </p:spPr>
        <p:txBody>
          <a:bodyPr wrap="square">
            <a:spAutoFit/>
          </a:bodyPr>
          <a:lstStyle/>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Infrastructure for managing Hosted services</a:t>
            </a:r>
          </a:p>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Remote shell infrastructure enhancements</a:t>
            </a:r>
          </a:p>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Hardware management through </a:t>
            </a:r>
            <a:r>
              <a:rPr lang="en-US" sz="2000" dirty="0" err="1" smtClean="0">
                <a:solidFill>
                  <a:schemeClr val="bg1"/>
                </a:solidFill>
                <a:effectLst>
                  <a:outerShdw blurRad="38100" dist="38100" dir="2700000" algn="tl">
                    <a:srgbClr val="000000">
                      <a:alpha val="43137"/>
                    </a:srgbClr>
                  </a:outerShdw>
                </a:effectLst>
                <a:latin typeface="Calibri" pitchFamily="34" charset="0"/>
              </a:rPr>
              <a:t>PowerShell</a:t>
            </a:r>
            <a:r>
              <a:rPr lang="en-US" sz="2000" dirty="0" smtClean="0">
                <a:solidFill>
                  <a:schemeClr val="bg1"/>
                </a:solidFill>
                <a:effectLst>
                  <a:outerShdw blurRad="38100" dist="38100" dir="2700000" algn="tl">
                    <a:srgbClr val="000000">
                      <a:alpha val="43137"/>
                    </a:srgbClr>
                  </a:outerShdw>
                </a:effectLst>
                <a:latin typeface="Calibri" pitchFamily="34" charset="0"/>
              </a:rPr>
              <a:t> </a:t>
            </a:r>
            <a:r>
              <a:rPr lang="en-US" sz="2000" dirty="0" err="1" smtClean="0">
                <a:solidFill>
                  <a:schemeClr val="bg1"/>
                </a:solidFill>
                <a:effectLst>
                  <a:outerShdw blurRad="38100" dist="38100" dir="2700000" algn="tl">
                    <a:srgbClr val="000000">
                      <a:alpha val="43137"/>
                    </a:srgbClr>
                  </a:outerShdw>
                </a:effectLst>
                <a:latin typeface="Calibri" pitchFamily="34" charset="0"/>
              </a:rPr>
              <a:t>cmdlets</a:t>
            </a:r>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0" name="Rectangle 9"/>
          <p:cNvSpPr/>
          <p:nvPr/>
        </p:nvSpPr>
        <p:spPr bwMode="gray">
          <a:xfrm>
            <a:off x="733424" y="5277537"/>
            <a:ext cx="8023225" cy="646331"/>
          </a:xfrm>
          <a:prstGeom prst="rect">
            <a:avLst/>
          </a:prstGeom>
        </p:spPr>
        <p:txBody>
          <a:bodyPr wrap="square">
            <a:spAutoFit/>
          </a:bodyPr>
          <a:lstStyle/>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Compact server (reduces the need for IIS)</a:t>
            </a:r>
          </a:p>
          <a:p>
            <a:pPr marL="355600" indent="-355600">
              <a:lnSpc>
                <a:spcPct val="80000"/>
              </a:lnSpc>
              <a:spcBef>
                <a:spcPct val="20000"/>
              </a:spcBef>
              <a:buSzPct val="120000"/>
              <a:buBlip>
                <a:blip r:embed="rId7"/>
              </a:buBlip>
            </a:pPr>
            <a:r>
              <a:rPr lang="en-US" sz="2000" dirty="0" smtClean="0">
                <a:solidFill>
                  <a:schemeClr val="bg1"/>
                </a:solidFill>
                <a:effectLst>
                  <a:outerShdw blurRad="38100" dist="38100" dir="2700000" algn="tl">
                    <a:srgbClr val="000000">
                      <a:alpha val="43137"/>
                    </a:srgbClr>
                  </a:outerShdw>
                </a:effectLst>
                <a:latin typeface="Calibri" pitchFamily="34" charset="0"/>
              </a:rPr>
              <a:t>Peer caching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Datacenter Automation</a:t>
            </a:r>
            <a:br>
              <a:rPr lang="en-US" dirty="0" smtClean="0"/>
            </a:br>
            <a:r>
              <a:rPr lang="en-US" sz="3600" dirty="0" err="1" smtClean="0">
                <a:solidFill>
                  <a:schemeClr val="accent1"/>
                </a:solidFill>
              </a:rPr>
              <a:t>PowerShell</a:t>
            </a:r>
            <a:endParaRPr lang="en-US" dirty="0">
              <a:solidFill>
                <a:schemeClr val="accent1"/>
              </a:solidFill>
            </a:endParaRPr>
          </a:p>
        </p:txBody>
      </p:sp>
      <p:sp>
        <p:nvSpPr>
          <p:cNvPr id="3" name="Text Placeholder 2"/>
          <p:cNvSpPr>
            <a:spLocks noGrp="1"/>
          </p:cNvSpPr>
          <p:nvPr>
            <p:ph type="body" sz="quarter" idx="10"/>
          </p:nvPr>
        </p:nvSpPr>
        <p:spPr>
          <a:xfrm>
            <a:off x="381000" y="1905000"/>
            <a:ext cx="8375650" cy="4582793"/>
          </a:xfrm>
        </p:spPr>
        <p:txBody>
          <a:bodyPr/>
          <a:lstStyle/>
          <a:p>
            <a:r>
              <a:rPr lang="en-US" sz="2400" dirty="0" smtClean="0"/>
              <a:t>Production Scripting:</a:t>
            </a:r>
          </a:p>
          <a:p>
            <a:pPr lvl="1"/>
            <a:r>
              <a:rPr lang="en-US" sz="2000" dirty="0" smtClean="0"/>
              <a:t>Scripts are easy to use, share and support and safe to operate</a:t>
            </a:r>
          </a:p>
          <a:p>
            <a:pPr lvl="1"/>
            <a:r>
              <a:rPr lang="en-US" sz="2000" dirty="0" smtClean="0"/>
              <a:t>Features: Script </a:t>
            </a:r>
            <a:r>
              <a:rPr lang="en-US" sz="2000" dirty="0" err="1" smtClean="0"/>
              <a:t>cmdlets</a:t>
            </a:r>
            <a:r>
              <a:rPr lang="en-US" sz="2000" dirty="0" smtClean="0"/>
              <a:t>, debugger enhancements, restricted language, modules and transactions</a:t>
            </a:r>
          </a:p>
          <a:p>
            <a:r>
              <a:rPr lang="en-US" sz="2400" dirty="0" smtClean="0"/>
              <a:t>Universal Code Execution Model:</a:t>
            </a:r>
          </a:p>
          <a:p>
            <a:pPr lvl="1"/>
            <a:r>
              <a:rPr lang="en-US" sz="2000" dirty="0" smtClean="0"/>
              <a:t>Flexibility over where/how expressions, Commands &amp; </a:t>
            </a:r>
            <a:r>
              <a:rPr lang="en-US" sz="2000" dirty="0" err="1" smtClean="0"/>
              <a:t>ScriptBlocks</a:t>
            </a:r>
            <a:r>
              <a:rPr lang="en-US" sz="2000" dirty="0" smtClean="0"/>
              <a:t> </a:t>
            </a:r>
            <a:br>
              <a:rPr lang="en-US" sz="2000" dirty="0" smtClean="0"/>
            </a:br>
            <a:r>
              <a:rPr lang="en-US" sz="2000" dirty="0" smtClean="0"/>
              <a:t>can run </a:t>
            </a:r>
          </a:p>
          <a:p>
            <a:pPr lvl="2"/>
            <a:r>
              <a:rPr lang="en-US" sz="1800" dirty="0" smtClean="0"/>
              <a:t>On one or more machines</a:t>
            </a:r>
          </a:p>
          <a:p>
            <a:pPr lvl="2"/>
            <a:r>
              <a:rPr lang="en-US" sz="1800" dirty="0" smtClean="0"/>
              <a:t>In restricted or unrestricted environments</a:t>
            </a:r>
          </a:p>
          <a:p>
            <a:pPr lvl="2"/>
            <a:r>
              <a:rPr lang="en-US" sz="1800" dirty="0" smtClean="0"/>
              <a:t>Initiated by user input or by events</a:t>
            </a:r>
          </a:p>
          <a:p>
            <a:pPr lvl="1"/>
            <a:r>
              <a:rPr lang="en-US" sz="2000" dirty="0" smtClean="0"/>
              <a:t>Features: </a:t>
            </a:r>
            <a:r>
              <a:rPr lang="en-US" sz="2000" dirty="0" err="1" smtClean="0"/>
              <a:t>Remoting</a:t>
            </a:r>
            <a:r>
              <a:rPr lang="en-US" sz="2000" dirty="0" smtClean="0"/>
              <a:t>, background jobs, </a:t>
            </a:r>
            <a:r>
              <a:rPr lang="en-US" sz="2000" dirty="0" err="1" smtClean="0"/>
              <a:t>eventing</a:t>
            </a:r>
            <a:r>
              <a:rPr lang="en-US" sz="2000" dirty="0" smtClean="0"/>
              <a:t>, restricted </a:t>
            </a:r>
            <a:r>
              <a:rPr lang="en-US" sz="2000" dirty="0" err="1" smtClean="0"/>
              <a:t>runspaces</a:t>
            </a:r>
            <a:r>
              <a:rPr lang="en-US" sz="2000" dirty="0" smtClean="0"/>
              <a:t>, mobile object model</a:t>
            </a:r>
          </a:p>
          <a:p>
            <a:r>
              <a:rPr lang="en-US" sz="2400" dirty="0" smtClean="0"/>
              <a:t>Server Role coverage: </a:t>
            </a:r>
          </a:p>
          <a:p>
            <a:pPr lvl="1"/>
            <a:r>
              <a:rPr lang="en-US" sz="2000" dirty="0" smtClean="0"/>
              <a:t>AD, Lightweight Directory Services, Terminal Services, Web Server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New Cmdlets (So Far)</a:t>
            </a:r>
            <a:endParaRPr lang="en-US" dirty="0"/>
          </a:p>
        </p:txBody>
      </p:sp>
      <p:sp>
        <p:nvSpPr>
          <p:cNvPr id="12" name="Content Placeholder 4"/>
          <p:cNvSpPr>
            <a:spLocks noGrp="1"/>
          </p:cNvSpPr>
          <p:nvPr>
            <p:ph sz="half" idx="1"/>
          </p:nvPr>
        </p:nvSpPr>
        <p:spPr>
          <a:xfrm>
            <a:off x="381000" y="1430338"/>
            <a:ext cx="2790463" cy="5016758"/>
          </a:xfrm>
        </p:spPr>
        <p:txBody>
          <a:bodyPr vert="horz" wrap="square" lIns="0" tIns="0" rIns="0" bIns="0" rtlCol="0">
            <a:spAutoFit/>
          </a:bodyPr>
          <a:lstStyle/>
          <a:p>
            <a:pPr marL="266700" indent="-266700">
              <a:lnSpc>
                <a:spcPct val="100000"/>
              </a:lnSpc>
            </a:pPr>
            <a:r>
              <a:rPr lang="en-US" sz="1400" b="1" dirty="0" err="1" smtClean="0"/>
              <a:t>Remoting</a:t>
            </a:r>
            <a:r>
              <a:rPr lang="en-US" sz="1400" b="1" dirty="0" smtClean="0"/>
              <a:t>:</a:t>
            </a:r>
          </a:p>
          <a:p>
            <a:pPr marL="450850" lvl="1" indent="-184150">
              <a:lnSpc>
                <a:spcPct val="100000"/>
              </a:lnSpc>
            </a:pPr>
            <a:r>
              <a:rPr lang="en-US" sz="1200" b="1" dirty="0" smtClean="0"/>
              <a:t>Invoke-Command</a:t>
            </a:r>
          </a:p>
          <a:p>
            <a:pPr marL="450850" lvl="1" indent="-184150">
              <a:lnSpc>
                <a:spcPct val="100000"/>
              </a:lnSpc>
            </a:pPr>
            <a:r>
              <a:rPr lang="en-US" sz="1200" b="1" dirty="0" smtClean="0"/>
              <a:t>New-</a:t>
            </a:r>
            <a:r>
              <a:rPr lang="en-US" sz="1200" b="1" dirty="0" err="1" smtClean="0"/>
              <a:t>Runspace</a:t>
            </a:r>
            <a:endParaRPr lang="en-US" sz="1200" b="1" dirty="0" smtClean="0"/>
          </a:p>
          <a:p>
            <a:pPr marL="450850" lvl="1" indent="-184150">
              <a:lnSpc>
                <a:spcPct val="100000"/>
              </a:lnSpc>
            </a:pPr>
            <a:r>
              <a:rPr lang="en-US" sz="1200" b="1" dirty="0" smtClean="0"/>
              <a:t>Get-</a:t>
            </a:r>
            <a:r>
              <a:rPr lang="en-US" sz="1200" b="1" dirty="0" err="1" smtClean="0"/>
              <a:t>Runspace</a:t>
            </a:r>
            <a:endParaRPr lang="en-US" sz="1200" b="1" dirty="0" smtClean="0"/>
          </a:p>
          <a:p>
            <a:pPr marL="450850" lvl="1" indent="-184150">
              <a:lnSpc>
                <a:spcPct val="100000"/>
              </a:lnSpc>
            </a:pPr>
            <a:r>
              <a:rPr lang="en-US" sz="1200" b="1" dirty="0" smtClean="0"/>
              <a:t>Push-</a:t>
            </a:r>
            <a:r>
              <a:rPr lang="en-US" sz="1200" b="1" dirty="0" err="1" smtClean="0"/>
              <a:t>Runspace</a:t>
            </a:r>
            <a:endParaRPr lang="en-US" sz="1200" b="1" dirty="0" smtClean="0"/>
          </a:p>
          <a:p>
            <a:pPr marL="450850" lvl="1" indent="-184150">
              <a:lnSpc>
                <a:spcPct val="100000"/>
              </a:lnSpc>
            </a:pPr>
            <a:r>
              <a:rPr lang="en-US" sz="1200" b="1" dirty="0" smtClean="0"/>
              <a:t>Pop-</a:t>
            </a:r>
            <a:r>
              <a:rPr lang="en-US" sz="1200" b="1" dirty="0" err="1" smtClean="0"/>
              <a:t>Runspace</a:t>
            </a:r>
            <a:endParaRPr lang="en-US" sz="1200" b="1" dirty="0" smtClean="0"/>
          </a:p>
          <a:p>
            <a:pPr marL="450850" lvl="1" indent="-184150">
              <a:lnSpc>
                <a:spcPct val="100000"/>
              </a:lnSpc>
            </a:pPr>
            <a:r>
              <a:rPr lang="en-US" sz="1200" b="1" dirty="0" smtClean="0"/>
              <a:t>Remove-</a:t>
            </a:r>
            <a:r>
              <a:rPr lang="en-US" sz="1200" b="1" dirty="0" err="1" smtClean="0"/>
              <a:t>Runspace</a:t>
            </a:r>
            <a:endParaRPr lang="en-US" sz="1200" b="1" dirty="0" smtClean="0"/>
          </a:p>
          <a:p>
            <a:pPr marL="266700" indent="-266700">
              <a:lnSpc>
                <a:spcPct val="100000"/>
              </a:lnSpc>
            </a:pPr>
            <a:r>
              <a:rPr lang="en-US" sz="1400" b="1" dirty="0" smtClean="0"/>
              <a:t>Converting Types:</a:t>
            </a:r>
          </a:p>
          <a:p>
            <a:pPr marL="450850" lvl="1" indent="-184150">
              <a:lnSpc>
                <a:spcPct val="100000"/>
              </a:lnSpc>
            </a:pPr>
            <a:r>
              <a:rPr lang="en-US" sz="1200" b="1" dirty="0" smtClean="0"/>
              <a:t>Add-Type</a:t>
            </a:r>
          </a:p>
          <a:p>
            <a:pPr marL="450850" lvl="1" indent="-184150">
              <a:lnSpc>
                <a:spcPct val="100000"/>
              </a:lnSpc>
            </a:pPr>
            <a:r>
              <a:rPr lang="en-US" sz="1200" b="1" dirty="0" err="1" smtClean="0"/>
              <a:t>ConvertTo-Csv</a:t>
            </a:r>
            <a:endParaRPr lang="en-US" sz="1200" b="1" dirty="0" smtClean="0"/>
          </a:p>
          <a:p>
            <a:pPr marL="450850" lvl="1" indent="-184150">
              <a:lnSpc>
                <a:spcPct val="100000"/>
              </a:lnSpc>
            </a:pPr>
            <a:r>
              <a:rPr lang="en-US" sz="1200" b="1" dirty="0" err="1" smtClean="0"/>
              <a:t>ConvertFrom-Csv</a:t>
            </a:r>
            <a:endParaRPr lang="en-US" sz="1200" b="1" dirty="0" smtClean="0"/>
          </a:p>
          <a:p>
            <a:pPr marL="450850" lvl="1" indent="-184150">
              <a:lnSpc>
                <a:spcPct val="100000"/>
              </a:lnSpc>
            </a:pPr>
            <a:r>
              <a:rPr lang="en-US" sz="1200" b="1" dirty="0" err="1" smtClean="0"/>
              <a:t>ConvertTo</a:t>
            </a:r>
            <a:r>
              <a:rPr lang="en-US" sz="1200" b="1" dirty="0" smtClean="0"/>
              <a:t>-Xml</a:t>
            </a:r>
          </a:p>
          <a:p>
            <a:pPr marL="450850" lvl="1" indent="-184150">
              <a:lnSpc>
                <a:spcPct val="100000"/>
              </a:lnSpc>
            </a:pPr>
            <a:r>
              <a:rPr lang="en-US" sz="1200" b="1" dirty="0" err="1" smtClean="0"/>
              <a:t>ConvertFrom-StringData</a:t>
            </a:r>
            <a:endParaRPr lang="en-US" sz="1200" b="1" dirty="0" smtClean="0"/>
          </a:p>
          <a:p>
            <a:pPr marL="266700" indent="-266700">
              <a:lnSpc>
                <a:spcPct val="100000"/>
              </a:lnSpc>
            </a:pPr>
            <a:r>
              <a:rPr lang="en-US" sz="1400" b="1" dirty="0" smtClean="0"/>
              <a:t>Event Viewer and ETW Logs:</a:t>
            </a:r>
          </a:p>
          <a:p>
            <a:pPr marL="450850" lvl="1" indent="-184150">
              <a:lnSpc>
                <a:spcPct val="100000"/>
              </a:lnSpc>
            </a:pPr>
            <a:r>
              <a:rPr lang="en-US" sz="1200" b="1" dirty="0" smtClean="0"/>
              <a:t>Get-Event </a:t>
            </a:r>
          </a:p>
          <a:p>
            <a:pPr marL="266700" indent="-266700">
              <a:lnSpc>
                <a:spcPct val="100000"/>
              </a:lnSpc>
            </a:pPr>
            <a:r>
              <a:rPr lang="en-US" sz="1400" b="1" dirty="0" smtClean="0"/>
              <a:t>Script Internationalization:</a:t>
            </a:r>
          </a:p>
          <a:p>
            <a:pPr marL="450850" lvl="1" indent="-184150">
              <a:lnSpc>
                <a:spcPct val="100000"/>
              </a:lnSpc>
            </a:pPr>
            <a:r>
              <a:rPr lang="en-US" sz="1200" b="1" dirty="0" smtClean="0"/>
              <a:t>Import-</a:t>
            </a:r>
            <a:r>
              <a:rPr lang="en-US" sz="1200" b="1" dirty="0" err="1" smtClean="0"/>
              <a:t>LocalizedData</a:t>
            </a:r>
            <a:endParaRPr lang="en-US" sz="1200" b="1" dirty="0" smtClean="0"/>
          </a:p>
          <a:p>
            <a:pPr marL="266700" indent="-266700">
              <a:lnSpc>
                <a:spcPct val="100000"/>
              </a:lnSpc>
            </a:pPr>
            <a:r>
              <a:rPr lang="en-US" sz="1400" b="1" dirty="0" smtClean="0"/>
              <a:t>Modules:</a:t>
            </a:r>
          </a:p>
          <a:p>
            <a:pPr marL="450850" lvl="1" indent="-184150">
              <a:lnSpc>
                <a:spcPct val="100000"/>
              </a:lnSpc>
            </a:pPr>
            <a:r>
              <a:rPr lang="en-US" sz="1200" b="1" dirty="0" smtClean="0"/>
              <a:t>Add-Module</a:t>
            </a:r>
          </a:p>
          <a:p>
            <a:pPr marL="450850" lvl="1" indent="-184150">
              <a:lnSpc>
                <a:spcPct val="100000"/>
              </a:lnSpc>
            </a:pPr>
            <a:r>
              <a:rPr lang="en-US" sz="1200" b="1" dirty="0" smtClean="0"/>
              <a:t>Get-Module</a:t>
            </a:r>
          </a:p>
          <a:p>
            <a:pPr marL="450850" lvl="1" indent="-184150">
              <a:lnSpc>
                <a:spcPct val="100000"/>
              </a:lnSpc>
            </a:pPr>
            <a:r>
              <a:rPr lang="en-US" sz="1200" b="1" dirty="0" smtClean="0"/>
              <a:t>Remove-Module</a:t>
            </a:r>
          </a:p>
          <a:p>
            <a:pPr marL="450850" lvl="1" indent="-184150">
              <a:lnSpc>
                <a:spcPct val="100000"/>
              </a:lnSpc>
            </a:pPr>
            <a:r>
              <a:rPr lang="en-US" sz="1200" b="1" dirty="0" smtClean="0"/>
              <a:t>Export-</a:t>
            </a:r>
            <a:r>
              <a:rPr lang="en-US" sz="1200" b="1" dirty="0" err="1" smtClean="0"/>
              <a:t>ModuleMember</a:t>
            </a:r>
            <a:endParaRPr lang="en-US" sz="1200" b="1" dirty="0" smtClean="0"/>
          </a:p>
        </p:txBody>
      </p:sp>
      <p:sp>
        <p:nvSpPr>
          <p:cNvPr id="13" name="Content Placeholder 4"/>
          <p:cNvSpPr txBox="1">
            <a:spLocks/>
          </p:cNvSpPr>
          <p:nvPr/>
        </p:nvSpPr>
        <p:spPr>
          <a:xfrm>
            <a:off x="3228375" y="1430338"/>
            <a:ext cx="2744162" cy="5164491"/>
          </a:xfrm>
          <a:prstGeom prst="rect">
            <a:avLst/>
          </a:prstGeom>
        </p:spPr>
        <p:txBody>
          <a:bodyPr vert="horz" wrap="square" lIns="0" tIns="0" rIns="0" bIns="0" rtlCol="0">
            <a:spAutoFit/>
          </a:bodyPr>
          <a:lstStyle/>
          <a:p>
            <a:pPr marL="266700" marR="0" lvl="0" indent="-266700" fontAlgn="auto">
              <a:spcBef>
                <a:spcPct val="20000"/>
              </a:spcBef>
              <a:spcAft>
                <a:spcPts val="0"/>
              </a:spcAft>
              <a:buClrTx/>
              <a:buSzTx/>
              <a:buBlip>
                <a:blip r:embed="rId3"/>
              </a:buBlip>
              <a:tabLst/>
              <a:defRPr/>
            </a:pPr>
            <a:r>
              <a:rPr lang="en-US" sz="1400" b="1" dirty="0" err="1" smtClean="0">
                <a:latin typeface="Calibri" pitchFamily="34" charset="0"/>
              </a:rPr>
              <a:t>Debugging:</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Set-PSBreakpoint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Get-PSBreakpoint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Enable-PSBreakpoint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Disable-PSBreakpoint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Remove-PSBreakpoint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Get-PSCallStack </a:t>
            </a:r>
          </a:p>
          <a:p>
            <a:pPr marL="266700" marR="0" lvl="0" indent="-266700" fontAlgn="auto">
              <a:spcBef>
                <a:spcPct val="20000"/>
              </a:spcBef>
              <a:spcAft>
                <a:spcPts val="0"/>
              </a:spcAft>
              <a:buClrTx/>
              <a:buSzTx/>
              <a:buBlip>
                <a:blip r:embed="rId3"/>
              </a:buBlip>
              <a:tabLst/>
              <a:defRPr/>
            </a:pPr>
            <a:r>
              <a:rPr lang="en-US" sz="1400" b="1" dirty="0" err="1" smtClean="0">
                <a:latin typeface="Calibri" pitchFamily="34" charset="0"/>
              </a:rPr>
              <a:t>Eventing:</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Register-ObjectEvent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Register-PSEvent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Wait-PSEvent </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Remove-PSEvent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Unregister-PSEvent </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Get-PSEvent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New-PSEvent</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Get-PSEventSubscriber </a:t>
            </a:r>
          </a:p>
          <a:p>
            <a:pPr marL="266700" marR="0" lvl="0" indent="-266700" fontAlgn="auto">
              <a:spcBef>
                <a:spcPct val="20000"/>
              </a:spcBef>
              <a:spcAft>
                <a:spcPts val="0"/>
              </a:spcAft>
              <a:buClrTx/>
              <a:buSzTx/>
              <a:buBlip>
                <a:blip r:embed="rId3"/>
              </a:buBlip>
              <a:tabLst/>
              <a:defRPr/>
            </a:pPr>
            <a:r>
              <a:rPr lang="en-US" sz="1400" b="1" dirty="0" err="1" smtClean="0">
                <a:latin typeface="Calibri" pitchFamily="34" charset="0"/>
              </a:rPr>
              <a:t>Background Jobs:</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Start-PSJob</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Get-PsJob</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Stop-PSJob</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Receive-PSJob</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Wait-PSJob </a:t>
            </a:r>
          </a:p>
          <a:p>
            <a:pPr marL="450850" marR="0" lvl="1" indent="-184150" fontAlgn="auto">
              <a:spcBef>
                <a:spcPct val="20000"/>
              </a:spcBef>
              <a:spcAft>
                <a:spcPts val="0"/>
              </a:spcAft>
              <a:buClrTx/>
              <a:buSzTx/>
              <a:buBlip>
                <a:blip r:embed="rId3"/>
              </a:buBlip>
              <a:tabLst/>
              <a:defRPr/>
            </a:pPr>
            <a:r>
              <a:rPr lang="en-US" sz="1200" b="1" dirty="0" err="1" smtClean="0">
                <a:latin typeface="Calibri" pitchFamily="34" charset="0"/>
              </a:rPr>
              <a:t>Remove-PSJob</a:t>
            </a:r>
          </a:p>
        </p:txBody>
      </p:sp>
      <p:sp>
        <p:nvSpPr>
          <p:cNvPr id="14" name="Content Placeholder 4"/>
          <p:cNvSpPr txBox="1">
            <a:spLocks/>
          </p:cNvSpPr>
          <p:nvPr/>
        </p:nvSpPr>
        <p:spPr>
          <a:xfrm>
            <a:off x="6100825" y="1430338"/>
            <a:ext cx="2655825" cy="3834896"/>
          </a:xfrm>
          <a:prstGeom prst="rect">
            <a:avLst/>
          </a:prstGeom>
        </p:spPr>
        <p:txBody>
          <a:bodyPr vert="horz" wrap="square" lIns="0" tIns="0" rIns="0" bIns="0" rtlCol="0">
            <a:spAutoFit/>
          </a:bodyPr>
          <a:lstStyle/>
          <a:p>
            <a:pPr marL="266700" lvl="0" indent="-266700">
              <a:spcBef>
                <a:spcPct val="20000"/>
              </a:spcBef>
              <a:buBlip>
                <a:blip r:embed="rId3"/>
              </a:buBlip>
              <a:defRPr/>
            </a:pPr>
            <a:r>
              <a:rPr lang="en-US" sz="1400" b="1" dirty="0" err="1" smtClean="0">
                <a:latin typeface="Calibri" pitchFamily="34" charset="0"/>
              </a:rPr>
              <a:t>Transactions:</a:t>
            </a:r>
          </a:p>
          <a:p>
            <a:pPr marL="450850" lvl="1" indent="-184150">
              <a:spcBef>
                <a:spcPct val="20000"/>
              </a:spcBef>
              <a:buBlip>
                <a:blip r:embed="rId3"/>
              </a:buBlip>
              <a:defRPr/>
            </a:pPr>
            <a:r>
              <a:rPr lang="en-US" sz="1200" b="1" dirty="0" err="1" smtClean="0">
                <a:latin typeface="Calibri" pitchFamily="34" charset="0"/>
              </a:rPr>
              <a:t>Complete-PSTransaction</a:t>
            </a:r>
          </a:p>
          <a:p>
            <a:pPr marL="450850" lvl="1" indent="-184150">
              <a:spcBef>
                <a:spcPct val="20000"/>
              </a:spcBef>
              <a:buBlip>
                <a:blip r:embed="rId3"/>
              </a:buBlip>
              <a:defRPr/>
            </a:pPr>
            <a:r>
              <a:rPr lang="en-US" sz="1200" b="1" dirty="0" err="1" smtClean="0">
                <a:latin typeface="Calibri" pitchFamily="34" charset="0"/>
              </a:rPr>
              <a:t>Start-PSTransaction</a:t>
            </a:r>
          </a:p>
          <a:p>
            <a:pPr marL="450850" lvl="1" indent="-184150">
              <a:spcBef>
                <a:spcPct val="20000"/>
              </a:spcBef>
              <a:buBlip>
                <a:blip r:embed="rId3"/>
              </a:buBlip>
              <a:defRPr/>
            </a:pPr>
            <a:r>
              <a:rPr lang="en-US" sz="1200" b="1" dirty="0" err="1" smtClean="0">
                <a:latin typeface="Calibri" pitchFamily="34" charset="0"/>
              </a:rPr>
              <a:t>Undo-PSTransaction</a:t>
            </a:r>
          </a:p>
          <a:p>
            <a:pPr marL="450850" lvl="1" indent="-184150">
              <a:spcBef>
                <a:spcPct val="20000"/>
              </a:spcBef>
              <a:buBlip>
                <a:blip r:embed="rId3"/>
              </a:buBlip>
              <a:defRPr/>
            </a:pPr>
            <a:r>
              <a:rPr lang="en-US" sz="1200" b="1" dirty="0" err="1" smtClean="0">
                <a:latin typeface="Calibri" pitchFamily="34" charset="0"/>
              </a:rPr>
              <a:t>Use-PSTransaction</a:t>
            </a:r>
          </a:p>
          <a:p>
            <a:pPr marL="266700" lvl="0" indent="-266700">
              <a:spcBef>
                <a:spcPct val="20000"/>
              </a:spcBef>
              <a:buBlip>
                <a:blip r:embed="rId3"/>
              </a:buBlip>
              <a:defRPr/>
            </a:pPr>
            <a:r>
              <a:rPr lang="en-US" sz="1400" b="1" dirty="0" err="1" smtClean="0">
                <a:latin typeface="Calibri" pitchFamily="34" charset="0"/>
              </a:rPr>
              <a:t>WMI:</a:t>
            </a:r>
          </a:p>
          <a:p>
            <a:pPr marL="452438" lvl="1" indent="-185738">
              <a:spcBef>
                <a:spcPct val="20000"/>
              </a:spcBef>
              <a:buBlip>
                <a:blip r:embed="rId3"/>
              </a:buBlip>
              <a:defRPr/>
            </a:pPr>
            <a:r>
              <a:rPr lang="en-US" sz="1200" b="1" dirty="0" err="1" smtClean="0">
                <a:latin typeface="Calibri" pitchFamily="34" charset="0"/>
              </a:rPr>
              <a:t>Register-WMIEvent </a:t>
            </a:r>
          </a:p>
          <a:p>
            <a:pPr marL="452438" lvl="1" indent="-185738">
              <a:spcBef>
                <a:spcPct val="20000"/>
              </a:spcBef>
              <a:buBlip>
                <a:blip r:embed="rId3"/>
              </a:buBlip>
              <a:defRPr/>
            </a:pPr>
            <a:r>
              <a:rPr lang="en-US" sz="1200" b="1" dirty="0" err="1" smtClean="0">
                <a:latin typeface="Calibri" pitchFamily="34" charset="0"/>
              </a:rPr>
              <a:t>Set-WMIInstance</a:t>
            </a:r>
          </a:p>
          <a:p>
            <a:pPr marL="452438" lvl="1" indent="-185738">
              <a:spcBef>
                <a:spcPct val="20000"/>
              </a:spcBef>
              <a:buBlip>
                <a:blip r:embed="rId3"/>
              </a:buBlip>
              <a:defRPr/>
            </a:pPr>
            <a:r>
              <a:rPr lang="en-US" sz="1200" b="1" dirty="0" err="1" smtClean="0">
                <a:latin typeface="Calibri" pitchFamily="34" charset="0"/>
              </a:rPr>
              <a:t>Invoke-WMIMethod</a:t>
            </a:r>
          </a:p>
          <a:p>
            <a:pPr marL="452438" lvl="1" indent="-185738">
              <a:spcBef>
                <a:spcPct val="20000"/>
              </a:spcBef>
              <a:buBlip>
                <a:blip r:embed="rId3"/>
              </a:buBlip>
              <a:defRPr/>
            </a:pPr>
            <a:r>
              <a:rPr lang="en-US" sz="1200" b="1" dirty="0" err="1" smtClean="0">
                <a:latin typeface="Calibri" pitchFamily="34" charset="0"/>
              </a:rPr>
              <a:t>Remove-WMIObject</a:t>
            </a:r>
          </a:p>
          <a:p>
            <a:pPr marL="266700" lvl="0" indent="-266700">
              <a:spcBef>
                <a:spcPct val="20000"/>
              </a:spcBef>
              <a:buBlip>
                <a:blip r:embed="rId3"/>
              </a:buBlip>
              <a:defRPr/>
            </a:pPr>
            <a:r>
              <a:rPr lang="en-US" sz="1400" b="1" dirty="0" err="1" smtClean="0">
                <a:latin typeface="Calibri" pitchFamily="34" charset="0"/>
              </a:rPr>
              <a:t>More Cmdlets:</a:t>
            </a:r>
          </a:p>
          <a:p>
            <a:pPr marL="450850" lvl="1" indent="-184150">
              <a:spcBef>
                <a:spcPct val="20000"/>
              </a:spcBef>
              <a:buBlip>
                <a:blip r:embed="rId3"/>
              </a:buBlip>
              <a:defRPr/>
            </a:pPr>
            <a:r>
              <a:rPr lang="en-US" sz="1200" b="1" dirty="0" err="1" smtClean="0">
                <a:latin typeface="Calibri" pitchFamily="34" charset="0"/>
              </a:rPr>
              <a:t>Clear-History</a:t>
            </a:r>
          </a:p>
          <a:p>
            <a:pPr marL="450850" lvl="1" indent="-184150">
              <a:spcBef>
                <a:spcPct val="20000"/>
              </a:spcBef>
              <a:buBlip>
                <a:blip r:embed="rId3"/>
              </a:buBlip>
              <a:defRPr/>
            </a:pPr>
            <a:r>
              <a:rPr lang="en-US" sz="1200" b="1" dirty="0" err="1" smtClean="0">
                <a:latin typeface="Calibri" pitchFamily="34" charset="0"/>
              </a:rPr>
              <a:t>Get-Random</a:t>
            </a:r>
          </a:p>
          <a:p>
            <a:pPr marL="450850" lvl="1" indent="-184150">
              <a:spcBef>
                <a:spcPct val="20000"/>
              </a:spcBef>
              <a:buBlip>
                <a:blip r:embed="rId3"/>
              </a:buBlip>
              <a:defRPr/>
            </a:pPr>
            <a:r>
              <a:rPr lang="en-US" sz="1200" b="1" dirty="0" err="1" smtClean="0">
                <a:latin typeface="Calibri" pitchFamily="34" charset="0"/>
              </a:rPr>
              <a:t>Out-GridView</a:t>
            </a:r>
          </a:p>
          <a:p>
            <a:pPr marL="450850" lvl="1" indent="-184150">
              <a:spcBef>
                <a:spcPct val="20000"/>
              </a:spcBef>
              <a:buBlip>
                <a:blip r:embed="rId3"/>
              </a:buBlip>
              <a:defRPr/>
            </a:pPr>
            <a:r>
              <a:rPr lang="en-US" sz="1200" b="1" dirty="0" err="1" smtClean="0">
                <a:latin typeface="Calibri" pitchFamily="34" charset="0"/>
              </a:rPr>
              <a:t>Set-StrictMode</a:t>
            </a:r>
          </a:p>
          <a:p>
            <a:pPr marL="450850" lvl="1" indent="-184150">
              <a:spcBef>
                <a:spcPct val="20000"/>
              </a:spcBef>
              <a:buBlip>
                <a:blip r:embed="rId3"/>
              </a:buBlip>
              <a:defRPr/>
            </a:pPr>
            <a:r>
              <a:rPr lang="en-US" sz="1200" b="1" dirty="0" err="1" smtClean="0">
                <a:latin typeface="Calibri" pitchFamily="34" charset="0"/>
              </a:rPr>
              <a:t>Update-List</a:t>
            </a:r>
          </a:p>
          <a:p>
            <a:pPr marL="450850" lvl="1" indent="-184150">
              <a:spcBef>
                <a:spcPct val="20000"/>
              </a:spcBef>
              <a:buBlip>
                <a:blip r:embed="rId3"/>
              </a:buBlip>
              <a:defRPr/>
            </a:pPr>
            <a:r>
              <a:rPr lang="en-US" sz="1200" b="1" dirty="0" err="1" smtClean="0">
                <a:latin typeface="Calibri" pitchFamily="34" charset="0"/>
              </a:rPr>
              <a:t>Wait-Process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smtClean="0"/>
              <a:t>Server Migration</a:t>
            </a:r>
            <a:br>
              <a:rPr smtClean="0"/>
            </a:br>
            <a:endParaRPr lang="en-US" dirty="0">
              <a:solidFill>
                <a:schemeClr val="tx2"/>
              </a:solidFill>
            </a:endParaRPr>
          </a:p>
        </p:txBody>
      </p:sp>
      <p:sp>
        <p:nvSpPr>
          <p:cNvPr id="3" name="Text Placeholder 2"/>
          <p:cNvSpPr>
            <a:spLocks noGrp="1"/>
          </p:cNvSpPr>
          <p:nvPr>
            <p:ph idx="1"/>
          </p:nvPr>
        </p:nvSpPr>
        <p:spPr>
          <a:xfrm>
            <a:off x="381000" y="1412875"/>
            <a:ext cx="8382000" cy="5515356"/>
          </a:xfrm>
        </p:spPr>
        <p:txBody>
          <a:bodyPr/>
          <a:lstStyle/>
          <a:p>
            <a:r>
              <a:rPr lang="en-US" sz="2600" dirty="0" smtClean="0"/>
              <a:t>Migration is the most common way of adding new servers to an existing environment </a:t>
            </a:r>
          </a:p>
          <a:p>
            <a:r>
              <a:rPr lang="en-US" sz="2600" dirty="0" smtClean="0"/>
              <a:t>Today it is time consuming and error-prone</a:t>
            </a:r>
          </a:p>
          <a:p>
            <a:r>
              <a:rPr lang="en-US" sz="2600" dirty="0" smtClean="0"/>
              <a:t>Focus: server replacement scenario</a:t>
            </a:r>
          </a:p>
          <a:p>
            <a:pPr lvl="1"/>
            <a:r>
              <a:rPr lang="en-US" sz="2600" dirty="0" smtClean="0"/>
              <a:t>Migration guides with detailed instructions for supported roles</a:t>
            </a:r>
          </a:p>
          <a:p>
            <a:pPr lvl="2"/>
            <a:r>
              <a:rPr lang="en-US" sz="2200" dirty="0" smtClean="0"/>
              <a:t>Preparation, migration and verification</a:t>
            </a:r>
          </a:p>
          <a:p>
            <a:pPr lvl="2"/>
            <a:r>
              <a:rPr lang="en-US" sz="2200" dirty="0" smtClean="0"/>
              <a:t>Target roles: File, DHCP, AD, DNS, Print</a:t>
            </a:r>
          </a:p>
          <a:p>
            <a:pPr lvl="1"/>
            <a:r>
              <a:rPr lang="en-US" sz="2600" dirty="0" smtClean="0"/>
              <a:t>Migration </a:t>
            </a:r>
            <a:r>
              <a:rPr lang="en-US" sz="2600" dirty="0" err="1" smtClean="0"/>
              <a:t>cmdlets</a:t>
            </a:r>
            <a:r>
              <a:rPr lang="en-US" sz="2600" dirty="0" smtClean="0"/>
              <a:t> for:</a:t>
            </a:r>
          </a:p>
          <a:p>
            <a:pPr lvl="2"/>
            <a:r>
              <a:rPr lang="en-US" sz="2200" dirty="0" smtClean="0"/>
              <a:t>Core OS settings: Local Users and Local Group Memberships, Networking, Data/Share migration</a:t>
            </a:r>
          </a:p>
          <a:p>
            <a:pPr lvl="2"/>
            <a:r>
              <a:rPr lang="en-US" sz="2200" dirty="0" smtClean="0"/>
              <a:t>Data and settings for top roles: File, DHCP</a:t>
            </a:r>
          </a:p>
          <a:p>
            <a:pPr lvl="1"/>
            <a:r>
              <a:rPr lang="en-US" sz="2600" dirty="0" smtClean="0"/>
              <a:t>New guides for existing migration tools (Print)</a:t>
            </a:r>
          </a:p>
          <a:p>
            <a:pPr lvl="1"/>
            <a:endParaRPr lang="en-US" sz="2600"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chEd2008_ITPro_4-3">
  <a:themeElements>
    <a:clrScheme name="Custom 1">
      <a:dk1>
        <a:srgbClr val="FFFFFF"/>
      </a:dk1>
      <a:lt1>
        <a:srgbClr val="FFFFFF"/>
      </a:lt1>
      <a:dk2>
        <a:srgbClr val="FFFFFF"/>
      </a:dk2>
      <a:lt2>
        <a:srgbClr val="7F7F7F"/>
      </a:lt2>
      <a:accent1>
        <a:srgbClr val="5EA7EA"/>
      </a:accent1>
      <a:accent2>
        <a:srgbClr val="97D256"/>
      </a:accent2>
      <a:accent3>
        <a:srgbClr val="11508A"/>
      </a:accent3>
      <a:accent4>
        <a:srgbClr val="7F7F7F"/>
      </a:accent4>
      <a:accent5>
        <a:srgbClr val="95337B"/>
      </a:accent5>
      <a:accent6>
        <a:srgbClr val="186CB8"/>
      </a:accent6>
      <a:hlink>
        <a:srgbClr val="19B0E5"/>
      </a:hlink>
      <a:folHlink>
        <a:srgbClr val="186CB8"/>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AD18D62016C640A18B4602AF84C96B" ma:contentTypeVersion="0" ma:contentTypeDescription="Create a new document." ma:contentTypeScope="" ma:versionID="caa81f01dd96cdfbc3682f85211525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0BFF8-353C-459A-AFEF-E21478A41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E36A69-20AF-4475-8E56-46E6A5BAB14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27A27AF-67A1-4A64-B04E-6572043AD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TechEd2008_ITPro_4-3</Template>
  <TotalTime>1526</TotalTime>
  <Words>776</Words>
  <Application>Microsoft Office PowerPoint</Application>
  <PresentationFormat>On-screen Show (4:3)</PresentationFormat>
  <Paragraphs>182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1_TechEd2008_ITPro_4-3</vt:lpstr>
      <vt:lpstr>Windows Server 2008 R2 Streamlined Management</vt:lpstr>
      <vt:lpstr>Agenda </vt:lpstr>
      <vt:lpstr>Today’s IT Challenges</vt:lpstr>
      <vt:lpstr>Streamlined Management</vt:lpstr>
      <vt:lpstr>Windows Server 2008 R2  Streamlined Management Scenarios</vt:lpstr>
      <vt:lpstr>Datacenter Automation Instrumentation and Protocol Investments</vt:lpstr>
      <vt:lpstr>Datacenter Automation PowerShell</vt:lpstr>
      <vt:lpstr>New Cmdlets (So Far)</vt:lpstr>
      <vt:lpstr>Server Migration </vt:lpstr>
      <vt:lpstr>Rich Server Management Best Practices Analyzer</vt:lpstr>
      <vt:lpstr>Rich Server Management Additional Server Manager Improvements</vt:lpstr>
      <vt:lpstr>User Experience Today's Challenges</vt:lpstr>
      <vt:lpstr>User Experience AD Administration Center – The First Step</vt:lpstr>
      <vt:lpstr>Windows Server 2008 R2  Streamlined Management Scenarios</vt:lpstr>
      <vt:lpstr>Summary </vt:lpstr>
      <vt:lpstr>Slide 16</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 Ed 2008 TechEd Tech-Ed</dc:subject>
  <dc:creator>James Dent</dc:creator>
  <dc:description>Template: Mary Feil-Jacobs (maryjf), Heather Tall, Slidework LLC, Claire Hoover, Silverfox Productions
Formatting:
Event Date: June 9-13, 2008
Event Location: Orlando, FL
Audience: Technical, partners and customers, dev, developers, developer, IT IT Pro Pros Professionals,</dc:description>
  <cp:lastModifiedBy>Michael Leworthy</cp:lastModifiedBy>
  <cp:revision>76</cp:revision>
  <dcterms:created xsi:type="dcterms:W3CDTF">2008-04-17T09:28:09Z</dcterms:created>
  <dcterms:modified xsi:type="dcterms:W3CDTF">2008-11-08T01:47:43Z</dcterms:modified>
</cp:coreProperties>
</file>