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slideLayouts/slideLayout69.xml" ContentType="application/vnd.openxmlformats-officedocument.presentationml.slideLayout+xml"/>
  <Override PartName="/ppt/theme/theme6.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slideLayouts/slideLayout76.xml" ContentType="application/vnd.openxmlformats-officedocument.presentationml.slideLayout+xml"/>
  <Override PartName="/ppt/notesSlides/notesSlide3.xml" ContentType="application/vnd.openxmlformats-officedocument.presentationml.notesSlide+xml"/>
  <Override PartName="/ppt/slides/slide26.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gif" ContentType="image/gif"/>
  <Override PartName="/ppt/notesSlides/notesSlide20.xml" ContentType="application/vnd.openxmlformats-officedocument.presentationml.notesSlide+xml"/>
  <Override PartName="/ppt/slideMasters/slideMaster7.xml" ContentType="application/vnd.openxmlformats-officedocument.presentationml.slideMaster+xml"/>
  <Override PartName="/ppt/notesSlides/notesSlide6.xml" ContentType="application/vnd.openxmlformats-officedocument.presentationml.notesSlide+xml"/>
  <Override PartName="/ppt/slideMasters/slideMaster5.xml" ContentType="application/vnd.openxmlformats-officedocument.presentationml.slideMaster+xml"/>
  <Override PartName="/ppt/slides/slide8.xml" ContentType="application/vnd.openxmlformats-officedocument.presentationml.slide+xml"/>
  <Override PartName="/ppt/slideLayouts/slideLayout59.xml" ContentType="application/vnd.openxmlformats-officedocument.presentationml.slideLayout+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theme/theme7.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Masters/slideMaster6.xml" ContentType="application/vnd.openxmlformats-officedocument.presentationml.slideMaster+xml"/>
  <Override PartName="/ppt/theme/theme8.xml" ContentType="application/vnd.openxmlformats-officedocument.them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notesSlides/notesSlide19.xml" ContentType="application/vnd.openxmlformats-officedocument.presentationml.notesSlide+xml"/>
  <Override PartName="/ppt/slides/slide24.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Default Extension="jpeg" ContentType="image/jpeg"/>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96" r:id="rId1"/>
    <p:sldMasterId id="2147483770" r:id="rId2"/>
    <p:sldMasterId id="2147483709" r:id="rId3"/>
    <p:sldMasterId id="2147483721" r:id="rId4"/>
    <p:sldMasterId id="2147483733" r:id="rId5"/>
    <p:sldMasterId id="2147483746" r:id="rId6"/>
    <p:sldMasterId id="2147483758" r:id="rId7"/>
  </p:sldMasterIdLst>
  <p:notesMasterIdLst>
    <p:notesMasterId r:id="rId38"/>
  </p:notesMasterIdLst>
  <p:sldIdLst>
    <p:sldId id="256" r:id="rId8"/>
    <p:sldId id="278" r:id="rId9"/>
    <p:sldId id="284" r:id="rId10"/>
    <p:sldId id="301" r:id="rId11"/>
    <p:sldId id="315" r:id="rId12"/>
    <p:sldId id="313" r:id="rId13"/>
    <p:sldId id="336" r:id="rId14"/>
    <p:sldId id="337" r:id="rId15"/>
    <p:sldId id="317" r:id="rId16"/>
    <p:sldId id="316" r:id="rId17"/>
    <p:sldId id="308" r:id="rId18"/>
    <p:sldId id="311" r:id="rId19"/>
    <p:sldId id="319" r:id="rId20"/>
    <p:sldId id="321" r:id="rId21"/>
    <p:sldId id="320" r:id="rId22"/>
    <p:sldId id="306" r:id="rId23"/>
    <p:sldId id="324" r:id="rId24"/>
    <p:sldId id="338" r:id="rId25"/>
    <p:sldId id="328" r:id="rId26"/>
    <p:sldId id="329" r:id="rId27"/>
    <p:sldId id="307" r:id="rId28"/>
    <p:sldId id="331" r:id="rId29"/>
    <p:sldId id="335" r:id="rId30"/>
    <p:sldId id="343" r:id="rId31"/>
    <p:sldId id="333" r:id="rId32"/>
    <p:sldId id="339" r:id="rId33"/>
    <p:sldId id="340" r:id="rId34"/>
    <p:sldId id="332" r:id="rId35"/>
    <p:sldId id="318" r:id="rId36"/>
    <p:sldId id="277"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showPr>
</p:presentationPr>
</file>

<file path=ppt/tableStyles.xml><?xml version="1.0" encoding="utf-8"?>
<a:tblStyleLst xmlns:a="http://schemas.openxmlformats.org/drawingml/2006/main" def="{5C22544A-7EE6-4342-B048-85BDC9FD1C3A}">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0832" autoAdjust="0"/>
    <p:restoredTop sz="94149" autoAdjust="0"/>
  </p:normalViewPr>
  <p:slideViewPr>
    <p:cSldViewPr snapToGrid="0">
      <p:cViewPr>
        <p:scale>
          <a:sx n="90" d="100"/>
          <a:sy n="90" d="100"/>
        </p:scale>
        <p:origin x="-12" y="46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8302BFF-3EE6-47C7-8BFB-77E37E6BCF9C}" type="datetimeFigureOut">
              <a:rPr lang="en-US" smtClean="0"/>
              <a:pPr/>
              <a:t>6/11/2008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FC87A0D-F6FA-429A-B1B8-5D6182F9AC1D}"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1FC87A0D-F6FA-429A-B1B8-5D6182F9AC1D}"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FC87A0D-F6FA-429A-B1B8-5D6182F9AC1D}"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FC87A0D-F6FA-429A-B1B8-5D6182F9AC1D}"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FC87A0D-F6FA-429A-B1B8-5D6182F9AC1D}"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FC87A0D-F6FA-429A-B1B8-5D6182F9AC1D}"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1FC87A0D-F6FA-429A-B1B8-5D6182F9AC1D}"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FC87A0D-F6FA-429A-B1B8-5D6182F9AC1D}"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FC87A0D-F6FA-429A-B1B8-5D6182F9AC1D}"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FC87A0D-F6FA-429A-B1B8-5D6182F9AC1D}"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FC87A0D-F6FA-429A-B1B8-5D6182F9AC1D}"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FC87A0D-F6FA-429A-B1B8-5D6182F9AC1D}"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FC87A0D-F6FA-429A-B1B8-5D6182F9AC1D}"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FC87A0D-F6FA-429A-B1B8-5D6182F9AC1D}" type="slidenum">
              <a:rPr lang="en-US" smtClean="0"/>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FC87A0D-F6FA-429A-B1B8-5D6182F9AC1D}" type="slidenum">
              <a:rPr lang="en-US" smtClean="0"/>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FC87A0D-F6FA-429A-B1B8-5D6182F9AC1D}" type="slidenum">
              <a:rPr lang="en-US" smtClean="0"/>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FC87A0D-F6FA-429A-B1B8-5D6182F9AC1D}" type="slidenum">
              <a:rPr lang="en-US" smtClean="0"/>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FC87A0D-F6FA-429A-B1B8-5D6182F9AC1D}" type="slidenum">
              <a:rPr lang="en-US" smtClean="0"/>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FC87A0D-F6FA-429A-B1B8-5D6182F9AC1D}" type="slidenum">
              <a:rPr lang="en-US" smtClean="0"/>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FC87A0D-F6FA-429A-B1B8-5D6182F9AC1D}" type="slidenum">
              <a:rPr lang="en-US" smtClean="0"/>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FC87A0D-F6FA-429A-B1B8-5D6182F9AC1D}" type="slidenum">
              <a:rPr lang="en-US" smtClean="0"/>
              <a:pPr/>
              <a:t>27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1FC87A0D-F6FA-429A-B1B8-5D6182F9AC1D}" type="slidenum">
              <a:rPr lang="en-US" smtClean="0"/>
              <a:pPr/>
              <a:t>28</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FC87A0D-F6FA-429A-B1B8-5D6182F9AC1D}" type="slidenum">
              <a:rPr lang="en-US" smtClean="0"/>
              <a:pPr/>
              <a:t>29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FC87A0D-F6FA-429A-B1B8-5D6182F9AC1D}" type="slidenum">
              <a:rPr lang="en-US" smtClean="0"/>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3"/>
          <p:cNvSpPr>
            <a:spLocks noGrp="1" noChangeArrowheads="1"/>
          </p:cNvSpPr>
          <p:nvPr>
            <p:ph type="dt" sz="quarter" idx="1"/>
          </p:nvPr>
        </p:nvSpPr>
        <p:spPr bwMode="auto">
          <a:noFill/>
          <a:ln>
            <a:miter lim="800000"/>
            <a:headEnd/>
            <a:tailEnd/>
          </a:ln>
        </p:spPr>
        <p:txBody>
          <a:bodyPr wrap="square" numCol="1" anchor="t" anchorCtr="0" compatLnSpc="1">
            <a:prstTxWarp prst="textNoShape">
              <a:avLst/>
            </a:prstTxWarp>
          </a:bodyPr>
          <a:lstStyle/>
          <a:p>
            <a:fld id="{163AFAFA-BE0F-4672-8E35-848556D0877D}" type="datetime8">
              <a:rPr lang="en-US" smtClean="0"/>
              <a:pPr/>
              <a:t>6/11/2008 10:46 AM</a:t>
            </a:fld>
            <a:endParaRPr lang="en-US" smtClean="0"/>
          </a:p>
        </p:txBody>
      </p:sp>
      <p:sp>
        <p:nvSpPr>
          <p:cNvPr id="36867" name="Rectangle 6"/>
          <p:cNvSpPr>
            <a:spLocks noGrp="1" noChangeArrowheads="1"/>
          </p:cNvSpPr>
          <p:nvPr>
            <p:ph type="ftr" sz="quarter" idx="4"/>
          </p:nvPr>
        </p:nvSpPr>
        <p:spPr bwMode="auto">
          <a:noFill/>
          <a:ln>
            <a:miter lim="800000"/>
            <a:headEnd/>
            <a:tailEnd/>
          </a:ln>
        </p:spPr>
        <p:txBody>
          <a:bodyPr wrap="square" numCol="1" anchorCtr="0" compatLnSpc="1">
            <a:prstTxWarp prst="textNoShape">
              <a:avLst/>
            </a:prstTxWarp>
          </a:bodyPr>
          <a:lstStyle/>
          <a:p>
            <a:r>
              <a:rPr lang="en-US" smtClean="0"/>
              <a:t>© 2006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p:txBody>
      </p:sp>
      <p:sp>
        <p:nvSpPr>
          <p:cNvPr id="3686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BE72A7AB-8057-4A49-8418-761F6F0B672B}" type="slidenum">
              <a:rPr lang="en-US" smtClean="0"/>
              <a:pPr/>
              <a:t>30</a:t>
            </a:fld>
            <a:endParaRPr lang="en-US" smtClean="0"/>
          </a:p>
        </p:txBody>
      </p:sp>
      <p:sp>
        <p:nvSpPr>
          <p:cNvPr id="36869" name="Rectangle 4"/>
          <p:cNvSpPr>
            <a:spLocks noGrp="1" noRot="1" noChangeAspect="1" noChangeArrowheads="1" noTextEdit="1"/>
          </p:cNvSpPr>
          <p:nvPr>
            <p:ph type="sldImg"/>
          </p:nvPr>
        </p:nvSpPr>
        <p:spPr bwMode="auto">
          <a:noFill/>
          <a:ln>
            <a:solidFill>
              <a:srgbClr val="000000"/>
            </a:solidFill>
            <a:miter lim="800000"/>
            <a:headEnd/>
            <a:tailEnd/>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FC87A0D-F6FA-429A-B1B8-5D6182F9AC1D}"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FC87A0D-F6FA-429A-B1B8-5D6182F9AC1D}"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FC87A0D-F6FA-429A-B1B8-5D6182F9AC1D}"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1FC87A0D-F6FA-429A-B1B8-5D6182F9AC1D}"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FC87A0D-F6FA-429A-B1B8-5D6182F9AC1D}"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FC87A0D-F6FA-429A-B1B8-5D6182F9AC1D}"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10363" y="228600"/>
            <a:ext cx="2128837" cy="3403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23850" y="228600"/>
            <a:ext cx="6234113" cy="3403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17638"/>
            <a:ext cx="4144963" cy="22145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78363" y="1417638"/>
            <a:ext cx="4146550" cy="22145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10363" y="228600"/>
            <a:ext cx="2128837" cy="3403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23850" y="228600"/>
            <a:ext cx="6234113" cy="3403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17638"/>
            <a:ext cx="4144963" cy="22145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78363" y="1417638"/>
            <a:ext cx="4146550" cy="22145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10363" y="228600"/>
            <a:ext cx="2128837" cy="3403600"/>
          </a:xfrm>
        </p:spPr>
        <p:txBody>
          <a:bodyPr vert="eaVert"/>
          <a:lstStyle/>
          <a:p>
            <a:r>
              <a:rPr lang="en-US" smtClean="0"/>
              <a:t>Click to add title</a:t>
            </a:r>
            <a:endParaRPr lang="en-US"/>
          </a:p>
        </p:txBody>
      </p:sp>
      <p:sp>
        <p:nvSpPr>
          <p:cNvPr id="3" name="Vertical Text Placeholder 2"/>
          <p:cNvSpPr>
            <a:spLocks noGrp="1"/>
          </p:cNvSpPr>
          <p:nvPr>
            <p:ph type="body" orient="vert" idx="1"/>
          </p:nvPr>
        </p:nvSpPr>
        <p:spPr>
          <a:xfrm>
            <a:off x="323850" y="228600"/>
            <a:ext cx="6234113" cy="3403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17638"/>
            <a:ext cx="4144963" cy="22145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78363" y="1417638"/>
            <a:ext cx="4146550" cy="22145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17638"/>
            <a:ext cx="4144963" cy="22145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78363" y="1417638"/>
            <a:ext cx="4146550" cy="22145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10363" y="228600"/>
            <a:ext cx="2128837" cy="3403600"/>
          </a:xfrm>
        </p:spPr>
        <p:txBody>
          <a:bodyPr vert="eaVert"/>
          <a:lstStyle/>
          <a:p>
            <a:r>
              <a:rPr lang="en-US" smtClean="0"/>
              <a:t>Click to add title</a:t>
            </a:r>
            <a:endParaRPr lang="en-US"/>
          </a:p>
        </p:txBody>
      </p:sp>
      <p:sp>
        <p:nvSpPr>
          <p:cNvPr id="3" name="Vertical Text Placeholder 2"/>
          <p:cNvSpPr>
            <a:spLocks noGrp="1"/>
          </p:cNvSpPr>
          <p:nvPr>
            <p:ph type="body" orient="vert" idx="1"/>
          </p:nvPr>
        </p:nvSpPr>
        <p:spPr>
          <a:xfrm>
            <a:off x="323850" y="228600"/>
            <a:ext cx="6234113" cy="3403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130425"/>
            <a:ext cx="7772400" cy="757130"/>
          </a:xfrm>
        </p:spPr>
        <p:txBody>
          <a:bodyPr/>
          <a:lstStyle>
            <a:lvl1pPr>
              <a:defRPr baseline="0">
                <a:latin typeface="+mn-lt"/>
              </a:defRPr>
            </a:lvl1pPr>
          </a:lstStyle>
          <a:p>
            <a:r>
              <a:rPr lang="en-US" dirty="0" smtClean="0"/>
              <a:t>Name of your presentation</a:t>
            </a:r>
            <a:endParaRPr lang="en-US" dirty="0"/>
          </a:p>
        </p:txBody>
      </p:sp>
      <p:sp>
        <p:nvSpPr>
          <p:cNvPr id="3" name="Subtitle 2"/>
          <p:cNvSpPr>
            <a:spLocks noGrp="1"/>
          </p:cNvSpPr>
          <p:nvPr>
            <p:ph type="subTitle" idx="1" hasCustomPrompt="1"/>
          </p:nvPr>
        </p:nvSpPr>
        <p:spPr>
          <a:xfrm>
            <a:off x="1371600" y="3886200"/>
            <a:ext cx="6400800" cy="535531"/>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Your name and Title, Contacts</a:t>
            </a:r>
            <a:endParaRPr lang="en-US" dirty="0"/>
          </a:p>
        </p:txBody>
      </p:sp>
      <p:sp>
        <p:nvSpPr>
          <p:cNvPr id="5" name="TextBox 4"/>
          <p:cNvSpPr txBox="1"/>
          <p:nvPr/>
        </p:nvSpPr>
        <p:spPr>
          <a:xfrm>
            <a:off x="3250611" y="154858"/>
            <a:ext cx="2589752" cy="276999"/>
          </a:xfrm>
          <a:prstGeom prst="rect">
            <a:avLst/>
          </a:prstGeom>
          <a:noFill/>
        </p:spPr>
        <p:txBody>
          <a:bodyPr wrap="square" rtlCol="0">
            <a:spAutoFit/>
          </a:bodyPr>
          <a:lstStyle/>
          <a:p>
            <a:r>
              <a:rPr lang="en-US" sz="1200" baseline="0" dirty="0" smtClean="0"/>
              <a:t>Spring 2008,  Redmond,  Washington</a:t>
            </a:r>
            <a:endParaRPr lang="en-US" sz="1200" dirty="0"/>
          </a:p>
        </p:txBody>
      </p:sp>
    </p:spTree>
  </p:cSld>
  <p:clrMapOvr>
    <a:masterClrMapping/>
  </p:clrMapOvr>
  <p:transition>
    <p:fade/>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n-lt"/>
              </a:defRPr>
            </a:lvl1p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n-lt"/>
              </a:defRPr>
            </a:lvl1pPr>
          </a:lstStyle>
          <a:p>
            <a:r>
              <a:rPr lang="en-US" smtClean="0"/>
              <a:t>Click to edit Master title style</a:t>
            </a:r>
            <a:endParaRPr lang="en-US"/>
          </a:p>
        </p:txBody>
      </p:sp>
      <p:sp>
        <p:nvSpPr>
          <p:cNvPr id="3" name="Content Placeholder 2"/>
          <p:cNvSpPr>
            <a:spLocks noGrp="1"/>
          </p:cNvSpPr>
          <p:nvPr>
            <p:ph sz="half" idx="1"/>
          </p:nvPr>
        </p:nvSpPr>
        <p:spPr>
          <a:xfrm>
            <a:off x="381000" y="1417638"/>
            <a:ext cx="4144963" cy="22145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78363" y="1417638"/>
            <a:ext cx="4146550" cy="22145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57130"/>
          </a:xfrm>
        </p:spPr>
        <p:txBody>
          <a:bodyPr/>
          <a:lstStyle>
            <a:lvl1pPr>
              <a:defRPr>
                <a:latin typeface="+mn-lt"/>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n-lt"/>
              </a:defRPr>
            </a:lvl1pPr>
          </a:lstStyle>
          <a:p>
            <a:r>
              <a:rPr lang="en-US" smtClean="0"/>
              <a:t>Click to edit Master title style</a:t>
            </a:r>
            <a:endParaRPr lang="en-US"/>
          </a:p>
        </p:txBody>
      </p:sp>
    </p:spTree>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10363" y="228600"/>
            <a:ext cx="2128837" cy="3403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23850" y="228600"/>
            <a:ext cx="6234113" cy="3403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17638"/>
            <a:ext cx="4144963" cy="22145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78363" y="1417638"/>
            <a:ext cx="4146550" cy="22145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10363" y="228600"/>
            <a:ext cx="2128837" cy="3403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23850" y="228600"/>
            <a:ext cx="6234113" cy="3403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17638"/>
            <a:ext cx="4144963" cy="22145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78363" y="1417638"/>
            <a:ext cx="4146550" cy="22145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fade/>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10363" y="228600"/>
            <a:ext cx="2128837" cy="3403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23850" y="228600"/>
            <a:ext cx="6234113" cy="3403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image" Target="../media/image4.png"/><Relationship Id="rId2" Type="http://schemas.openxmlformats.org/officeDocument/2006/relationships/slideLayout" Target="../slideLayouts/slideLayout14.xml"/><Relationship Id="rId16" Type="http://schemas.openxmlformats.org/officeDocument/2006/relationships/image" Target="../media/image3.pn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2.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5.pn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6" Type="http://schemas.openxmlformats.org/officeDocument/2006/relationships/image" Target="../media/image4.png"/><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image" Target="../media/image3.png"/><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6.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image" Target="../media/image5.png"/><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6" Type="http://schemas.openxmlformats.org/officeDocument/2006/relationships/image" Target="../media/image4.png"/><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image" Target="../media/image3.png"/><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image" Target="../media/image6.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theme" Target="../theme/theme5.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2" Type="http://schemas.openxmlformats.org/officeDocument/2006/relationships/slideLayout" Target="../slideLayouts/slideLayout48.xml"/><Relationship Id="rId16" Type="http://schemas.openxmlformats.org/officeDocument/2006/relationships/image" Target="../media/image4.png"/><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5" Type="http://schemas.openxmlformats.org/officeDocument/2006/relationships/image" Target="../media/image3.png"/><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image" Target="../media/image2.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6.pn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6.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5" Type="http://schemas.openxmlformats.org/officeDocument/2006/relationships/image" Target="../media/image4.png"/><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 Id="rId14" Type="http://schemas.openxmlformats.org/officeDocument/2006/relationships/image" Target="../media/image3.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6.pn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7.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5" Type="http://schemas.openxmlformats.org/officeDocument/2006/relationships/image" Target="../media/image4.png"/><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23850" y="228600"/>
            <a:ext cx="8515350" cy="750888"/>
          </a:xfrm>
          <a:prstGeom prst="rect">
            <a:avLst/>
          </a:prstGeom>
          <a:noFill/>
          <a:ln w="9525">
            <a:noFill/>
            <a:miter lim="800000"/>
            <a:headEnd/>
            <a:tailEnd/>
          </a:ln>
          <a:effectLst/>
        </p:spPr>
        <p:txBody>
          <a:bodyPr vert="horz" wrap="square" lIns="91440" tIns="45720" rIns="91440" bIns="45720" numCol="1" anchor="t" anchorCtr="0" compatLnSpc="1">
            <a:spAutoFit/>
          </a:bodyPr>
          <a:lstStyle/>
          <a:p>
            <a:pPr lvl="0"/>
            <a:r>
              <a:rPr lang="en-US" smtClean="0"/>
              <a:t>Click to edit Title Slide</a:t>
            </a:r>
          </a:p>
        </p:txBody>
      </p:sp>
      <p:sp>
        <p:nvSpPr>
          <p:cNvPr id="1032" name="Rectangle 8"/>
          <p:cNvSpPr>
            <a:spLocks noGrp="1" noChangeArrowheads="1"/>
          </p:cNvSpPr>
          <p:nvPr>
            <p:ph type="body" idx="1"/>
          </p:nvPr>
        </p:nvSpPr>
        <p:spPr bwMode="auto">
          <a:xfrm>
            <a:off x="381000" y="1417638"/>
            <a:ext cx="8443913" cy="2214562"/>
          </a:xfrm>
          <a:prstGeom prst="rect">
            <a:avLst/>
          </a:prstGeom>
          <a:noFill/>
          <a:ln w="9525">
            <a:noFill/>
            <a:miter lim="800000"/>
            <a:headEnd/>
            <a:tailEnd/>
          </a:ln>
          <a:effectLst/>
        </p:spPr>
        <p:txBody>
          <a:bodyPr vert="horz" wrap="square" lIns="91440" tIns="45720" rIns="91440" bIns="45720" numCol="1" anchor="t" anchorCtr="0" compatLnSpc="1">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028" name="Picture 19" descr="WinV-logo-glass-rgb-h_rev"/>
          <p:cNvPicPr>
            <a:picLocks noChangeAspect="1" noChangeArrowheads="1"/>
          </p:cNvPicPr>
          <p:nvPr/>
        </p:nvPicPr>
        <p:blipFill>
          <a:blip r:embed="rId15"/>
          <a:srcRect/>
          <a:stretch>
            <a:fillRect/>
          </a:stretch>
        </p:blipFill>
        <p:spPr bwMode="invGray">
          <a:xfrm>
            <a:off x="5510213" y="5815013"/>
            <a:ext cx="3513137" cy="1042987"/>
          </a:xfrm>
          <a:prstGeom prst="rect">
            <a:avLst/>
          </a:prstGeom>
          <a:noFill/>
          <a:ln w="9525">
            <a:noFill/>
            <a:miter lim="800000"/>
            <a:headEnd/>
            <a:tailEnd/>
          </a:ln>
        </p:spPr>
      </p:pic>
    </p:spTree>
  </p:cSld>
  <p:clrMap bg1="dk2" tx1="lt1" bg2="dk1"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Lst>
  <p:transition>
    <p:fade/>
  </p:transition>
  <p:timing>
    <p:tnLst>
      <p:par>
        <p:cTn id="1" dur="indefinite" restart="never" nodeType="tmRoot"/>
      </p:par>
    </p:tnLst>
  </p:timing>
  <p:hf sldNum="0" hdr="0" dt="0"/>
  <p:txStyles>
    <p:titleStyle>
      <a:lvl1pPr algn="l" rtl="0" eaLnBrk="1" fontAlgn="base" hangingPunct="1">
        <a:lnSpc>
          <a:spcPct val="90000"/>
        </a:lnSpc>
        <a:spcBef>
          <a:spcPct val="0"/>
        </a:spcBef>
        <a:spcAft>
          <a:spcPct val="0"/>
        </a:spcAft>
        <a:defRPr sz="4800">
          <a:solidFill>
            <a:schemeClr val="tx2"/>
          </a:solidFill>
          <a:effectLst>
            <a:outerShdw blurRad="38100" dist="38100" dir="2700000" algn="tl">
              <a:srgbClr val="000000">
                <a:alpha val="43137"/>
              </a:srgbClr>
            </a:outerShdw>
          </a:effectLst>
          <a:latin typeface="+mj-lt"/>
          <a:ea typeface="+mj-ea"/>
          <a:cs typeface="+mj-cs"/>
        </a:defRPr>
      </a:lvl1pPr>
      <a:lvl2pPr algn="l" rtl="0" eaLnBrk="1" fontAlgn="base" hangingPunct="1">
        <a:lnSpc>
          <a:spcPct val="90000"/>
        </a:lnSpc>
        <a:spcBef>
          <a:spcPct val="0"/>
        </a:spcBef>
        <a:spcAft>
          <a:spcPct val="0"/>
        </a:spcAft>
        <a:defRPr sz="4800">
          <a:solidFill>
            <a:schemeClr val="tx2"/>
          </a:solidFill>
          <a:effectLst>
            <a:outerShdw blurRad="38100" dist="38100" dir="2700000" algn="tl">
              <a:srgbClr val="000000">
                <a:alpha val="43137"/>
              </a:srgbClr>
            </a:outerShdw>
          </a:effectLst>
          <a:latin typeface="Segoe Semibold" pitchFamily="34" charset="0"/>
        </a:defRPr>
      </a:lvl2pPr>
      <a:lvl3pPr algn="l" rtl="0" eaLnBrk="1" fontAlgn="base" hangingPunct="1">
        <a:lnSpc>
          <a:spcPct val="90000"/>
        </a:lnSpc>
        <a:spcBef>
          <a:spcPct val="0"/>
        </a:spcBef>
        <a:spcAft>
          <a:spcPct val="0"/>
        </a:spcAft>
        <a:defRPr sz="4800">
          <a:solidFill>
            <a:schemeClr val="tx2"/>
          </a:solidFill>
          <a:effectLst>
            <a:outerShdw blurRad="38100" dist="38100" dir="2700000" algn="tl">
              <a:srgbClr val="000000">
                <a:alpha val="43137"/>
              </a:srgbClr>
            </a:outerShdw>
          </a:effectLst>
          <a:latin typeface="Segoe Semibold" pitchFamily="34" charset="0"/>
        </a:defRPr>
      </a:lvl3pPr>
      <a:lvl4pPr algn="l" rtl="0" eaLnBrk="1" fontAlgn="base" hangingPunct="1">
        <a:lnSpc>
          <a:spcPct val="90000"/>
        </a:lnSpc>
        <a:spcBef>
          <a:spcPct val="0"/>
        </a:spcBef>
        <a:spcAft>
          <a:spcPct val="0"/>
        </a:spcAft>
        <a:defRPr sz="4800">
          <a:solidFill>
            <a:schemeClr val="tx2"/>
          </a:solidFill>
          <a:effectLst>
            <a:outerShdw blurRad="38100" dist="38100" dir="2700000" algn="tl">
              <a:srgbClr val="000000">
                <a:alpha val="43137"/>
              </a:srgbClr>
            </a:outerShdw>
          </a:effectLst>
          <a:latin typeface="Segoe Semibold" pitchFamily="34" charset="0"/>
        </a:defRPr>
      </a:lvl4pPr>
      <a:lvl5pPr algn="l" rtl="0" eaLnBrk="1" fontAlgn="base" hangingPunct="1">
        <a:lnSpc>
          <a:spcPct val="90000"/>
        </a:lnSpc>
        <a:spcBef>
          <a:spcPct val="0"/>
        </a:spcBef>
        <a:spcAft>
          <a:spcPct val="0"/>
        </a:spcAft>
        <a:defRPr sz="4800">
          <a:solidFill>
            <a:schemeClr val="tx2"/>
          </a:solidFill>
          <a:effectLst>
            <a:outerShdw blurRad="38100" dist="38100" dir="2700000" algn="tl">
              <a:srgbClr val="000000">
                <a:alpha val="43137"/>
              </a:srgbClr>
            </a:outerShdw>
          </a:effectLst>
          <a:latin typeface="Segoe Semibold" pitchFamily="34" charset="0"/>
        </a:defRPr>
      </a:lvl5pPr>
      <a:lvl6pPr marL="457200" algn="l" rtl="0" eaLnBrk="1" fontAlgn="base" hangingPunct="1">
        <a:lnSpc>
          <a:spcPct val="90000"/>
        </a:lnSpc>
        <a:spcBef>
          <a:spcPct val="0"/>
        </a:spcBef>
        <a:spcAft>
          <a:spcPct val="0"/>
        </a:spcAft>
        <a:defRPr sz="4800">
          <a:solidFill>
            <a:schemeClr val="tx2"/>
          </a:solidFill>
          <a:effectLst>
            <a:outerShdw blurRad="38100" dist="38100" dir="2700000" algn="tl">
              <a:srgbClr val="000000">
                <a:alpha val="43137"/>
              </a:srgbClr>
            </a:outerShdw>
          </a:effectLst>
          <a:latin typeface="Segoe Semibold" pitchFamily="34" charset="0"/>
        </a:defRPr>
      </a:lvl6pPr>
      <a:lvl7pPr marL="914400" algn="l" rtl="0" eaLnBrk="1" fontAlgn="base" hangingPunct="1">
        <a:lnSpc>
          <a:spcPct val="90000"/>
        </a:lnSpc>
        <a:spcBef>
          <a:spcPct val="0"/>
        </a:spcBef>
        <a:spcAft>
          <a:spcPct val="0"/>
        </a:spcAft>
        <a:defRPr sz="4800">
          <a:solidFill>
            <a:schemeClr val="tx2"/>
          </a:solidFill>
          <a:effectLst>
            <a:outerShdw blurRad="38100" dist="38100" dir="2700000" algn="tl">
              <a:srgbClr val="000000">
                <a:alpha val="43137"/>
              </a:srgbClr>
            </a:outerShdw>
          </a:effectLst>
          <a:latin typeface="Segoe Semibold" pitchFamily="34" charset="0"/>
        </a:defRPr>
      </a:lvl7pPr>
      <a:lvl8pPr marL="1371600" algn="l" rtl="0" eaLnBrk="1" fontAlgn="base" hangingPunct="1">
        <a:lnSpc>
          <a:spcPct val="90000"/>
        </a:lnSpc>
        <a:spcBef>
          <a:spcPct val="0"/>
        </a:spcBef>
        <a:spcAft>
          <a:spcPct val="0"/>
        </a:spcAft>
        <a:defRPr sz="4800">
          <a:solidFill>
            <a:schemeClr val="tx2"/>
          </a:solidFill>
          <a:effectLst>
            <a:outerShdw blurRad="38100" dist="38100" dir="2700000" algn="tl">
              <a:srgbClr val="000000">
                <a:alpha val="43137"/>
              </a:srgbClr>
            </a:outerShdw>
          </a:effectLst>
          <a:latin typeface="Segoe Semibold" pitchFamily="34" charset="0"/>
        </a:defRPr>
      </a:lvl8pPr>
      <a:lvl9pPr marL="1828800" algn="l" rtl="0" eaLnBrk="1" fontAlgn="base" hangingPunct="1">
        <a:lnSpc>
          <a:spcPct val="90000"/>
        </a:lnSpc>
        <a:spcBef>
          <a:spcPct val="0"/>
        </a:spcBef>
        <a:spcAft>
          <a:spcPct val="0"/>
        </a:spcAft>
        <a:defRPr sz="4800">
          <a:solidFill>
            <a:schemeClr val="tx2"/>
          </a:solidFill>
          <a:effectLst>
            <a:outerShdw blurRad="38100" dist="38100" dir="2700000" algn="tl">
              <a:srgbClr val="000000">
                <a:alpha val="43137"/>
              </a:srgbClr>
            </a:outerShdw>
          </a:effectLst>
          <a:latin typeface="Segoe Semibold" pitchFamily="34" charset="0"/>
        </a:defRPr>
      </a:lvl9pPr>
    </p:titleStyle>
    <p:bodyStyle>
      <a:lvl1pPr marL="447675" indent="-447675" algn="l" rtl="0" eaLnBrk="1" fontAlgn="base" hangingPunct="1">
        <a:lnSpc>
          <a:spcPct val="90000"/>
        </a:lnSpc>
        <a:spcBef>
          <a:spcPct val="30000"/>
        </a:spcBef>
        <a:spcAft>
          <a:spcPct val="0"/>
        </a:spcAft>
        <a:buClr>
          <a:schemeClr val="tx2"/>
        </a:buClr>
        <a:buFont typeface="Wingdings 2" pitchFamily="18" charset="2"/>
        <a:buBlip>
          <a:blip r:embed="rId16"/>
        </a:buBlip>
        <a:defRPr sz="3200">
          <a:solidFill>
            <a:schemeClr val="tx1"/>
          </a:solidFill>
          <a:effectLst>
            <a:outerShdw blurRad="38100" dist="38100" dir="2700000" algn="tl">
              <a:srgbClr val="000000">
                <a:alpha val="43137"/>
              </a:srgbClr>
            </a:outerShdw>
          </a:effectLst>
          <a:latin typeface="+mn-lt"/>
          <a:ea typeface="+mn-ea"/>
          <a:cs typeface="+mn-cs"/>
        </a:defRPr>
      </a:lvl1pPr>
      <a:lvl2pPr marL="858838" indent="-409575" algn="l" rtl="0" eaLnBrk="1" fontAlgn="base" hangingPunct="1">
        <a:lnSpc>
          <a:spcPct val="90000"/>
        </a:lnSpc>
        <a:spcBef>
          <a:spcPct val="30000"/>
        </a:spcBef>
        <a:spcAft>
          <a:spcPct val="0"/>
        </a:spcAft>
        <a:buClr>
          <a:schemeClr val="tx2"/>
        </a:buClr>
        <a:buSzPct val="75000"/>
        <a:buFont typeface="Wingdings 2" pitchFamily="18" charset="2"/>
        <a:buBlip>
          <a:blip r:embed="rId17"/>
        </a:buBlip>
        <a:defRPr sz="2800">
          <a:solidFill>
            <a:schemeClr val="tx1"/>
          </a:solidFill>
          <a:effectLst>
            <a:outerShdw blurRad="38100" dist="38100" dir="2700000" algn="tl">
              <a:srgbClr val="000000">
                <a:alpha val="43137"/>
              </a:srgbClr>
            </a:outerShdw>
          </a:effectLst>
          <a:latin typeface="+mn-lt"/>
        </a:defRPr>
      </a:lvl2pPr>
      <a:lvl3pPr marL="1262063" indent="-401638" algn="l" rtl="0" eaLnBrk="1" fontAlgn="base" hangingPunct="1">
        <a:lnSpc>
          <a:spcPct val="90000"/>
        </a:lnSpc>
        <a:spcBef>
          <a:spcPct val="30000"/>
        </a:spcBef>
        <a:spcAft>
          <a:spcPct val="0"/>
        </a:spcAft>
        <a:buClr>
          <a:schemeClr val="tx2"/>
        </a:buClr>
        <a:buSzPct val="75000"/>
        <a:buFont typeface="Wingdings 2" pitchFamily="18" charset="2"/>
        <a:buBlip>
          <a:blip r:embed="rId17"/>
        </a:buBlip>
        <a:defRPr sz="2400">
          <a:solidFill>
            <a:schemeClr val="tx1"/>
          </a:solidFill>
          <a:effectLst>
            <a:outerShdw blurRad="38100" dist="38100" dir="2700000" algn="tl">
              <a:srgbClr val="000000">
                <a:alpha val="43137"/>
              </a:srgbClr>
            </a:outerShdw>
          </a:effectLst>
          <a:latin typeface="+mn-lt"/>
        </a:defRPr>
      </a:lvl3pPr>
      <a:lvl4pPr marL="1600200" indent="-336550" algn="l" rtl="0" eaLnBrk="1" fontAlgn="base" hangingPunct="1">
        <a:lnSpc>
          <a:spcPct val="90000"/>
        </a:lnSpc>
        <a:spcBef>
          <a:spcPct val="30000"/>
        </a:spcBef>
        <a:spcAft>
          <a:spcPct val="0"/>
        </a:spcAft>
        <a:buClr>
          <a:schemeClr val="tx2"/>
        </a:buClr>
        <a:buSzPct val="75000"/>
        <a:buFont typeface="Wingdings 2" pitchFamily="18" charset="2"/>
        <a:buBlip>
          <a:blip r:embed="rId17"/>
        </a:buBlip>
        <a:defRPr sz="2000">
          <a:solidFill>
            <a:schemeClr val="tx1"/>
          </a:solidFill>
          <a:effectLst>
            <a:outerShdw blurRad="38100" dist="38100" dir="2700000" algn="tl">
              <a:srgbClr val="000000">
                <a:alpha val="43137"/>
              </a:srgbClr>
            </a:outerShdw>
          </a:effectLst>
          <a:latin typeface="+mn-lt"/>
        </a:defRPr>
      </a:lvl4pPr>
      <a:lvl5pPr marL="1947863" indent="-346075" algn="l" rtl="0" eaLnBrk="1" fontAlgn="base" hangingPunct="1">
        <a:lnSpc>
          <a:spcPct val="90000"/>
        </a:lnSpc>
        <a:spcBef>
          <a:spcPct val="30000"/>
        </a:spcBef>
        <a:spcAft>
          <a:spcPct val="0"/>
        </a:spcAft>
        <a:buClr>
          <a:schemeClr val="tx2"/>
        </a:buClr>
        <a:buSzPct val="75000"/>
        <a:buFont typeface="Wingdings 2" pitchFamily="18" charset="2"/>
        <a:buBlip>
          <a:blip r:embed="rId17"/>
        </a:buBlip>
        <a:defRPr sz="2000">
          <a:solidFill>
            <a:schemeClr val="tx1"/>
          </a:solidFill>
          <a:effectLst>
            <a:outerShdw blurRad="38100" dist="38100" dir="2700000" algn="tl">
              <a:srgbClr val="000000">
                <a:alpha val="43137"/>
              </a:srgbClr>
            </a:outerShdw>
          </a:effectLst>
          <a:latin typeface="+mn-lt"/>
        </a:defRPr>
      </a:lvl5pPr>
      <a:lvl6pPr marL="2405063" indent="-346075" algn="l" rtl="0" eaLnBrk="1" fontAlgn="base" hangingPunct="1">
        <a:lnSpc>
          <a:spcPct val="90000"/>
        </a:lnSpc>
        <a:spcBef>
          <a:spcPct val="30000"/>
        </a:spcBef>
        <a:spcAft>
          <a:spcPct val="0"/>
        </a:spcAft>
        <a:buClr>
          <a:schemeClr val="tx2"/>
        </a:buClr>
        <a:buSzPct val="75000"/>
        <a:buFont typeface="Wingdings 2" pitchFamily="18" charset="2"/>
        <a:buBlip>
          <a:blip r:embed="rId17"/>
        </a:buBlip>
        <a:defRPr sz="2000">
          <a:solidFill>
            <a:schemeClr val="tx1"/>
          </a:solidFill>
          <a:effectLst>
            <a:outerShdw blurRad="38100" dist="38100" dir="2700000" algn="tl">
              <a:srgbClr val="000000">
                <a:alpha val="43137"/>
              </a:srgbClr>
            </a:outerShdw>
          </a:effectLst>
          <a:latin typeface="+mn-lt"/>
        </a:defRPr>
      </a:lvl6pPr>
      <a:lvl7pPr marL="2862263" indent="-346075" algn="l" rtl="0" eaLnBrk="1" fontAlgn="base" hangingPunct="1">
        <a:lnSpc>
          <a:spcPct val="90000"/>
        </a:lnSpc>
        <a:spcBef>
          <a:spcPct val="30000"/>
        </a:spcBef>
        <a:spcAft>
          <a:spcPct val="0"/>
        </a:spcAft>
        <a:buClr>
          <a:schemeClr val="tx2"/>
        </a:buClr>
        <a:buSzPct val="75000"/>
        <a:buFont typeface="Wingdings 2" pitchFamily="18" charset="2"/>
        <a:buBlip>
          <a:blip r:embed="rId17"/>
        </a:buBlip>
        <a:defRPr sz="2000">
          <a:solidFill>
            <a:schemeClr val="tx1"/>
          </a:solidFill>
          <a:effectLst>
            <a:outerShdw blurRad="38100" dist="38100" dir="2700000" algn="tl">
              <a:srgbClr val="000000">
                <a:alpha val="43137"/>
              </a:srgbClr>
            </a:outerShdw>
          </a:effectLst>
          <a:latin typeface="+mn-lt"/>
        </a:defRPr>
      </a:lvl7pPr>
      <a:lvl8pPr marL="3319463" indent="-346075" algn="l" rtl="0" eaLnBrk="1" fontAlgn="base" hangingPunct="1">
        <a:lnSpc>
          <a:spcPct val="90000"/>
        </a:lnSpc>
        <a:spcBef>
          <a:spcPct val="30000"/>
        </a:spcBef>
        <a:spcAft>
          <a:spcPct val="0"/>
        </a:spcAft>
        <a:buClr>
          <a:schemeClr val="tx2"/>
        </a:buClr>
        <a:buSzPct val="75000"/>
        <a:buFont typeface="Wingdings 2" pitchFamily="18" charset="2"/>
        <a:buBlip>
          <a:blip r:embed="rId17"/>
        </a:buBlip>
        <a:defRPr sz="2000">
          <a:solidFill>
            <a:schemeClr val="tx1"/>
          </a:solidFill>
          <a:effectLst>
            <a:outerShdw blurRad="38100" dist="38100" dir="2700000" algn="tl">
              <a:srgbClr val="000000">
                <a:alpha val="43137"/>
              </a:srgbClr>
            </a:outerShdw>
          </a:effectLst>
          <a:latin typeface="+mn-lt"/>
        </a:defRPr>
      </a:lvl8pPr>
      <a:lvl9pPr marL="3776663" indent="-346075" algn="l" rtl="0" eaLnBrk="1" fontAlgn="base" hangingPunct="1">
        <a:lnSpc>
          <a:spcPct val="90000"/>
        </a:lnSpc>
        <a:spcBef>
          <a:spcPct val="30000"/>
        </a:spcBef>
        <a:spcAft>
          <a:spcPct val="0"/>
        </a:spcAft>
        <a:buClr>
          <a:schemeClr val="tx2"/>
        </a:buClr>
        <a:buSzPct val="75000"/>
        <a:buFont typeface="Wingdings 2" pitchFamily="18" charset="2"/>
        <a:buBlip>
          <a:blip r:embed="rId17"/>
        </a:buBlip>
        <a:defRPr sz="2000">
          <a:solidFill>
            <a:schemeClr val="tx1"/>
          </a:solidFill>
          <a:effectLst>
            <a:outerShdw blurRad="38100" dist="38100" dir="2700000" algn="tl">
              <a:srgbClr val="000000">
                <a:alpha val="43137"/>
              </a:srgbClr>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23850" y="228600"/>
            <a:ext cx="8515350" cy="750888"/>
          </a:xfrm>
          <a:prstGeom prst="rect">
            <a:avLst/>
          </a:prstGeom>
          <a:noFill/>
          <a:ln w="9525">
            <a:noFill/>
            <a:miter lim="800000"/>
            <a:headEnd/>
            <a:tailEnd/>
          </a:ln>
          <a:effectLst/>
        </p:spPr>
        <p:txBody>
          <a:bodyPr vert="horz" wrap="square" lIns="91440" tIns="45720" rIns="91440" bIns="45720" numCol="1" anchor="t" anchorCtr="0" compatLnSpc="1">
            <a:spAutoFit/>
          </a:bodyPr>
          <a:lstStyle/>
          <a:p>
            <a:pPr lvl="0"/>
            <a:r>
              <a:rPr lang="en-US" smtClean="0"/>
              <a:t>Click to edit Title Slide</a:t>
            </a:r>
          </a:p>
        </p:txBody>
      </p:sp>
      <p:sp>
        <p:nvSpPr>
          <p:cNvPr id="1032" name="Rectangle 8"/>
          <p:cNvSpPr>
            <a:spLocks noGrp="1" noChangeArrowheads="1"/>
          </p:cNvSpPr>
          <p:nvPr>
            <p:ph type="body" idx="1"/>
          </p:nvPr>
        </p:nvSpPr>
        <p:spPr bwMode="auto">
          <a:xfrm>
            <a:off x="381000" y="1417638"/>
            <a:ext cx="8443913" cy="2214562"/>
          </a:xfrm>
          <a:prstGeom prst="rect">
            <a:avLst/>
          </a:prstGeom>
          <a:noFill/>
          <a:ln w="9525">
            <a:noFill/>
            <a:miter lim="800000"/>
            <a:headEnd/>
            <a:tailEnd/>
          </a:ln>
          <a:effectLst/>
        </p:spPr>
        <p:txBody>
          <a:bodyPr vert="horz" wrap="square" lIns="91440" tIns="45720" rIns="91440" bIns="45720" numCol="1" anchor="t" anchorCtr="0" compatLnSpc="1">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028" name="Picture 19" descr="WinV-logo-glass-rgb-h_rev"/>
          <p:cNvPicPr>
            <a:picLocks noChangeAspect="1" noChangeArrowheads="1"/>
          </p:cNvPicPr>
          <p:nvPr/>
        </p:nvPicPr>
        <p:blipFill>
          <a:blip r:embed="rId15"/>
          <a:srcRect/>
          <a:stretch>
            <a:fillRect/>
          </a:stretch>
        </p:blipFill>
        <p:spPr bwMode="invGray">
          <a:xfrm>
            <a:off x="5510213" y="5815013"/>
            <a:ext cx="3513137" cy="1042987"/>
          </a:xfrm>
          <a:prstGeom prst="rect">
            <a:avLst/>
          </a:prstGeom>
          <a:noFill/>
          <a:ln w="9525">
            <a:noFill/>
            <a:miter lim="800000"/>
            <a:headEnd/>
            <a:tailEnd/>
          </a:ln>
        </p:spPr>
      </p:pic>
    </p:spTree>
  </p:cSld>
  <p:clrMap bg1="dk2" tx1="lt1" bg2="dk1" tx2="lt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0" r:id="rId10"/>
    <p:sldLayoutId id="2147483781" r:id="rId11"/>
    <p:sldLayoutId id="2147483782" r:id="rId12"/>
  </p:sldLayoutIdLst>
  <p:transition>
    <p:fade/>
  </p:transition>
  <p:timing>
    <p:tnLst>
      <p:par>
        <p:cTn id="1" dur="indefinite" restart="never" nodeType="tmRoot"/>
      </p:par>
    </p:tnLst>
  </p:timing>
  <p:hf sldNum="0" hdr="0" dt="0"/>
  <p:txStyles>
    <p:titleStyle>
      <a:lvl1pPr algn="l" rtl="0" eaLnBrk="1" fontAlgn="base" hangingPunct="1">
        <a:lnSpc>
          <a:spcPct val="90000"/>
        </a:lnSpc>
        <a:spcBef>
          <a:spcPct val="0"/>
        </a:spcBef>
        <a:spcAft>
          <a:spcPct val="0"/>
        </a:spcAft>
        <a:defRPr sz="4800">
          <a:solidFill>
            <a:schemeClr val="tx2"/>
          </a:solidFill>
          <a:effectLst>
            <a:outerShdw blurRad="38100" dist="38100" dir="2700000" algn="tl">
              <a:srgbClr val="000000">
                <a:alpha val="43137"/>
              </a:srgbClr>
            </a:outerShdw>
          </a:effectLst>
          <a:latin typeface="+mj-lt"/>
          <a:ea typeface="+mj-ea"/>
          <a:cs typeface="+mj-cs"/>
        </a:defRPr>
      </a:lvl1pPr>
      <a:lvl2pPr algn="l" rtl="0" eaLnBrk="1" fontAlgn="base" hangingPunct="1">
        <a:lnSpc>
          <a:spcPct val="90000"/>
        </a:lnSpc>
        <a:spcBef>
          <a:spcPct val="0"/>
        </a:spcBef>
        <a:spcAft>
          <a:spcPct val="0"/>
        </a:spcAft>
        <a:defRPr sz="4800">
          <a:solidFill>
            <a:schemeClr val="tx2"/>
          </a:solidFill>
          <a:effectLst>
            <a:outerShdw blurRad="38100" dist="38100" dir="2700000" algn="tl">
              <a:srgbClr val="000000">
                <a:alpha val="43137"/>
              </a:srgbClr>
            </a:outerShdw>
          </a:effectLst>
          <a:latin typeface="Segoe Semibold" pitchFamily="34" charset="0"/>
        </a:defRPr>
      </a:lvl2pPr>
      <a:lvl3pPr algn="l" rtl="0" eaLnBrk="1" fontAlgn="base" hangingPunct="1">
        <a:lnSpc>
          <a:spcPct val="90000"/>
        </a:lnSpc>
        <a:spcBef>
          <a:spcPct val="0"/>
        </a:spcBef>
        <a:spcAft>
          <a:spcPct val="0"/>
        </a:spcAft>
        <a:defRPr sz="4800">
          <a:solidFill>
            <a:schemeClr val="tx2"/>
          </a:solidFill>
          <a:effectLst>
            <a:outerShdw blurRad="38100" dist="38100" dir="2700000" algn="tl">
              <a:srgbClr val="000000">
                <a:alpha val="43137"/>
              </a:srgbClr>
            </a:outerShdw>
          </a:effectLst>
          <a:latin typeface="Segoe Semibold" pitchFamily="34" charset="0"/>
        </a:defRPr>
      </a:lvl3pPr>
      <a:lvl4pPr algn="l" rtl="0" eaLnBrk="1" fontAlgn="base" hangingPunct="1">
        <a:lnSpc>
          <a:spcPct val="90000"/>
        </a:lnSpc>
        <a:spcBef>
          <a:spcPct val="0"/>
        </a:spcBef>
        <a:spcAft>
          <a:spcPct val="0"/>
        </a:spcAft>
        <a:defRPr sz="4800">
          <a:solidFill>
            <a:schemeClr val="tx2"/>
          </a:solidFill>
          <a:effectLst>
            <a:outerShdw blurRad="38100" dist="38100" dir="2700000" algn="tl">
              <a:srgbClr val="000000">
                <a:alpha val="43137"/>
              </a:srgbClr>
            </a:outerShdw>
          </a:effectLst>
          <a:latin typeface="Segoe Semibold" pitchFamily="34" charset="0"/>
        </a:defRPr>
      </a:lvl4pPr>
      <a:lvl5pPr algn="l" rtl="0" eaLnBrk="1" fontAlgn="base" hangingPunct="1">
        <a:lnSpc>
          <a:spcPct val="90000"/>
        </a:lnSpc>
        <a:spcBef>
          <a:spcPct val="0"/>
        </a:spcBef>
        <a:spcAft>
          <a:spcPct val="0"/>
        </a:spcAft>
        <a:defRPr sz="4800">
          <a:solidFill>
            <a:schemeClr val="tx2"/>
          </a:solidFill>
          <a:effectLst>
            <a:outerShdw blurRad="38100" dist="38100" dir="2700000" algn="tl">
              <a:srgbClr val="000000">
                <a:alpha val="43137"/>
              </a:srgbClr>
            </a:outerShdw>
          </a:effectLst>
          <a:latin typeface="Segoe Semibold" pitchFamily="34" charset="0"/>
        </a:defRPr>
      </a:lvl5pPr>
      <a:lvl6pPr marL="457200" algn="l" rtl="0" eaLnBrk="1" fontAlgn="base" hangingPunct="1">
        <a:lnSpc>
          <a:spcPct val="90000"/>
        </a:lnSpc>
        <a:spcBef>
          <a:spcPct val="0"/>
        </a:spcBef>
        <a:spcAft>
          <a:spcPct val="0"/>
        </a:spcAft>
        <a:defRPr sz="4800">
          <a:solidFill>
            <a:schemeClr val="tx2"/>
          </a:solidFill>
          <a:effectLst>
            <a:outerShdw blurRad="38100" dist="38100" dir="2700000" algn="tl">
              <a:srgbClr val="000000">
                <a:alpha val="43137"/>
              </a:srgbClr>
            </a:outerShdw>
          </a:effectLst>
          <a:latin typeface="Segoe Semibold" pitchFamily="34" charset="0"/>
        </a:defRPr>
      </a:lvl6pPr>
      <a:lvl7pPr marL="914400" algn="l" rtl="0" eaLnBrk="1" fontAlgn="base" hangingPunct="1">
        <a:lnSpc>
          <a:spcPct val="90000"/>
        </a:lnSpc>
        <a:spcBef>
          <a:spcPct val="0"/>
        </a:spcBef>
        <a:spcAft>
          <a:spcPct val="0"/>
        </a:spcAft>
        <a:defRPr sz="4800">
          <a:solidFill>
            <a:schemeClr val="tx2"/>
          </a:solidFill>
          <a:effectLst>
            <a:outerShdw blurRad="38100" dist="38100" dir="2700000" algn="tl">
              <a:srgbClr val="000000">
                <a:alpha val="43137"/>
              </a:srgbClr>
            </a:outerShdw>
          </a:effectLst>
          <a:latin typeface="Segoe Semibold" pitchFamily="34" charset="0"/>
        </a:defRPr>
      </a:lvl7pPr>
      <a:lvl8pPr marL="1371600" algn="l" rtl="0" eaLnBrk="1" fontAlgn="base" hangingPunct="1">
        <a:lnSpc>
          <a:spcPct val="90000"/>
        </a:lnSpc>
        <a:spcBef>
          <a:spcPct val="0"/>
        </a:spcBef>
        <a:spcAft>
          <a:spcPct val="0"/>
        </a:spcAft>
        <a:defRPr sz="4800">
          <a:solidFill>
            <a:schemeClr val="tx2"/>
          </a:solidFill>
          <a:effectLst>
            <a:outerShdw blurRad="38100" dist="38100" dir="2700000" algn="tl">
              <a:srgbClr val="000000">
                <a:alpha val="43137"/>
              </a:srgbClr>
            </a:outerShdw>
          </a:effectLst>
          <a:latin typeface="Segoe Semibold" pitchFamily="34" charset="0"/>
        </a:defRPr>
      </a:lvl8pPr>
      <a:lvl9pPr marL="1828800" algn="l" rtl="0" eaLnBrk="1" fontAlgn="base" hangingPunct="1">
        <a:lnSpc>
          <a:spcPct val="90000"/>
        </a:lnSpc>
        <a:spcBef>
          <a:spcPct val="0"/>
        </a:spcBef>
        <a:spcAft>
          <a:spcPct val="0"/>
        </a:spcAft>
        <a:defRPr sz="4800">
          <a:solidFill>
            <a:schemeClr val="tx2"/>
          </a:solidFill>
          <a:effectLst>
            <a:outerShdw blurRad="38100" dist="38100" dir="2700000" algn="tl">
              <a:srgbClr val="000000">
                <a:alpha val="43137"/>
              </a:srgbClr>
            </a:outerShdw>
          </a:effectLst>
          <a:latin typeface="Segoe Semibold" pitchFamily="34" charset="0"/>
        </a:defRPr>
      </a:lvl9pPr>
    </p:titleStyle>
    <p:bodyStyle>
      <a:lvl1pPr marL="447675" indent="-447675" algn="l" rtl="0" eaLnBrk="1" fontAlgn="base" hangingPunct="1">
        <a:lnSpc>
          <a:spcPct val="90000"/>
        </a:lnSpc>
        <a:spcBef>
          <a:spcPct val="30000"/>
        </a:spcBef>
        <a:spcAft>
          <a:spcPct val="0"/>
        </a:spcAft>
        <a:buClr>
          <a:schemeClr val="tx2"/>
        </a:buClr>
        <a:buFont typeface="Wingdings 2" pitchFamily="18" charset="2"/>
        <a:buBlip>
          <a:blip r:embed="rId16"/>
        </a:buBlip>
        <a:defRPr sz="3200">
          <a:solidFill>
            <a:schemeClr val="tx1"/>
          </a:solidFill>
          <a:effectLst>
            <a:outerShdw blurRad="38100" dist="38100" dir="2700000" algn="tl">
              <a:srgbClr val="000000">
                <a:alpha val="43137"/>
              </a:srgbClr>
            </a:outerShdw>
          </a:effectLst>
          <a:latin typeface="+mn-lt"/>
          <a:ea typeface="+mn-ea"/>
          <a:cs typeface="+mn-cs"/>
        </a:defRPr>
      </a:lvl1pPr>
      <a:lvl2pPr marL="858838" indent="-409575" algn="l" rtl="0" eaLnBrk="1" fontAlgn="base" hangingPunct="1">
        <a:lnSpc>
          <a:spcPct val="90000"/>
        </a:lnSpc>
        <a:spcBef>
          <a:spcPct val="30000"/>
        </a:spcBef>
        <a:spcAft>
          <a:spcPct val="0"/>
        </a:spcAft>
        <a:buClr>
          <a:schemeClr val="tx2"/>
        </a:buClr>
        <a:buSzPct val="75000"/>
        <a:buFont typeface="Wingdings 2" pitchFamily="18" charset="2"/>
        <a:buBlip>
          <a:blip r:embed="rId17"/>
        </a:buBlip>
        <a:defRPr sz="2800">
          <a:solidFill>
            <a:schemeClr val="tx1"/>
          </a:solidFill>
          <a:effectLst>
            <a:outerShdw blurRad="38100" dist="38100" dir="2700000" algn="tl">
              <a:srgbClr val="000000">
                <a:alpha val="43137"/>
              </a:srgbClr>
            </a:outerShdw>
          </a:effectLst>
          <a:latin typeface="+mn-lt"/>
        </a:defRPr>
      </a:lvl2pPr>
      <a:lvl3pPr marL="1262063" indent="-401638" algn="l" rtl="0" eaLnBrk="1" fontAlgn="base" hangingPunct="1">
        <a:lnSpc>
          <a:spcPct val="90000"/>
        </a:lnSpc>
        <a:spcBef>
          <a:spcPct val="30000"/>
        </a:spcBef>
        <a:spcAft>
          <a:spcPct val="0"/>
        </a:spcAft>
        <a:buClr>
          <a:schemeClr val="tx2"/>
        </a:buClr>
        <a:buSzPct val="75000"/>
        <a:buFont typeface="Wingdings 2" pitchFamily="18" charset="2"/>
        <a:buBlip>
          <a:blip r:embed="rId17"/>
        </a:buBlip>
        <a:defRPr sz="2400">
          <a:solidFill>
            <a:schemeClr val="tx1"/>
          </a:solidFill>
          <a:effectLst>
            <a:outerShdw blurRad="38100" dist="38100" dir="2700000" algn="tl">
              <a:srgbClr val="000000">
                <a:alpha val="43137"/>
              </a:srgbClr>
            </a:outerShdw>
          </a:effectLst>
          <a:latin typeface="+mn-lt"/>
        </a:defRPr>
      </a:lvl3pPr>
      <a:lvl4pPr marL="1600200" indent="-336550" algn="l" rtl="0" eaLnBrk="1" fontAlgn="base" hangingPunct="1">
        <a:lnSpc>
          <a:spcPct val="90000"/>
        </a:lnSpc>
        <a:spcBef>
          <a:spcPct val="30000"/>
        </a:spcBef>
        <a:spcAft>
          <a:spcPct val="0"/>
        </a:spcAft>
        <a:buClr>
          <a:schemeClr val="tx2"/>
        </a:buClr>
        <a:buSzPct val="75000"/>
        <a:buFont typeface="Wingdings 2" pitchFamily="18" charset="2"/>
        <a:buBlip>
          <a:blip r:embed="rId17"/>
        </a:buBlip>
        <a:defRPr sz="2000">
          <a:solidFill>
            <a:schemeClr val="tx1"/>
          </a:solidFill>
          <a:effectLst>
            <a:outerShdw blurRad="38100" dist="38100" dir="2700000" algn="tl">
              <a:srgbClr val="000000">
                <a:alpha val="43137"/>
              </a:srgbClr>
            </a:outerShdw>
          </a:effectLst>
          <a:latin typeface="+mn-lt"/>
        </a:defRPr>
      </a:lvl4pPr>
      <a:lvl5pPr marL="1947863" indent="-346075" algn="l" rtl="0" eaLnBrk="1" fontAlgn="base" hangingPunct="1">
        <a:lnSpc>
          <a:spcPct val="90000"/>
        </a:lnSpc>
        <a:spcBef>
          <a:spcPct val="30000"/>
        </a:spcBef>
        <a:spcAft>
          <a:spcPct val="0"/>
        </a:spcAft>
        <a:buClr>
          <a:schemeClr val="tx2"/>
        </a:buClr>
        <a:buSzPct val="75000"/>
        <a:buFont typeface="Wingdings 2" pitchFamily="18" charset="2"/>
        <a:buBlip>
          <a:blip r:embed="rId17"/>
        </a:buBlip>
        <a:defRPr sz="2000">
          <a:solidFill>
            <a:schemeClr val="tx1"/>
          </a:solidFill>
          <a:effectLst>
            <a:outerShdw blurRad="38100" dist="38100" dir="2700000" algn="tl">
              <a:srgbClr val="000000">
                <a:alpha val="43137"/>
              </a:srgbClr>
            </a:outerShdw>
          </a:effectLst>
          <a:latin typeface="+mn-lt"/>
        </a:defRPr>
      </a:lvl5pPr>
      <a:lvl6pPr marL="2405063" indent="-346075" algn="l" rtl="0" eaLnBrk="1" fontAlgn="base" hangingPunct="1">
        <a:lnSpc>
          <a:spcPct val="90000"/>
        </a:lnSpc>
        <a:spcBef>
          <a:spcPct val="30000"/>
        </a:spcBef>
        <a:spcAft>
          <a:spcPct val="0"/>
        </a:spcAft>
        <a:buClr>
          <a:schemeClr val="tx2"/>
        </a:buClr>
        <a:buSzPct val="75000"/>
        <a:buFont typeface="Wingdings 2" pitchFamily="18" charset="2"/>
        <a:buBlip>
          <a:blip r:embed="rId17"/>
        </a:buBlip>
        <a:defRPr sz="2000">
          <a:solidFill>
            <a:schemeClr val="tx1"/>
          </a:solidFill>
          <a:effectLst>
            <a:outerShdw blurRad="38100" dist="38100" dir="2700000" algn="tl">
              <a:srgbClr val="000000">
                <a:alpha val="43137"/>
              </a:srgbClr>
            </a:outerShdw>
          </a:effectLst>
          <a:latin typeface="+mn-lt"/>
        </a:defRPr>
      </a:lvl6pPr>
      <a:lvl7pPr marL="2862263" indent="-346075" algn="l" rtl="0" eaLnBrk="1" fontAlgn="base" hangingPunct="1">
        <a:lnSpc>
          <a:spcPct val="90000"/>
        </a:lnSpc>
        <a:spcBef>
          <a:spcPct val="30000"/>
        </a:spcBef>
        <a:spcAft>
          <a:spcPct val="0"/>
        </a:spcAft>
        <a:buClr>
          <a:schemeClr val="tx2"/>
        </a:buClr>
        <a:buSzPct val="75000"/>
        <a:buFont typeface="Wingdings 2" pitchFamily="18" charset="2"/>
        <a:buBlip>
          <a:blip r:embed="rId17"/>
        </a:buBlip>
        <a:defRPr sz="2000">
          <a:solidFill>
            <a:schemeClr val="tx1"/>
          </a:solidFill>
          <a:effectLst>
            <a:outerShdw blurRad="38100" dist="38100" dir="2700000" algn="tl">
              <a:srgbClr val="000000">
                <a:alpha val="43137"/>
              </a:srgbClr>
            </a:outerShdw>
          </a:effectLst>
          <a:latin typeface="+mn-lt"/>
        </a:defRPr>
      </a:lvl7pPr>
      <a:lvl8pPr marL="3319463" indent="-346075" algn="l" rtl="0" eaLnBrk="1" fontAlgn="base" hangingPunct="1">
        <a:lnSpc>
          <a:spcPct val="90000"/>
        </a:lnSpc>
        <a:spcBef>
          <a:spcPct val="30000"/>
        </a:spcBef>
        <a:spcAft>
          <a:spcPct val="0"/>
        </a:spcAft>
        <a:buClr>
          <a:schemeClr val="tx2"/>
        </a:buClr>
        <a:buSzPct val="75000"/>
        <a:buFont typeface="Wingdings 2" pitchFamily="18" charset="2"/>
        <a:buBlip>
          <a:blip r:embed="rId17"/>
        </a:buBlip>
        <a:defRPr sz="2000">
          <a:solidFill>
            <a:schemeClr val="tx1"/>
          </a:solidFill>
          <a:effectLst>
            <a:outerShdw blurRad="38100" dist="38100" dir="2700000" algn="tl">
              <a:srgbClr val="000000">
                <a:alpha val="43137"/>
              </a:srgbClr>
            </a:outerShdw>
          </a:effectLst>
          <a:latin typeface="+mn-lt"/>
        </a:defRPr>
      </a:lvl8pPr>
      <a:lvl9pPr marL="3776663" indent="-346075" algn="l" rtl="0" eaLnBrk="1" fontAlgn="base" hangingPunct="1">
        <a:lnSpc>
          <a:spcPct val="90000"/>
        </a:lnSpc>
        <a:spcBef>
          <a:spcPct val="30000"/>
        </a:spcBef>
        <a:spcAft>
          <a:spcPct val="0"/>
        </a:spcAft>
        <a:buClr>
          <a:schemeClr val="tx2"/>
        </a:buClr>
        <a:buSzPct val="75000"/>
        <a:buFont typeface="Wingdings 2" pitchFamily="18" charset="2"/>
        <a:buBlip>
          <a:blip r:embed="rId17"/>
        </a:buBlip>
        <a:defRPr sz="2000">
          <a:solidFill>
            <a:schemeClr val="tx1"/>
          </a:solidFill>
          <a:effectLst>
            <a:outerShdw blurRad="38100" dist="38100" dir="2700000" algn="tl">
              <a:srgbClr val="000000">
                <a:alpha val="43137"/>
              </a:srgbClr>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23850" y="228600"/>
            <a:ext cx="8515350" cy="750888"/>
          </a:xfrm>
          <a:prstGeom prst="rect">
            <a:avLst/>
          </a:prstGeom>
          <a:noFill/>
          <a:ln w="9525">
            <a:noFill/>
            <a:miter lim="800000"/>
            <a:headEnd/>
            <a:tailEnd/>
          </a:ln>
          <a:effectLst/>
        </p:spPr>
        <p:txBody>
          <a:bodyPr vert="horz" wrap="square" lIns="91440" tIns="45720" rIns="91440" bIns="45720" numCol="1" anchor="t" anchorCtr="0" compatLnSpc="1">
            <a:spAutoFit/>
          </a:bodyPr>
          <a:lstStyle/>
          <a:p>
            <a:pPr lvl="0"/>
            <a:r>
              <a:rPr lang="en-US" smtClean="0"/>
              <a:t>Click to edit Title Slide</a:t>
            </a:r>
          </a:p>
        </p:txBody>
      </p:sp>
      <p:sp>
        <p:nvSpPr>
          <p:cNvPr id="1032" name="Rectangle 8"/>
          <p:cNvSpPr>
            <a:spLocks noGrp="1" noChangeArrowheads="1"/>
          </p:cNvSpPr>
          <p:nvPr>
            <p:ph type="body" idx="1"/>
          </p:nvPr>
        </p:nvSpPr>
        <p:spPr bwMode="auto">
          <a:xfrm>
            <a:off x="381000" y="1417638"/>
            <a:ext cx="8443913" cy="2214562"/>
          </a:xfrm>
          <a:prstGeom prst="rect">
            <a:avLst/>
          </a:prstGeom>
          <a:noFill/>
          <a:ln w="9525">
            <a:noFill/>
            <a:miter lim="800000"/>
            <a:headEnd/>
            <a:tailEnd/>
          </a:ln>
          <a:effectLst/>
        </p:spPr>
        <p:txBody>
          <a:bodyPr vert="horz" wrap="square" lIns="91440" tIns="45720" rIns="91440" bIns="45720" numCol="1" anchor="t" anchorCtr="0" compatLnSpc="1">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2052" name="Picture 11" descr="bullet"/>
          <p:cNvPicPr>
            <a:picLocks noChangeAspect="1" noChangeArrowheads="1"/>
          </p:cNvPicPr>
          <p:nvPr/>
        </p:nvPicPr>
        <p:blipFill>
          <a:blip r:embed="rId14"/>
          <a:srcRect/>
          <a:stretch>
            <a:fillRect/>
          </a:stretch>
        </p:blipFill>
        <p:spPr bwMode="auto">
          <a:xfrm>
            <a:off x="9336088" y="0"/>
            <a:ext cx="241300" cy="241300"/>
          </a:xfrm>
          <a:prstGeom prst="rect">
            <a:avLst/>
          </a:prstGeom>
          <a:noFill/>
          <a:ln w="9525">
            <a:noFill/>
            <a:miter lim="800000"/>
            <a:headEnd/>
            <a:tailEnd/>
          </a:ln>
        </p:spPr>
      </p:pic>
    </p:spTree>
  </p:cSld>
  <p:clrMap bg1="dk2" tx1="lt1" bg2="dk1" tx2="lt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ransition>
    <p:fade/>
  </p:transition>
  <p:timing>
    <p:tnLst>
      <p:par>
        <p:cTn id="1" dur="indefinite" restart="never" nodeType="tmRoot"/>
      </p:par>
    </p:tnLst>
  </p:timing>
  <p:hf sldNum="0" hdr="0" dt="0"/>
  <p:txStyles>
    <p:titleStyle>
      <a:lvl1pPr algn="l" rtl="0" eaLnBrk="1" fontAlgn="base" hangingPunct="1">
        <a:lnSpc>
          <a:spcPct val="90000"/>
        </a:lnSpc>
        <a:spcBef>
          <a:spcPct val="0"/>
        </a:spcBef>
        <a:spcAft>
          <a:spcPct val="0"/>
        </a:spcAft>
        <a:defRPr sz="4800">
          <a:solidFill>
            <a:schemeClr val="tx2"/>
          </a:solidFill>
          <a:effectLst>
            <a:outerShdw blurRad="38100" dist="38100" dir="2700000" algn="tl">
              <a:srgbClr val="000000">
                <a:alpha val="43137"/>
              </a:srgbClr>
            </a:outerShdw>
          </a:effectLst>
          <a:latin typeface="+mj-lt"/>
          <a:ea typeface="+mj-ea"/>
          <a:cs typeface="+mj-cs"/>
        </a:defRPr>
      </a:lvl1pPr>
      <a:lvl2pPr algn="l" rtl="0" eaLnBrk="1" fontAlgn="base" hangingPunct="1">
        <a:lnSpc>
          <a:spcPct val="90000"/>
        </a:lnSpc>
        <a:spcBef>
          <a:spcPct val="0"/>
        </a:spcBef>
        <a:spcAft>
          <a:spcPct val="0"/>
        </a:spcAft>
        <a:defRPr sz="4800">
          <a:solidFill>
            <a:schemeClr val="tx2"/>
          </a:solidFill>
          <a:effectLst>
            <a:outerShdw blurRad="38100" dist="38100" dir="2700000" algn="tl">
              <a:srgbClr val="000000">
                <a:alpha val="43137"/>
              </a:srgbClr>
            </a:outerShdw>
          </a:effectLst>
          <a:latin typeface="Segoe Semibold" pitchFamily="34" charset="0"/>
        </a:defRPr>
      </a:lvl2pPr>
      <a:lvl3pPr algn="l" rtl="0" eaLnBrk="1" fontAlgn="base" hangingPunct="1">
        <a:lnSpc>
          <a:spcPct val="90000"/>
        </a:lnSpc>
        <a:spcBef>
          <a:spcPct val="0"/>
        </a:spcBef>
        <a:spcAft>
          <a:spcPct val="0"/>
        </a:spcAft>
        <a:defRPr sz="4800">
          <a:solidFill>
            <a:schemeClr val="tx2"/>
          </a:solidFill>
          <a:effectLst>
            <a:outerShdw blurRad="38100" dist="38100" dir="2700000" algn="tl">
              <a:srgbClr val="000000">
                <a:alpha val="43137"/>
              </a:srgbClr>
            </a:outerShdw>
          </a:effectLst>
          <a:latin typeface="Segoe Semibold" pitchFamily="34" charset="0"/>
        </a:defRPr>
      </a:lvl3pPr>
      <a:lvl4pPr algn="l" rtl="0" eaLnBrk="1" fontAlgn="base" hangingPunct="1">
        <a:lnSpc>
          <a:spcPct val="90000"/>
        </a:lnSpc>
        <a:spcBef>
          <a:spcPct val="0"/>
        </a:spcBef>
        <a:spcAft>
          <a:spcPct val="0"/>
        </a:spcAft>
        <a:defRPr sz="4800">
          <a:solidFill>
            <a:schemeClr val="tx2"/>
          </a:solidFill>
          <a:effectLst>
            <a:outerShdw blurRad="38100" dist="38100" dir="2700000" algn="tl">
              <a:srgbClr val="000000">
                <a:alpha val="43137"/>
              </a:srgbClr>
            </a:outerShdw>
          </a:effectLst>
          <a:latin typeface="Segoe Semibold" pitchFamily="34" charset="0"/>
        </a:defRPr>
      </a:lvl4pPr>
      <a:lvl5pPr algn="l" rtl="0" eaLnBrk="1" fontAlgn="base" hangingPunct="1">
        <a:lnSpc>
          <a:spcPct val="90000"/>
        </a:lnSpc>
        <a:spcBef>
          <a:spcPct val="0"/>
        </a:spcBef>
        <a:spcAft>
          <a:spcPct val="0"/>
        </a:spcAft>
        <a:defRPr sz="4800">
          <a:solidFill>
            <a:schemeClr val="tx2"/>
          </a:solidFill>
          <a:effectLst>
            <a:outerShdw blurRad="38100" dist="38100" dir="2700000" algn="tl">
              <a:srgbClr val="000000">
                <a:alpha val="43137"/>
              </a:srgbClr>
            </a:outerShdw>
          </a:effectLst>
          <a:latin typeface="Segoe Semibold" pitchFamily="34" charset="0"/>
        </a:defRPr>
      </a:lvl5pPr>
      <a:lvl6pPr marL="457200" algn="l" rtl="0" eaLnBrk="1" fontAlgn="base" hangingPunct="1">
        <a:lnSpc>
          <a:spcPct val="90000"/>
        </a:lnSpc>
        <a:spcBef>
          <a:spcPct val="0"/>
        </a:spcBef>
        <a:spcAft>
          <a:spcPct val="0"/>
        </a:spcAft>
        <a:defRPr sz="4800">
          <a:solidFill>
            <a:schemeClr val="tx2"/>
          </a:solidFill>
          <a:effectLst>
            <a:outerShdw blurRad="38100" dist="38100" dir="2700000" algn="tl">
              <a:srgbClr val="000000">
                <a:alpha val="43137"/>
              </a:srgbClr>
            </a:outerShdw>
          </a:effectLst>
          <a:latin typeface="Segoe Semibold" pitchFamily="34" charset="0"/>
        </a:defRPr>
      </a:lvl6pPr>
      <a:lvl7pPr marL="914400" algn="l" rtl="0" eaLnBrk="1" fontAlgn="base" hangingPunct="1">
        <a:lnSpc>
          <a:spcPct val="90000"/>
        </a:lnSpc>
        <a:spcBef>
          <a:spcPct val="0"/>
        </a:spcBef>
        <a:spcAft>
          <a:spcPct val="0"/>
        </a:spcAft>
        <a:defRPr sz="4800">
          <a:solidFill>
            <a:schemeClr val="tx2"/>
          </a:solidFill>
          <a:effectLst>
            <a:outerShdw blurRad="38100" dist="38100" dir="2700000" algn="tl">
              <a:srgbClr val="000000">
                <a:alpha val="43137"/>
              </a:srgbClr>
            </a:outerShdw>
          </a:effectLst>
          <a:latin typeface="Segoe Semibold" pitchFamily="34" charset="0"/>
        </a:defRPr>
      </a:lvl7pPr>
      <a:lvl8pPr marL="1371600" algn="l" rtl="0" eaLnBrk="1" fontAlgn="base" hangingPunct="1">
        <a:lnSpc>
          <a:spcPct val="90000"/>
        </a:lnSpc>
        <a:spcBef>
          <a:spcPct val="0"/>
        </a:spcBef>
        <a:spcAft>
          <a:spcPct val="0"/>
        </a:spcAft>
        <a:defRPr sz="4800">
          <a:solidFill>
            <a:schemeClr val="tx2"/>
          </a:solidFill>
          <a:effectLst>
            <a:outerShdw blurRad="38100" dist="38100" dir="2700000" algn="tl">
              <a:srgbClr val="000000">
                <a:alpha val="43137"/>
              </a:srgbClr>
            </a:outerShdw>
          </a:effectLst>
          <a:latin typeface="Segoe Semibold" pitchFamily="34" charset="0"/>
        </a:defRPr>
      </a:lvl8pPr>
      <a:lvl9pPr marL="1828800" algn="l" rtl="0" eaLnBrk="1" fontAlgn="base" hangingPunct="1">
        <a:lnSpc>
          <a:spcPct val="90000"/>
        </a:lnSpc>
        <a:spcBef>
          <a:spcPct val="0"/>
        </a:spcBef>
        <a:spcAft>
          <a:spcPct val="0"/>
        </a:spcAft>
        <a:defRPr sz="4800">
          <a:solidFill>
            <a:schemeClr val="tx2"/>
          </a:solidFill>
          <a:effectLst>
            <a:outerShdw blurRad="38100" dist="38100" dir="2700000" algn="tl">
              <a:srgbClr val="000000">
                <a:alpha val="43137"/>
              </a:srgbClr>
            </a:outerShdw>
          </a:effectLst>
          <a:latin typeface="Segoe Semibold" pitchFamily="34" charset="0"/>
        </a:defRPr>
      </a:lvl9pPr>
    </p:titleStyle>
    <p:bodyStyle>
      <a:lvl1pPr marL="447675" indent="-447675" algn="l" rtl="0" eaLnBrk="1" fontAlgn="base" hangingPunct="1">
        <a:lnSpc>
          <a:spcPct val="90000"/>
        </a:lnSpc>
        <a:spcBef>
          <a:spcPct val="30000"/>
        </a:spcBef>
        <a:spcAft>
          <a:spcPct val="0"/>
        </a:spcAft>
        <a:buClr>
          <a:schemeClr val="tx2"/>
        </a:buClr>
        <a:buFont typeface="Wingdings 2" pitchFamily="18" charset="2"/>
        <a:buBlip>
          <a:blip r:embed="rId15"/>
        </a:buBlip>
        <a:defRPr sz="3200">
          <a:solidFill>
            <a:schemeClr val="tx1"/>
          </a:solidFill>
          <a:effectLst>
            <a:outerShdw blurRad="38100" dist="38100" dir="2700000" algn="tl">
              <a:srgbClr val="000000">
                <a:alpha val="43137"/>
              </a:srgbClr>
            </a:outerShdw>
          </a:effectLst>
          <a:latin typeface="+mn-lt"/>
          <a:ea typeface="+mn-ea"/>
          <a:cs typeface="+mn-cs"/>
        </a:defRPr>
      </a:lvl1pPr>
      <a:lvl2pPr marL="858838" indent="-409575" algn="l" rtl="0" eaLnBrk="1" fontAlgn="base" hangingPunct="1">
        <a:lnSpc>
          <a:spcPct val="90000"/>
        </a:lnSpc>
        <a:spcBef>
          <a:spcPct val="30000"/>
        </a:spcBef>
        <a:spcAft>
          <a:spcPct val="0"/>
        </a:spcAft>
        <a:buClr>
          <a:schemeClr val="tx2"/>
        </a:buClr>
        <a:buSzPct val="75000"/>
        <a:buFont typeface="Wingdings 2" pitchFamily="18" charset="2"/>
        <a:buBlip>
          <a:blip r:embed="rId16"/>
        </a:buBlip>
        <a:defRPr sz="2800">
          <a:solidFill>
            <a:schemeClr val="tx1"/>
          </a:solidFill>
          <a:effectLst>
            <a:outerShdw blurRad="38100" dist="38100" dir="2700000" algn="tl">
              <a:srgbClr val="000000">
                <a:alpha val="43137"/>
              </a:srgbClr>
            </a:outerShdw>
          </a:effectLst>
          <a:latin typeface="+mn-lt"/>
        </a:defRPr>
      </a:lvl2pPr>
      <a:lvl3pPr marL="1262063" indent="-401638" algn="l" rtl="0" eaLnBrk="1" fontAlgn="base" hangingPunct="1">
        <a:lnSpc>
          <a:spcPct val="90000"/>
        </a:lnSpc>
        <a:spcBef>
          <a:spcPct val="30000"/>
        </a:spcBef>
        <a:spcAft>
          <a:spcPct val="0"/>
        </a:spcAft>
        <a:buClr>
          <a:schemeClr val="tx2"/>
        </a:buClr>
        <a:buSzPct val="75000"/>
        <a:buFont typeface="Wingdings 2" pitchFamily="18" charset="2"/>
        <a:buBlip>
          <a:blip r:embed="rId16"/>
        </a:buBlip>
        <a:defRPr sz="2400">
          <a:solidFill>
            <a:schemeClr val="tx1"/>
          </a:solidFill>
          <a:effectLst>
            <a:outerShdw blurRad="38100" dist="38100" dir="2700000" algn="tl">
              <a:srgbClr val="000000">
                <a:alpha val="43137"/>
              </a:srgbClr>
            </a:outerShdw>
          </a:effectLst>
          <a:latin typeface="+mn-lt"/>
        </a:defRPr>
      </a:lvl3pPr>
      <a:lvl4pPr marL="1600200" indent="-336550" algn="l" rtl="0" eaLnBrk="1" fontAlgn="base" hangingPunct="1">
        <a:lnSpc>
          <a:spcPct val="90000"/>
        </a:lnSpc>
        <a:spcBef>
          <a:spcPct val="30000"/>
        </a:spcBef>
        <a:spcAft>
          <a:spcPct val="0"/>
        </a:spcAft>
        <a:buClr>
          <a:schemeClr val="tx2"/>
        </a:buClr>
        <a:buSzPct val="75000"/>
        <a:buFont typeface="Wingdings 2" pitchFamily="18" charset="2"/>
        <a:buBlip>
          <a:blip r:embed="rId16"/>
        </a:buBlip>
        <a:defRPr sz="2000">
          <a:solidFill>
            <a:schemeClr val="tx1"/>
          </a:solidFill>
          <a:effectLst>
            <a:outerShdw blurRad="38100" dist="38100" dir="2700000" algn="tl">
              <a:srgbClr val="000000">
                <a:alpha val="43137"/>
              </a:srgbClr>
            </a:outerShdw>
          </a:effectLst>
          <a:latin typeface="+mn-lt"/>
        </a:defRPr>
      </a:lvl4pPr>
      <a:lvl5pPr marL="1947863" indent="-346075" algn="l" rtl="0" eaLnBrk="1" fontAlgn="base" hangingPunct="1">
        <a:lnSpc>
          <a:spcPct val="90000"/>
        </a:lnSpc>
        <a:spcBef>
          <a:spcPct val="30000"/>
        </a:spcBef>
        <a:spcAft>
          <a:spcPct val="0"/>
        </a:spcAft>
        <a:buClr>
          <a:schemeClr val="tx2"/>
        </a:buClr>
        <a:buSzPct val="75000"/>
        <a:buFont typeface="Wingdings 2" pitchFamily="18" charset="2"/>
        <a:buBlip>
          <a:blip r:embed="rId16"/>
        </a:buBlip>
        <a:defRPr sz="2000">
          <a:solidFill>
            <a:schemeClr val="tx1"/>
          </a:solidFill>
          <a:effectLst>
            <a:outerShdw blurRad="38100" dist="38100" dir="2700000" algn="tl">
              <a:srgbClr val="000000">
                <a:alpha val="43137"/>
              </a:srgbClr>
            </a:outerShdw>
          </a:effectLst>
          <a:latin typeface="+mn-lt"/>
        </a:defRPr>
      </a:lvl5pPr>
      <a:lvl6pPr marL="2405063" indent="-346075" algn="l" rtl="0" eaLnBrk="1" fontAlgn="base" hangingPunct="1">
        <a:lnSpc>
          <a:spcPct val="90000"/>
        </a:lnSpc>
        <a:spcBef>
          <a:spcPct val="30000"/>
        </a:spcBef>
        <a:spcAft>
          <a:spcPct val="0"/>
        </a:spcAft>
        <a:buClr>
          <a:schemeClr val="tx2"/>
        </a:buClr>
        <a:buSzPct val="75000"/>
        <a:buFont typeface="Wingdings 2" pitchFamily="18" charset="2"/>
        <a:buBlip>
          <a:blip r:embed="rId16"/>
        </a:buBlip>
        <a:defRPr sz="2000">
          <a:solidFill>
            <a:schemeClr val="tx1"/>
          </a:solidFill>
          <a:effectLst>
            <a:outerShdw blurRad="38100" dist="38100" dir="2700000" algn="tl">
              <a:srgbClr val="000000">
                <a:alpha val="43137"/>
              </a:srgbClr>
            </a:outerShdw>
          </a:effectLst>
          <a:latin typeface="+mn-lt"/>
        </a:defRPr>
      </a:lvl6pPr>
      <a:lvl7pPr marL="2862263" indent="-346075" algn="l" rtl="0" eaLnBrk="1" fontAlgn="base" hangingPunct="1">
        <a:lnSpc>
          <a:spcPct val="90000"/>
        </a:lnSpc>
        <a:spcBef>
          <a:spcPct val="30000"/>
        </a:spcBef>
        <a:spcAft>
          <a:spcPct val="0"/>
        </a:spcAft>
        <a:buClr>
          <a:schemeClr val="tx2"/>
        </a:buClr>
        <a:buSzPct val="75000"/>
        <a:buFont typeface="Wingdings 2" pitchFamily="18" charset="2"/>
        <a:buBlip>
          <a:blip r:embed="rId16"/>
        </a:buBlip>
        <a:defRPr sz="2000">
          <a:solidFill>
            <a:schemeClr val="tx1"/>
          </a:solidFill>
          <a:effectLst>
            <a:outerShdw blurRad="38100" dist="38100" dir="2700000" algn="tl">
              <a:srgbClr val="000000">
                <a:alpha val="43137"/>
              </a:srgbClr>
            </a:outerShdw>
          </a:effectLst>
          <a:latin typeface="+mn-lt"/>
        </a:defRPr>
      </a:lvl7pPr>
      <a:lvl8pPr marL="3319463" indent="-346075" algn="l" rtl="0" eaLnBrk="1" fontAlgn="base" hangingPunct="1">
        <a:lnSpc>
          <a:spcPct val="90000"/>
        </a:lnSpc>
        <a:spcBef>
          <a:spcPct val="30000"/>
        </a:spcBef>
        <a:spcAft>
          <a:spcPct val="0"/>
        </a:spcAft>
        <a:buClr>
          <a:schemeClr val="tx2"/>
        </a:buClr>
        <a:buSzPct val="75000"/>
        <a:buFont typeface="Wingdings 2" pitchFamily="18" charset="2"/>
        <a:buBlip>
          <a:blip r:embed="rId16"/>
        </a:buBlip>
        <a:defRPr sz="2000">
          <a:solidFill>
            <a:schemeClr val="tx1"/>
          </a:solidFill>
          <a:effectLst>
            <a:outerShdw blurRad="38100" dist="38100" dir="2700000" algn="tl">
              <a:srgbClr val="000000">
                <a:alpha val="43137"/>
              </a:srgbClr>
            </a:outerShdw>
          </a:effectLst>
          <a:latin typeface="+mn-lt"/>
        </a:defRPr>
      </a:lvl8pPr>
      <a:lvl9pPr marL="3776663" indent="-346075" algn="l" rtl="0" eaLnBrk="1" fontAlgn="base" hangingPunct="1">
        <a:lnSpc>
          <a:spcPct val="90000"/>
        </a:lnSpc>
        <a:spcBef>
          <a:spcPct val="30000"/>
        </a:spcBef>
        <a:spcAft>
          <a:spcPct val="0"/>
        </a:spcAft>
        <a:buClr>
          <a:schemeClr val="tx2"/>
        </a:buClr>
        <a:buSzPct val="75000"/>
        <a:buFont typeface="Wingdings 2" pitchFamily="18" charset="2"/>
        <a:buBlip>
          <a:blip r:embed="rId16"/>
        </a:buBlip>
        <a:defRPr sz="2000">
          <a:solidFill>
            <a:schemeClr val="tx1"/>
          </a:solidFill>
          <a:effectLst>
            <a:outerShdw blurRad="38100" dist="38100" dir="2700000" algn="tl">
              <a:srgbClr val="000000">
                <a:alpha val="43137"/>
              </a:srgbClr>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23850" y="228600"/>
            <a:ext cx="8515350" cy="750888"/>
          </a:xfrm>
          <a:prstGeom prst="rect">
            <a:avLst/>
          </a:prstGeom>
          <a:noFill/>
          <a:ln w="9525">
            <a:noFill/>
            <a:miter lim="800000"/>
            <a:headEnd/>
            <a:tailEnd/>
          </a:ln>
          <a:effectLst/>
        </p:spPr>
        <p:txBody>
          <a:bodyPr vert="horz" wrap="square" lIns="91440" tIns="45720" rIns="91440" bIns="45720" numCol="1" anchor="t" anchorCtr="0" compatLnSpc="1">
            <a:spAutoFit/>
          </a:bodyPr>
          <a:lstStyle/>
          <a:p>
            <a:pPr lvl="0"/>
            <a:r>
              <a:rPr lang="en-US" smtClean="0"/>
              <a:t>Click to edit Title Slide</a:t>
            </a:r>
          </a:p>
        </p:txBody>
      </p:sp>
      <p:sp>
        <p:nvSpPr>
          <p:cNvPr id="1032" name="Rectangle 8"/>
          <p:cNvSpPr>
            <a:spLocks noGrp="1" noChangeArrowheads="1"/>
          </p:cNvSpPr>
          <p:nvPr>
            <p:ph type="body" idx="1"/>
          </p:nvPr>
        </p:nvSpPr>
        <p:spPr bwMode="auto">
          <a:xfrm>
            <a:off x="381000" y="1417638"/>
            <a:ext cx="8443913" cy="2214562"/>
          </a:xfrm>
          <a:prstGeom prst="rect">
            <a:avLst/>
          </a:prstGeom>
          <a:noFill/>
          <a:ln w="9525">
            <a:noFill/>
            <a:miter lim="800000"/>
            <a:headEnd/>
            <a:tailEnd/>
          </a:ln>
          <a:effectLst/>
        </p:spPr>
        <p:txBody>
          <a:bodyPr vert="horz" wrap="square" lIns="91440" tIns="45720" rIns="91440" bIns="45720" numCol="1" anchor="t" anchorCtr="0" compatLnSpc="1">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3076" name="Picture 11" descr="bullet"/>
          <p:cNvPicPr>
            <a:picLocks noChangeAspect="1" noChangeArrowheads="1"/>
          </p:cNvPicPr>
          <p:nvPr/>
        </p:nvPicPr>
        <p:blipFill>
          <a:blip r:embed="rId14"/>
          <a:srcRect/>
          <a:stretch>
            <a:fillRect/>
          </a:stretch>
        </p:blipFill>
        <p:spPr bwMode="auto">
          <a:xfrm>
            <a:off x="9336088" y="0"/>
            <a:ext cx="241300" cy="241300"/>
          </a:xfrm>
          <a:prstGeom prst="rect">
            <a:avLst/>
          </a:prstGeom>
          <a:noFill/>
          <a:ln w="9525">
            <a:noFill/>
            <a:miter lim="800000"/>
            <a:headEnd/>
            <a:tailEnd/>
          </a:ln>
        </p:spPr>
      </p:pic>
      <p:sp>
        <p:nvSpPr>
          <p:cNvPr id="5" name="Rectangle 4"/>
          <p:cNvSpPr>
            <a:spLocks noChangeArrowheads="1"/>
          </p:cNvSpPr>
          <p:nvPr/>
        </p:nvSpPr>
        <p:spPr bwMode="auto">
          <a:xfrm>
            <a:off x="6043613" y="130175"/>
            <a:ext cx="2992437" cy="246063"/>
          </a:xfrm>
          <a:prstGeom prst="rect">
            <a:avLst/>
          </a:prstGeom>
          <a:noFill/>
          <a:ln w="12700" cap="flat" cmpd="sng" algn="ctr">
            <a:noFill/>
            <a:prstDash val="solid"/>
            <a:miter lim="800000"/>
            <a:headEnd/>
            <a:tailEnd/>
          </a:ln>
          <a:effectLst/>
        </p:spPr>
        <p:txBody>
          <a:bodyPr vert="horz" wrap="none" lIns="91440" tIns="45720" rIns="91440" bIns="45720" numCol="1" anchor="ctr" anchorCtr="0" compatLnSpc="1">
            <a:spAutoFit/>
          </a:bodyPr>
          <a:lstStyle>
            <a:defPPr>
              <a:defRPr lang="en-US"/>
            </a:defPPr>
            <a:lvl1pPr algn="l" rtl="0" fontAlgn="base">
              <a:spcBef>
                <a:spcPct val="0"/>
              </a:spcBef>
              <a:spcAft>
                <a:spcPct val="0"/>
              </a:spcAft>
              <a:defRPr>
                <a:solidFill>
                  <a:schemeClr val="tx1"/>
                </a:solidFill>
                <a:latin typeface="Segoe Semibold" pitchFamily="34" charset="0"/>
                <a:ea typeface="+mn-ea"/>
                <a:cs typeface="+mn-cs"/>
              </a:defRPr>
            </a:lvl1pPr>
            <a:lvl2pPr marL="457200" algn="l" rtl="0" fontAlgn="base">
              <a:spcBef>
                <a:spcPct val="0"/>
              </a:spcBef>
              <a:spcAft>
                <a:spcPct val="0"/>
              </a:spcAft>
              <a:defRPr>
                <a:solidFill>
                  <a:schemeClr val="tx1"/>
                </a:solidFill>
                <a:latin typeface="Segoe Semibold" pitchFamily="34" charset="0"/>
                <a:ea typeface="+mn-ea"/>
                <a:cs typeface="+mn-cs"/>
              </a:defRPr>
            </a:lvl2pPr>
            <a:lvl3pPr marL="914400" algn="l" rtl="0" fontAlgn="base">
              <a:spcBef>
                <a:spcPct val="0"/>
              </a:spcBef>
              <a:spcAft>
                <a:spcPct val="0"/>
              </a:spcAft>
              <a:defRPr>
                <a:solidFill>
                  <a:schemeClr val="tx1"/>
                </a:solidFill>
                <a:latin typeface="Segoe Semibold" pitchFamily="34" charset="0"/>
                <a:ea typeface="+mn-ea"/>
                <a:cs typeface="+mn-cs"/>
              </a:defRPr>
            </a:lvl3pPr>
            <a:lvl4pPr marL="1371600" algn="l" rtl="0" fontAlgn="base">
              <a:spcBef>
                <a:spcPct val="0"/>
              </a:spcBef>
              <a:spcAft>
                <a:spcPct val="0"/>
              </a:spcAft>
              <a:defRPr>
                <a:solidFill>
                  <a:schemeClr val="tx1"/>
                </a:solidFill>
                <a:latin typeface="Segoe Semibold" pitchFamily="34" charset="0"/>
                <a:ea typeface="+mn-ea"/>
                <a:cs typeface="+mn-cs"/>
              </a:defRPr>
            </a:lvl4pPr>
            <a:lvl5pPr marL="1828800" algn="l" rtl="0" fontAlgn="base">
              <a:spcBef>
                <a:spcPct val="0"/>
              </a:spcBef>
              <a:spcAft>
                <a:spcPct val="0"/>
              </a:spcAft>
              <a:defRPr>
                <a:solidFill>
                  <a:schemeClr val="tx1"/>
                </a:solidFill>
                <a:latin typeface="Segoe Semibold" pitchFamily="34" charset="0"/>
                <a:ea typeface="+mn-ea"/>
                <a:cs typeface="+mn-cs"/>
              </a:defRPr>
            </a:lvl5pPr>
            <a:lvl6pPr marL="2286000" algn="l" defTabSz="914400" rtl="0" latinLnBrk="0">
              <a:defRPr>
                <a:solidFill>
                  <a:schemeClr val="tx1"/>
                </a:solidFill>
                <a:latin typeface="Segoe Semibold" pitchFamily="34" charset="0"/>
                <a:ea typeface="+mn-ea"/>
                <a:cs typeface="+mn-cs"/>
              </a:defRPr>
            </a:lvl6pPr>
            <a:lvl7pPr marL="2743200" algn="l" defTabSz="914400" rtl="0" latinLnBrk="0">
              <a:defRPr>
                <a:solidFill>
                  <a:schemeClr val="tx1"/>
                </a:solidFill>
                <a:latin typeface="Segoe Semibold" pitchFamily="34" charset="0"/>
                <a:ea typeface="+mn-ea"/>
                <a:cs typeface="+mn-cs"/>
              </a:defRPr>
            </a:lvl7pPr>
            <a:lvl8pPr marL="3200400" algn="l" defTabSz="914400" rtl="0" latinLnBrk="0">
              <a:defRPr>
                <a:solidFill>
                  <a:schemeClr val="tx1"/>
                </a:solidFill>
                <a:latin typeface="Segoe Semibold" pitchFamily="34" charset="0"/>
                <a:ea typeface="+mn-ea"/>
                <a:cs typeface="+mn-cs"/>
              </a:defRPr>
            </a:lvl8pPr>
            <a:lvl9pPr marL="3657600" algn="l" defTabSz="914400" rtl="0" latinLnBrk="0">
              <a:defRPr>
                <a:solidFill>
                  <a:schemeClr val="tx1"/>
                </a:solidFill>
                <a:latin typeface="Segoe Semibold" pitchFamily="34" charset="0"/>
                <a:ea typeface="+mn-ea"/>
                <a:cs typeface="+mn-cs"/>
              </a:defRPr>
            </a:lvl9pPr>
          </a:lstStyle>
          <a:p>
            <a:pPr>
              <a:lnSpc>
                <a:spcPct val="100000"/>
              </a:lnSpc>
              <a:defRPr/>
            </a:pPr>
            <a:r>
              <a:rPr lang="en-US" sz="1000" b="1" i="1" kern="0" dirty="0" smtClean="0">
                <a:effectLst/>
                <a:latin typeface="Tahoma" pitchFamily="34" charset="0"/>
                <a:ea typeface="Calibri" pitchFamily="34" charset="0"/>
                <a:cs typeface="Tahoma" pitchFamily="34" charset="0"/>
              </a:rPr>
              <a:t>Covered under Microsoft NDA - Confidential</a:t>
            </a:r>
            <a:endParaRPr lang="en-US" sz="1800" kern="0" dirty="0" smtClean="0">
              <a:effectLst/>
            </a:endParaRPr>
          </a:p>
        </p:txBody>
      </p:sp>
    </p:spTree>
  </p:cSld>
  <p:clrMap bg1="dk2" tx1="lt1" bg2="dk1" tx2="lt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transition>
    <p:fade/>
  </p:transition>
  <p:timing>
    <p:tnLst>
      <p:par>
        <p:cTn id="1" dur="indefinite" restart="never" nodeType="tmRoot"/>
      </p:par>
    </p:tnLst>
  </p:timing>
  <p:hf sldNum="0" hdr="0" dt="0"/>
  <p:txStyles>
    <p:titleStyle>
      <a:lvl1pPr algn="l" rtl="0" eaLnBrk="1" fontAlgn="base" hangingPunct="1">
        <a:lnSpc>
          <a:spcPct val="90000"/>
        </a:lnSpc>
        <a:spcBef>
          <a:spcPct val="0"/>
        </a:spcBef>
        <a:spcAft>
          <a:spcPct val="0"/>
        </a:spcAft>
        <a:defRPr sz="4800">
          <a:solidFill>
            <a:schemeClr val="tx2"/>
          </a:solidFill>
          <a:effectLst>
            <a:outerShdw blurRad="38100" dist="38100" dir="2700000" algn="tl">
              <a:srgbClr val="000000">
                <a:alpha val="43137"/>
              </a:srgbClr>
            </a:outerShdw>
          </a:effectLst>
          <a:latin typeface="+mj-lt"/>
          <a:ea typeface="+mj-ea"/>
          <a:cs typeface="+mj-cs"/>
        </a:defRPr>
      </a:lvl1pPr>
      <a:lvl2pPr algn="l" rtl="0" eaLnBrk="1" fontAlgn="base" hangingPunct="1">
        <a:lnSpc>
          <a:spcPct val="90000"/>
        </a:lnSpc>
        <a:spcBef>
          <a:spcPct val="0"/>
        </a:spcBef>
        <a:spcAft>
          <a:spcPct val="0"/>
        </a:spcAft>
        <a:defRPr sz="4800">
          <a:solidFill>
            <a:schemeClr val="tx2"/>
          </a:solidFill>
          <a:effectLst>
            <a:outerShdw blurRad="38100" dist="38100" dir="2700000" algn="tl">
              <a:srgbClr val="000000">
                <a:alpha val="43137"/>
              </a:srgbClr>
            </a:outerShdw>
          </a:effectLst>
          <a:latin typeface="Segoe Semibold" pitchFamily="34" charset="0"/>
        </a:defRPr>
      </a:lvl2pPr>
      <a:lvl3pPr algn="l" rtl="0" eaLnBrk="1" fontAlgn="base" hangingPunct="1">
        <a:lnSpc>
          <a:spcPct val="90000"/>
        </a:lnSpc>
        <a:spcBef>
          <a:spcPct val="0"/>
        </a:spcBef>
        <a:spcAft>
          <a:spcPct val="0"/>
        </a:spcAft>
        <a:defRPr sz="4800">
          <a:solidFill>
            <a:schemeClr val="tx2"/>
          </a:solidFill>
          <a:effectLst>
            <a:outerShdw blurRad="38100" dist="38100" dir="2700000" algn="tl">
              <a:srgbClr val="000000">
                <a:alpha val="43137"/>
              </a:srgbClr>
            </a:outerShdw>
          </a:effectLst>
          <a:latin typeface="Segoe Semibold" pitchFamily="34" charset="0"/>
        </a:defRPr>
      </a:lvl3pPr>
      <a:lvl4pPr algn="l" rtl="0" eaLnBrk="1" fontAlgn="base" hangingPunct="1">
        <a:lnSpc>
          <a:spcPct val="90000"/>
        </a:lnSpc>
        <a:spcBef>
          <a:spcPct val="0"/>
        </a:spcBef>
        <a:spcAft>
          <a:spcPct val="0"/>
        </a:spcAft>
        <a:defRPr sz="4800">
          <a:solidFill>
            <a:schemeClr val="tx2"/>
          </a:solidFill>
          <a:effectLst>
            <a:outerShdw blurRad="38100" dist="38100" dir="2700000" algn="tl">
              <a:srgbClr val="000000">
                <a:alpha val="43137"/>
              </a:srgbClr>
            </a:outerShdw>
          </a:effectLst>
          <a:latin typeface="Segoe Semibold" pitchFamily="34" charset="0"/>
        </a:defRPr>
      </a:lvl4pPr>
      <a:lvl5pPr algn="l" rtl="0" eaLnBrk="1" fontAlgn="base" hangingPunct="1">
        <a:lnSpc>
          <a:spcPct val="90000"/>
        </a:lnSpc>
        <a:spcBef>
          <a:spcPct val="0"/>
        </a:spcBef>
        <a:spcAft>
          <a:spcPct val="0"/>
        </a:spcAft>
        <a:defRPr sz="4800">
          <a:solidFill>
            <a:schemeClr val="tx2"/>
          </a:solidFill>
          <a:effectLst>
            <a:outerShdw blurRad="38100" dist="38100" dir="2700000" algn="tl">
              <a:srgbClr val="000000">
                <a:alpha val="43137"/>
              </a:srgbClr>
            </a:outerShdw>
          </a:effectLst>
          <a:latin typeface="Segoe Semibold" pitchFamily="34" charset="0"/>
        </a:defRPr>
      </a:lvl5pPr>
      <a:lvl6pPr marL="457200" algn="l" rtl="0" eaLnBrk="1" fontAlgn="base" hangingPunct="1">
        <a:lnSpc>
          <a:spcPct val="90000"/>
        </a:lnSpc>
        <a:spcBef>
          <a:spcPct val="0"/>
        </a:spcBef>
        <a:spcAft>
          <a:spcPct val="0"/>
        </a:spcAft>
        <a:defRPr sz="4800">
          <a:solidFill>
            <a:schemeClr val="tx2"/>
          </a:solidFill>
          <a:effectLst>
            <a:outerShdw blurRad="38100" dist="38100" dir="2700000" algn="tl">
              <a:srgbClr val="000000">
                <a:alpha val="43137"/>
              </a:srgbClr>
            </a:outerShdw>
          </a:effectLst>
          <a:latin typeface="Segoe Semibold" pitchFamily="34" charset="0"/>
        </a:defRPr>
      </a:lvl6pPr>
      <a:lvl7pPr marL="914400" algn="l" rtl="0" eaLnBrk="1" fontAlgn="base" hangingPunct="1">
        <a:lnSpc>
          <a:spcPct val="90000"/>
        </a:lnSpc>
        <a:spcBef>
          <a:spcPct val="0"/>
        </a:spcBef>
        <a:spcAft>
          <a:spcPct val="0"/>
        </a:spcAft>
        <a:defRPr sz="4800">
          <a:solidFill>
            <a:schemeClr val="tx2"/>
          </a:solidFill>
          <a:effectLst>
            <a:outerShdw blurRad="38100" dist="38100" dir="2700000" algn="tl">
              <a:srgbClr val="000000">
                <a:alpha val="43137"/>
              </a:srgbClr>
            </a:outerShdw>
          </a:effectLst>
          <a:latin typeface="Segoe Semibold" pitchFamily="34" charset="0"/>
        </a:defRPr>
      </a:lvl7pPr>
      <a:lvl8pPr marL="1371600" algn="l" rtl="0" eaLnBrk="1" fontAlgn="base" hangingPunct="1">
        <a:lnSpc>
          <a:spcPct val="90000"/>
        </a:lnSpc>
        <a:spcBef>
          <a:spcPct val="0"/>
        </a:spcBef>
        <a:spcAft>
          <a:spcPct val="0"/>
        </a:spcAft>
        <a:defRPr sz="4800">
          <a:solidFill>
            <a:schemeClr val="tx2"/>
          </a:solidFill>
          <a:effectLst>
            <a:outerShdw blurRad="38100" dist="38100" dir="2700000" algn="tl">
              <a:srgbClr val="000000">
                <a:alpha val="43137"/>
              </a:srgbClr>
            </a:outerShdw>
          </a:effectLst>
          <a:latin typeface="Segoe Semibold" pitchFamily="34" charset="0"/>
        </a:defRPr>
      </a:lvl8pPr>
      <a:lvl9pPr marL="1828800" algn="l" rtl="0" eaLnBrk="1" fontAlgn="base" hangingPunct="1">
        <a:lnSpc>
          <a:spcPct val="90000"/>
        </a:lnSpc>
        <a:spcBef>
          <a:spcPct val="0"/>
        </a:spcBef>
        <a:spcAft>
          <a:spcPct val="0"/>
        </a:spcAft>
        <a:defRPr sz="4800">
          <a:solidFill>
            <a:schemeClr val="tx2"/>
          </a:solidFill>
          <a:effectLst>
            <a:outerShdw blurRad="38100" dist="38100" dir="2700000" algn="tl">
              <a:srgbClr val="000000">
                <a:alpha val="43137"/>
              </a:srgbClr>
            </a:outerShdw>
          </a:effectLst>
          <a:latin typeface="Segoe Semibold" pitchFamily="34" charset="0"/>
        </a:defRPr>
      </a:lvl9pPr>
    </p:titleStyle>
    <p:bodyStyle>
      <a:lvl1pPr marL="447675" indent="-447675" algn="l" rtl="0" eaLnBrk="1" fontAlgn="base" hangingPunct="1">
        <a:lnSpc>
          <a:spcPct val="90000"/>
        </a:lnSpc>
        <a:spcBef>
          <a:spcPct val="30000"/>
        </a:spcBef>
        <a:spcAft>
          <a:spcPct val="0"/>
        </a:spcAft>
        <a:buClr>
          <a:schemeClr val="tx2"/>
        </a:buClr>
        <a:buFont typeface="Wingdings 2" pitchFamily="18" charset="2"/>
        <a:buBlip>
          <a:blip r:embed="rId15"/>
        </a:buBlip>
        <a:defRPr sz="3200">
          <a:solidFill>
            <a:schemeClr val="tx1"/>
          </a:solidFill>
          <a:effectLst>
            <a:outerShdw blurRad="38100" dist="38100" dir="2700000" algn="tl">
              <a:srgbClr val="000000">
                <a:alpha val="43137"/>
              </a:srgbClr>
            </a:outerShdw>
          </a:effectLst>
          <a:latin typeface="+mn-lt"/>
          <a:ea typeface="+mn-ea"/>
          <a:cs typeface="+mn-cs"/>
        </a:defRPr>
      </a:lvl1pPr>
      <a:lvl2pPr marL="858838" indent="-409575" algn="l" rtl="0" eaLnBrk="1" fontAlgn="base" hangingPunct="1">
        <a:lnSpc>
          <a:spcPct val="90000"/>
        </a:lnSpc>
        <a:spcBef>
          <a:spcPct val="30000"/>
        </a:spcBef>
        <a:spcAft>
          <a:spcPct val="0"/>
        </a:spcAft>
        <a:buClr>
          <a:schemeClr val="tx2"/>
        </a:buClr>
        <a:buSzPct val="75000"/>
        <a:buFont typeface="Wingdings 2" pitchFamily="18" charset="2"/>
        <a:buBlip>
          <a:blip r:embed="rId16"/>
        </a:buBlip>
        <a:defRPr sz="2800">
          <a:solidFill>
            <a:schemeClr val="tx1"/>
          </a:solidFill>
          <a:effectLst>
            <a:outerShdw blurRad="38100" dist="38100" dir="2700000" algn="tl">
              <a:srgbClr val="000000">
                <a:alpha val="43137"/>
              </a:srgbClr>
            </a:outerShdw>
          </a:effectLst>
          <a:latin typeface="+mn-lt"/>
        </a:defRPr>
      </a:lvl2pPr>
      <a:lvl3pPr marL="1262063" indent="-401638" algn="l" rtl="0" eaLnBrk="1" fontAlgn="base" hangingPunct="1">
        <a:lnSpc>
          <a:spcPct val="90000"/>
        </a:lnSpc>
        <a:spcBef>
          <a:spcPct val="30000"/>
        </a:spcBef>
        <a:spcAft>
          <a:spcPct val="0"/>
        </a:spcAft>
        <a:buClr>
          <a:schemeClr val="tx2"/>
        </a:buClr>
        <a:buSzPct val="75000"/>
        <a:buFont typeface="Wingdings 2" pitchFamily="18" charset="2"/>
        <a:buBlip>
          <a:blip r:embed="rId16"/>
        </a:buBlip>
        <a:defRPr sz="2400">
          <a:solidFill>
            <a:schemeClr val="tx1"/>
          </a:solidFill>
          <a:effectLst>
            <a:outerShdw blurRad="38100" dist="38100" dir="2700000" algn="tl">
              <a:srgbClr val="000000">
                <a:alpha val="43137"/>
              </a:srgbClr>
            </a:outerShdw>
          </a:effectLst>
          <a:latin typeface="+mn-lt"/>
        </a:defRPr>
      </a:lvl3pPr>
      <a:lvl4pPr marL="1600200" indent="-336550" algn="l" rtl="0" eaLnBrk="1" fontAlgn="base" hangingPunct="1">
        <a:lnSpc>
          <a:spcPct val="90000"/>
        </a:lnSpc>
        <a:spcBef>
          <a:spcPct val="30000"/>
        </a:spcBef>
        <a:spcAft>
          <a:spcPct val="0"/>
        </a:spcAft>
        <a:buClr>
          <a:schemeClr val="tx2"/>
        </a:buClr>
        <a:buSzPct val="75000"/>
        <a:buFont typeface="Wingdings 2" pitchFamily="18" charset="2"/>
        <a:buBlip>
          <a:blip r:embed="rId16"/>
        </a:buBlip>
        <a:defRPr sz="2000">
          <a:solidFill>
            <a:schemeClr val="tx1"/>
          </a:solidFill>
          <a:effectLst>
            <a:outerShdw blurRad="38100" dist="38100" dir="2700000" algn="tl">
              <a:srgbClr val="000000">
                <a:alpha val="43137"/>
              </a:srgbClr>
            </a:outerShdw>
          </a:effectLst>
          <a:latin typeface="+mn-lt"/>
        </a:defRPr>
      </a:lvl4pPr>
      <a:lvl5pPr marL="1947863" indent="-346075" algn="l" rtl="0" eaLnBrk="1" fontAlgn="base" hangingPunct="1">
        <a:lnSpc>
          <a:spcPct val="90000"/>
        </a:lnSpc>
        <a:spcBef>
          <a:spcPct val="30000"/>
        </a:spcBef>
        <a:spcAft>
          <a:spcPct val="0"/>
        </a:spcAft>
        <a:buClr>
          <a:schemeClr val="tx2"/>
        </a:buClr>
        <a:buSzPct val="75000"/>
        <a:buFont typeface="Wingdings 2" pitchFamily="18" charset="2"/>
        <a:buBlip>
          <a:blip r:embed="rId16"/>
        </a:buBlip>
        <a:defRPr sz="2000">
          <a:solidFill>
            <a:schemeClr val="tx1"/>
          </a:solidFill>
          <a:effectLst>
            <a:outerShdw blurRad="38100" dist="38100" dir="2700000" algn="tl">
              <a:srgbClr val="000000">
                <a:alpha val="43137"/>
              </a:srgbClr>
            </a:outerShdw>
          </a:effectLst>
          <a:latin typeface="+mn-lt"/>
        </a:defRPr>
      </a:lvl5pPr>
      <a:lvl6pPr marL="2405063" indent="-346075" algn="l" rtl="0" eaLnBrk="1" fontAlgn="base" hangingPunct="1">
        <a:lnSpc>
          <a:spcPct val="90000"/>
        </a:lnSpc>
        <a:spcBef>
          <a:spcPct val="30000"/>
        </a:spcBef>
        <a:spcAft>
          <a:spcPct val="0"/>
        </a:spcAft>
        <a:buClr>
          <a:schemeClr val="tx2"/>
        </a:buClr>
        <a:buSzPct val="75000"/>
        <a:buFont typeface="Wingdings 2" pitchFamily="18" charset="2"/>
        <a:buBlip>
          <a:blip r:embed="rId16"/>
        </a:buBlip>
        <a:defRPr sz="2000">
          <a:solidFill>
            <a:schemeClr val="tx1"/>
          </a:solidFill>
          <a:effectLst>
            <a:outerShdw blurRad="38100" dist="38100" dir="2700000" algn="tl">
              <a:srgbClr val="000000">
                <a:alpha val="43137"/>
              </a:srgbClr>
            </a:outerShdw>
          </a:effectLst>
          <a:latin typeface="+mn-lt"/>
        </a:defRPr>
      </a:lvl6pPr>
      <a:lvl7pPr marL="2862263" indent="-346075" algn="l" rtl="0" eaLnBrk="1" fontAlgn="base" hangingPunct="1">
        <a:lnSpc>
          <a:spcPct val="90000"/>
        </a:lnSpc>
        <a:spcBef>
          <a:spcPct val="30000"/>
        </a:spcBef>
        <a:spcAft>
          <a:spcPct val="0"/>
        </a:spcAft>
        <a:buClr>
          <a:schemeClr val="tx2"/>
        </a:buClr>
        <a:buSzPct val="75000"/>
        <a:buFont typeface="Wingdings 2" pitchFamily="18" charset="2"/>
        <a:buBlip>
          <a:blip r:embed="rId16"/>
        </a:buBlip>
        <a:defRPr sz="2000">
          <a:solidFill>
            <a:schemeClr val="tx1"/>
          </a:solidFill>
          <a:effectLst>
            <a:outerShdw blurRad="38100" dist="38100" dir="2700000" algn="tl">
              <a:srgbClr val="000000">
                <a:alpha val="43137"/>
              </a:srgbClr>
            </a:outerShdw>
          </a:effectLst>
          <a:latin typeface="+mn-lt"/>
        </a:defRPr>
      </a:lvl7pPr>
      <a:lvl8pPr marL="3319463" indent="-346075" algn="l" rtl="0" eaLnBrk="1" fontAlgn="base" hangingPunct="1">
        <a:lnSpc>
          <a:spcPct val="90000"/>
        </a:lnSpc>
        <a:spcBef>
          <a:spcPct val="30000"/>
        </a:spcBef>
        <a:spcAft>
          <a:spcPct val="0"/>
        </a:spcAft>
        <a:buClr>
          <a:schemeClr val="tx2"/>
        </a:buClr>
        <a:buSzPct val="75000"/>
        <a:buFont typeface="Wingdings 2" pitchFamily="18" charset="2"/>
        <a:buBlip>
          <a:blip r:embed="rId16"/>
        </a:buBlip>
        <a:defRPr sz="2000">
          <a:solidFill>
            <a:schemeClr val="tx1"/>
          </a:solidFill>
          <a:effectLst>
            <a:outerShdw blurRad="38100" dist="38100" dir="2700000" algn="tl">
              <a:srgbClr val="000000">
                <a:alpha val="43137"/>
              </a:srgbClr>
            </a:outerShdw>
          </a:effectLst>
          <a:latin typeface="+mn-lt"/>
        </a:defRPr>
      </a:lvl8pPr>
      <a:lvl9pPr marL="3776663" indent="-346075" algn="l" rtl="0" eaLnBrk="1" fontAlgn="base" hangingPunct="1">
        <a:lnSpc>
          <a:spcPct val="90000"/>
        </a:lnSpc>
        <a:spcBef>
          <a:spcPct val="30000"/>
        </a:spcBef>
        <a:spcAft>
          <a:spcPct val="0"/>
        </a:spcAft>
        <a:buClr>
          <a:schemeClr val="tx2"/>
        </a:buClr>
        <a:buSzPct val="75000"/>
        <a:buFont typeface="Wingdings 2" pitchFamily="18" charset="2"/>
        <a:buBlip>
          <a:blip r:embed="rId16"/>
        </a:buBlip>
        <a:defRPr sz="2000">
          <a:solidFill>
            <a:schemeClr val="tx1"/>
          </a:solidFill>
          <a:effectLst>
            <a:outerShdw blurRad="38100" dist="38100" dir="2700000" algn="tl">
              <a:srgbClr val="000000">
                <a:alpha val="43137"/>
              </a:srgbClr>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bg2">
                <a:lumMod val="75000"/>
              </a:schemeClr>
            </a:gs>
            <a:gs pos="100000">
              <a:schemeClr val="bg1">
                <a:shade val="30000"/>
                <a:satMod val="200000"/>
              </a:schemeClr>
            </a:gs>
          </a:gsLst>
          <a:path path="circle">
            <a:fillToRect l="100000" t="100000" r="100000" b="100000"/>
          </a:path>
          <a:tileRect/>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23850" y="228600"/>
            <a:ext cx="8515350" cy="750888"/>
          </a:xfrm>
          <a:prstGeom prst="rect">
            <a:avLst/>
          </a:prstGeom>
          <a:noFill/>
          <a:ln w="9525">
            <a:noFill/>
            <a:miter lim="800000"/>
            <a:headEnd/>
            <a:tailEnd/>
          </a:ln>
          <a:effectLst/>
        </p:spPr>
        <p:txBody>
          <a:bodyPr vert="horz" wrap="square" lIns="91440" tIns="45720" rIns="91440" bIns="45720" numCol="1" anchor="t" anchorCtr="0" compatLnSpc="1">
            <a:spAutoFit/>
          </a:bodyPr>
          <a:lstStyle/>
          <a:p>
            <a:pPr lvl="0"/>
            <a:r>
              <a:rPr lang="en-US" smtClean="0"/>
              <a:t>Click to edit Title Slide</a:t>
            </a:r>
          </a:p>
        </p:txBody>
      </p:sp>
      <p:sp>
        <p:nvSpPr>
          <p:cNvPr id="1032" name="Rectangle 8"/>
          <p:cNvSpPr>
            <a:spLocks noGrp="1" noChangeArrowheads="1"/>
          </p:cNvSpPr>
          <p:nvPr>
            <p:ph type="body" idx="1"/>
          </p:nvPr>
        </p:nvSpPr>
        <p:spPr bwMode="auto">
          <a:xfrm>
            <a:off x="381000" y="1417638"/>
            <a:ext cx="8443913" cy="2214562"/>
          </a:xfrm>
          <a:prstGeom prst="rect">
            <a:avLst/>
          </a:prstGeom>
          <a:noFill/>
          <a:ln w="9525">
            <a:noFill/>
            <a:miter lim="800000"/>
            <a:headEnd/>
            <a:tailEnd/>
          </a:ln>
          <a:effectLst/>
        </p:spPr>
        <p:txBody>
          <a:bodyPr vert="horz" wrap="square" lIns="91440" tIns="45720" rIns="91440" bIns="45720" numCol="1" anchor="t" anchorCtr="0" compatLnSpc="1">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028" name="Picture 19" descr="WinV-logo-glass-rgb-h_rev"/>
          <p:cNvPicPr>
            <a:picLocks noChangeAspect="1" noChangeArrowheads="1"/>
          </p:cNvPicPr>
          <p:nvPr/>
        </p:nvPicPr>
        <p:blipFill>
          <a:blip r:embed="rId14"/>
          <a:srcRect/>
          <a:stretch>
            <a:fillRect/>
          </a:stretch>
        </p:blipFill>
        <p:spPr bwMode="invGray">
          <a:xfrm>
            <a:off x="5510213" y="5815013"/>
            <a:ext cx="3513137" cy="1042987"/>
          </a:xfrm>
          <a:prstGeom prst="rect">
            <a:avLst/>
          </a:prstGeom>
          <a:noFill/>
          <a:ln w="9525">
            <a:noFill/>
            <a:miter lim="800000"/>
            <a:headEnd/>
            <a:tailEnd/>
          </a:ln>
        </p:spPr>
      </p:pic>
      <p:sp>
        <p:nvSpPr>
          <p:cNvPr id="5" name="TextBox 4"/>
          <p:cNvSpPr txBox="1"/>
          <p:nvPr/>
        </p:nvSpPr>
        <p:spPr>
          <a:xfrm>
            <a:off x="152400" y="5968014"/>
            <a:ext cx="3238870" cy="769441"/>
          </a:xfrm>
          <a:prstGeom prst="rect">
            <a:avLst/>
          </a:prstGeom>
          <a:noFill/>
        </p:spPr>
        <p:txBody>
          <a:bodyPr wrap="square" rtlCol="0">
            <a:spAutoFit/>
          </a:bodyPr>
          <a:lstStyle/>
          <a:p>
            <a:r>
              <a:rPr lang="en-US" sz="2400" b="1" dirty="0" smtClean="0"/>
              <a:t>Rally</a:t>
            </a:r>
            <a:r>
              <a:rPr lang="en-US" sz="2400" dirty="0" smtClean="0"/>
              <a:t> </a:t>
            </a:r>
            <a:r>
              <a:rPr lang="en-US" sz="2000" dirty="0" smtClean="0"/>
              <a:t>Technologies</a:t>
            </a:r>
            <a:endParaRPr lang="en-US" sz="2000" dirty="0"/>
          </a:p>
          <a:p>
            <a:r>
              <a:rPr lang="en-US" sz="2000" dirty="0" smtClean="0"/>
              <a:t>www.microsoft.com/rally</a:t>
            </a:r>
          </a:p>
        </p:txBody>
      </p:sp>
    </p:spTree>
  </p:cSld>
  <p:clrMap bg1="dk1" tx1="lt1" bg2="dk2" tx2="lt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 id="2147483745" r:id="rId12"/>
  </p:sldLayoutIdLst>
  <p:transition>
    <p:fade/>
  </p:transition>
  <p:timing>
    <p:tnLst>
      <p:par>
        <p:cTn id="1" dur="indefinite" restart="never" nodeType="tmRoot"/>
      </p:par>
    </p:tnLst>
  </p:timing>
  <p:hf sldNum="0" hdr="0" dt="0"/>
  <p:txStyles>
    <p:titleStyle>
      <a:lvl1pPr algn="l" rtl="0" eaLnBrk="1" fontAlgn="base" hangingPunct="1">
        <a:lnSpc>
          <a:spcPct val="90000"/>
        </a:lnSpc>
        <a:spcBef>
          <a:spcPct val="0"/>
        </a:spcBef>
        <a:spcAft>
          <a:spcPct val="0"/>
        </a:spcAft>
        <a:defRPr sz="4800">
          <a:solidFill>
            <a:schemeClr val="tx2"/>
          </a:solidFill>
          <a:effectLst>
            <a:outerShdw blurRad="38100" dist="38100" dir="2700000" algn="tl">
              <a:srgbClr val="000000">
                <a:alpha val="43137"/>
              </a:srgbClr>
            </a:outerShdw>
          </a:effectLst>
          <a:latin typeface="+mj-lt"/>
          <a:ea typeface="+mj-ea"/>
          <a:cs typeface="+mj-cs"/>
        </a:defRPr>
      </a:lvl1pPr>
      <a:lvl2pPr algn="l" rtl="0" eaLnBrk="1" fontAlgn="base" hangingPunct="1">
        <a:lnSpc>
          <a:spcPct val="90000"/>
        </a:lnSpc>
        <a:spcBef>
          <a:spcPct val="0"/>
        </a:spcBef>
        <a:spcAft>
          <a:spcPct val="0"/>
        </a:spcAft>
        <a:defRPr sz="4800">
          <a:solidFill>
            <a:schemeClr val="tx2"/>
          </a:solidFill>
          <a:effectLst>
            <a:outerShdw blurRad="38100" dist="38100" dir="2700000" algn="tl">
              <a:srgbClr val="000000">
                <a:alpha val="43137"/>
              </a:srgbClr>
            </a:outerShdw>
          </a:effectLst>
          <a:latin typeface="Segoe Semibold" pitchFamily="34" charset="0"/>
        </a:defRPr>
      </a:lvl2pPr>
      <a:lvl3pPr algn="l" rtl="0" eaLnBrk="1" fontAlgn="base" hangingPunct="1">
        <a:lnSpc>
          <a:spcPct val="90000"/>
        </a:lnSpc>
        <a:spcBef>
          <a:spcPct val="0"/>
        </a:spcBef>
        <a:spcAft>
          <a:spcPct val="0"/>
        </a:spcAft>
        <a:defRPr sz="4800">
          <a:solidFill>
            <a:schemeClr val="tx2"/>
          </a:solidFill>
          <a:effectLst>
            <a:outerShdw blurRad="38100" dist="38100" dir="2700000" algn="tl">
              <a:srgbClr val="000000">
                <a:alpha val="43137"/>
              </a:srgbClr>
            </a:outerShdw>
          </a:effectLst>
          <a:latin typeface="Segoe Semibold" pitchFamily="34" charset="0"/>
        </a:defRPr>
      </a:lvl3pPr>
      <a:lvl4pPr algn="l" rtl="0" eaLnBrk="1" fontAlgn="base" hangingPunct="1">
        <a:lnSpc>
          <a:spcPct val="90000"/>
        </a:lnSpc>
        <a:spcBef>
          <a:spcPct val="0"/>
        </a:spcBef>
        <a:spcAft>
          <a:spcPct val="0"/>
        </a:spcAft>
        <a:defRPr sz="4800">
          <a:solidFill>
            <a:schemeClr val="tx2"/>
          </a:solidFill>
          <a:effectLst>
            <a:outerShdw blurRad="38100" dist="38100" dir="2700000" algn="tl">
              <a:srgbClr val="000000">
                <a:alpha val="43137"/>
              </a:srgbClr>
            </a:outerShdw>
          </a:effectLst>
          <a:latin typeface="Segoe Semibold" pitchFamily="34" charset="0"/>
        </a:defRPr>
      </a:lvl4pPr>
      <a:lvl5pPr algn="l" rtl="0" eaLnBrk="1" fontAlgn="base" hangingPunct="1">
        <a:lnSpc>
          <a:spcPct val="90000"/>
        </a:lnSpc>
        <a:spcBef>
          <a:spcPct val="0"/>
        </a:spcBef>
        <a:spcAft>
          <a:spcPct val="0"/>
        </a:spcAft>
        <a:defRPr sz="4800">
          <a:solidFill>
            <a:schemeClr val="tx2"/>
          </a:solidFill>
          <a:effectLst>
            <a:outerShdw blurRad="38100" dist="38100" dir="2700000" algn="tl">
              <a:srgbClr val="000000">
                <a:alpha val="43137"/>
              </a:srgbClr>
            </a:outerShdw>
          </a:effectLst>
          <a:latin typeface="Segoe Semibold" pitchFamily="34" charset="0"/>
        </a:defRPr>
      </a:lvl5pPr>
      <a:lvl6pPr marL="457200" algn="l" rtl="0" eaLnBrk="1" fontAlgn="base" hangingPunct="1">
        <a:lnSpc>
          <a:spcPct val="90000"/>
        </a:lnSpc>
        <a:spcBef>
          <a:spcPct val="0"/>
        </a:spcBef>
        <a:spcAft>
          <a:spcPct val="0"/>
        </a:spcAft>
        <a:defRPr sz="4800">
          <a:solidFill>
            <a:schemeClr val="tx2"/>
          </a:solidFill>
          <a:effectLst>
            <a:outerShdw blurRad="38100" dist="38100" dir="2700000" algn="tl">
              <a:srgbClr val="000000">
                <a:alpha val="43137"/>
              </a:srgbClr>
            </a:outerShdw>
          </a:effectLst>
          <a:latin typeface="Segoe Semibold" pitchFamily="34" charset="0"/>
        </a:defRPr>
      </a:lvl6pPr>
      <a:lvl7pPr marL="914400" algn="l" rtl="0" eaLnBrk="1" fontAlgn="base" hangingPunct="1">
        <a:lnSpc>
          <a:spcPct val="90000"/>
        </a:lnSpc>
        <a:spcBef>
          <a:spcPct val="0"/>
        </a:spcBef>
        <a:spcAft>
          <a:spcPct val="0"/>
        </a:spcAft>
        <a:defRPr sz="4800">
          <a:solidFill>
            <a:schemeClr val="tx2"/>
          </a:solidFill>
          <a:effectLst>
            <a:outerShdw blurRad="38100" dist="38100" dir="2700000" algn="tl">
              <a:srgbClr val="000000">
                <a:alpha val="43137"/>
              </a:srgbClr>
            </a:outerShdw>
          </a:effectLst>
          <a:latin typeface="Segoe Semibold" pitchFamily="34" charset="0"/>
        </a:defRPr>
      </a:lvl7pPr>
      <a:lvl8pPr marL="1371600" algn="l" rtl="0" eaLnBrk="1" fontAlgn="base" hangingPunct="1">
        <a:lnSpc>
          <a:spcPct val="90000"/>
        </a:lnSpc>
        <a:spcBef>
          <a:spcPct val="0"/>
        </a:spcBef>
        <a:spcAft>
          <a:spcPct val="0"/>
        </a:spcAft>
        <a:defRPr sz="4800">
          <a:solidFill>
            <a:schemeClr val="tx2"/>
          </a:solidFill>
          <a:effectLst>
            <a:outerShdw blurRad="38100" dist="38100" dir="2700000" algn="tl">
              <a:srgbClr val="000000">
                <a:alpha val="43137"/>
              </a:srgbClr>
            </a:outerShdw>
          </a:effectLst>
          <a:latin typeface="Segoe Semibold" pitchFamily="34" charset="0"/>
        </a:defRPr>
      </a:lvl8pPr>
      <a:lvl9pPr marL="1828800" algn="l" rtl="0" eaLnBrk="1" fontAlgn="base" hangingPunct="1">
        <a:lnSpc>
          <a:spcPct val="90000"/>
        </a:lnSpc>
        <a:spcBef>
          <a:spcPct val="0"/>
        </a:spcBef>
        <a:spcAft>
          <a:spcPct val="0"/>
        </a:spcAft>
        <a:defRPr sz="4800">
          <a:solidFill>
            <a:schemeClr val="tx2"/>
          </a:solidFill>
          <a:effectLst>
            <a:outerShdw blurRad="38100" dist="38100" dir="2700000" algn="tl">
              <a:srgbClr val="000000">
                <a:alpha val="43137"/>
              </a:srgbClr>
            </a:outerShdw>
          </a:effectLst>
          <a:latin typeface="Segoe Semibold" pitchFamily="34" charset="0"/>
        </a:defRPr>
      </a:lvl9pPr>
    </p:titleStyle>
    <p:bodyStyle>
      <a:lvl1pPr marL="447675" indent="-447675" algn="l" rtl="0" eaLnBrk="1" fontAlgn="base" hangingPunct="1">
        <a:lnSpc>
          <a:spcPct val="90000"/>
        </a:lnSpc>
        <a:spcBef>
          <a:spcPct val="30000"/>
        </a:spcBef>
        <a:spcAft>
          <a:spcPct val="0"/>
        </a:spcAft>
        <a:buClr>
          <a:schemeClr val="tx2"/>
        </a:buClr>
        <a:buFont typeface="Wingdings 2" pitchFamily="18" charset="2"/>
        <a:buBlip>
          <a:blip r:embed="rId15"/>
        </a:buBlip>
        <a:defRPr sz="3200">
          <a:solidFill>
            <a:schemeClr val="tx1"/>
          </a:solidFill>
          <a:effectLst>
            <a:outerShdw blurRad="38100" dist="38100" dir="2700000" algn="tl">
              <a:srgbClr val="000000">
                <a:alpha val="43137"/>
              </a:srgbClr>
            </a:outerShdw>
          </a:effectLst>
          <a:latin typeface="+mn-lt"/>
          <a:ea typeface="+mn-ea"/>
          <a:cs typeface="+mn-cs"/>
        </a:defRPr>
      </a:lvl1pPr>
      <a:lvl2pPr marL="858838" indent="-409575" algn="l" rtl="0" eaLnBrk="1" fontAlgn="base" hangingPunct="1">
        <a:lnSpc>
          <a:spcPct val="90000"/>
        </a:lnSpc>
        <a:spcBef>
          <a:spcPct val="30000"/>
        </a:spcBef>
        <a:spcAft>
          <a:spcPct val="0"/>
        </a:spcAft>
        <a:buClr>
          <a:schemeClr val="tx2"/>
        </a:buClr>
        <a:buSzPct val="75000"/>
        <a:buFont typeface="Wingdings 2" pitchFamily="18" charset="2"/>
        <a:buBlip>
          <a:blip r:embed="rId16"/>
        </a:buBlip>
        <a:defRPr sz="2800">
          <a:solidFill>
            <a:schemeClr val="tx1"/>
          </a:solidFill>
          <a:effectLst>
            <a:outerShdw blurRad="38100" dist="38100" dir="2700000" algn="tl">
              <a:srgbClr val="000000">
                <a:alpha val="43137"/>
              </a:srgbClr>
            </a:outerShdw>
          </a:effectLst>
          <a:latin typeface="+mn-lt"/>
        </a:defRPr>
      </a:lvl2pPr>
      <a:lvl3pPr marL="1262063" indent="-401638" algn="l" rtl="0" eaLnBrk="1" fontAlgn="base" hangingPunct="1">
        <a:lnSpc>
          <a:spcPct val="90000"/>
        </a:lnSpc>
        <a:spcBef>
          <a:spcPct val="30000"/>
        </a:spcBef>
        <a:spcAft>
          <a:spcPct val="0"/>
        </a:spcAft>
        <a:buClr>
          <a:schemeClr val="tx2"/>
        </a:buClr>
        <a:buSzPct val="75000"/>
        <a:buFont typeface="Wingdings 2" pitchFamily="18" charset="2"/>
        <a:buBlip>
          <a:blip r:embed="rId16"/>
        </a:buBlip>
        <a:defRPr sz="2400">
          <a:solidFill>
            <a:schemeClr val="tx1"/>
          </a:solidFill>
          <a:effectLst>
            <a:outerShdw blurRad="38100" dist="38100" dir="2700000" algn="tl">
              <a:srgbClr val="000000">
                <a:alpha val="43137"/>
              </a:srgbClr>
            </a:outerShdw>
          </a:effectLst>
          <a:latin typeface="+mn-lt"/>
        </a:defRPr>
      </a:lvl3pPr>
      <a:lvl4pPr marL="1600200" indent="-336550" algn="l" rtl="0" eaLnBrk="1" fontAlgn="base" hangingPunct="1">
        <a:lnSpc>
          <a:spcPct val="90000"/>
        </a:lnSpc>
        <a:spcBef>
          <a:spcPct val="30000"/>
        </a:spcBef>
        <a:spcAft>
          <a:spcPct val="0"/>
        </a:spcAft>
        <a:buClr>
          <a:schemeClr val="tx2"/>
        </a:buClr>
        <a:buSzPct val="75000"/>
        <a:buFont typeface="Wingdings 2" pitchFamily="18" charset="2"/>
        <a:buBlip>
          <a:blip r:embed="rId16"/>
        </a:buBlip>
        <a:defRPr sz="2000">
          <a:solidFill>
            <a:schemeClr val="tx1"/>
          </a:solidFill>
          <a:effectLst>
            <a:outerShdw blurRad="38100" dist="38100" dir="2700000" algn="tl">
              <a:srgbClr val="000000">
                <a:alpha val="43137"/>
              </a:srgbClr>
            </a:outerShdw>
          </a:effectLst>
          <a:latin typeface="+mn-lt"/>
        </a:defRPr>
      </a:lvl4pPr>
      <a:lvl5pPr marL="1947863" indent="-346075" algn="l" rtl="0" eaLnBrk="1" fontAlgn="base" hangingPunct="1">
        <a:lnSpc>
          <a:spcPct val="90000"/>
        </a:lnSpc>
        <a:spcBef>
          <a:spcPct val="30000"/>
        </a:spcBef>
        <a:spcAft>
          <a:spcPct val="0"/>
        </a:spcAft>
        <a:buClr>
          <a:schemeClr val="tx2"/>
        </a:buClr>
        <a:buSzPct val="75000"/>
        <a:buFont typeface="Wingdings 2" pitchFamily="18" charset="2"/>
        <a:buBlip>
          <a:blip r:embed="rId16"/>
        </a:buBlip>
        <a:defRPr sz="2000">
          <a:solidFill>
            <a:schemeClr val="tx1"/>
          </a:solidFill>
          <a:effectLst>
            <a:outerShdw blurRad="38100" dist="38100" dir="2700000" algn="tl">
              <a:srgbClr val="000000">
                <a:alpha val="43137"/>
              </a:srgbClr>
            </a:outerShdw>
          </a:effectLst>
          <a:latin typeface="+mn-lt"/>
        </a:defRPr>
      </a:lvl5pPr>
      <a:lvl6pPr marL="2405063" indent="-346075" algn="l" rtl="0" eaLnBrk="1" fontAlgn="base" hangingPunct="1">
        <a:lnSpc>
          <a:spcPct val="90000"/>
        </a:lnSpc>
        <a:spcBef>
          <a:spcPct val="30000"/>
        </a:spcBef>
        <a:spcAft>
          <a:spcPct val="0"/>
        </a:spcAft>
        <a:buClr>
          <a:schemeClr val="tx2"/>
        </a:buClr>
        <a:buSzPct val="75000"/>
        <a:buFont typeface="Wingdings 2" pitchFamily="18" charset="2"/>
        <a:buBlip>
          <a:blip r:embed="rId16"/>
        </a:buBlip>
        <a:defRPr sz="2000">
          <a:solidFill>
            <a:schemeClr val="tx1"/>
          </a:solidFill>
          <a:effectLst>
            <a:outerShdw blurRad="38100" dist="38100" dir="2700000" algn="tl">
              <a:srgbClr val="000000">
                <a:alpha val="43137"/>
              </a:srgbClr>
            </a:outerShdw>
          </a:effectLst>
          <a:latin typeface="+mn-lt"/>
        </a:defRPr>
      </a:lvl6pPr>
      <a:lvl7pPr marL="2862263" indent="-346075" algn="l" rtl="0" eaLnBrk="1" fontAlgn="base" hangingPunct="1">
        <a:lnSpc>
          <a:spcPct val="90000"/>
        </a:lnSpc>
        <a:spcBef>
          <a:spcPct val="30000"/>
        </a:spcBef>
        <a:spcAft>
          <a:spcPct val="0"/>
        </a:spcAft>
        <a:buClr>
          <a:schemeClr val="tx2"/>
        </a:buClr>
        <a:buSzPct val="75000"/>
        <a:buFont typeface="Wingdings 2" pitchFamily="18" charset="2"/>
        <a:buBlip>
          <a:blip r:embed="rId16"/>
        </a:buBlip>
        <a:defRPr sz="2000">
          <a:solidFill>
            <a:schemeClr val="tx1"/>
          </a:solidFill>
          <a:effectLst>
            <a:outerShdw blurRad="38100" dist="38100" dir="2700000" algn="tl">
              <a:srgbClr val="000000">
                <a:alpha val="43137"/>
              </a:srgbClr>
            </a:outerShdw>
          </a:effectLst>
          <a:latin typeface="+mn-lt"/>
        </a:defRPr>
      </a:lvl7pPr>
      <a:lvl8pPr marL="3319463" indent="-346075" algn="l" rtl="0" eaLnBrk="1" fontAlgn="base" hangingPunct="1">
        <a:lnSpc>
          <a:spcPct val="90000"/>
        </a:lnSpc>
        <a:spcBef>
          <a:spcPct val="30000"/>
        </a:spcBef>
        <a:spcAft>
          <a:spcPct val="0"/>
        </a:spcAft>
        <a:buClr>
          <a:schemeClr val="tx2"/>
        </a:buClr>
        <a:buSzPct val="75000"/>
        <a:buFont typeface="Wingdings 2" pitchFamily="18" charset="2"/>
        <a:buBlip>
          <a:blip r:embed="rId16"/>
        </a:buBlip>
        <a:defRPr sz="2000">
          <a:solidFill>
            <a:schemeClr val="tx1"/>
          </a:solidFill>
          <a:effectLst>
            <a:outerShdw blurRad="38100" dist="38100" dir="2700000" algn="tl">
              <a:srgbClr val="000000">
                <a:alpha val="43137"/>
              </a:srgbClr>
            </a:outerShdw>
          </a:effectLst>
          <a:latin typeface="+mn-lt"/>
        </a:defRPr>
      </a:lvl8pPr>
      <a:lvl9pPr marL="3776663" indent="-346075" algn="l" rtl="0" eaLnBrk="1" fontAlgn="base" hangingPunct="1">
        <a:lnSpc>
          <a:spcPct val="90000"/>
        </a:lnSpc>
        <a:spcBef>
          <a:spcPct val="30000"/>
        </a:spcBef>
        <a:spcAft>
          <a:spcPct val="0"/>
        </a:spcAft>
        <a:buClr>
          <a:schemeClr val="tx2"/>
        </a:buClr>
        <a:buSzPct val="75000"/>
        <a:buFont typeface="Wingdings 2" pitchFamily="18" charset="2"/>
        <a:buBlip>
          <a:blip r:embed="rId16"/>
        </a:buBlip>
        <a:defRPr sz="2000">
          <a:solidFill>
            <a:schemeClr val="tx1"/>
          </a:solidFill>
          <a:effectLst>
            <a:outerShdw blurRad="38100" dist="38100" dir="2700000" algn="tl">
              <a:srgbClr val="000000">
                <a:alpha val="43137"/>
              </a:srgbClr>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bg2">
                <a:lumMod val="75000"/>
              </a:schemeClr>
            </a:gs>
            <a:gs pos="100000">
              <a:schemeClr val="bg1">
                <a:shade val="30000"/>
                <a:satMod val="200000"/>
              </a:schemeClr>
            </a:gs>
          </a:gsLst>
          <a:path path="circle">
            <a:fillToRect l="100000" t="100000" r="100000" b="100000"/>
          </a:path>
          <a:tileRect/>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23850" y="228600"/>
            <a:ext cx="8515350" cy="750888"/>
          </a:xfrm>
          <a:prstGeom prst="rect">
            <a:avLst/>
          </a:prstGeom>
          <a:noFill/>
          <a:ln w="9525">
            <a:noFill/>
            <a:miter lim="800000"/>
            <a:headEnd/>
            <a:tailEnd/>
          </a:ln>
          <a:effectLst/>
        </p:spPr>
        <p:txBody>
          <a:bodyPr vert="horz" wrap="square" lIns="91440" tIns="45720" rIns="91440" bIns="45720" numCol="1" anchor="t" anchorCtr="0" compatLnSpc="1">
            <a:spAutoFit/>
          </a:bodyPr>
          <a:lstStyle/>
          <a:p>
            <a:pPr lvl="0"/>
            <a:r>
              <a:rPr lang="en-US" smtClean="0"/>
              <a:t>Click to edit Title Slide</a:t>
            </a:r>
          </a:p>
        </p:txBody>
      </p:sp>
      <p:sp>
        <p:nvSpPr>
          <p:cNvPr id="1032" name="Rectangle 8"/>
          <p:cNvSpPr>
            <a:spLocks noGrp="1" noChangeArrowheads="1"/>
          </p:cNvSpPr>
          <p:nvPr>
            <p:ph type="body" idx="1"/>
          </p:nvPr>
        </p:nvSpPr>
        <p:spPr bwMode="auto">
          <a:xfrm>
            <a:off x="381000" y="1417638"/>
            <a:ext cx="8443913" cy="2214562"/>
          </a:xfrm>
          <a:prstGeom prst="rect">
            <a:avLst/>
          </a:prstGeom>
          <a:noFill/>
          <a:ln w="9525">
            <a:noFill/>
            <a:miter lim="800000"/>
            <a:headEnd/>
            <a:tailEnd/>
          </a:ln>
          <a:effectLst/>
        </p:spPr>
        <p:txBody>
          <a:bodyPr vert="horz" wrap="square" lIns="91440" tIns="45720" rIns="91440" bIns="45720" numCol="1" anchor="t" anchorCtr="0" compatLnSpc="1">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2052" name="Picture 11" descr="bullet"/>
          <p:cNvPicPr>
            <a:picLocks noChangeAspect="1" noChangeArrowheads="1"/>
          </p:cNvPicPr>
          <p:nvPr/>
        </p:nvPicPr>
        <p:blipFill>
          <a:blip r:embed="rId13"/>
          <a:srcRect/>
          <a:stretch>
            <a:fillRect/>
          </a:stretch>
        </p:blipFill>
        <p:spPr bwMode="auto">
          <a:xfrm>
            <a:off x="9336088" y="0"/>
            <a:ext cx="241300" cy="241300"/>
          </a:xfrm>
          <a:prstGeom prst="rect">
            <a:avLst/>
          </a:prstGeom>
          <a:noFill/>
          <a:ln w="9525">
            <a:noFill/>
            <a:miter lim="800000"/>
            <a:headEnd/>
            <a:tailEnd/>
          </a:ln>
        </p:spPr>
      </p:pic>
    </p:spTree>
  </p:cSld>
  <p:clrMap bg1="dk2" tx1="lt1" bg2="dk1" tx2="lt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Lst>
  <p:transition>
    <p:fade/>
  </p:transition>
  <p:timing>
    <p:tnLst>
      <p:par>
        <p:cTn id="1" dur="indefinite" restart="never" nodeType="tmRoot"/>
      </p:par>
    </p:tnLst>
  </p:timing>
  <p:hf sldNum="0" hdr="0" dt="0"/>
  <p:txStyles>
    <p:titleStyle>
      <a:lvl1pPr algn="l" rtl="0" eaLnBrk="1" fontAlgn="base" hangingPunct="1">
        <a:lnSpc>
          <a:spcPct val="90000"/>
        </a:lnSpc>
        <a:spcBef>
          <a:spcPct val="0"/>
        </a:spcBef>
        <a:spcAft>
          <a:spcPct val="0"/>
        </a:spcAft>
        <a:defRPr sz="4800">
          <a:solidFill>
            <a:schemeClr val="tx2"/>
          </a:solidFill>
          <a:effectLst>
            <a:outerShdw blurRad="38100" dist="38100" dir="2700000" algn="tl">
              <a:srgbClr val="000000">
                <a:alpha val="43137"/>
              </a:srgbClr>
            </a:outerShdw>
          </a:effectLst>
          <a:latin typeface="+mj-lt"/>
          <a:ea typeface="+mj-ea"/>
          <a:cs typeface="+mj-cs"/>
        </a:defRPr>
      </a:lvl1pPr>
      <a:lvl2pPr algn="l" rtl="0" eaLnBrk="1" fontAlgn="base" hangingPunct="1">
        <a:lnSpc>
          <a:spcPct val="90000"/>
        </a:lnSpc>
        <a:spcBef>
          <a:spcPct val="0"/>
        </a:spcBef>
        <a:spcAft>
          <a:spcPct val="0"/>
        </a:spcAft>
        <a:defRPr sz="4800">
          <a:solidFill>
            <a:schemeClr val="tx2"/>
          </a:solidFill>
          <a:effectLst>
            <a:outerShdw blurRad="38100" dist="38100" dir="2700000" algn="tl">
              <a:srgbClr val="000000">
                <a:alpha val="43137"/>
              </a:srgbClr>
            </a:outerShdw>
          </a:effectLst>
          <a:latin typeface="Segoe Semibold" pitchFamily="34" charset="0"/>
        </a:defRPr>
      </a:lvl2pPr>
      <a:lvl3pPr algn="l" rtl="0" eaLnBrk="1" fontAlgn="base" hangingPunct="1">
        <a:lnSpc>
          <a:spcPct val="90000"/>
        </a:lnSpc>
        <a:spcBef>
          <a:spcPct val="0"/>
        </a:spcBef>
        <a:spcAft>
          <a:spcPct val="0"/>
        </a:spcAft>
        <a:defRPr sz="4800">
          <a:solidFill>
            <a:schemeClr val="tx2"/>
          </a:solidFill>
          <a:effectLst>
            <a:outerShdw blurRad="38100" dist="38100" dir="2700000" algn="tl">
              <a:srgbClr val="000000">
                <a:alpha val="43137"/>
              </a:srgbClr>
            </a:outerShdw>
          </a:effectLst>
          <a:latin typeface="Segoe Semibold" pitchFamily="34" charset="0"/>
        </a:defRPr>
      </a:lvl3pPr>
      <a:lvl4pPr algn="l" rtl="0" eaLnBrk="1" fontAlgn="base" hangingPunct="1">
        <a:lnSpc>
          <a:spcPct val="90000"/>
        </a:lnSpc>
        <a:spcBef>
          <a:spcPct val="0"/>
        </a:spcBef>
        <a:spcAft>
          <a:spcPct val="0"/>
        </a:spcAft>
        <a:defRPr sz="4800">
          <a:solidFill>
            <a:schemeClr val="tx2"/>
          </a:solidFill>
          <a:effectLst>
            <a:outerShdw blurRad="38100" dist="38100" dir="2700000" algn="tl">
              <a:srgbClr val="000000">
                <a:alpha val="43137"/>
              </a:srgbClr>
            </a:outerShdw>
          </a:effectLst>
          <a:latin typeface="Segoe Semibold" pitchFamily="34" charset="0"/>
        </a:defRPr>
      </a:lvl4pPr>
      <a:lvl5pPr algn="l" rtl="0" eaLnBrk="1" fontAlgn="base" hangingPunct="1">
        <a:lnSpc>
          <a:spcPct val="90000"/>
        </a:lnSpc>
        <a:spcBef>
          <a:spcPct val="0"/>
        </a:spcBef>
        <a:spcAft>
          <a:spcPct val="0"/>
        </a:spcAft>
        <a:defRPr sz="4800">
          <a:solidFill>
            <a:schemeClr val="tx2"/>
          </a:solidFill>
          <a:effectLst>
            <a:outerShdw blurRad="38100" dist="38100" dir="2700000" algn="tl">
              <a:srgbClr val="000000">
                <a:alpha val="43137"/>
              </a:srgbClr>
            </a:outerShdw>
          </a:effectLst>
          <a:latin typeface="Segoe Semibold" pitchFamily="34" charset="0"/>
        </a:defRPr>
      </a:lvl5pPr>
      <a:lvl6pPr marL="457200" algn="l" rtl="0" eaLnBrk="1" fontAlgn="base" hangingPunct="1">
        <a:lnSpc>
          <a:spcPct val="90000"/>
        </a:lnSpc>
        <a:spcBef>
          <a:spcPct val="0"/>
        </a:spcBef>
        <a:spcAft>
          <a:spcPct val="0"/>
        </a:spcAft>
        <a:defRPr sz="4800">
          <a:solidFill>
            <a:schemeClr val="tx2"/>
          </a:solidFill>
          <a:effectLst>
            <a:outerShdw blurRad="38100" dist="38100" dir="2700000" algn="tl">
              <a:srgbClr val="000000">
                <a:alpha val="43137"/>
              </a:srgbClr>
            </a:outerShdw>
          </a:effectLst>
          <a:latin typeface="Segoe Semibold" pitchFamily="34" charset="0"/>
        </a:defRPr>
      </a:lvl6pPr>
      <a:lvl7pPr marL="914400" algn="l" rtl="0" eaLnBrk="1" fontAlgn="base" hangingPunct="1">
        <a:lnSpc>
          <a:spcPct val="90000"/>
        </a:lnSpc>
        <a:spcBef>
          <a:spcPct val="0"/>
        </a:spcBef>
        <a:spcAft>
          <a:spcPct val="0"/>
        </a:spcAft>
        <a:defRPr sz="4800">
          <a:solidFill>
            <a:schemeClr val="tx2"/>
          </a:solidFill>
          <a:effectLst>
            <a:outerShdw blurRad="38100" dist="38100" dir="2700000" algn="tl">
              <a:srgbClr val="000000">
                <a:alpha val="43137"/>
              </a:srgbClr>
            </a:outerShdw>
          </a:effectLst>
          <a:latin typeface="Segoe Semibold" pitchFamily="34" charset="0"/>
        </a:defRPr>
      </a:lvl7pPr>
      <a:lvl8pPr marL="1371600" algn="l" rtl="0" eaLnBrk="1" fontAlgn="base" hangingPunct="1">
        <a:lnSpc>
          <a:spcPct val="90000"/>
        </a:lnSpc>
        <a:spcBef>
          <a:spcPct val="0"/>
        </a:spcBef>
        <a:spcAft>
          <a:spcPct val="0"/>
        </a:spcAft>
        <a:defRPr sz="4800">
          <a:solidFill>
            <a:schemeClr val="tx2"/>
          </a:solidFill>
          <a:effectLst>
            <a:outerShdw blurRad="38100" dist="38100" dir="2700000" algn="tl">
              <a:srgbClr val="000000">
                <a:alpha val="43137"/>
              </a:srgbClr>
            </a:outerShdw>
          </a:effectLst>
          <a:latin typeface="Segoe Semibold" pitchFamily="34" charset="0"/>
        </a:defRPr>
      </a:lvl8pPr>
      <a:lvl9pPr marL="1828800" algn="l" rtl="0" eaLnBrk="1" fontAlgn="base" hangingPunct="1">
        <a:lnSpc>
          <a:spcPct val="90000"/>
        </a:lnSpc>
        <a:spcBef>
          <a:spcPct val="0"/>
        </a:spcBef>
        <a:spcAft>
          <a:spcPct val="0"/>
        </a:spcAft>
        <a:defRPr sz="4800">
          <a:solidFill>
            <a:schemeClr val="tx2"/>
          </a:solidFill>
          <a:effectLst>
            <a:outerShdw blurRad="38100" dist="38100" dir="2700000" algn="tl">
              <a:srgbClr val="000000">
                <a:alpha val="43137"/>
              </a:srgbClr>
            </a:outerShdw>
          </a:effectLst>
          <a:latin typeface="Segoe Semibold" pitchFamily="34" charset="0"/>
        </a:defRPr>
      </a:lvl9pPr>
    </p:titleStyle>
    <p:bodyStyle>
      <a:lvl1pPr marL="447675" indent="-447675" algn="l" rtl="0" eaLnBrk="1" fontAlgn="base" hangingPunct="1">
        <a:lnSpc>
          <a:spcPct val="90000"/>
        </a:lnSpc>
        <a:spcBef>
          <a:spcPct val="30000"/>
        </a:spcBef>
        <a:spcAft>
          <a:spcPct val="0"/>
        </a:spcAft>
        <a:buClr>
          <a:schemeClr val="tx2"/>
        </a:buClr>
        <a:buFont typeface="Wingdings 2" pitchFamily="18" charset="2"/>
        <a:buBlip>
          <a:blip r:embed="rId14"/>
        </a:buBlip>
        <a:defRPr sz="3200">
          <a:solidFill>
            <a:schemeClr val="tx1"/>
          </a:solidFill>
          <a:effectLst>
            <a:outerShdw blurRad="38100" dist="38100" dir="2700000" algn="tl">
              <a:srgbClr val="000000">
                <a:alpha val="43137"/>
              </a:srgbClr>
            </a:outerShdw>
          </a:effectLst>
          <a:latin typeface="+mn-lt"/>
          <a:ea typeface="+mn-ea"/>
          <a:cs typeface="+mn-cs"/>
        </a:defRPr>
      </a:lvl1pPr>
      <a:lvl2pPr marL="858838" indent="-409575" algn="l" rtl="0" eaLnBrk="1" fontAlgn="base" hangingPunct="1">
        <a:lnSpc>
          <a:spcPct val="90000"/>
        </a:lnSpc>
        <a:spcBef>
          <a:spcPct val="30000"/>
        </a:spcBef>
        <a:spcAft>
          <a:spcPct val="0"/>
        </a:spcAft>
        <a:buClr>
          <a:schemeClr val="tx2"/>
        </a:buClr>
        <a:buSzPct val="75000"/>
        <a:buFont typeface="Wingdings 2" pitchFamily="18" charset="2"/>
        <a:buBlip>
          <a:blip r:embed="rId15"/>
        </a:buBlip>
        <a:defRPr sz="2800">
          <a:solidFill>
            <a:schemeClr val="tx1"/>
          </a:solidFill>
          <a:effectLst>
            <a:outerShdw blurRad="38100" dist="38100" dir="2700000" algn="tl">
              <a:srgbClr val="000000">
                <a:alpha val="43137"/>
              </a:srgbClr>
            </a:outerShdw>
          </a:effectLst>
          <a:latin typeface="+mn-lt"/>
        </a:defRPr>
      </a:lvl2pPr>
      <a:lvl3pPr marL="1262063" indent="-401638" algn="l" rtl="0" eaLnBrk="1" fontAlgn="base" hangingPunct="1">
        <a:lnSpc>
          <a:spcPct val="90000"/>
        </a:lnSpc>
        <a:spcBef>
          <a:spcPct val="30000"/>
        </a:spcBef>
        <a:spcAft>
          <a:spcPct val="0"/>
        </a:spcAft>
        <a:buClr>
          <a:schemeClr val="tx2"/>
        </a:buClr>
        <a:buSzPct val="75000"/>
        <a:buFont typeface="Wingdings 2" pitchFamily="18" charset="2"/>
        <a:buBlip>
          <a:blip r:embed="rId15"/>
        </a:buBlip>
        <a:defRPr sz="2400">
          <a:solidFill>
            <a:schemeClr val="tx1"/>
          </a:solidFill>
          <a:effectLst>
            <a:outerShdw blurRad="38100" dist="38100" dir="2700000" algn="tl">
              <a:srgbClr val="000000">
                <a:alpha val="43137"/>
              </a:srgbClr>
            </a:outerShdw>
          </a:effectLst>
          <a:latin typeface="+mn-lt"/>
        </a:defRPr>
      </a:lvl3pPr>
      <a:lvl4pPr marL="1600200" indent="-336550" algn="l" rtl="0" eaLnBrk="1" fontAlgn="base" hangingPunct="1">
        <a:lnSpc>
          <a:spcPct val="90000"/>
        </a:lnSpc>
        <a:spcBef>
          <a:spcPct val="30000"/>
        </a:spcBef>
        <a:spcAft>
          <a:spcPct val="0"/>
        </a:spcAft>
        <a:buClr>
          <a:schemeClr val="tx2"/>
        </a:buClr>
        <a:buSzPct val="75000"/>
        <a:buFont typeface="Wingdings 2" pitchFamily="18" charset="2"/>
        <a:buBlip>
          <a:blip r:embed="rId15"/>
        </a:buBlip>
        <a:defRPr sz="2000">
          <a:solidFill>
            <a:schemeClr val="tx1"/>
          </a:solidFill>
          <a:effectLst>
            <a:outerShdw blurRad="38100" dist="38100" dir="2700000" algn="tl">
              <a:srgbClr val="000000">
                <a:alpha val="43137"/>
              </a:srgbClr>
            </a:outerShdw>
          </a:effectLst>
          <a:latin typeface="+mn-lt"/>
        </a:defRPr>
      </a:lvl4pPr>
      <a:lvl5pPr marL="1947863" indent="-346075" algn="l" rtl="0" eaLnBrk="1" fontAlgn="base" hangingPunct="1">
        <a:lnSpc>
          <a:spcPct val="90000"/>
        </a:lnSpc>
        <a:spcBef>
          <a:spcPct val="30000"/>
        </a:spcBef>
        <a:spcAft>
          <a:spcPct val="0"/>
        </a:spcAft>
        <a:buClr>
          <a:schemeClr val="tx2"/>
        </a:buClr>
        <a:buSzPct val="75000"/>
        <a:buFont typeface="Wingdings 2" pitchFamily="18" charset="2"/>
        <a:buBlip>
          <a:blip r:embed="rId15"/>
        </a:buBlip>
        <a:defRPr sz="2000">
          <a:solidFill>
            <a:schemeClr val="tx1"/>
          </a:solidFill>
          <a:effectLst>
            <a:outerShdw blurRad="38100" dist="38100" dir="2700000" algn="tl">
              <a:srgbClr val="000000">
                <a:alpha val="43137"/>
              </a:srgbClr>
            </a:outerShdw>
          </a:effectLst>
          <a:latin typeface="+mn-lt"/>
        </a:defRPr>
      </a:lvl5pPr>
      <a:lvl6pPr marL="2405063" indent="-346075" algn="l" rtl="0" eaLnBrk="1" fontAlgn="base" hangingPunct="1">
        <a:lnSpc>
          <a:spcPct val="90000"/>
        </a:lnSpc>
        <a:spcBef>
          <a:spcPct val="30000"/>
        </a:spcBef>
        <a:spcAft>
          <a:spcPct val="0"/>
        </a:spcAft>
        <a:buClr>
          <a:schemeClr val="tx2"/>
        </a:buClr>
        <a:buSzPct val="75000"/>
        <a:buFont typeface="Wingdings 2" pitchFamily="18" charset="2"/>
        <a:buBlip>
          <a:blip r:embed="rId15"/>
        </a:buBlip>
        <a:defRPr sz="2000">
          <a:solidFill>
            <a:schemeClr val="tx1"/>
          </a:solidFill>
          <a:effectLst>
            <a:outerShdw blurRad="38100" dist="38100" dir="2700000" algn="tl">
              <a:srgbClr val="000000">
                <a:alpha val="43137"/>
              </a:srgbClr>
            </a:outerShdw>
          </a:effectLst>
          <a:latin typeface="+mn-lt"/>
        </a:defRPr>
      </a:lvl6pPr>
      <a:lvl7pPr marL="2862263" indent="-346075" algn="l" rtl="0" eaLnBrk="1" fontAlgn="base" hangingPunct="1">
        <a:lnSpc>
          <a:spcPct val="90000"/>
        </a:lnSpc>
        <a:spcBef>
          <a:spcPct val="30000"/>
        </a:spcBef>
        <a:spcAft>
          <a:spcPct val="0"/>
        </a:spcAft>
        <a:buClr>
          <a:schemeClr val="tx2"/>
        </a:buClr>
        <a:buSzPct val="75000"/>
        <a:buFont typeface="Wingdings 2" pitchFamily="18" charset="2"/>
        <a:buBlip>
          <a:blip r:embed="rId15"/>
        </a:buBlip>
        <a:defRPr sz="2000">
          <a:solidFill>
            <a:schemeClr val="tx1"/>
          </a:solidFill>
          <a:effectLst>
            <a:outerShdw blurRad="38100" dist="38100" dir="2700000" algn="tl">
              <a:srgbClr val="000000">
                <a:alpha val="43137"/>
              </a:srgbClr>
            </a:outerShdw>
          </a:effectLst>
          <a:latin typeface="+mn-lt"/>
        </a:defRPr>
      </a:lvl7pPr>
      <a:lvl8pPr marL="3319463" indent="-346075" algn="l" rtl="0" eaLnBrk="1" fontAlgn="base" hangingPunct="1">
        <a:lnSpc>
          <a:spcPct val="90000"/>
        </a:lnSpc>
        <a:spcBef>
          <a:spcPct val="30000"/>
        </a:spcBef>
        <a:spcAft>
          <a:spcPct val="0"/>
        </a:spcAft>
        <a:buClr>
          <a:schemeClr val="tx2"/>
        </a:buClr>
        <a:buSzPct val="75000"/>
        <a:buFont typeface="Wingdings 2" pitchFamily="18" charset="2"/>
        <a:buBlip>
          <a:blip r:embed="rId15"/>
        </a:buBlip>
        <a:defRPr sz="2000">
          <a:solidFill>
            <a:schemeClr val="tx1"/>
          </a:solidFill>
          <a:effectLst>
            <a:outerShdw blurRad="38100" dist="38100" dir="2700000" algn="tl">
              <a:srgbClr val="000000">
                <a:alpha val="43137"/>
              </a:srgbClr>
            </a:outerShdw>
          </a:effectLst>
          <a:latin typeface="+mn-lt"/>
        </a:defRPr>
      </a:lvl8pPr>
      <a:lvl9pPr marL="3776663" indent="-346075" algn="l" rtl="0" eaLnBrk="1" fontAlgn="base" hangingPunct="1">
        <a:lnSpc>
          <a:spcPct val="90000"/>
        </a:lnSpc>
        <a:spcBef>
          <a:spcPct val="30000"/>
        </a:spcBef>
        <a:spcAft>
          <a:spcPct val="0"/>
        </a:spcAft>
        <a:buClr>
          <a:schemeClr val="tx2"/>
        </a:buClr>
        <a:buSzPct val="75000"/>
        <a:buFont typeface="Wingdings 2" pitchFamily="18" charset="2"/>
        <a:buBlip>
          <a:blip r:embed="rId15"/>
        </a:buBlip>
        <a:defRPr sz="2000">
          <a:solidFill>
            <a:schemeClr val="tx1"/>
          </a:solidFill>
          <a:effectLst>
            <a:outerShdw blurRad="38100" dist="38100" dir="2700000" algn="tl">
              <a:srgbClr val="000000">
                <a:alpha val="43137"/>
              </a:srgbClr>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bg2">
                <a:lumMod val="75000"/>
              </a:schemeClr>
            </a:gs>
            <a:gs pos="100000">
              <a:schemeClr val="bg1">
                <a:shade val="30000"/>
                <a:satMod val="200000"/>
              </a:schemeClr>
            </a:gs>
          </a:gsLst>
          <a:path path="circle">
            <a:fillToRect l="100000" t="100000" r="100000" b="100000"/>
          </a:path>
          <a:tileRect/>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23850" y="228600"/>
            <a:ext cx="8515350" cy="750888"/>
          </a:xfrm>
          <a:prstGeom prst="rect">
            <a:avLst/>
          </a:prstGeom>
          <a:noFill/>
          <a:ln w="9525">
            <a:noFill/>
            <a:miter lim="800000"/>
            <a:headEnd/>
            <a:tailEnd/>
          </a:ln>
          <a:effectLst/>
        </p:spPr>
        <p:txBody>
          <a:bodyPr vert="horz" wrap="square" lIns="91440" tIns="45720" rIns="91440" bIns="45720" numCol="1" anchor="t" anchorCtr="0" compatLnSpc="1">
            <a:spAutoFit/>
          </a:bodyPr>
          <a:lstStyle/>
          <a:p>
            <a:pPr lvl="0"/>
            <a:r>
              <a:rPr lang="en-US" smtClean="0"/>
              <a:t>Click to edit Title Slide</a:t>
            </a:r>
          </a:p>
        </p:txBody>
      </p:sp>
      <p:sp>
        <p:nvSpPr>
          <p:cNvPr id="1032" name="Rectangle 8"/>
          <p:cNvSpPr>
            <a:spLocks noGrp="1" noChangeArrowheads="1"/>
          </p:cNvSpPr>
          <p:nvPr>
            <p:ph type="body" idx="1"/>
          </p:nvPr>
        </p:nvSpPr>
        <p:spPr bwMode="auto">
          <a:xfrm>
            <a:off x="381000" y="1417638"/>
            <a:ext cx="8443913" cy="2214562"/>
          </a:xfrm>
          <a:prstGeom prst="rect">
            <a:avLst/>
          </a:prstGeom>
          <a:noFill/>
          <a:ln w="9525">
            <a:noFill/>
            <a:miter lim="800000"/>
            <a:headEnd/>
            <a:tailEnd/>
          </a:ln>
          <a:effectLst/>
        </p:spPr>
        <p:txBody>
          <a:bodyPr vert="horz" wrap="square" lIns="91440" tIns="45720" rIns="91440" bIns="45720" numCol="1" anchor="t" anchorCtr="0" compatLnSpc="1">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3076" name="Picture 11" descr="bullet"/>
          <p:cNvPicPr>
            <a:picLocks noChangeAspect="1" noChangeArrowheads="1"/>
          </p:cNvPicPr>
          <p:nvPr/>
        </p:nvPicPr>
        <p:blipFill>
          <a:blip r:embed="rId13"/>
          <a:srcRect/>
          <a:stretch>
            <a:fillRect/>
          </a:stretch>
        </p:blipFill>
        <p:spPr bwMode="auto">
          <a:xfrm>
            <a:off x="9336088" y="0"/>
            <a:ext cx="241300" cy="241300"/>
          </a:xfrm>
          <a:prstGeom prst="rect">
            <a:avLst/>
          </a:prstGeom>
          <a:noFill/>
          <a:ln w="9525">
            <a:noFill/>
            <a:miter lim="800000"/>
            <a:headEnd/>
            <a:tailEnd/>
          </a:ln>
        </p:spPr>
      </p:pic>
      <p:sp>
        <p:nvSpPr>
          <p:cNvPr id="5" name="Rectangle 4"/>
          <p:cNvSpPr>
            <a:spLocks noChangeArrowheads="1"/>
          </p:cNvSpPr>
          <p:nvPr/>
        </p:nvSpPr>
        <p:spPr bwMode="auto">
          <a:xfrm>
            <a:off x="6043613" y="130175"/>
            <a:ext cx="2992437" cy="246063"/>
          </a:xfrm>
          <a:prstGeom prst="rect">
            <a:avLst/>
          </a:prstGeom>
          <a:noFill/>
          <a:ln w="12700" cap="flat" cmpd="sng" algn="ctr">
            <a:noFill/>
            <a:prstDash val="solid"/>
            <a:miter lim="800000"/>
            <a:headEnd/>
            <a:tailEnd/>
          </a:ln>
          <a:effectLst/>
        </p:spPr>
        <p:txBody>
          <a:bodyPr vert="horz" wrap="none" lIns="91440" tIns="45720" rIns="91440" bIns="45720" numCol="1" anchor="ctr" anchorCtr="0" compatLnSpc="1">
            <a:spAutoFit/>
          </a:bodyPr>
          <a:lstStyle>
            <a:defPPr>
              <a:defRPr lang="en-US"/>
            </a:defPPr>
            <a:lvl1pPr algn="l" rtl="0" fontAlgn="base">
              <a:spcBef>
                <a:spcPct val="0"/>
              </a:spcBef>
              <a:spcAft>
                <a:spcPct val="0"/>
              </a:spcAft>
              <a:defRPr>
                <a:solidFill>
                  <a:schemeClr val="tx1"/>
                </a:solidFill>
                <a:latin typeface="Segoe Semibold" pitchFamily="34" charset="0"/>
                <a:ea typeface="+mn-ea"/>
                <a:cs typeface="+mn-cs"/>
              </a:defRPr>
            </a:lvl1pPr>
            <a:lvl2pPr marL="457200" algn="l" rtl="0" fontAlgn="base">
              <a:spcBef>
                <a:spcPct val="0"/>
              </a:spcBef>
              <a:spcAft>
                <a:spcPct val="0"/>
              </a:spcAft>
              <a:defRPr>
                <a:solidFill>
                  <a:schemeClr val="tx1"/>
                </a:solidFill>
                <a:latin typeface="Segoe Semibold" pitchFamily="34" charset="0"/>
                <a:ea typeface="+mn-ea"/>
                <a:cs typeface="+mn-cs"/>
              </a:defRPr>
            </a:lvl2pPr>
            <a:lvl3pPr marL="914400" algn="l" rtl="0" fontAlgn="base">
              <a:spcBef>
                <a:spcPct val="0"/>
              </a:spcBef>
              <a:spcAft>
                <a:spcPct val="0"/>
              </a:spcAft>
              <a:defRPr>
                <a:solidFill>
                  <a:schemeClr val="tx1"/>
                </a:solidFill>
                <a:latin typeface="Segoe Semibold" pitchFamily="34" charset="0"/>
                <a:ea typeface="+mn-ea"/>
                <a:cs typeface="+mn-cs"/>
              </a:defRPr>
            </a:lvl3pPr>
            <a:lvl4pPr marL="1371600" algn="l" rtl="0" fontAlgn="base">
              <a:spcBef>
                <a:spcPct val="0"/>
              </a:spcBef>
              <a:spcAft>
                <a:spcPct val="0"/>
              </a:spcAft>
              <a:defRPr>
                <a:solidFill>
                  <a:schemeClr val="tx1"/>
                </a:solidFill>
                <a:latin typeface="Segoe Semibold" pitchFamily="34" charset="0"/>
                <a:ea typeface="+mn-ea"/>
                <a:cs typeface="+mn-cs"/>
              </a:defRPr>
            </a:lvl4pPr>
            <a:lvl5pPr marL="1828800" algn="l" rtl="0" fontAlgn="base">
              <a:spcBef>
                <a:spcPct val="0"/>
              </a:spcBef>
              <a:spcAft>
                <a:spcPct val="0"/>
              </a:spcAft>
              <a:defRPr>
                <a:solidFill>
                  <a:schemeClr val="tx1"/>
                </a:solidFill>
                <a:latin typeface="Segoe Semibold" pitchFamily="34" charset="0"/>
                <a:ea typeface="+mn-ea"/>
                <a:cs typeface="+mn-cs"/>
              </a:defRPr>
            </a:lvl5pPr>
            <a:lvl6pPr marL="2286000" algn="l" defTabSz="914400" rtl="0" latinLnBrk="0">
              <a:defRPr>
                <a:solidFill>
                  <a:schemeClr val="tx1"/>
                </a:solidFill>
                <a:latin typeface="Segoe Semibold" pitchFamily="34" charset="0"/>
                <a:ea typeface="+mn-ea"/>
                <a:cs typeface="+mn-cs"/>
              </a:defRPr>
            </a:lvl6pPr>
            <a:lvl7pPr marL="2743200" algn="l" defTabSz="914400" rtl="0" latinLnBrk="0">
              <a:defRPr>
                <a:solidFill>
                  <a:schemeClr val="tx1"/>
                </a:solidFill>
                <a:latin typeface="Segoe Semibold" pitchFamily="34" charset="0"/>
                <a:ea typeface="+mn-ea"/>
                <a:cs typeface="+mn-cs"/>
              </a:defRPr>
            </a:lvl7pPr>
            <a:lvl8pPr marL="3200400" algn="l" defTabSz="914400" rtl="0" latinLnBrk="0">
              <a:defRPr>
                <a:solidFill>
                  <a:schemeClr val="tx1"/>
                </a:solidFill>
                <a:latin typeface="Segoe Semibold" pitchFamily="34" charset="0"/>
                <a:ea typeface="+mn-ea"/>
                <a:cs typeface="+mn-cs"/>
              </a:defRPr>
            </a:lvl8pPr>
            <a:lvl9pPr marL="3657600" algn="l" defTabSz="914400" rtl="0" latinLnBrk="0">
              <a:defRPr>
                <a:solidFill>
                  <a:schemeClr val="tx1"/>
                </a:solidFill>
                <a:latin typeface="Segoe Semibold" pitchFamily="34" charset="0"/>
                <a:ea typeface="+mn-ea"/>
                <a:cs typeface="+mn-cs"/>
              </a:defRPr>
            </a:lvl9pPr>
          </a:lstStyle>
          <a:p>
            <a:pPr>
              <a:lnSpc>
                <a:spcPct val="100000"/>
              </a:lnSpc>
              <a:defRPr/>
            </a:pPr>
            <a:r>
              <a:rPr lang="en-US" sz="1000" b="1" i="1" kern="0" dirty="0" smtClean="0">
                <a:effectLst/>
                <a:latin typeface="Tahoma" pitchFamily="34" charset="0"/>
                <a:ea typeface="Calibri" pitchFamily="34" charset="0"/>
                <a:cs typeface="Tahoma" pitchFamily="34" charset="0"/>
              </a:rPr>
              <a:t>Covered under Microsoft NDA - Confidential</a:t>
            </a:r>
            <a:endParaRPr lang="en-US" sz="1800" kern="0" dirty="0" smtClean="0">
              <a:effectLst/>
            </a:endParaRPr>
          </a:p>
        </p:txBody>
      </p:sp>
    </p:spTree>
  </p:cSld>
  <p:clrMap bg1="dk2" tx1="lt1" bg2="dk1" tx2="lt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Lst>
  <p:transition>
    <p:fade/>
  </p:transition>
  <p:timing>
    <p:tnLst>
      <p:par>
        <p:cTn id="1" dur="indefinite" restart="never" nodeType="tmRoot"/>
      </p:par>
    </p:tnLst>
  </p:timing>
  <p:hf sldNum="0" hdr="0" dt="0"/>
  <p:txStyles>
    <p:titleStyle>
      <a:lvl1pPr algn="l" rtl="0" eaLnBrk="1" fontAlgn="base" hangingPunct="1">
        <a:lnSpc>
          <a:spcPct val="90000"/>
        </a:lnSpc>
        <a:spcBef>
          <a:spcPct val="0"/>
        </a:spcBef>
        <a:spcAft>
          <a:spcPct val="0"/>
        </a:spcAft>
        <a:defRPr sz="4800">
          <a:solidFill>
            <a:schemeClr val="tx2"/>
          </a:solidFill>
          <a:effectLst>
            <a:outerShdw blurRad="38100" dist="38100" dir="2700000" algn="tl">
              <a:srgbClr val="000000">
                <a:alpha val="43137"/>
              </a:srgbClr>
            </a:outerShdw>
          </a:effectLst>
          <a:latin typeface="+mj-lt"/>
          <a:ea typeface="+mj-ea"/>
          <a:cs typeface="+mj-cs"/>
        </a:defRPr>
      </a:lvl1pPr>
      <a:lvl2pPr algn="l" rtl="0" eaLnBrk="1" fontAlgn="base" hangingPunct="1">
        <a:lnSpc>
          <a:spcPct val="90000"/>
        </a:lnSpc>
        <a:spcBef>
          <a:spcPct val="0"/>
        </a:spcBef>
        <a:spcAft>
          <a:spcPct val="0"/>
        </a:spcAft>
        <a:defRPr sz="4800">
          <a:solidFill>
            <a:schemeClr val="tx2"/>
          </a:solidFill>
          <a:effectLst>
            <a:outerShdw blurRad="38100" dist="38100" dir="2700000" algn="tl">
              <a:srgbClr val="000000">
                <a:alpha val="43137"/>
              </a:srgbClr>
            </a:outerShdw>
          </a:effectLst>
          <a:latin typeface="Segoe Semibold" pitchFamily="34" charset="0"/>
        </a:defRPr>
      </a:lvl2pPr>
      <a:lvl3pPr algn="l" rtl="0" eaLnBrk="1" fontAlgn="base" hangingPunct="1">
        <a:lnSpc>
          <a:spcPct val="90000"/>
        </a:lnSpc>
        <a:spcBef>
          <a:spcPct val="0"/>
        </a:spcBef>
        <a:spcAft>
          <a:spcPct val="0"/>
        </a:spcAft>
        <a:defRPr sz="4800">
          <a:solidFill>
            <a:schemeClr val="tx2"/>
          </a:solidFill>
          <a:effectLst>
            <a:outerShdw blurRad="38100" dist="38100" dir="2700000" algn="tl">
              <a:srgbClr val="000000">
                <a:alpha val="43137"/>
              </a:srgbClr>
            </a:outerShdw>
          </a:effectLst>
          <a:latin typeface="Segoe Semibold" pitchFamily="34" charset="0"/>
        </a:defRPr>
      </a:lvl3pPr>
      <a:lvl4pPr algn="l" rtl="0" eaLnBrk="1" fontAlgn="base" hangingPunct="1">
        <a:lnSpc>
          <a:spcPct val="90000"/>
        </a:lnSpc>
        <a:spcBef>
          <a:spcPct val="0"/>
        </a:spcBef>
        <a:spcAft>
          <a:spcPct val="0"/>
        </a:spcAft>
        <a:defRPr sz="4800">
          <a:solidFill>
            <a:schemeClr val="tx2"/>
          </a:solidFill>
          <a:effectLst>
            <a:outerShdw blurRad="38100" dist="38100" dir="2700000" algn="tl">
              <a:srgbClr val="000000">
                <a:alpha val="43137"/>
              </a:srgbClr>
            </a:outerShdw>
          </a:effectLst>
          <a:latin typeface="Segoe Semibold" pitchFamily="34" charset="0"/>
        </a:defRPr>
      </a:lvl4pPr>
      <a:lvl5pPr algn="l" rtl="0" eaLnBrk="1" fontAlgn="base" hangingPunct="1">
        <a:lnSpc>
          <a:spcPct val="90000"/>
        </a:lnSpc>
        <a:spcBef>
          <a:spcPct val="0"/>
        </a:spcBef>
        <a:spcAft>
          <a:spcPct val="0"/>
        </a:spcAft>
        <a:defRPr sz="4800">
          <a:solidFill>
            <a:schemeClr val="tx2"/>
          </a:solidFill>
          <a:effectLst>
            <a:outerShdw blurRad="38100" dist="38100" dir="2700000" algn="tl">
              <a:srgbClr val="000000">
                <a:alpha val="43137"/>
              </a:srgbClr>
            </a:outerShdw>
          </a:effectLst>
          <a:latin typeface="Segoe Semibold" pitchFamily="34" charset="0"/>
        </a:defRPr>
      </a:lvl5pPr>
      <a:lvl6pPr marL="457200" algn="l" rtl="0" eaLnBrk="1" fontAlgn="base" hangingPunct="1">
        <a:lnSpc>
          <a:spcPct val="90000"/>
        </a:lnSpc>
        <a:spcBef>
          <a:spcPct val="0"/>
        </a:spcBef>
        <a:spcAft>
          <a:spcPct val="0"/>
        </a:spcAft>
        <a:defRPr sz="4800">
          <a:solidFill>
            <a:schemeClr val="tx2"/>
          </a:solidFill>
          <a:effectLst>
            <a:outerShdw blurRad="38100" dist="38100" dir="2700000" algn="tl">
              <a:srgbClr val="000000">
                <a:alpha val="43137"/>
              </a:srgbClr>
            </a:outerShdw>
          </a:effectLst>
          <a:latin typeface="Segoe Semibold" pitchFamily="34" charset="0"/>
        </a:defRPr>
      </a:lvl6pPr>
      <a:lvl7pPr marL="914400" algn="l" rtl="0" eaLnBrk="1" fontAlgn="base" hangingPunct="1">
        <a:lnSpc>
          <a:spcPct val="90000"/>
        </a:lnSpc>
        <a:spcBef>
          <a:spcPct val="0"/>
        </a:spcBef>
        <a:spcAft>
          <a:spcPct val="0"/>
        </a:spcAft>
        <a:defRPr sz="4800">
          <a:solidFill>
            <a:schemeClr val="tx2"/>
          </a:solidFill>
          <a:effectLst>
            <a:outerShdw blurRad="38100" dist="38100" dir="2700000" algn="tl">
              <a:srgbClr val="000000">
                <a:alpha val="43137"/>
              </a:srgbClr>
            </a:outerShdw>
          </a:effectLst>
          <a:latin typeface="Segoe Semibold" pitchFamily="34" charset="0"/>
        </a:defRPr>
      </a:lvl7pPr>
      <a:lvl8pPr marL="1371600" algn="l" rtl="0" eaLnBrk="1" fontAlgn="base" hangingPunct="1">
        <a:lnSpc>
          <a:spcPct val="90000"/>
        </a:lnSpc>
        <a:spcBef>
          <a:spcPct val="0"/>
        </a:spcBef>
        <a:spcAft>
          <a:spcPct val="0"/>
        </a:spcAft>
        <a:defRPr sz="4800">
          <a:solidFill>
            <a:schemeClr val="tx2"/>
          </a:solidFill>
          <a:effectLst>
            <a:outerShdw blurRad="38100" dist="38100" dir="2700000" algn="tl">
              <a:srgbClr val="000000">
                <a:alpha val="43137"/>
              </a:srgbClr>
            </a:outerShdw>
          </a:effectLst>
          <a:latin typeface="Segoe Semibold" pitchFamily="34" charset="0"/>
        </a:defRPr>
      </a:lvl8pPr>
      <a:lvl9pPr marL="1828800" algn="l" rtl="0" eaLnBrk="1" fontAlgn="base" hangingPunct="1">
        <a:lnSpc>
          <a:spcPct val="90000"/>
        </a:lnSpc>
        <a:spcBef>
          <a:spcPct val="0"/>
        </a:spcBef>
        <a:spcAft>
          <a:spcPct val="0"/>
        </a:spcAft>
        <a:defRPr sz="4800">
          <a:solidFill>
            <a:schemeClr val="tx2"/>
          </a:solidFill>
          <a:effectLst>
            <a:outerShdw blurRad="38100" dist="38100" dir="2700000" algn="tl">
              <a:srgbClr val="000000">
                <a:alpha val="43137"/>
              </a:srgbClr>
            </a:outerShdw>
          </a:effectLst>
          <a:latin typeface="Segoe Semibold" pitchFamily="34" charset="0"/>
        </a:defRPr>
      </a:lvl9pPr>
    </p:titleStyle>
    <p:bodyStyle>
      <a:lvl1pPr marL="447675" indent="-447675" algn="l" rtl="0" eaLnBrk="1" fontAlgn="base" hangingPunct="1">
        <a:lnSpc>
          <a:spcPct val="90000"/>
        </a:lnSpc>
        <a:spcBef>
          <a:spcPct val="30000"/>
        </a:spcBef>
        <a:spcAft>
          <a:spcPct val="0"/>
        </a:spcAft>
        <a:buClr>
          <a:schemeClr val="tx2"/>
        </a:buClr>
        <a:buFont typeface="Wingdings 2" pitchFamily="18" charset="2"/>
        <a:buBlip>
          <a:blip r:embed="rId14"/>
        </a:buBlip>
        <a:defRPr sz="3200">
          <a:solidFill>
            <a:schemeClr val="tx1"/>
          </a:solidFill>
          <a:effectLst>
            <a:outerShdw blurRad="38100" dist="38100" dir="2700000" algn="tl">
              <a:srgbClr val="000000">
                <a:alpha val="43137"/>
              </a:srgbClr>
            </a:outerShdw>
          </a:effectLst>
          <a:latin typeface="+mn-lt"/>
          <a:ea typeface="+mn-ea"/>
          <a:cs typeface="+mn-cs"/>
        </a:defRPr>
      </a:lvl1pPr>
      <a:lvl2pPr marL="858838" indent="-409575" algn="l" rtl="0" eaLnBrk="1" fontAlgn="base" hangingPunct="1">
        <a:lnSpc>
          <a:spcPct val="90000"/>
        </a:lnSpc>
        <a:spcBef>
          <a:spcPct val="30000"/>
        </a:spcBef>
        <a:spcAft>
          <a:spcPct val="0"/>
        </a:spcAft>
        <a:buClr>
          <a:schemeClr val="tx2"/>
        </a:buClr>
        <a:buSzPct val="75000"/>
        <a:buFont typeface="Wingdings 2" pitchFamily="18" charset="2"/>
        <a:buBlip>
          <a:blip r:embed="rId15"/>
        </a:buBlip>
        <a:defRPr sz="2800">
          <a:solidFill>
            <a:schemeClr val="tx1"/>
          </a:solidFill>
          <a:effectLst>
            <a:outerShdw blurRad="38100" dist="38100" dir="2700000" algn="tl">
              <a:srgbClr val="000000">
                <a:alpha val="43137"/>
              </a:srgbClr>
            </a:outerShdw>
          </a:effectLst>
          <a:latin typeface="+mn-lt"/>
        </a:defRPr>
      </a:lvl2pPr>
      <a:lvl3pPr marL="1262063" indent="-401638" algn="l" rtl="0" eaLnBrk="1" fontAlgn="base" hangingPunct="1">
        <a:lnSpc>
          <a:spcPct val="90000"/>
        </a:lnSpc>
        <a:spcBef>
          <a:spcPct val="30000"/>
        </a:spcBef>
        <a:spcAft>
          <a:spcPct val="0"/>
        </a:spcAft>
        <a:buClr>
          <a:schemeClr val="tx2"/>
        </a:buClr>
        <a:buSzPct val="75000"/>
        <a:buFont typeface="Wingdings 2" pitchFamily="18" charset="2"/>
        <a:buBlip>
          <a:blip r:embed="rId15"/>
        </a:buBlip>
        <a:defRPr sz="2400">
          <a:solidFill>
            <a:schemeClr val="tx1"/>
          </a:solidFill>
          <a:effectLst>
            <a:outerShdw blurRad="38100" dist="38100" dir="2700000" algn="tl">
              <a:srgbClr val="000000">
                <a:alpha val="43137"/>
              </a:srgbClr>
            </a:outerShdw>
          </a:effectLst>
          <a:latin typeface="+mn-lt"/>
        </a:defRPr>
      </a:lvl3pPr>
      <a:lvl4pPr marL="1600200" indent="-336550" algn="l" rtl="0" eaLnBrk="1" fontAlgn="base" hangingPunct="1">
        <a:lnSpc>
          <a:spcPct val="90000"/>
        </a:lnSpc>
        <a:spcBef>
          <a:spcPct val="30000"/>
        </a:spcBef>
        <a:spcAft>
          <a:spcPct val="0"/>
        </a:spcAft>
        <a:buClr>
          <a:schemeClr val="tx2"/>
        </a:buClr>
        <a:buSzPct val="75000"/>
        <a:buFont typeface="Wingdings 2" pitchFamily="18" charset="2"/>
        <a:buBlip>
          <a:blip r:embed="rId15"/>
        </a:buBlip>
        <a:defRPr sz="2000">
          <a:solidFill>
            <a:schemeClr val="tx1"/>
          </a:solidFill>
          <a:effectLst>
            <a:outerShdw blurRad="38100" dist="38100" dir="2700000" algn="tl">
              <a:srgbClr val="000000">
                <a:alpha val="43137"/>
              </a:srgbClr>
            </a:outerShdw>
          </a:effectLst>
          <a:latin typeface="+mn-lt"/>
        </a:defRPr>
      </a:lvl4pPr>
      <a:lvl5pPr marL="1947863" indent="-346075" algn="l" rtl="0" eaLnBrk="1" fontAlgn="base" hangingPunct="1">
        <a:lnSpc>
          <a:spcPct val="90000"/>
        </a:lnSpc>
        <a:spcBef>
          <a:spcPct val="30000"/>
        </a:spcBef>
        <a:spcAft>
          <a:spcPct val="0"/>
        </a:spcAft>
        <a:buClr>
          <a:schemeClr val="tx2"/>
        </a:buClr>
        <a:buSzPct val="75000"/>
        <a:buFont typeface="Wingdings 2" pitchFamily="18" charset="2"/>
        <a:buBlip>
          <a:blip r:embed="rId15"/>
        </a:buBlip>
        <a:defRPr sz="2000">
          <a:solidFill>
            <a:schemeClr val="tx1"/>
          </a:solidFill>
          <a:effectLst>
            <a:outerShdw blurRad="38100" dist="38100" dir="2700000" algn="tl">
              <a:srgbClr val="000000">
                <a:alpha val="43137"/>
              </a:srgbClr>
            </a:outerShdw>
          </a:effectLst>
          <a:latin typeface="+mn-lt"/>
        </a:defRPr>
      </a:lvl5pPr>
      <a:lvl6pPr marL="2405063" indent="-346075" algn="l" rtl="0" eaLnBrk="1" fontAlgn="base" hangingPunct="1">
        <a:lnSpc>
          <a:spcPct val="90000"/>
        </a:lnSpc>
        <a:spcBef>
          <a:spcPct val="30000"/>
        </a:spcBef>
        <a:spcAft>
          <a:spcPct val="0"/>
        </a:spcAft>
        <a:buClr>
          <a:schemeClr val="tx2"/>
        </a:buClr>
        <a:buSzPct val="75000"/>
        <a:buFont typeface="Wingdings 2" pitchFamily="18" charset="2"/>
        <a:buBlip>
          <a:blip r:embed="rId15"/>
        </a:buBlip>
        <a:defRPr sz="2000">
          <a:solidFill>
            <a:schemeClr val="tx1"/>
          </a:solidFill>
          <a:effectLst>
            <a:outerShdw blurRad="38100" dist="38100" dir="2700000" algn="tl">
              <a:srgbClr val="000000">
                <a:alpha val="43137"/>
              </a:srgbClr>
            </a:outerShdw>
          </a:effectLst>
          <a:latin typeface="+mn-lt"/>
        </a:defRPr>
      </a:lvl6pPr>
      <a:lvl7pPr marL="2862263" indent="-346075" algn="l" rtl="0" eaLnBrk="1" fontAlgn="base" hangingPunct="1">
        <a:lnSpc>
          <a:spcPct val="90000"/>
        </a:lnSpc>
        <a:spcBef>
          <a:spcPct val="30000"/>
        </a:spcBef>
        <a:spcAft>
          <a:spcPct val="0"/>
        </a:spcAft>
        <a:buClr>
          <a:schemeClr val="tx2"/>
        </a:buClr>
        <a:buSzPct val="75000"/>
        <a:buFont typeface="Wingdings 2" pitchFamily="18" charset="2"/>
        <a:buBlip>
          <a:blip r:embed="rId15"/>
        </a:buBlip>
        <a:defRPr sz="2000">
          <a:solidFill>
            <a:schemeClr val="tx1"/>
          </a:solidFill>
          <a:effectLst>
            <a:outerShdw blurRad="38100" dist="38100" dir="2700000" algn="tl">
              <a:srgbClr val="000000">
                <a:alpha val="43137"/>
              </a:srgbClr>
            </a:outerShdw>
          </a:effectLst>
          <a:latin typeface="+mn-lt"/>
        </a:defRPr>
      </a:lvl7pPr>
      <a:lvl8pPr marL="3319463" indent="-346075" algn="l" rtl="0" eaLnBrk="1" fontAlgn="base" hangingPunct="1">
        <a:lnSpc>
          <a:spcPct val="90000"/>
        </a:lnSpc>
        <a:spcBef>
          <a:spcPct val="30000"/>
        </a:spcBef>
        <a:spcAft>
          <a:spcPct val="0"/>
        </a:spcAft>
        <a:buClr>
          <a:schemeClr val="tx2"/>
        </a:buClr>
        <a:buSzPct val="75000"/>
        <a:buFont typeface="Wingdings 2" pitchFamily="18" charset="2"/>
        <a:buBlip>
          <a:blip r:embed="rId15"/>
        </a:buBlip>
        <a:defRPr sz="2000">
          <a:solidFill>
            <a:schemeClr val="tx1"/>
          </a:solidFill>
          <a:effectLst>
            <a:outerShdw blurRad="38100" dist="38100" dir="2700000" algn="tl">
              <a:srgbClr val="000000">
                <a:alpha val="43137"/>
              </a:srgbClr>
            </a:outerShdw>
          </a:effectLst>
          <a:latin typeface="+mn-lt"/>
        </a:defRPr>
      </a:lvl8pPr>
      <a:lvl9pPr marL="3776663" indent="-346075" algn="l" rtl="0" eaLnBrk="1" fontAlgn="base" hangingPunct="1">
        <a:lnSpc>
          <a:spcPct val="90000"/>
        </a:lnSpc>
        <a:spcBef>
          <a:spcPct val="30000"/>
        </a:spcBef>
        <a:spcAft>
          <a:spcPct val="0"/>
        </a:spcAft>
        <a:buClr>
          <a:schemeClr val="tx2"/>
        </a:buClr>
        <a:buSzPct val="75000"/>
        <a:buFont typeface="Wingdings 2" pitchFamily="18" charset="2"/>
        <a:buBlip>
          <a:blip r:embed="rId15"/>
        </a:buBlip>
        <a:defRPr sz="2000">
          <a:solidFill>
            <a:schemeClr val="tx1"/>
          </a:solidFill>
          <a:effectLst>
            <a:outerShdw blurRad="38100" dist="38100" dir="2700000" algn="tl">
              <a:srgbClr val="000000">
                <a:alpha val="43137"/>
              </a:srgbClr>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7.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48.xml"/><Relationship Id="rId5" Type="http://schemas.openxmlformats.org/officeDocument/2006/relationships/image" Target="../media/image23.png"/><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1.xml"/><Relationship Id="rId1" Type="http://schemas.openxmlformats.org/officeDocument/2006/relationships/slideLayout" Target="../slideLayouts/slideLayout48.xml"/><Relationship Id="rId5" Type="http://schemas.openxmlformats.org/officeDocument/2006/relationships/image" Target="../media/image25.png"/><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image" Target="../media/image26.jpeg"/><Relationship Id="rId7" Type="http://schemas.openxmlformats.org/officeDocument/2006/relationships/image" Target="../media/image30.jpeg"/><Relationship Id="rId2" Type="http://schemas.openxmlformats.org/officeDocument/2006/relationships/notesSlide" Target="../notesSlides/notesSlide12.xml"/><Relationship Id="rId1" Type="http://schemas.openxmlformats.org/officeDocument/2006/relationships/slideLayout" Target="../slideLayouts/slideLayout48.xml"/><Relationship Id="rId6" Type="http://schemas.openxmlformats.org/officeDocument/2006/relationships/image" Target="../media/image29.jpeg"/><Relationship Id="rId5" Type="http://schemas.openxmlformats.org/officeDocument/2006/relationships/image" Target="../media/image28.gif"/><Relationship Id="rId4" Type="http://schemas.openxmlformats.org/officeDocument/2006/relationships/image" Target="../media/image27.jpeg"/></Relationships>
</file>

<file path=ppt/slides/_rels/slide13.xml.rels><?xml version="1.0" encoding="UTF-8" standalone="yes"?>
<Relationships xmlns="http://schemas.openxmlformats.org/package/2006/relationships"><Relationship Id="rId3" Type="http://schemas.openxmlformats.org/officeDocument/2006/relationships/image" Target="../media/image31.jpeg"/><Relationship Id="rId7" Type="http://schemas.openxmlformats.org/officeDocument/2006/relationships/image" Target="../media/image24.jpeg"/><Relationship Id="rId2" Type="http://schemas.openxmlformats.org/officeDocument/2006/relationships/notesSlide" Target="../notesSlides/notesSlide13.xml"/><Relationship Id="rId1" Type="http://schemas.openxmlformats.org/officeDocument/2006/relationships/slideLayout" Target="../slideLayouts/slideLayout48.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hyperlink" Target="http://bb.watch.impress.co.jp/cda/parts/image_for_link/80042-21778-1-1.html" TargetMode="External"/></Relationships>
</file>

<file path=ppt/slides/_rels/slide14.xml.rels><?xml version="1.0" encoding="UTF-8" standalone="yes"?>
<Relationships xmlns="http://schemas.openxmlformats.org/package/2006/relationships"><Relationship Id="rId8" Type="http://schemas.openxmlformats.org/officeDocument/2006/relationships/image" Target="../media/image28.gif"/><Relationship Id="rId3" Type="http://schemas.openxmlformats.org/officeDocument/2006/relationships/image" Target="../media/image31.jpeg"/><Relationship Id="rId7" Type="http://schemas.openxmlformats.org/officeDocument/2006/relationships/image" Target="../media/image3.png"/><Relationship Id="rId12" Type="http://schemas.openxmlformats.org/officeDocument/2006/relationships/image" Target="../media/image37.png"/><Relationship Id="rId2" Type="http://schemas.openxmlformats.org/officeDocument/2006/relationships/notesSlide" Target="../notesSlides/notesSlide14.xml"/><Relationship Id="rId1" Type="http://schemas.openxmlformats.org/officeDocument/2006/relationships/slideLayout" Target="../slideLayouts/slideLayout48.xml"/><Relationship Id="rId6" Type="http://schemas.openxmlformats.org/officeDocument/2006/relationships/image" Target="../media/image4.png"/><Relationship Id="rId11" Type="http://schemas.openxmlformats.org/officeDocument/2006/relationships/image" Target="../media/image36.png"/><Relationship Id="rId5" Type="http://schemas.openxmlformats.org/officeDocument/2006/relationships/image" Target="../media/image24.jpeg"/><Relationship Id="rId10" Type="http://schemas.openxmlformats.org/officeDocument/2006/relationships/image" Target="../media/image35.png"/><Relationship Id="rId4" Type="http://schemas.openxmlformats.org/officeDocument/2006/relationships/image" Target="../media/image26.jpeg"/><Relationship Id="rId9" Type="http://schemas.openxmlformats.org/officeDocument/2006/relationships/image" Target="../media/image34.jpeg"/></Relationships>
</file>

<file path=ppt/slides/_rels/slide15.xml.rels><?xml version="1.0" encoding="UTF-8" standalone="yes"?>
<Relationships xmlns="http://schemas.openxmlformats.org/package/2006/relationships"><Relationship Id="rId8" Type="http://schemas.openxmlformats.org/officeDocument/2006/relationships/image" Target="../media/image39.wmf"/><Relationship Id="rId3" Type="http://schemas.openxmlformats.org/officeDocument/2006/relationships/image" Target="../media/image31.jpeg"/><Relationship Id="rId7" Type="http://schemas.openxmlformats.org/officeDocument/2006/relationships/image" Target="../media/image26.jpeg"/><Relationship Id="rId2" Type="http://schemas.openxmlformats.org/officeDocument/2006/relationships/notesSlide" Target="../notesSlides/notesSlide15.xml"/><Relationship Id="rId1" Type="http://schemas.openxmlformats.org/officeDocument/2006/relationships/slideLayout" Target="../slideLayouts/slideLayout48.xml"/><Relationship Id="rId6" Type="http://schemas.openxmlformats.org/officeDocument/2006/relationships/image" Target="../media/image3.png"/><Relationship Id="rId5" Type="http://schemas.openxmlformats.org/officeDocument/2006/relationships/image" Target="../media/image4.png"/><Relationship Id="rId4" Type="http://schemas.openxmlformats.org/officeDocument/2006/relationships/image" Target="../media/image38.jpeg"/><Relationship Id="rId9" Type="http://schemas.openxmlformats.org/officeDocument/2006/relationships/image" Target="../media/image40.png"/></Relationships>
</file>

<file path=ppt/slides/_rels/slide1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6.xml"/><Relationship Id="rId1" Type="http://schemas.openxmlformats.org/officeDocument/2006/relationships/slideLayout" Target="../slideLayouts/slideLayout48.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hyperlink" Target="http://bb.watch.impress.co.jp/cda/parts/image_for_link/80042-21778-1-1.html" TargetMode="External"/><Relationship Id="rId7" Type="http://schemas.openxmlformats.org/officeDocument/2006/relationships/image" Target="../media/image33.jpeg"/><Relationship Id="rId2" Type="http://schemas.openxmlformats.org/officeDocument/2006/relationships/notesSlide" Target="../notesSlides/notesSlide17.xml"/><Relationship Id="rId1" Type="http://schemas.openxmlformats.org/officeDocument/2006/relationships/slideLayout" Target="../slideLayouts/slideLayout48.xml"/><Relationship Id="rId6" Type="http://schemas.openxmlformats.org/officeDocument/2006/relationships/image" Target="../media/image26.jpeg"/><Relationship Id="rId5" Type="http://schemas.openxmlformats.org/officeDocument/2006/relationships/image" Target="../media/image27.jpeg"/><Relationship Id="rId4" Type="http://schemas.openxmlformats.org/officeDocument/2006/relationships/image" Target="../media/image32.jpeg"/><Relationship Id="rId9" Type="http://schemas.openxmlformats.org/officeDocument/2006/relationships/image" Target="../media/image31.jpe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46.png"/><Relationship Id="rId2" Type="http://schemas.openxmlformats.org/officeDocument/2006/relationships/notesSlide" Target="../notesSlides/notesSlide18.xml"/><Relationship Id="rId1" Type="http://schemas.openxmlformats.org/officeDocument/2006/relationships/slideLayout" Target="../slideLayouts/slideLayout48.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19.xml.rels><?xml version="1.0" encoding="UTF-8" standalone="yes"?>
<Relationships xmlns="http://schemas.openxmlformats.org/package/2006/relationships"><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notesSlide" Target="../notesSlides/notesSlide19.xml"/><Relationship Id="rId1" Type="http://schemas.openxmlformats.org/officeDocument/2006/relationships/slideLayout" Target="../slideLayouts/slideLayout48.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8.xml"/></Relationships>
</file>

<file path=ppt/slides/_rels/slide2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0.xml"/><Relationship Id="rId1" Type="http://schemas.openxmlformats.org/officeDocument/2006/relationships/slideLayout" Target="../slideLayouts/slideLayout48.xml"/><Relationship Id="rId4" Type="http://schemas.openxmlformats.org/officeDocument/2006/relationships/image" Target="../media/image53.png"/></Relationships>
</file>

<file path=ppt/slides/_rels/slide2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1.xml"/><Relationship Id="rId1" Type="http://schemas.openxmlformats.org/officeDocument/2006/relationships/slideLayout" Target="../slideLayouts/slideLayout48.xml"/><Relationship Id="rId4" Type="http://schemas.openxmlformats.org/officeDocument/2006/relationships/image" Target="../media/image26.jpeg"/></Relationships>
</file>

<file path=ppt/slides/_rels/slide22.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31.jpeg"/><Relationship Id="rId7" Type="http://schemas.openxmlformats.org/officeDocument/2006/relationships/image" Target="../media/image56.jpeg"/><Relationship Id="rId2" Type="http://schemas.openxmlformats.org/officeDocument/2006/relationships/notesSlide" Target="../notesSlides/notesSlide22.xml"/><Relationship Id="rId1" Type="http://schemas.openxmlformats.org/officeDocument/2006/relationships/slideLayout" Target="../slideLayouts/slideLayout48.xml"/><Relationship Id="rId6" Type="http://schemas.openxmlformats.org/officeDocument/2006/relationships/image" Target="../media/image55.png"/><Relationship Id="rId5" Type="http://schemas.openxmlformats.org/officeDocument/2006/relationships/image" Target="../media/image54.png"/><Relationship Id="rId10" Type="http://schemas.openxmlformats.org/officeDocument/2006/relationships/image" Target="../media/image59.png"/><Relationship Id="rId4" Type="http://schemas.openxmlformats.org/officeDocument/2006/relationships/image" Target="../media/image26.jpeg"/><Relationship Id="rId9" Type="http://schemas.openxmlformats.org/officeDocument/2006/relationships/image" Target="../media/image58.png"/></Relationships>
</file>

<file path=ppt/slides/_rels/slide23.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image" Target="../media/image31.jpeg"/><Relationship Id="rId7" Type="http://schemas.openxmlformats.org/officeDocument/2006/relationships/image" Target="../media/image63.png"/><Relationship Id="rId2" Type="http://schemas.openxmlformats.org/officeDocument/2006/relationships/notesSlide" Target="../notesSlides/notesSlide23.xml"/><Relationship Id="rId1" Type="http://schemas.openxmlformats.org/officeDocument/2006/relationships/slideLayout" Target="../slideLayouts/slideLayout48.xml"/><Relationship Id="rId6" Type="http://schemas.openxmlformats.org/officeDocument/2006/relationships/image" Target="../media/image62.png"/><Relationship Id="rId5" Type="http://schemas.openxmlformats.org/officeDocument/2006/relationships/image" Target="../media/image61.png"/><Relationship Id="rId10" Type="http://schemas.openxmlformats.org/officeDocument/2006/relationships/image" Target="../media/image66.png"/><Relationship Id="rId4" Type="http://schemas.openxmlformats.org/officeDocument/2006/relationships/image" Target="../media/image60.png"/><Relationship Id="rId9" Type="http://schemas.openxmlformats.org/officeDocument/2006/relationships/image" Target="../media/image65.png"/></Relationships>
</file>

<file path=ppt/slides/_rels/slide24.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24.xml"/><Relationship Id="rId1" Type="http://schemas.openxmlformats.org/officeDocument/2006/relationships/slideLayout" Target="../slideLayouts/slideLayout48.xml"/><Relationship Id="rId6" Type="http://schemas.openxmlformats.org/officeDocument/2006/relationships/image" Target="../media/image70.jpeg"/><Relationship Id="rId5" Type="http://schemas.openxmlformats.org/officeDocument/2006/relationships/image" Target="../media/image69.png"/><Relationship Id="rId4" Type="http://schemas.openxmlformats.org/officeDocument/2006/relationships/image" Target="../media/image68.png"/></Relationships>
</file>

<file path=ppt/slides/_rels/slide25.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25.xml"/><Relationship Id="rId1" Type="http://schemas.openxmlformats.org/officeDocument/2006/relationships/slideLayout" Target="../slideLayouts/slideLayout48.xml"/></Relationships>
</file>

<file path=ppt/slides/_rels/slide26.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26.xml"/><Relationship Id="rId1" Type="http://schemas.openxmlformats.org/officeDocument/2006/relationships/slideLayout" Target="../slideLayouts/slideLayout48.xml"/><Relationship Id="rId4" Type="http://schemas.openxmlformats.org/officeDocument/2006/relationships/image" Target="../media/image73.png"/></Relationships>
</file>

<file path=ppt/slides/_rels/slide27.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27.xml"/><Relationship Id="rId1" Type="http://schemas.openxmlformats.org/officeDocument/2006/relationships/slideLayout" Target="../slideLayouts/slideLayout48.xml"/><Relationship Id="rId4" Type="http://schemas.openxmlformats.org/officeDocument/2006/relationships/image" Target="../media/image75.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8.xml"/></Relationships>
</file>

<file path=ppt/slides/_rels/slide29.xml.rels><?xml version="1.0" encoding="UTF-8" standalone="yes"?>
<Relationships xmlns="http://schemas.openxmlformats.org/package/2006/relationships"><Relationship Id="rId3" Type="http://schemas.openxmlformats.org/officeDocument/2006/relationships/hyperlink" Target="mailto:NMDInfo@Microsoft.com" TargetMode="External"/><Relationship Id="rId2" Type="http://schemas.openxmlformats.org/officeDocument/2006/relationships/notesSlide" Target="../notesSlides/notesSlide29.xml"/><Relationship Id="rId1" Type="http://schemas.openxmlformats.org/officeDocument/2006/relationships/slideLayout" Target="../slideLayouts/slideLayout4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8.xml"/></Relationships>
</file>

<file path=ppt/slides/_rels/slide30.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30.xml"/><Relationship Id="rId1" Type="http://schemas.openxmlformats.org/officeDocument/2006/relationships/slideLayout" Target="../slideLayouts/slideLayout4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8.xml"/></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48.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 Id="rId9"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48.xml"/><Relationship Id="rId4" Type="http://schemas.openxmlformats.org/officeDocument/2006/relationships/image" Target="../media/image15.wmf"/></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48.xml"/><Relationship Id="rId5" Type="http://schemas.openxmlformats.org/officeDocument/2006/relationships/image" Target="../media/image18.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48.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48.xml"/><Relationship Id="rId5" Type="http://schemas.openxmlformats.org/officeDocument/2006/relationships/image" Target="../media/image23.pn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263047" y="2130425"/>
            <a:ext cx="8693063" cy="750561"/>
          </a:xfrm>
        </p:spPr>
        <p:txBody>
          <a:bodyPr>
            <a:normAutofit fontScale="90000"/>
          </a:bodyPr>
          <a:lstStyle/>
          <a:p>
            <a:pPr algn="ctr"/>
            <a:r>
              <a:rPr lang="en-US" sz="4400" dirty="0" smtClean="0"/>
              <a:t>What makes a great device in 2009</a:t>
            </a:r>
            <a:br>
              <a:rPr lang="en-US" sz="4400" dirty="0" smtClean="0"/>
            </a:br>
            <a:endParaRPr lang="en-US" sz="4400" dirty="0"/>
          </a:p>
        </p:txBody>
      </p:sp>
      <p:sp>
        <p:nvSpPr>
          <p:cNvPr id="3" name="Subtitle 2"/>
          <p:cNvSpPr>
            <a:spLocks noGrp="1"/>
          </p:cNvSpPr>
          <p:nvPr>
            <p:ph type="subTitle" idx="1"/>
          </p:nvPr>
        </p:nvSpPr>
        <p:spPr>
          <a:xfrm>
            <a:off x="1371600" y="3886200"/>
            <a:ext cx="6400800" cy="1717393"/>
          </a:xfrm>
        </p:spPr>
        <p:txBody>
          <a:bodyPr/>
          <a:lstStyle/>
          <a:p>
            <a:r>
              <a:rPr lang="en-US" dirty="0" smtClean="0"/>
              <a:t>Kevin Larkin</a:t>
            </a:r>
          </a:p>
          <a:p>
            <a:r>
              <a:rPr lang="en-US" dirty="0" smtClean="0"/>
              <a:t>Senior Program Manager </a:t>
            </a:r>
          </a:p>
          <a:p>
            <a:r>
              <a:rPr lang="en-US" dirty="0" smtClean="0"/>
              <a:t>KevinLa@Microsoft.com</a:t>
            </a:r>
            <a:endParaRPr lang="en-US" dirty="0"/>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46152" y="262053"/>
            <a:ext cx="8515350" cy="1421928"/>
          </a:xfrm>
        </p:spPr>
        <p:txBody>
          <a:bodyPr/>
          <a:lstStyle/>
          <a:p>
            <a:pPr algn="ctr"/>
            <a:r>
              <a:rPr lang="en-US" dirty="0" smtClean="0"/>
              <a:t>Digital Living Network Alliance</a:t>
            </a:r>
            <a:br>
              <a:rPr lang="en-US" dirty="0" smtClean="0"/>
            </a:br>
            <a:r>
              <a:rPr lang="en-US" dirty="0" smtClean="0"/>
              <a:t> “3-box model”</a:t>
            </a:r>
            <a:endParaRPr lang="en-US" dirty="0"/>
          </a:p>
        </p:txBody>
      </p:sp>
      <p:grpSp>
        <p:nvGrpSpPr>
          <p:cNvPr id="3" name="Group 12"/>
          <p:cNvGrpSpPr/>
          <p:nvPr/>
        </p:nvGrpSpPr>
        <p:grpSpPr>
          <a:xfrm>
            <a:off x="6044957" y="3571341"/>
            <a:ext cx="2557850" cy="2106027"/>
            <a:chOff x="2429626" y="2145102"/>
            <a:chExt cx="2018655" cy="3856007"/>
          </a:xfrm>
        </p:grpSpPr>
        <p:sp>
          <p:nvSpPr>
            <p:cNvPr id="8" name="Rounded Rectangle 7"/>
            <p:cNvSpPr/>
            <p:nvPr/>
          </p:nvSpPr>
          <p:spPr bwMode="auto">
            <a:xfrm>
              <a:off x="2429626" y="2145102"/>
              <a:ext cx="2018655" cy="3856007"/>
            </a:xfrm>
            <a:prstGeom prst="roundRect">
              <a:avLst>
                <a:gd name="adj" fmla="val 7215"/>
              </a:avLst>
            </a:prstGeom>
            <a:gradFill flip="none" rotWithShape="1">
              <a:gsLst>
                <a:gs pos="0">
                  <a:schemeClr val="tx1"/>
                </a:gs>
                <a:gs pos="38000">
                  <a:schemeClr val="tx1">
                    <a:alpha val="0"/>
                  </a:schemeClr>
                </a:gs>
              </a:gsLst>
              <a:lin ang="5400000" scaled="1"/>
              <a:tileRect/>
            </a:gradFill>
            <a:ln w="19050" cap="flat" cmpd="sng" algn="ctr">
              <a:solidFill>
                <a:srgbClr val="FFFFFF">
                  <a:alpha val="23922"/>
                </a:srgbClr>
              </a:soli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algn="r" eaLnBrk="0" fontAlgn="base" hangingPunct="0">
                <a:spcBef>
                  <a:spcPct val="0"/>
                </a:spcBef>
                <a:spcAft>
                  <a:spcPct val="0"/>
                </a:spcAft>
              </a:pPr>
              <a:endParaRPr lang="en-US" sz="2400" dirty="0" smtClean="0">
                <a:latin typeface="Segoe" pitchFamily="34" charset="0"/>
              </a:endParaRPr>
            </a:p>
          </p:txBody>
        </p:sp>
        <p:sp>
          <p:nvSpPr>
            <p:cNvPr id="9" name="Rounded Rectangle 8"/>
            <p:cNvSpPr/>
            <p:nvPr/>
          </p:nvSpPr>
          <p:spPr bwMode="auto">
            <a:xfrm>
              <a:off x="2478515" y="2196860"/>
              <a:ext cx="1918080" cy="3752491"/>
            </a:xfrm>
            <a:prstGeom prst="roundRect">
              <a:avLst>
                <a:gd name="adj" fmla="val 7034"/>
              </a:avLst>
            </a:prstGeom>
            <a:gradFill flip="none" rotWithShape="1">
              <a:gsLst>
                <a:gs pos="0">
                  <a:srgbClr val="FDF559"/>
                </a:gs>
                <a:gs pos="46000">
                  <a:srgbClr val="FEB21A"/>
                </a:gs>
                <a:gs pos="100000">
                  <a:srgbClr val="D26900"/>
                </a:gs>
              </a:gsLst>
              <a:path path="circle">
                <a:fillToRect l="50000" t="50000" r="50000" b="50000"/>
              </a:path>
              <a:tileRect/>
            </a:gradFill>
            <a:ln w="19050" cap="flat" cmpd="sng" algn="ctr">
              <a:noFill/>
              <a:prstDash val="solid"/>
              <a:round/>
              <a:headEnd type="none" w="med" len="med"/>
              <a:tailEnd type="none" w="med" len="med"/>
            </a:ln>
            <a:effectLst>
              <a:innerShdw blurRad="406400">
                <a:srgbClr val="FDF559"/>
              </a:innerShdw>
            </a:effectLst>
          </p:spPr>
          <p:txBody>
            <a:bodyPr vert="horz" wrap="square" lIns="91440" tIns="45720" rIns="91440" bIns="45720" numCol="1" rtlCol="0" anchor="ctr" anchorCtr="0" compatLnSpc="1">
              <a:prstTxWarp prst="textNoShape">
                <a:avLst/>
              </a:prstTxWarp>
            </a:bodyPr>
            <a:lstStyle/>
            <a:p>
              <a:pPr algn="r" eaLnBrk="0" fontAlgn="base" hangingPunct="0">
                <a:spcBef>
                  <a:spcPct val="0"/>
                </a:spcBef>
                <a:spcAft>
                  <a:spcPct val="0"/>
                </a:spcAft>
              </a:pPr>
              <a:endParaRPr lang="en-US" sz="2400" dirty="0" smtClean="0">
                <a:latin typeface="Segoe" pitchFamily="34" charset="0"/>
              </a:endParaRPr>
            </a:p>
          </p:txBody>
        </p:sp>
      </p:grpSp>
      <p:grpSp>
        <p:nvGrpSpPr>
          <p:cNvPr id="4" name="Group 12"/>
          <p:cNvGrpSpPr/>
          <p:nvPr/>
        </p:nvGrpSpPr>
        <p:grpSpPr>
          <a:xfrm>
            <a:off x="345085" y="3582267"/>
            <a:ext cx="2557850" cy="2106027"/>
            <a:chOff x="2429626" y="2145102"/>
            <a:chExt cx="2018655" cy="3856007"/>
          </a:xfrm>
        </p:grpSpPr>
        <p:sp>
          <p:nvSpPr>
            <p:cNvPr id="11" name="Rounded Rectangle 10"/>
            <p:cNvSpPr/>
            <p:nvPr/>
          </p:nvSpPr>
          <p:spPr bwMode="auto">
            <a:xfrm>
              <a:off x="2429626" y="2145102"/>
              <a:ext cx="2018655" cy="3856007"/>
            </a:xfrm>
            <a:prstGeom prst="roundRect">
              <a:avLst>
                <a:gd name="adj" fmla="val 7215"/>
              </a:avLst>
            </a:prstGeom>
            <a:gradFill flip="none" rotWithShape="1">
              <a:gsLst>
                <a:gs pos="0">
                  <a:schemeClr val="tx1"/>
                </a:gs>
                <a:gs pos="38000">
                  <a:schemeClr val="tx1">
                    <a:alpha val="0"/>
                  </a:schemeClr>
                </a:gs>
              </a:gsLst>
              <a:lin ang="5400000" scaled="1"/>
              <a:tileRect/>
            </a:gradFill>
            <a:ln w="19050" cap="flat" cmpd="sng" algn="ctr">
              <a:solidFill>
                <a:srgbClr val="FFFFFF">
                  <a:alpha val="23922"/>
                </a:srgbClr>
              </a:soli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algn="r" eaLnBrk="0" fontAlgn="base" hangingPunct="0">
                <a:spcBef>
                  <a:spcPct val="0"/>
                </a:spcBef>
                <a:spcAft>
                  <a:spcPct val="0"/>
                </a:spcAft>
              </a:pPr>
              <a:endParaRPr lang="en-US" sz="2400" dirty="0" smtClean="0">
                <a:latin typeface="Segoe" pitchFamily="34" charset="0"/>
              </a:endParaRPr>
            </a:p>
          </p:txBody>
        </p:sp>
        <p:sp>
          <p:nvSpPr>
            <p:cNvPr id="12" name="Rounded Rectangle 11"/>
            <p:cNvSpPr/>
            <p:nvPr/>
          </p:nvSpPr>
          <p:spPr bwMode="auto">
            <a:xfrm>
              <a:off x="2478515" y="2196860"/>
              <a:ext cx="1918080" cy="3752491"/>
            </a:xfrm>
            <a:prstGeom prst="roundRect">
              <a:avLst>
                <a:gd name="adj" fmla="val 7034"/>
              </a:avLst>
            </a:prstGeom>
            <a:gradFill flip="none" rotWithShape="1">
              <a:gsLst>
                <a:gs pos="0">
                  <a:srgbClr val="FC8CE7"/>
                </a:gs>
                <a:gs pos="46000">
                  <a:srgbClr val="E527F9"/>
                </a:gs>
                <a:gs pos="100000">
                  <a:srgbClr val="7C02B2"/>
                </a:gs>
              </a:gsLst>
              <a:path path="circle">
                <a:fillToRect l="50000" t="50000" r="50000" b="50000"/>
              </a:path>
              <a:tileRect/>
            </a:gradFill>
            <a:ln w="19050" cap="flat" cmpd="sng" algn="ctr">
              <a:noFill/>
              <a:prstDash val="solid"/>
              <a:round/>
              <a:headEnd type="none" w="med" len="med"/>
              <a:tailEnd type="none" w="med" len="med"/>
            </a:ln>
            <a:effectLst>
              <a:innerShdw blurRad="406400">
                <a:srgbClr val="FC8CE7"/>
              </a:innerShdw>
            </a:effectLst>
          </p:spPr>
          <p:txBody>
            <a:bodyPr vert="horz" wrap="square" lIns="91440" tIns="45720" rIns="91440" bIns="45720" numCol="1" rtlCol="0" anchor="ctr" anchorCtr="0" compatLnSpc="1">
              <a:prstTxWarp prst="textNoShape">
                <a:avLst/>
              </a:prstTxWarp>
            </a:bodyPr>
            <a:lstStyle/>
            <a:p>
              <a:pPr algn="r" eaLnBrk="0" fontAlgn="base" hangingPunct="0">
                <a:spcBef>
                  <a:spcPct val="0"/>
                </a:spcBef>
                <a:spcAft>
                  <a:spcPct val="0"/>
                </a:spcAft>
              </a:pPr>
              <a:endParaRPr lang="en-US" sz="2400" dirty="0" smtClean="0">
                <a:latin typeface="Segoe" pitchFamily="34" charset="0"/>
              </a:endParaRPr>
            </a:p>
          </p:txBody>
        </p:sp>
      </p:grpSp>
      <p:grpSp>
        <p:nvGrpSpPr>
          <p:cNvPr id="5" name="Group 12"/>
          <p:cNvGrpSpPr/>
          <p:nvPr/>
        </p:nvGrpSpPr>
        <p:grpSpPr>
          <a:xfrm>
            <a:off x="3212714" y="1995183"/>
            <a:ext cx="2557850" cy="2106027"/>
            <a:chOff x="2429626" y="2145102"/>
            <a:chExt cx="2018655" cy="3856007"/>
          </a:xfrm>
        </p:grpSpPr>
        <p:sp>
          <p:nvSpPr>
            <p:cNvPr id="14" name="Rounded Rectangle 13"/>
            <p:cNvSpPr/>
            <p:nvPr/>
          </p:nvSpPr>
          <p:spPr bwMode="auto">
            <a:xfrm>
              <a:off x="2429626" y="2145102"/>
              <a:ext cx="2018655" cy="3856007"/>
            </a:xfrm>
            <a:prstGeom prst="roundRect">
              <a:avLst>
                <a:gd name="adj" fmla="val 7215"/>
              </a:avLst>
            </a:prstGeom>
            <a:gradFill flip="none" rotWithShape="1">
              <a:gsLst>
                <a:gs pos="0">
                  <a:schemeClr val="tx1"/>
                </a:gs>
                <a:gs pos="38000">
                  <a:schemeClr val="tx1">
                    <a:alpha val="0"/>
                  </a:schemeClr>
                </a:gs>
              </a:gsLst>
              <a:lin ang="5400000" scaled="1"/>
              <a:tileRect/>
            </a:gradFill>
            <a:ln w="19050" cap="flat" cmpd="sng" algn="ctr">
              <a:solidFill>
                <a:srgbClr val="FFFFFF">
                  <a:alpha val="23922"/>
                </a:srgbClr>
              </a:soli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algn="r" eaLnBrk="0" fontAlgn="base" hangingPunct="0">
                <a:spcBef>
                  <a:spcPct val="0"/>
                </a:spcBef>
                <a:spcAft>
                  <a:spcPct val="0"/>
                </a:spcAft>
              </a:pPr>
              <a:endParaRPr lang="en-US" sz="2400" dirty="0" smtClean="0">
                <a:latin typeface="Segoe" pitchFamily="34" charset="0"/>
              </a:endParaRPr>
            </a:p>
          </p:txBody>
        </p:sp>
        <p:sp>
          <p:nvSpPr>
            <p:cNvPr id="15" name="Rounded Rectangle 14"/>
            <p:cNvSpPr/>
            <p:nvPr/>
          </p:nvSpPr>
          <p:spPr bwMode="auto">
            <a:xfrm>
              <a:off x="2478515" y="2196860"/>
              <a:ext cx="1918080" cy="3752491"/>
            </a:xfrm>
            <a:prstGeom prst="roundRect">
              <a:avLst>
                <a:gd name="adj" fmla="val 7034"/>
              </a:avLst>
            </a:prstGeom>
            <a:gradFill flip="none" rotWithShape="1">
              <a:gsLst>
                <a:gs pos="0">
                  <a:srgbClr val="7DFFF0"/>
                </a:gs>
                <a:gs pos="46000">
                  <a:srgbClr val="00B0F0"/>
                </a:gs>
                <a:gs pos="100000">
                  <a:srgbClr val="002060"/>
                </a:gs>
              </a:gsLst>
              <a:path path="circle">
                <a:fillToRect l="50000" t="50000" r="50000" b="50000"/>
              </a:path>
              <a:tileRect/>
            </a:gradFill>
            <a:ln w="19050" cap="flat" cmpd="sng" algn="ctr">
              <a:noFill/>
              <a:prstDash val="solid"/>
              <a:round/>
              <a:headEnd type="none" w="med" len="med"/>
              <a:tailEnd type="none" w="med" len="med"/>
            </a:ln>
            <a:effectLst>
              <a:innerShdw blurRad="406400">
                <a:srgbClr val="7DFFF0"/>
              </a:innerShdw>
            </a:effectLst>
          </p:spPr>
          <p:txBody>
            <a:bodyPr vert="horz" wrap="square" lIns="91440" tIns="45720" rIns="91440" bIns="45720" numCol="1" rtlCol="0" anchor="ctr" anchorCtr="0" compatLnSpc="1">
              <a:prstTxWarp prst="textNoShape">
                <a:avLst/>
              </a:prstTxWarp>
            </a:bodyPr>
            <a:lstStyle/>
            <a:p>
              <a:pPr algn="r" eaLnBrk="0" fontAlgn="base" hangingPunct="0">
                <a:spcBef>
                  <a:spcPct val="0"/>
                </a:spcBef>
                <a:spcAft>
                  <a:spcPct val="0"/>
                </a:spcAft>
              </a:pPr>
              <a:endParaRPr lang="en-US" sz="2400" dirty="0" smtClean="0">
                <a:latin typeface="Segoe" pitchFamily="34" charset="0"/>
              </a:endParaRPr>
            </a:p>
          </p:txBody>
        </p:sp>
      </p:grpSp>
      <p:pic>
        <p:nvPicPr>
          <p:cNvPr id="16" name="Picture 65" descr="gaming"/>
          <p:cNvPicPr>
            <a:picLocks noChangeAspect="1" noChangeArrowheads="1"/>
          </p:cNvPicPr>
          <p:nvPr/>
        </p:nvPicPr>
        <p:blipFill>
          <a:blip r:embed="rId3"/>
          <a:srcRect/>
          <a:stretch>
            <a:fillRect/>
          </a:stretch>
        </p:blipFill>
        <p:spPr bwMode="auto">
          <a:xfrm>
            <a:off x="6899865" y="4512627"/>
            <a:ext cx="888882" cy="812912"/>
          </a:xfrm>
          <a:prstGeom prst="rect">
            <a:avLst/>
          </a:prstGeom>
          <a:noFill/>
          <a:ln w="9525">
            <a:noFill/>
            <a:miter lim="800000"/>
            <a:headEnd/>
            <a:tailEnd/>
          </a:ln>
        </p:spPr>
      </p:pic>
      <p:sp>
        <p:nvSpPr>
          <p:cNvPr id="17" name="TextBox 16"/>
          <p:cNvSpPr txBox="1"/>
          <p:nvPr/>
        </p:nvSpPr>
        <p:spPr>
          <a:xfrm>
            <a:off x="6213554" y="3611727"/>
            <a:ext cx="2272418" cy="769437"/>
          </a:xfrm>
          <a:prstGeom prst="rect">
            <a:avLst/>
          </a:prstGeom>
          <a:noFill/>
        </p:spPr>
        <p:txBody>
          <a:bodyPr wrap="square" lIns="91436" tIns="45718" rIns="91436" bIns="45718" rtlCol="0">
            <a:spAutoFit/>
          </a:bodyPr>
          <a:lstStyle/>
          <a:p>
            <a:pPr algn="ctr"/>
            <a:r>
              <a:rPr lang="en-US" sz="2800" i="1" dirty="0" smtClean="0">
                <a:ln w="3175" cmpd="sng">
                  <a:solidFill>
                    <a:schemeClr val="bg2">
                      <a:alpha val="74000"/>
                    </a:schemeClr>
                  </a:solidFill>
                </a:ln>
                <a:gradFill flip="none" rotWithShape="1">
                  <a:gsLst>
                    <a:gs pos="0">
                      <a:schemeClr val="tx1"/>
                    </a:gs>
                    <a:gs pos="100000">
                      <a:srgbClr val="FDD339"/>
                    </a:gs>
                  </a:gsLst>
                  <a:lin ang="5400000" scaled="1"/>
                  <a:tileRect/>
                </a:gradFill>
                <a:effectLst>
                  <a:outerShdw blurRad="165100" dist="63500" dir="5400000" algn="ctr" rotWithShape="0">
                    <a:prstClr val="black"/>
                  </a:outerShdw>
                </a:effectLst>
                <a:latin typeface="Segoe Black" pitchFamily="34" charset="0"/>
              </a:rPr>
              <a:t>DMR</a:t>
            </a:r>
          </a:p>
          <a:p>
            <a:pPr algn="ctr"/>
            <a:r>
              <a:rPr lang="en-US" sz="1600" i="1" dirty="0" smtClean="0">
                <a:ln w="3175" cmpd="sng">
                  <a:solidFill>
                    <a:schemeClr val="bg2">
                      <a:alpha val="74000"/>
                    </a:schemeClr>
                  </a:solidFill>
                </a:ln>
                <a:gradFill flip="none" rotWithShape="1">
                  <a:gsLst>
                    <a:gs pos="0">
                      <a:schemeClr val="tx1"/>
                    </a:gs>
                    <a:gs pos="100000">
                      <a:srgbClr val="FDD339"/>
                    </a:gs>
                  </a:gsLst>
                  <a:lin ang="5400000" scaled="1"/>
                  <a:tileRect/>
                </a:gradFill>
                <a:effectLst>
                  <a:outerShdw blurRad="165100" dist="63500" dir="5400000" algn="ctr" rotWithShape="0">
                    <a:prstClr val="black"/>
                  </a:outerShdw>
                </a:effectLst>
                <a:latin typeface="Segoe Black" pitchFamily="34" charset="0"/>
              </a:rPr>
              <a:t>Digital Media Renderer</a:t>
            </a:r>
            <a:endParaRPr lang="en-US" sz="1600" i="1" dirty="0">
              <a:ln w="3175" cmpd="sng">
                <a:solidFill>
                  <a:schemeClr val="bg2">
                    <a:alpha val="74000"/>
                  </a:schemeClr>
                </a:solidFill>
              </a:ln>
              <a:gradFill flip="none" rotWithShape="1">
                <a:gsLst>
                  <a:gs pos="0">
                    <a:schemeClr val="tx1"/>
                  </a:gs>
                  <a:gs pos="100000">
                    <a:srgbClr val="FDD339"/>
                  </a:gs>
                </a:gsLst>
                <a:lin ang="5400000" scaled="1"/>
                <a:tileRect/>
              </a:gradFill>
              <a:effectLst>
                <a:outerShdw blurRad="165100" dist="63500" dir="5400000" algn="ctr" rotWithShape="0">
                  <a:prstClr val="black"/>
                </a:outerShdw>
              </a:effectLst>
              <a:latin typeface="Segoe Black" pitchFamily="34" charset="0"/>
            </a:endParaRPr>
          </a:p>
        </p:txBody>
      </p:sp>
      <p:sp>
        <p:nvSpPr>
          <p:cNvPr id="18" name="TextBox 17"/>
          <p:cNvSpPr txBox="1"/>
          <p:nvPr/>
        </p:nvSpPr>
        <p:spPr>
          <a:xfrm>
            <a:off x="426041" y="3649013"/>
            <a:ext cx="2417275" cy="769437"/>
          </a:xfrm>
          <a:prstGeom prst="rect">
            <a:avLst/>
          </a:prstGeom>
          <a:noFill/>
        </p:spPr>
        <p:txBody>
          <a:bodyPr wrap="square" lIns="91436" tIns="45718" rIns="91436" bIns="45718" rtlCol="0">
            <a:spAutoFit/>
          </a:bodyPr>
          <a:lstStyle/>
          <a:p>
            <a:pPr algn="ctr"/>
            <a:r>
              <a:rPr lang="en-US" sz="2800" i="1" dirty="0" smtClean="0">
                <a:ln w="3175" cmpd="sng">
                  <a:solidFill>
                    <a:schemeClr val="bg2">
                      <a:alpha val="74000"/>
                    </a:schemeClr>
                  </a:solidFill>
                </a:ln>
                <a:gradFill flip="none" rotWithShape="1">
                  <a:gsLst>
                    <a:gs pos="0">
                      <a:schemeClr val="tx1"/>
                    </a:gs>
                    <a:gs pos="100000">
                      <a:srgbClr val="FDD339"/>
                    </a:gs>
                  </a:gsLst>
                  <a:lin ang="5400000" scaled="1"/>
                  <a:tileRect/>
                </a:gradFill>
                <a:effectLst>
                  <a:outerShdw blurRad="165100" dist="63500" dir="5400000" algn="ctr" rotWithShape="0">
                    <a:prstClr val="black"/>
                  </a:outerShdw>
                </a:effectLst>
                <a:latin typeface="Segoe Black" pitchFamily="34" charset="0"/>
              </a:rPr>
              <a:t>DMS</a:t>
            </a:r>
          </a:p>
          <a:p>
            <a:pPr algn="ctr"/>
            <a:r>
              <a:rPr lang="en-US" sz="1600" i="1" dirty="0" smtClean="0">
                <a:ln w="3175" cmpd="sng">
                  <a:solidFill>
                    <a:schemeClr val="bg2">
                      <a:alpha val="74000"/>
                    </a:schemeClr>
                  </a:solidFill>
                </a:ln>
                <a:gradFill flip="none" rotWithShape="1">
                  <a:gsLst>
                    <a:gs pos="0">
                      <a:schemeClr val="tx1"/>
                    </a:gs>
                    <a:gs pos="100000">
                      <a:srgbClr val="FDD339"/>
                    </a:gs>
                  </a:gsLst>
                  <a:lin ang="5400000" scaled="1"/>
                  <a:tileRect/>
                </a:gradFill>
                <a:effectLst>
                  <a:outerShdw blurRad="165100" dist="63500" dir="5400000" algn="ctr" rotWithShape="0">
                    <a:prstClr val="black"/>
                  </a:outerShdw>
                </a:effectLst>
                <a:latin typeface="Segoe Black" pitchFamily="34" charset="0"/>
              </a:rPr>
              <a:t>Digital Media Server</a:t>
            </a:r>
            <a:endParaRPr lang="en-US" sz="1600" i="1" dirty="0">
              <a:ln w="3175" cmpd="sng">
                <a:solidFill>
                  <a:schemeClr val="bg2">
                    <a:alpha val="74000"/>
                  </a:schemeClr>
                </a:solidFill>
              </a:ln>
              <a:gradFill flip="none" rotWithShape="1">
                <a:gsLst>
                  <a:gs pos="0">
                    <a:schemeClr val="tx1"/>
                  </a:gs>
                  <a:gs pos="100000">
                    <a:srgbClr val="FDD339"/>
                  </a:gs>
                </a:gsLst>
                <a:lin ang="5400000" scaled="1"/>
                <a:tileRect/>
              </a:gradFill>
              <a:effectLst>
                <a:outerShdw blurRad="165100" dist="63500" dir="5400000" algn="ctr" rotWithShape="0">
                  <a:prstClr val="black"/>
                </a:outerShdw>
              </a:effectLst>
              <a:latin typeface="Segoe Black" pitchFamily="34" charset="0"/>
            </a:endParaRPr>
          </a:p>
        </p:txBody>
      </p:sp>
      <p:sp>
        <p:nvSpPr>
          <p:cNvPr id="19" name="TextBox 18"/>
          <p:cNvSpPr txBox="1"/>
          <p:nvPr/>
        </p:nvSpPr>
        <p:spPr>
          <a:xfrm>
            <a:off x="3295458" y="2066724"/>
            <a:ext cx="2344847" cy="769437"/>
          </a:xfrm>
          <a:prstGeom prst="rect">
            <a:avLst/>
          </a:prstGeom>
          <a:noFill/>
        </p:spPr>
        <p:txBody>
          <a:bodyPr wrap="square" lIns="91436" tIns="45718" rIns="91436" bIns="45718" rtlCol="0">
            <a:spAutoFit/>
          </a:bodyPr>
          <a:lstStyle/>
          <a:p>
            <a:pPr algn="ctr"/>
            <a:r>
              <a:rPr lang="en-US" sz="2800" i="1" dirty="0" smtClean="0">
                <a:ln w="3175" cmpd="sng">
                  <a:solidFill>
                    <a:schemeClr val="bg2">
                      <a:alpha val="74000"/>
                    </a:schemeClr>
                  </a:solidFill>
                </a:ln>
                <a:gradFill flip="none" rotWithShape="1">
                  <a:gsLst>
                    <a:gs pos="0">
                      <a:schemeClr val="tx1"/>
                    </a:gs>
                    <a:gs pos="100000">
                      <a:srgbClr val="FDD339"/>
                    </a:gs>
                  </a:gsLst>
                  <a:lin ang="5400000" scaled="1"/>
                  <a:tileRect/>
                </a:gradFill>
                <a:effectLst>
                  <a:outerShdw blurRad="165100" dist="63500" dir="5400000" algn="ctr" rotWithShape="0">
                    <a:prstClr val="black"/>
                  </a:outerShdw>
                </a:effectLst>
                <a:latin typeface="Segoe Black" pitchFamily="34" charset="0"/>
              </a:rPr>
              <a:t>DMC</a:t>
            </a:r>
          </a:p>
          <a:p>
            <a:pPr algn="ctr"/>
            <a:r>
              <a:rPr lang="en-US" sz="1600" i="1" dirty="0" smtClean="0">
                <a:ln w="3175" cmpd="sng">
                  <a:solidFill>
                    <a:schemeClr val="bg2">
                      <a:alpha val="74000"/>
                    </a:schemeClr>
                  </a:solidFill>
                </a:ln>
                <a:gradFill flip="none" rotWithShape="1">
                  <a:gsLst>
                    <a:gs pos="0">
                      <a:schemeClr val="tx1"/>
                    </a:gs>
                    <a:gs pos="100000">
                      <a:srgbClr val="FDD339"/>
                    </a:gs>
                  </a:gsLst>
                  <a:lin ang="5400000" scaled="1"/>
                  <a:tileRect/>
                </a:gradFill>
                <a:effectLst>
                  <a:outerShdw blurRad="165100" dist="63500" dir="5400000" algn="ctr" rotWithShape="0">
                    <a:prstClr val="black"/>
                  </a:outerShdw>
                </a:effectLst>
                <a:latin typeface="Segoe Black" pitchFamily="34" charset="0"/>
              </a:rPr>
              <a:t>Digital Media Controller</a:t>
            </a:r>
            <a:endParaRPr lang="en-US" sz="1600" i="1" dirty="0">
              <a:ln w="3175" cmpd="sng">
                <a:solidFill>
                  <a:schemeClr val="bg2">
                    <a:alpha val="74000"/>
                  </a:schemeClr>
                </a:solidFill>
              </a:ln>
              <a:gradFill flip="none" rotWithShape="1">
                <a:gsLst>
                  <a:gs pos="0">
                    <a:schemeClr val="tx1"/>
                  </a:gs>
                  <a:gs pos="100000">
                    <a:srgbClr val="FDD339"/>
                  </a:gs>
                </a:gsLst>
                <a:lin ang="5400000" scaled="1"/>
                <a:tileRect/>
              </a:gradFill>
              <a:effectLst>
                <a:outerShdw blurRad="165100" dist="63500" dir="5400000" algn="ctr" rotWithShape="0">
                  <a:prstClr val="black"/>
                </a:outerShdw>
              </a:effectLst>
              <a:latin typeface="Segoe Black" pitchFamily="34" charset="0"/>
            </a:endParaRPr>
          </a:p>
        </p:txBody>
      </p:sp>
      <p:pic>
        <p:nvPicPr>
          <p:cNvPr id="20" name="Picture 2" descr="D:\Clip_Installer\DVD_ART\Artwork_Imagery\HARDWARE_IMAGERY\Illustration - Misc Hardware\Windows Vista Illustration Icons\Pocket PC.png"/>
          <p:cNvPicPr>
            <a:picLocks noChangeAspect="1" noChangeArrowheads="1"/>
          </p:cNvPicPr>
          <p:nvPr/>
        </p:nvPicPr>
        <p:blipFill>
          <a:blip r:embed="rId4" cstate="print"/>
          <a:srcRect/>
          <a:stretch>
            <a:fillRect/>
          </a:stretch>
        </p:blipFill>
        <p:spPr bwMode="auto">
          <a:xfrm>
            <a:off x="4239029" y="2923743"/>
            <a:ext cx="580736" cy="726649"/>
          </a:xfrm>
          <a:prstGeom prst="rect">
            <a:avLst/>
          </a:prstGeom>
          <a:noFill/>
        </p:spPr>
      </p:pic>
      <p:pic>
        <p:nvPicPr>
          <p:cNvPr id="21" name="Picture 3" descr="D:\Clip_Installer\DVD_ART\Artwork_Imagery\HARDWARE_IMAGERY\Illustration - Misc Hardware\Windows Vista Illustration Icons\Hard Drive.png"/>
          <p:cNvPicPr>
            <a:picLocks noChangeAspect="1" noChangeArrowheads="1"/>
          </p:cNvPicPr>
          <p:nvPr/>
        </p:nvPicPr>
        <p:blipFill>
          <a:blip r:embed="rId5" cstate="print"/>
          <a:srcRect/>
          <a:stretch>
            <a:fillRect/>
          </a:stretch>
        </p:blipFill>
        <p:spPr bwMode="auto">
          <a:xfrm>
            <a:off x="1207530" y="4277380"/>
            <a:ext cx="821856" cy="821856"/>
          </a:xfrm>
          <a:prstGeom prst="rect">
            <a:avLst/>
          </a:prstGeom>
          <a:noFill/>
        </p:spPr>
      </p:pic>
      <p:cxnSp>
        <p:nvCxnSpPr>
          <p:cNvPr id="27" name="Straight Arrow Connector 26"/>
          <p:cNvCxnSpPr/>
          <p:nvPr/>
        </p:nvCxnSpPr>
        <p:spPr bwMode="auto">
          <a:xfrm rot="8917223" flipV="1">
            <a:off x="2175416" y="3033473"/>
            <a:ext cx="1204111" cy="9053"/>
          </a:xfrm>
          <a:prstGeom prst="straightConnector1">
            <a:avLst/>
          </a:prstGeom>
          <a:noFill/>
          <a:ln w="9525" cap="flat" cmpd="sng" algn="ctr">
            <a:prstDash val="solid"/>
            <a:round/>
            <a:headEnd type="none" w="med" len="med"/>
            <a:tailEnd type="arrow"/>
          </a:ln>
          <a:effectLst/>
        </p:spPr>
      </p:cxnSp>
      <p:cxnSp>
        <p:nvCxnSpPr>
          <p:cNvPr id="29" name="Straight Arrow Connector 28"/>
          <p:cNvCxnSpPr/>
          <p:nvPr/>
        </p:nvCxnSpPr>
        <p:spPr bwMode="auto">
          <a:xfrm>
            <a:off x="3109282" y="5281990"/>
            <a:ext cx="2771192" cy="3"/>
          </a:xfrm>
          <a:prstGeom prst="straightConnector1">
            <a:avLst/>
          </a:prstGeom>
          <a:ln>
            <a:headEnd type="none" w="med" len="med"/>
            <a:tailEnd type="arrow"/>
          </a:ln>
        </p:spPr>
        <p:style>
          <a:lnRef idx="3">
            <a:schemeClr val="accent5"/>
          </a:lnRef>
          <a:fillRef idx="0">
            <a:schemeClr val="accent5"/>
          </a:fillRef>
          <a:effectRef idx="2">
            <a:schemeClr val="accent5"/>
          </a:effectRef>
          <a:fontRef idx="minor">
            <a:schemeClr val="tx1"/>
          </a:fontRef>
        </p:style>
      </p:cxnSp>
      <p:sp>
        <p:nvSpPr>
          <p:cNvPr id="31" name="TextBox 30"/>
          <p:cNvSpPr txBox="1"/>
          <p:nvPr/>
        </p:nvSpPr>
        <p:spPr>
          <a:xfrm>
            <a:off x="3349690" y="4918346"/>
            <a:ext cx="2183363" cy="369332"/>
          </a:xfrm>
          <a:prstGeom prst="rect">
            <a:avLst/>
          </a:prstGeom>
          <a:noFill/>
        </p:spPr>
        <p:txBody>
          <a:bodyPr wrap="square" rtlCol="0">
            <a:spAutoFit/>
          </a:bodyPr>
          <a:lstStyle/>
          <a:p>
            <a:pPr algn="ctr"/>
            <a:r>
              <a:rPr lang="en-US" dirty="0" smtClean="0"/>
              <a:t>Stream</a:t>
            </a:r>
            <a:endParaRPr lang="en-US" dirty="0"/>
          </a:p>
        </p:txBody>
      </p:sp>
      <p:cxnSp>
        <p:nvCxnSpPr>
          <p:cNvPr id="32" name="Straight Arrow Connector 31"/>
          <p:cNvCxnSpPr/>
          <p:nvPr/>
        </p:nvCxnSpPr>
        <p:spPr bwMode="auto">
          <a:xfrm rot="10800000" flipV="1">
            <a:off x="1373203" y="2252782"/>
            <a:ext cx="1650670" cy="1021278"/>
          </a:xfrm>
          <a:prstGeom prst="straightConnector1">
            <a:avLst/>
          </a:prstGeom>
          <a:ln>
            <a:headEnd type="none" w="med" len="med"/>
            <a:tailEnd type="arrow"/>
          </a:ln>
        </p:spPr>
        <p:style>
          <a:lnRef idx="3">
            <a:schemeClr val="accent5"/>
          </a:lnRef>
          <a:fillRef idx="0">
            <a:schemeClr val="accent5"/>
          </a:fillRef>
          <a:effectRef idx="2">
            <a:schemeClr val="accent5"/>
          </a:effectRef>
          <a:fontRef idx="minor">
            <a:schemeClr val="tx1"/>
          </a:fontRef>
        </p:style>
      </p:cxnSp>
      <p:sp>
        <p:nvSpPr>
          <p:cNvPr id="33" name="TextBox 32"/>
          <p:cNvSpPr txBox="1"/>
          <p:nvPr/>
        </p:nvSpPr>
        <p:spPr>
          <a:xfrm rot="19738733">
            <a:off x="1702875" y="2418722"/>
            <a:ext cx="930704" cy="369332"/>
          </a:xfrm>
          <a:prstGeom prst="rect">
            <a:avLst/>
          </a:prstGeom>
          <a:noFill/>
        </p:spPr>
        <p:txBody>
          <a:bodyPr wrap="none" rtlCol="0">
            <a:spAutoFit/>
          </a:bodyPr>
          <a:lstStyle/>
          <a:p>
            <a:r>
              <a:rPr lang="en-US" dirty="0" smtClean="0"/>
              <a:t>Control</a:t>
            </a:r>
            <a:endParaRPr lang="en-US" dirty="0"/>
          </a:p>
        </p:txBody>
      </p:sp>
      <p:cxnSp>
        <p:nvCxnSpPr>
          <p:cNvPr id="46" name="Straight Arrow Connector 45"/>
          <p:cNvCxnSpPr/>
          <p:nvPr/>
        </p:nvCxnSpPr>
        <p:spPr bwMode="auto">
          <a:xfrm rot="3884870" flipV="1">
            <a:off x="6048178" y="2318683"/>
            <a:ext cx="1650670" cy="1021278"/>
          </a:xfrm>
          <a:prstGeom prst="straightConnector1">
            <a:avLst/>
          </a:prstGeom>
          <a:ln>
            <a:headEnd type="none" w="med" len="med"/>
            <a:tailEnd type="arrow"/>
          </a:ln>
        </p:spPr>
        <p:style>
          <a:lnRef idx="3">
            <a:schemeClr val="accent5"/>
          </a:lnRef>
          <a:fillRef idx="0">
            <a:schemeClr val="accent5"/>
          </a:fillRef>
          <a:effectRef idx="2">
            <a:schemeClr val="accent5"/>
          </a:effectRef>
          <a:fontRef idx="minor">
            <a:schemeClr val="tx1"/>
          </a:fontRef>
        </p:style>
      </p:cxnSp>
      <p:sp>
        <p:nvSpPr>
          <p:cNvPr id="47" name="TextBox 46"/>
          <p:cNvSpPr txBox="1"/>
          <p:nvPr/>
        </p:nvSpPr>
        <p:spPr>
          <a:xfrm rot="2001427">
            <a:off x="6390208" y="2435195"/>
            <a:ext cx="930704" cy="369332"/>
          </a:xfrm>
          <a:prstGeom prst="rect">
            <a:avLst/>
          </a:prstGeom>
          <a:noFill/>
        </p:spPr>
        <p:txBody>
          <a:bodyPr wrap="none" rtlCol="0">
            <a:spAutoFit/>
          </a:bodyPr>
          <a:lstStyle/>
          <a:p>
            <a:r>
              <a:rPr lang="en-US" dirty="0" smtClean="0"/>
              <a:t>Control</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2000"/>
                                        <p:tgtEl>
                                          <p:spTgt spid="3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fade">
                                      <p:cBhvr>
                                        <p:cTn id="10" dur="2000"/>
                                        <p:tgtEl>
                                          <p:spTgt spid="33"/>
                                        </p:tgtEl>
                                      </p:cBhvr>
                                    </p:animEffect>
                                  </p:childTnLst>
                                </p:cTn>
                              </p:par>
                              <p:par>
                                <p:cTn id="11" presetID="10" presetClass="entr" presetSubtype="0" fill="hold" nodeType="withEffect">
                                  <p:stCondLst>
                                    <p:cond delay="0"/>
                                  </p:stCondLst>
                                  <p:childTnLst>
                                    <p:set>
                                      <p:cBhvr>
                                        <p:cTn id="12" dur="1" fill="hold">
                                          <p:stCondLst>
                                            <p:cond delay="0"/>
                                          </p:stCondLst>
                                        </p:cTn>
                                        <p:tgtEl>
                                          <p:spTgt spid="46"/>
                                        </p:tgtEl>
                                        <p:attrNameLst>
                                          <p:attrName>style.visibility</p:attrName>
                                        </p:attrNameLst>
                                      </p:cBhvr>
                                      <p:to>
                                        <p:strVal val="visible"/>
                                      </p:to>
                                    </p:set>
                                    <p:animEffect transition="in" filter="fade">
                                      <p:cBhvr>
                                        <p:cTn id="13" dur="2000"/>
                                        <p:tgtEl>
                                          <p:spTgt spid="4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7"/>
                                        </p:tgtEl>
                                        <p:attrNameLst>
                                          <p:attrName>style.visibility</p:attrName>
                                        </p:attrNameLst>
                                      </p:cBhvr>
                                      <p:to>
                                        <p:strVal val="visible"/>
                                      </p:to>
                                    </p:set>
                                    <p:animEffect transition="in" filter="fade">
                                      <p:cBhvr>
                                        <p:cTn id="16" dur="2000"/>
                                        <p:tgtEl>
                                          <p:spTgt spid="47"/>
                                        </p:tgtEl>
                                      </p:cBhvr>
                                    </p:animEffect>
                                  </p:childTnLst>
                                </p:cTn>
                              </p:par>
                              <p:par>
                                <p:cTn id="17" presetID="10" presetClass="entr" presetSubtype="0" fill="hold" nodeType="with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fade">
                                      <p:cBhvr>
                                        <p:cTn id="19" dur="2000"/>
                                        <p:tgtEl>
                                          <p:spTgt spid="2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fade">
                                      <p:cBhvr>
                                        <p:cTn id="22" dur="2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3" grpId="0"/>
      <p:bldP spid="47"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ounded Rectangle 7"/>
          <p:cNvSpPr/>
          <p:nvPr/>
        </p:nvSpPr>
        <p:spPr bwMode="auto">
          <a:xfrm>
            <a:off x="5334000" y="1253067"/>
            <a:ext cx="3496733" cy="4394200"/>
          </a:xfrm>
          <a:prstGeom prst="roundRec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3600" b="0" i="0" u="none" strike="noStrike" cap="none" normalizeH="0" baseline="0" smtClean="0">
              <a:solidFill>
                <a:schemeClr val="tx2"/>
              </a:solidFill>
              <a:effectLst>
                <a:outerShdw blurRad="38100" dist="38100" dir="2700000" algn="tl">
                  <a:srgbClr val="000000">
                    <a:alpha val="43137"/>
                  </a:srgbClr>
                </a:outerShdw>
              </a:effectLst>
              <a:latin typeface="Segoe Semibold" pitchFamily="34" charset="0"/>
            </a:endParaRPr>
          </a:p>
        </p:txBody>
      </p:sp>
      <p:sp>
        <p:nvSpPr>
          <p:cNvPr id="2" name="Title 1"/>
          <p:cNvSpPr>
            <a:spLocks noGrp="1"/>
          </p:cNvSpPr>
          <p:nvPr>
            <p:ph type="title"/>
          </p:nvPr>
        </p:nvSpPr>
        <p:spPr/>
        <p:txBody>
          <a:bodyPr/>
          <a:lstStyle/>
          <a:p>
            <a:r>
              <a:rPr lang="en-US" dirty="0" smtClean="0"/>
              <a:t>Digital Media Controller (DMC)</a:t>
            </a:r>
            <a:endParaRPr lang="en-US" dirty="0"/>
          </a:p>
        </p:txBody>
      </p:sp>
      <p:sp>
        <p:nvSpPr>
          <p:cNvPr id="5" name="Rectangle 4"/>
          <p:cNvSpPr/>
          <p:nvPr/>
        </p:nvSpPr>
        <p:spPr>
          <a:xfrm>
            <a:off x="558800" y="1412502"/>
            <a:ext cx="4572000" cy="3785652"/>
          </a:xfrm>
          <a:prstGeom prst="rect">
            <a:avLst/>
          </a:prstGeom>
        </p:spPr>
        <p:txBody>
          <a:bodyPr>
            <a:spAutoFit/>
          </a:bodyPr>
          <a:lstStyle/>
          <a:p>
            <a:r>
              <a:rPr lang="en-US" sz="2400" dirty="0" smtClean="0"/>
              <a:t>Digital Media Controllers are the corner stone for enabling the 3-box model.  Digital media controllers discover media on digital media servers  and play it on digital media renderers.</a:t>
            </a:r>
          </a:p>
          <a:p>
            <a:endParaRPr lang="en-US" sz="2400" dirty="0" smtClean="0"/>
          </a:p>
          <a:p>
            <a:r>
              <a:rPr lang="en-US" sz="2400" dirty="0" smtClean="0"/>
              <a:t>Examples:</a:t>
            </a:r>
          </a:p>
          <a:p>
            <a:r>
              <a:rPr lang="en-US" sz="2400" dirty="0" smtClean="0"/>
              <a:t>Cell phones, PDAs, software solutions</a:t>
            </a:r>
          </a:p>
        </p:txBody>
      </p:sp>
      <p:pic>
        <p:nvPicPr>
          <p:cNvPr id="10" name="Picture 18" descr="http://www.cameraphonesplaza.com/wp-content/uploads/2008/01/nokia-n95-8gb-worlds-first-dlna-certified-cell-phone.jpg"/>
          <p:cNvPicPr>
            <a:picLocks noChangeAspect="1" noChangeArrowheads="1"/>
          </p:cNvPicPr>
          <p:nvPr/>
        </p:nvPicPr>
        <p:blipFill>
          <a:blip r:embed="rId3" cstate="print"/>
          <a:srcRect/>
          <a:stretch>
            <a:fillRect/>
          </a:stretch>
        </p:blipFill>
        <p:spPr bwMode="auto">
          <a:xfrm>
            <a:off x="5537201" y="1799127"/>
            <a:ext cx="641245" cy="1308139"/>
          </a:xfrm>
          <a:prstGeom prst="rect">
            <a:avLst/>
          </a:prstGeom>
          <a:noFill/>
        </p:spPr>
      </p:pic>
      <p:pic>
        <p:nvPicPr>
          <p:cNvPr id="11" name="Picture 10" descr="http://computermonger.com/wp-content/uploads/LAPTOPS/Gateway_T_1616_14.1_inch_Laptop.jpg"/>
          <p:cNvPicPr>
            <a:picLocks noChangeAspect="1" noChangeArrowheads="1"/>
          </p:cNvPicPr>
          <p:nvPr/>
        </p:nvPicPr>
        <p:blipFill>
          <a:blip r:embed="rId4" cstate="print"/>
          <a:srcRect/>
          <a:stretch>
            <a:fillRect/>
          </a:stretch>
        </p:blipFill>
        <p:spPr bwMode="auto">
          <a:xfrm>
            <a:off x="6608234" y="3817407"/>
            <a:ext cx="1881621" cy="1584325"/>
          </a:xfrm>
          <a:prstGeom prst="rect">
            <a:avLst/>
          </a:prstGeom>
          <a:noFill/>
        </p:spPr>
      </p:pic>
      <p:pic>
        <p:nvPicPr>
          <p:cNvPr id="7171" name="Picture 3"/>
          <p:cNvPicPr>
            <a:picLocks noChangeAspect="1" noChangeArrowheads="1"/>
          </p:cNvPicPr>
          <p:nvPr/>
        </p:nvPicPr>
        <p:blipFill>
          <a:blip r:embed="rId5"/>
          <a:srcRect/>
          <a:stretch>
            <a:fillRect/>
          </a:stretch>
        </p:blipFill>
        <p:spPr bwMode="auto">
          <a:xfrm>
            <a:off x="6565802" y="1559982"/>
            <a:ext cx="2105654" cy="1936751"/>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Digital Media Renderer (DMR)</a:t>
            </a:r>
            <a:endParaRPr lang="en-US" dirty="0"/>
          </a:p>
        </p:txBody>
      </p:sp>
      <p:sp>
        <p:nvSpPr>
          <p:cNvPr id="6" name="Rectangle 5"/>
          <p:cNvSpPr/>
          <p:nvPr/>
        </p:nvSpPr>
        <p:spPr>
          <a:xfrm>
            <a:off x="558800" y="1412502"/>
            <a:ext cx="4572000" cy="3785652"/>
          </a:xfrm>
          <a:prstGeom prst="rect">
            <a:avLst/>
          </a:prstGeom>
        </p:spPr>
        <p:txBody>
          <a:bodyPr>
            <a:spAutoFit/>
          </a:bodyPr>
          <a:lstStyle/>
          <a:p>
            <a:r>
              <a:rPr lang="en-US" sz="2400" dirty="0" smtClean="0"/>
              <a:t>Digital Media Renderers play content received from a digital media controller.  </a:t>
            </a:r>
          </a:p>
          <a:p>
            <a:endParaRPr lang="en-US" sz="2400" dirty="0" smtClean="0"/>
          </a:p>
          <a:p>
            <a:r>
              <a:rPr lang="en-US" sz="2400" dirty="0" smtClean="0"/>
              <a:t>They are often also digital media players.</a:t>
            </a:r>
          </a:p>
          <a:p>
            <a:endParaRPr lang="en-US" sz="2400" dirty="0" smtClean="0"/>
          </a:p>
          <a:p>
            <a:r>
              <a:rPr lang="en-US" sz="2400" dirty="0" smtClean="0"/>
              <a:t>Examples:</a:t>
            </a:r>
          </a:p>
          <a:p>
            <a:r>
              <a:rPr lang="en-US" sz="2400" dirty="0" smtClean="0"/>
              <a:t>MP3 Players, Stereos, Televisions,  EPFs, Windows</a:t>
            </a:r>
          </a:p>
        </p:txBody>
      </p:sp>
      <p:sp>
        <p:nvSpPr>
          <p:cNvPr id="7" name="Rounded Rectangle 6"/>
          <p:cNvSpPr/>
          <p:nvPr/>
        </p:nvSpPr>
        <p:spPr bwMode="auto">
          <a:xfrm>
            <a:off x="5334000" y="1253067"/>
            <a:ext cx="3496733" cy="4394200"/>
          </a:xfrm>
          <a:prstGeom prst="roundRec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3600" b="0" i="0" u="none" strike="noStrike" cap="none" normalizeH="0" baseline="0" smtClean="0">
              <a:solidFill>
                <a:schemeClr val="tx2"/>
              </a:solidFill>
              <a:effectLst>
                <a:outerShdw blurRad="38100" dist="38100" dir="2700000" algn="tl">
                  <a:srgbClr val="000000">
                    <a:alpha val="43137"/>
                  </a:srgbClr>
                </a:outerShdw>
              </a:effectLst>
              <a:latin typeface="Segoe Semibold" pitchFamily="34" charset="0"/>
            </a:endParaRPr>
          </a:p>
        </p:txBody>
      </p:sp>
      <p:pic>
        <p:nvPicPr>
          <p:cNvPr id="8" name="Picture 14" descr="http://ak.buy.com/db_assets/prod_lrg_images/312/207390312.jpg"/>
          <p:cNvPicPr>
            <a:picLocks noChangeAspect="1" noChangeArrowheads="1"/>
          </p:cNvPicPr>
          <p:nvPr/>
        </p:nvPicPr>
        <p:blipFill>
          <a:blip r:embed="rId3"/>
          <a:srcRect/>
          <a:stretch>
            <a:fillRect/>
          </a:stretch>
        </p:blipFill>
        <p:spPr bwMode="auto">
          <a:xfrm>
            <a:off x="6988175" y="3810000"/>
            <a:ext cx="1591734" cy="1591734"/>
          </a:xfrm>
          <a:prstGeom prst="rect">
            <a:avLst/>
          </a:prstGeom>
          <a:noFill/>
        </p:spPr>
      </p:pic>
      <p:pic>
        <p:nvPicPr>
          <p:cNvPr id="10" name="Picture 4" descr="D-Link Medialounge DSM-520"/>
          <p:cNvPicPr>
            <a:picLocks noChangeAspect="1" noChangeArrowheads="1"/>
          </p:cNvPicPr>
          <p:nvPr/>
        </p:nvPicPr>
        <p:blipFill>
          <a:blip r:embed="rId4"/>
          <a:srcRect/>
          <a:stretch>
            <a:fillRect/>
          </a:stretch>
        </p:blipFill>
        <p:spPr bwMode="auto">
          <a:xfrm>
            <a:off x="6183844" y="2678111"/>
            <a:ext cx="2282825" cy="1121121"/>
          </a:xfrm>
          <a:prstGeom prst="rect">
            <a:avLst/>
          </a:prstGeom>
          <a:noFill/>
        </p:spPr>
      </p:pic>
      <p:pic>
        <p:nvPicPr>
          <p:cNvPr id="9" name="Picture 2" descr="http://ca.denon.com/ASD3WBK_Front_wiPod_G_rdax_175x187.gif"/>
          <p:cNvPicPr>
            <a:picLocks noChangeAspect="1" noChangeArrowheads="1"/>
          </p:cNvPicPr>
          <p:nvPr/>
        </p:nvPicPr>
        <p:blipFill>
          <a:blip r:embed="rId5"/>
          <a:srcRect/>
          <a:stretch>
            <a:fillRect/>
          </a:stretch>
        </p:blipFill>
        <p:spPr bwMode="auto">
          <a:xfrm>
            <a:off x="5667374" y="1670578"/>
            <a:ext cx="1067177" cy="1140355"/>
          </a:xfrm>
          <a:prstGeom prst="rect">
            <a:avLst/>
          </a:prstGeom>
          <a:noFill/>
        </p:spPr>
      </p:pic>
      <p:pic>
        <p:nvPicPr>
          <p:cNvPr id="11" name="Picture 4" descr="Roku"/>
          <p:cNvPicPr>
            <a:picLocks noChangeAspect="1" noChangeArrowheads="1"/>
          </p:cNvPicPr>
          <p:nvPr/>
        </p:nvPicPr>
        <p:blipFill>
          <a:blip r:embed="rId6" cstate="print"/>
          <a:srcRect/>
          <a:stretch>
            <a:fillRect/>
          </a:stretch>
        </p:blipFill>
        <p:spPr bwMode="auto">
          <a:xfrm>
            <a:off x="7089776" y="1520295"/>
            <a:ext cx="1602042" cy="841905"/>
          </a:xfrm>
          <a:prstGeom prst="rect">
            <a:avLst/>
          </a:prstGeom>
          <a:noFill/>
        </p:spPr>
      </p:pic>
      <p:pic>
        <p:nvPicPr>
          <p:cNvPr id="12" name="Picture 2" descr="Close this window"/>
          <p:cNvPicPr>
            <a:picLocks noChangeAspect="1" noChangeArrowheads="1"/>
          </p:cNvPicPr>
          <p:nvPr/>
        </p:nvPicPr>
        <p:blipFill>
          <a:blip r:embed="rId7" cstate="print"/>
          <a:srcRect/>
          <a:stretch>
            <a:fillRect/>
          </a:stretch>
        </p:blipFill>
        <p:spPr bwMode="auto">
          <a:xfrm>
            <a:off x="5363634" y="3948114"/>
            <a:ext cx="1840896" cy="1104538"/>
          </a:xfrm>
          <a:prstGeom prst="rect">
            <a:avLst/>
          </a:prstGeom>
          <a:noFill/>
        </p:spPr>
      </p:pic>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Rounded Rectangle 9"/>
          <p:cNvSpPr/>
          <p:nvPr/>
        </p:nvSpPr>
        <p:spPr bwMode="auto">
          <a:xfrm>
            <a:off x="5334000" y="1253067"/>
            <a:ext cx="3496733" cy="4394200"/>
          </a:xfrm>
          <a:prstGeom prst="roundRec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3600" b="0" i="0" u="none" strike="noStrike" cap="none" normalizeH="0" baseline="0" smtClean="0">
              <a:solidFill>
                <a:schemeClr val="tx2"/>
              </a:solidFill>
              <a:effectLst>
                <a:outerShdw blurRad="38100" dist="38100" dir="2700000" algn="tl">
                  <a:srgbClr val="000000">
                    <a:alpha val="43137"/>
                  </a:srgbClr>
                </a:outerShdw>
              </a:effectLst>
              <a:latin typeface="Segoe Semibold" pitchFamily="34" charset="0"/>
            </a:endParaRPr>
          </a:p>
        </p:txBody>
      </p:sp>
      <p:sp>
        <p:nvSpPr>
          <p:cNvPr id="2" name="Title 1"/>
          <p:cNvSpPr>
            <a:spLocks noGrp="1"/>
          </p:cNvSpPr>
          <p:nvPr>
            <p:ph type="title"/>
          </p:nvPr>
        </p:nvSpPr>
        <p:spPr/>
        <p:txBody>
          <a:bodyPr/>
          <a:lstStyle/>
          <a:p>
            <a:r>
              <a:rPr lang="en-US" dirty="0" smtClean="0"/>
              <a:t>Digital Media Servers (DMS)</a:t>
            </a:r>
            <a:endParaRPr lang="en-US" dirty="0"/>
          </a:p>
        </p:txBody>
      </p:sp>
      <p:sp>
        <p:nvSpPr>
          <p:cNvPr id="6" name="Rectangle 5"/>
          <p:cNvSpPr/>
          <p:nvPr/>
        </p:nvSpPr>
        <p:spPr>
          <a:xfrm>
            <a:off x="558800" y="1412502"/>
            <a:ext cx="4572000" cy="3539430"/>
          </a:xfrm>
          <a:prstGeom prst="rect">
            <a:avLst/>
          </a:prstGeom>
        </p:spPr>
        <p:txBody>
          <a:bodyPr>
            <a:spAutoFit/>
          </a:bodyPr>
          <a:lstStyle/>
          <a:p>
            <a:r>
              <a:rPr lang="en-US" sz="2800" dirty="0" smtClean="0"/>
              <a:t>Digital Media Servers store the users content and share it with other network attached devices.  </a:t>
            </a:r>
          </a:p>
          <a:p>
            <a:endParaRPr lang="en-US" sz="2800" dirty="0" smtClean="0"/>
          </a:p>
          <a:p>
            <a:r>
              <a:rPr lang="en-US" sz="2800" dirty="0" smtClean="0"/>
              <a:t>Examples:</a:t>
            </a:r>
          </a:p>
          <a:p>
            <a:r>
              <a:rPr lang="en-US" sz="2800" dirty="0" smtClean="0"/>
              <a:t>NAS, PCs, software solutions, and even mobile devices</a:t>
            </a:r>
          </a:p>
        </p:txBody>
      </p:sp>
      <p:pic>
        <p:nvPicPr>
          <p:cNvPr id="5" name="Picture 6" descr="http://www.beststuff.com/images/articles/110404a.jpg"/>
          <p:cNvPicPr>
            <a:picLocks noChangeAspect="1" noChangeArrowheads="1"/>
          </p:cNvPicPr>
          <p:nvPr/>
        </p:nvPicPr>
        <p:blipFill>
          <a:blip r:embed="rId3" cstate="print"/>
          <a:srcRect/>
          <a:stretch>
            <a:fillRect/>
          </a:stretch>
        </p:blipFill>
        <p:spPr bwMode="auto">
          <a:xfrm>
            <a:off x="7149574" y="1586973"/>
            <a:ext cx="1494894" cy="1494894"/>
          </a:xfrm>
          <a:prstGeom prst="rect">
            <a:avLst/>
          </a:prstGeom>
          <a:noFill/>
          <a:ln w="9525">
            <a:noFill/>
            <a:miter lim="800000"/>
            <a:headEnd/>
            <a:tailEnd/>
          </a:ln>
          <a:effectLst/>
        </p:spPr>
      </p:pic>
      <p:pic>
        <p:nvPicPr>
          <p:cNvPr id="7" name="Picture 2" descr="http://bb.watch.impress.co.jp/cda/static/image/2008/03/03/iodata-s.jpg">
            <a:hlinkClick r:id="rId4"/>
          </p:cNvPr>
          <p:cNvPicPr>
            <a:picLocks noChangeAspect="1" noChangeArrowheads="1"/>
          </p:cNvPicPr>
          <p:nvPr/>
        </p:nvPicPr>
        <p:blipFill>
          <a:blip r:embed="rId5"/>
          <a:srcRect/>
          <a:stretch>
            <a:fillRect/>
          </a:stretch>
        </p:blipFill>
        <p:spPr bwMode="auto">
          <a:xfrm>
            <a:off x="6579135" y="3749675"/>
            <a:ext cx="2112434" cy="1584325"/>
          </a:xfrm>
          <a:prstGeom prst="rect">
            <a:avLst/>
          </a:prstGeom>
          <a:noFill/>
        </p:spPr>
      </p:pic>
      <p:pic>
        <p:nvPicPr>
          <p:cNvPr id="8" name="Picture 6" descr="http://linuxdevices.com/files/misc/buffalo_linkstation.jpg"/>
          <p:cNvPicPr>
            <a:picLocks noChangeAspect="1" noChangeArrowheads="1"/>
          </p:cNvPicPr>
          <p:nvPr/>
        </p:nvPicPr>
        <p:blipFill>
          <a:blip r:embed="rId6" cstate="print"/>
          <a:srcRect/>
          <a:stretch>
            <a:fillRect/>
          </a:stretch>
        </p:blipFill>
        <p:spPr bwMode="auto">
          <a:xfrm>
            <a:off x="5647267" y="3381532"/>
            <a:ext cx="1062733" cy="1655076"/>
          </a:xfrm>
          <a:prstGeom prst="rect">
            <a:avLst/>
          </a:prstGeom>
          <a:noFill/>
        </p:spPr>
      </p:pic>
      <p:pic>
        <p:nvPicPr>
          <p:cNvPr id="9" name="Picture 18" descr="http://www.cameraphonesplaza.com/wp-content/uploads/2008/01/nokia-n95-8gb-worlds-first-dlna-certified-cell-phone.jpg"/>
          <p:cNvPicPr>
            <a:picLocks noChangeAspect="1" noChangeArrowheads="1"/>
          </p:cNvPicPr>
          <p:nvPr/>
        </p:nvPicPr>
        <p:blipFill>
          <a:blip r:embed="rId7" cstate="print"/>
          <a:srcRect/>
          <a:stretch>
            <a:fillRect/>
          </a:stretch>
        </p:blipFill>
        <p:spPr bwMode="auto">
          <a:xfrm>
            <a:off x="5985934" y="1807594"/>
            <a:ext cx="641245" cy="1308139"/>
          </a:xfrm>
          <a:prstGeom prst="rect">
            <a:avLst/>
          </a:prstGeom>
          <a:noFill/>
        </p:spPr>
      </p:pic>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 name="Up Arrow 22"/>
          <p:cNvSpPr/>
          <p:nvPr/>
        </p:nvSpPr>
        <p:spPr bwMode="auto">
          <a:xfrm>
            <a:off x="4165601" y="2963334"/>
            <a:ext cx="1930400" cy="2448235"/>
          </a:xfrm>
          <a:prstGeom prst="upArrow">
            <a:avLst>
              <a:gd name="adj1" fmla="val 89295"/>
              <a:gd name="adj2" fmla="val 50000"/>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3600" b="0" i="0" u="none" strike="noStrike" cap="none" normalizeH="0" baseline="0" dirty="0" smtClean="0">
              <a:solidFill>
                <a:schemeClr val="tx2"/>
              </a:solidFill>
              <a:effectLst>
                <a:outerShdw blurRad="38100" dist="38100" dir="2700000" algn="tl">
                  <a:srgbClr val="000000">
                    <a:alpha val="43137"/>
                  </a:srgbClr>
                </a:outerShdw>
              </a:effectLst>
              <a:latin typeface="Segoe Semibold" pitchFamily="34" charset="0"/>
            </a:endParaRPr>
          </a:p>
          <a:p>
            <a:pPr marL="0" marR="0" indent="0" algn="l" defTabSz="914400" rtl="0" eaLnBrk="0" fontAlgn="base" latinLnBrk="0" hangingPunct="0">
              <a:lnSpc>
                <a:spcPct val="90000"/>
              </a:lnSpc>
              <a:spcBef>
                <a:spcPct val="0"/>
              </a:spcBef>
              <a:spcAft>
                <a:spcPct val="0"/>
              </a:spcAft>
              <a:buClrTx/>
              <a:buSzTx/>
              <a:buFontTx/>
              <a:buNone/>
              <a:tabLst/>
            </a:pPr>
            <a:endParaRPr lang="en-US" sz="3600" dirty="0" smtClean="0">
              <a:solidFill>
                <a:schemeClr val="tx2"/>
              </a:solidFill>
              <a:effectLst>
                <a:outerShdw blurRad="38100" dist="38100" dir="2700000" algn="tl">
                  <a:srgbClr val="000000">
                    <a:alpha val="43137"/>
                  </a:srgbClr>
                </a:outerShdw>
              </a:effectLst>
              <a:latin typeface="Segoe Semibold" pitchFamily="34" charset="0"/>
            </a:endParaRPr>
          </a:p>
          <a:p>
            <a:pPr marL="0" marR="0" indent="0" algn="l" defTabSz="914400" rtl="0" eaLnBrk="0" fontAlgn="base" latinLnBrk="0" hangingPunct="0">
              <a:lnSpc>
                <a:spcPct val="90000"/>
              </a:lnSpc>
              <a:spcBef>
                <a:spcPct val="0"/>
              </a:spcBef>
              <a:spcAft>
                <a:spcPct val="0"/>
              </a:spcAft>
              <a:buClrTx/>
              <a:buSzTx/>
              <a:buFontTx/>
              <a:buNone/>
              <a:tabLst/>
            </a:pPr>
            <a:endParaRPr kumimoji="0" lang="en-US" sz="3600" b="0" i="0" u="none" strike="noStrike" cap="none" normalizeH="0" baseline="0" dirty="0" smtClean="0">
              <a:solidFill>
                <a:schemeClr val="tx2"/>
              </a:solidFill>
              <a:effectLst>
                <a:outerShdw blurRad="38100" dist="38100" dir="2700000" algn="tl">
                  <a:srgbClr val="000000">
                    <a:alpha val="43137"/>
                  </a:srgbClr>
                </a:outerShdw>
              </a:effectLst>
              <a:latin typeface="Segoe Semibold" pitchFamily="34" charset="0"/>
            </a:endParaRPr>
          </a:p>
        </p:txBody>
      </p:sp>
      <p:sp>
        <p:nvSpPr>
          <p:cNvPr id="21" name="Up Arrow 20"/>
          <p:cNvSpPr/>
          <p:nvPr/>
        </p:nvSpPr>
        <p:spPr bwMode="auto">
          <a:xfrm>
            <a:off x="5588001" y="1896534"/>
            <a:ext cx="3361267" cy="3505200"/>
          </a:xfrm>
          <a:prstGeom prst="upArrow">
            <a:avLst>
              <a:gd name="adj1" fmla="val 89295"/>
              <a:gd name="adj2" fmla="val 50000"/>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3600" b="0" i="0" u="none" strike="noStrike" cap="none" normalizeH="0" baseline="0" smtClean="0">
              <a:solidFill>
                <a:schemeClr val="tx2"/>
              </a:solidFill>
              <a:effectLst>
                <a:outerShdw blurRad="38100" dist="38100" dir="2700000" algn="tl">
                  <a:srgbClr val="000000">
                    <a:alpha val="43137"/>
                  </a:srgbClr>
                </a:outerShdw>
              </a:effectLst>
              <a:latin typeface="Segoe Semibold" pitchFamily="34" charset="0"/>
            </a:endParaRPr>
          </a:p>
        </p:txBody>
      </p:sp>
      <p:sp>
        <p:nvSpPr>
          <p:cNvPr id="2" name="Title 1"/>
          <p:cNvSpPr>
            <a:spLocks noGrp="1"/>
          </p:cNvSpPr>
          <p:nvPr>
            <p:ph type="title"/>
          </p:nvPr>
        </p:nvSpPr>
        <p:spPr>
          <a:xfrm>
            <a:off x="323850" y="228600"/>
            <a:ext cx="8515350" cy="757130"/>
          </a:xfrm>
        </p:spPr>
        <p:txBody>
          <a:bodyPr/>
          <a:lstStyle/>
          <a:p>
            <a:r>
              <a:rPr lang="en-US" dirty="0" smtClean="0"/>
              <a:t>Great Devices in 2009 (all)</a:t>
            </a:r>
            <a:endParaRPr lang="en-US" dirty="0"/>
          </a:p>
        </p:txBody>
      </p:sp>
      <p:cxnSp>
        <p:nvCxnSpPr>
          <p:cNvPr id="19" name="Straight Connector 18"/>
          <p:cNvCxnSpPr/>
          <p:nvPr/>
        </p:nvCxnSpPr>
        <p:spPr bwMode="auto">
          <a:xfrm flipV="1">
            <a:off x="1413933" y="5122333"/>
            <a:ext cx="3251200" cy="25400"/>
          </a:xfrm>
          <a:prstGeom prst="line">
            <a:avLst/>
          </a:prstGeom>
          <a:noFill/>
          <a:ln w="9525" cap="flat" cmpd="sng" algn="ctr">
            <a:prstDash val="solid"/>
            <a:round/>
            <a:headEnd type="none" w="med" len="med"/>
            <a:tailEnd type="none" w="med" len="med"/>
          </a:ln>
          <a:effectLst/>
        </p:spPr>
      </p:cxnSp>
      <p:pic>
        <p:nvPicPr>
          <p:cNvPr id="4" name="Picture 6" descr="http://www.beststuff.com/images/articles/110404a.jpg"/>
          <p:cNvPicPr>
            <a:picLocks noGrp="1" noChangeAspect="1" noChangeArrowheads="1"/>
          </p:cNvPicPr>
          <p:nvPr>
            <p:ph idx="1"/>
          </p:nvPr>
        </p:nvPicPr>
        <p:blipFill>
          <a:blip r:embed="rId3" cstate="print"/>
          <a:srcRect/>
          <a:stretch>
            <a:fillRect/>
          </a:stretch>
        </p:blipFill>
        <p:spPr bwMode="auto">
          <a:xfrm>
            <a:off x="7340600" y="2790301"/>
            <a:ext cx="799566" cy="799566"/>
          </a:xfrm>
          <a:prstGeom prst="rect">
            <a:avLst/>
          </a:prstGeom>
          <a:noFill/>
        </p:spPr>
      </p:pic>
      <p:pic>
        <p:nvPicPr>
          <p:cNvPr id="129038" name="Picture 14" descr="http://ak.buy.com/db_assets/prod_lrg_images/312/207390312.jpg"/>
          <p:cNvPicPr>
            <a:picLocks noChangeAspect="1" noChangeArrowheads="1"/>
          </p:cNvPicPr>
          <p:nvPr/>
        </p:nvPicPr>
        <p:blipFill>
          <a:blip r:embed="rId4"/>
          <a:srcRect/>
          <a:stretch>
            <a:fillRect/>
          </a:stretch>
        </p:blipFill>
        <p:spPr bwMode="auto">
          <a:xfrm>
            <a:off x="7631642" y="4191000"/>
            <a:ext cx="1024466" cy="1024466"/>
          </a:xfrm>
          <a:prstGeom prst="rect">
            <a:avLst/>
          </a:prstGeom>
          <a:noFill/>
        </p:spPr>
      </p:pic>
      <p:cxnSp>
        <p:nvCxnSpPr>
          <p:cNvPr id="27" name="Straight Connector 26"/>
          <p:cNvCxnSpPr/>
          <p:nvPr/>
        </p:nvCxnSpPr>
        <p:spPr bwMode="auto">
          <a:xfrm flipV="1">
            <a:off x="5960533" y="3666067"/>
            <a:ext cx="2641600" cy="33866"/>
          </a:xfrm>
          <a:prstGeom prst="line">
            <a:avLst/>
          </a:prstGeom>
          <a:ln w="31750">
            <a:headEnd type="none" w="med" len="med"/>
            <a:tailEnd type="none" w="med" len="med"/>
          </a:ln>
        </p:spPr>
        <p:style>
          <a:lnRef idx="2">
            <a:schemeClr val="accent2"/>
          </a:lnRef>
          <a:fillRef idx="0">
            <a:schemeClr val="accent2"/>
          </a:fillRef>
          <a:effectRef idx="1">
            <a:schemeClr val="accent2"/>
          </a:effectRef>
          <a:fontRef idx="minor">
            <a:schemeClr val="tx1"/>
          </a:fontRef>
        </p:style>
      </p:cxnSp>
      <p:pic>
        <p:nvPicPr>
          <p:cNvPr id="129042" name="Picture 18" descr="http://www.cameraphonesplaza.com/wp-content/uploads/2008/01/nokia-n95-8gb-worlds-first-dlna-certified-cell-phone.jpg"/>
          <p:cNvPicPr>
            <a:picLocks noChangeAspect="1" noChangeArrowheads="1"/>
          </p:cNvPicPr>
          <p:nvPr/>
        </p:nvPicPr>
        <p:blipFill>
          <a:blip r:embed="rId5" cstate="print"/>
          <a:srcRect/>
          <a:stretch>
            <a:fillRect/>
          </a:stretch>
        </p:blipFill>
        <p:spPr bwMode="auto">
          <a:xfrm>
            <a:off x="7209367" y="4401610"/>
            <a:ext cx="300567" cy="613156"/>
          </a:xfrm>
          <a:prstGeom prst="rect">
            <a:avLst/>
          </a:prstGeom>
          <a:noFill/>
        </p:spPr>
      </p:pic>
      <p:sp>
        <p:nvSpPr>
          <p:cNvPr id="36" name="Content Placeholder 2"/>
          <p:cNvSpPr txBox="1">
            <a:spLocks/>
          </p:cNvSpPr>
          <p:nvPr/>
        </p:nvSpPr>
        <p:spPr bwMode="auto">
          <a:xfrm>
            <a:off x="372534" y="2255838"/>
            <a:ext cx="5122333" cy="2419124"/>
          </a:xfrm>
          <a:prstGeom prst="rect">
            <a:avLst/>
          </a:prstGeom>
          <a:noFill/>
          <a:ln w="9525">
            <a:noFill/>
            <a:miter lim="800000"/>
            <a:headEnd/>
            <a:tailEnd/>
          </a:ln>
          <a:effectLst/>
        </p:spPr>
        <p:txBody>
          <a:bodyPr vert="horz" wrap="square" lIns="91440" tIns="45720" rIns="91440" bIns="45720" numCol="1" anchor="t" anchorCtr="0" compatLnSpc="1">
            <a:spAutoFit/>
          </a:bodyPr>
          <a:lstStyle/>
          <a:p>
            <a:pPr marL="858838" marR="0" lvl="1" indent="-409575" algn="l" defTabSz="914400" rtl="0" eaLnBrk="1" fontAlgn="base" latinLnBrk="0" hangingPunct="1">
              <a:lnSpc>
                <a:spcPct val="90000"/>
              </a:lnSpc>
              <a:spcBef>
                <a:spcPct val="30000"/>
              </a:spcBef>
              <a:spcAft>
                <a:spcPct val="0"/>
              </a:spcAft>
              <a:buClr>
                <a:schemeClr val="tx2"/>
              </a:buClr>
              <a:buSzPct val="75000"/>
              <a:buFont typeface="Wingdings 2" pitchFamily="18" charset="2"/>
              <a:buBlip>
                <a:blip r:embed="rId6"/>
              </a:buBlip>
              <a:tabLst/>
              <a:defRPr/>
            </a:pPr>
            <a:r>
              <a:rPr kumimoji="0" lang="en-US" sz="2800" b="0" i="0" u="none" strike="noStrike" kern="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rPr>
              <a:t>All devices </a:t>
            </a:r>
            <a:r>
              <a:rPr lang="en-US" sz="2800" kern="0" dirty="0" smtClean="0">
                <a:effectLst>
                  <a:outerShdw blurRad="38100" dist="38100" dir="2700000" algn="tl">
                    <a:srgbClr val="000000">
                      <a:alpha val="43137"/>
                    </a:srgbClr>
                  </a:outerShdw>
                </a:effectLst>
              </a:rPr>
              <a:t>should b</a:t>
            </a:r>
            <a:r>
              <a:rPr kumimoji="0" lang="en-US" sz="2800" b="0" i="0" u="none" strike="noStrike" kern="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rPr>
              <a:t>e DLNA 1.5 certified</a:t>
            </a:r>
          </a:p>
          <a:p>
            <a:pPr marL="858838" marR="0" lvl="1" indent="-409575" algn="l" defTabSz="914400" rtl="0" eaLnBrk="1" fontAlgn="base" latinLnBrk="0" hangingPunct="1">
              <a:lnSpc>
                <a:spcPct val="90000"/>
              </a:lnSpc>
              <a:spcBef>
                <a:spcPct val="30000"/>
              </a:spcBef>
              <a:spcAft>
                <a:spcPct val="0"/>
              </a:spcAft>
              <a:buClr>
                <a:schemeClr val="tx2"/>
              </a:buClr>
              <a:buSzPct val="75000"/>
              <a:buFont typeface="Wingdings 2" pitchFamily="18" charset="2"/>
              <a:buBlip>
                <a:blip r:embed="rId6"/>
              </a:buBlip>
              <a:tabLst/>
              <a:defRPr/>
            </a:pPr>
            <a:r>
              <a:rPr lang="en-US" sz="2800" kern="0" dirty="0" smtClean="0">
                <a:effectLst>
                  <a:outerShdw blurRad="38100" dist="38100" dir="2700000" algn="tl">
                    <a:srgbClr val="000000">
                      <a:alpha val="43137"/>
                    </a:srgbClr>
                  </a:outerShdw>
                </a:effectLst>
              </a:rPr>
              <a:t>Guarantees a baseline</a:t>
            </a:r>
          </a:p>
          <a:p>
            <a:pPr marL="858838" marR="0" lvl="1" indent="-409575" algn="l" defTabSz="914400" rtl="0" eaLnBrk="1" fontAlgn="base" latinLnBrk="0" hangingPunct="1">
              <a:lnSpc>
                <a:spcPct val="90000"/>
              </a:lnSpc>
              <a:spcBef>
                <a:spcPct val="30000"/>
              </a:spcBef>
              <a:spcAft>
                <a:spcPct val="0"/>
              </a:spcAft>
              <a:buClr>
                <a:schemeClr val="tx2"/>
              </a:buClr>
              <a:buSzPct val="75000"/>
              <a:tabLst/>
              <a:defRPr/>
            </a:pPr>
            <a:r>
              <a:rPr lang="en-US" sz="2800" kern="0" dirty="0" smtClean="0">
                <a:effectLst>
                  <a:outerShdw blurRad="38100" dist="38100" dir="2700000" algn="tl">
                    <a:srgbClr val="000000">
                      <a:alpha val="43137"/>
                    </a:srgbClr>
                  </a:outerShdw>
                </a:effectLst>
              </a:rPr>
              <a:t>		experience</a:t>
            </a:r>
            <a:endParaRPr kumimoji="0" lang="en-US" sz="2800" b="0" i="0" u="none" strike="noStrike" kern="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ndParaRPr>
          </a:p>
          <a:p>
            <a:pPr marL="858838" marR="0" lvl="1" indent="-409575" algn="l" defTabSz="914400" rtl="0" eaLnBrk="1" fontAlgn="base" latinLnBrk="0" hangingPunct="1">
              <a:lnSpc>
                <a:spcPct val="90000"/>
              </a:lnSpc>
              <a:spcBef>
                <a:spcPct val="30000"/>
              </a:spcBef>
              <a:spcAft>
                <a:spcPct val="0"/>
              </a:spcAft>
              <a:buClr>
                <a:schemeClr val="tx2"/>
              </a:buClr>
              <a:buSzPct val="75000"/>
              <a:buFont typeface="Wingdings 2" pitchFamily="18" charset="2"/>
              <a:buBlip>
                <a:blip r:embed="rId6"/>
              </a:buBlip>
              <a:tabLst/>
              <a:defRPr/>
            </a:pPr>
            <a:endParaRPr kumimoji="0" lang="en-US" sz="2800" b="0" i="0" u="none" strike="noStrike" kern="0" cap="none" spc="0" normalizeH="0" baseline="0" noProof="0" dirty="0">
              <a:ln>
                <a:noFill/>
              </a:ln>
              <a:solidFill>
                <a:schemeClr val="tx1"/>
              </a:solidFill>
              <a:effectLst>
                <a:outerShdw blurRad="38100" dist="38100" dir="2700000" algn="tl">
                  <a:srgbClr val="000000">
                    <a:alpha val="43137"/>
                  </a:srgbClr>
                </a:outerShdw>
              </a:effectLst>
              <a:uLnTx/>
              <a:uFillTx/>
              <a:latin typeface="+mn-lt"/>
            </a:endParaRPr>
          </a:p>
        </p:txBody>
      </p:sp>
      <p:sp>
        <p:nvSpPr>
          <p:cNvPr id="37" name="Content Placeholder 2"/>
          <p:cNvSpPr txBox="1">
            <a:spLocks/>
          </p:cNvSpPr>
          <p:nvPr/>
        </p:nvSpPr>
        <p:spPr bwMode="auto">
          <a:xfrm>
            <a:off x="135467" y="1612372"/>
            <a:ext cx="8443913" cy="535531"/>
          </a:xfrm>
          <a:prstGeom prst="rect">
            <a:avLst/>
          </a:prstGeom>
          <a:noFill/>
          <a:ln w="9525">
            <a:noFill/>
            <a:miter lim="800000"/>
            <a:headEnd/>
            <a:tailEnd/>
          </a:ln>
          <a:effectLst/>
        </p:spPr>
        <p:txBody>
          <a:bodyPr vert="horz" wrap="square" lIns="91440" tIns="45720" rIns="91440" bIns="45720" numCol="1" anchor="t" anchorCtr="0" compatLnSpc="1">
            <a:spAutoFit/>
          </a:bodyPr>
          <a:lstStyle/>
          <a:p>
            <a:pPr marL="447675" lvl="0" indent="-447675" fontAlgn="base">
              <a:lnSpc>
                <a:spcPct val="90000"/>
              </a:lnSpc>
              <a:spcBef>
                <a:spcPct val="30000"/>
              </a:spcBef>
              <a:spcAft>
                <a:spcPct val="0"/>
              </a:spcAft>
              <a:buClr>
                <a:schemeClr val="tx2"/>
              </a:buClr>
              <a:buBlip>
                <a:blip r:embed="rId7"/>
              </a:buBlip>
              <a:defRPr/>
            </a:pPr>
            <a:r>
              <a:rPr kumimoji="0" lang="en-US" sz="3200" b="0" i="0" u="none" strike="noStrike" kern="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rPr>
              <a:t>Common </a:t>
            </a:r>
            <a:r>
              <a:rPr lang="en-US" sz="3200" dirty="0" smtClean="0"/>
              <a:t>Recommendations </a:t>
            </a:r>
            <a:r>
              <a:rPr kumimoji="0" lang="en-US" sz="3200" b="0" i="0" u="none" strike="noStrike" kern="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rPr>
              <a:t>to all Devices</a:t>
            </a:r>
          </a:p>
        </p:txBody>
      </p:sp>
      <p:pic>
        <p:nvPicPr>
          <p:cNvPr id="130050" name="Picture 2" descr="http://ca.denon.com/ASD3WBK_Front_wiPod_G_rdax_175x187.gif"/>
          <p:cNvPicPr>
            <a:picLocks noChangeAspect="1" noChangeArrowheads="1"/>
          </p:cNvPicPr>
          <p:nvPr/>
        </p:nvPicPr>
        <p:blipFill>
          <a:blip r:embed="rId8"/>
          <a:srcRect/>
          <a:stretch>
            <a:fillRect/>
          </a:stretch>
        </p:blipFill>
        <p:spPr bwMode="auto">
          <a:xfrm>
            <a:off x="4752975" y="4439178"/>
            <a:ext cx="614891" cy="657055"/>
          </a:xfrm>
          <a:prstGeom prst="rect">
            <a:avLst/>
          </a:prstGeom>
          <a:noFill/>
        </p:spPr>
      </p:pic>
      <p:pic>
        <p:nvPicPr>
          <p:cNvPr id="24" name="Picture 10" descr="http://computermonger.com/wp-content/uploads/LAPTOPS/Gateway_T_1616_14.1_inch_Laptop.jpg"/>
          <p:cNvPicPr>
            <a:picLocks noChangeAspect="1" noChangeArrowheads="1"/>
          </p:cNvPicPr>
          <p:nvPr/>
        </p:nvPicPr>
        <p:blipFill>
          <a:blip r:embed="rId9" cstate="print"/>
          <a:srcRect/>
          <a:stretch>
            <a:fillRect/>
          </a:stretch>
        </p:blipFill>
        <p:spPr bwMode="auto">
          <a:xfrm>
            <a:off x="6337301" y="4215343"/>
            <a:ext cx="805691" cy="678392"/>
          </a:xfrm>
          <a:prstGeom prst="rect">
            <a:avLst/>
          </a:prstGeom>
          <a:noFill/>
        </p:spPr>
      </p:pic>
      <p:cxnSp>
        <p:nvCxnSpPr>
          <p:cNvPr id="39" name="Curved Connector 38"/>
          <p:cNvCxnSpPr>
            <a:stCxn id="24" idx="0"/>
          </p:cNvCxnSpPr>
          <p:nvPr/>
        </p:nvCxnSpPr>
        <p:spPr bwMode="auto">
          <a:xfrm rot="5400000" flipH="1" flipV="1">
            <a:off x="6723405" y="3471145"/>
            <a:ext cx="760940" cy="727457"/>
          </a:xfrm>
          <a:prstGeom prst="curvedConnector3">
            <a:avLst>
              <a:gd name="adj1" fmla="val 50000"/>
            </a:avLst>
          </a:prstGeom>
          <a:ln w="31750">
            <a:solidFill>
              <a:srgbClr val="0070C0"/>
            </a:solidFill>
            <a:headEnd type="arrow"/>
            <a:tailEnd type="arrow"/>
          </a:ln>
          <a:scene3d>
            <a:camera prst="perspectiveFront"/>
            <a:lightRig rig="threePt" dir="t"/>
          </a:scene3d>
          <a:sp3d>
            <a:bevelT w="254000" h="254000"/>
          </a:sp3d>
        </p:spPr>
        <p:style>
          <a:lnRef idx="2">
            <a:schemeClr val="accent3"/>
          </a:lnRef>
          <a:fillRef idx="0">
            <a:schemeClr val="accent3"/>
          </a:fillRef>
          <a:effectRef idx="1">
            <a:schemeClr val="accent3"/>
          </a:effectRef>
          <a:fontRef idx="minor">
            <a:schemeClr val="tx1"/>
          </a:fontRef>
        </p:style>
      </p:cxnSp>
      <p:cxnSp>
        <p:nvCxnSpPr>
          <p:cNvPr id="45" name="Curved Connector 38"/>
          <p:cNvCxnSpPr>
            <a:stCxn id="4" idx="2"/>
            <a:endCxn id="129038" idx="0"/>
          </p:cNvCxnSpPr>
          <p:nvPr/>
        </p:nvCxnSpPr>
        <p:spPr bwMode="auto">
          <a:xfrm rot="16200000" flipH="1">
            <a:off x="7641563" y="3688687"/>
            <a:ext cx="601133" cy="403492"/>
          </a:xfrm>
          <a:prstGeom prst="curvedConnector3">
            <a:avLst>
              <a:gd name="adj1" fmla="val 50000"/>
            </a:avLst>
          </a:prstGeom>
          <a:ln w="31750">
            <a:solidFill>
              <a:srgbClr val="0070C0"/>
            </a:solidFill>
            <a:headEnd type="arrow"/>
            <a:tailEnd type="arrow"/>
          </a:ln>
          <a:scene3d>
            <a:camera prst="perspectiveFront"/>
            <a:lightRig rig="threePt" dir="t"/>
          </a:scene3d>
          <a:sp3d>
            <a:bevelT w="254000" h="254000"/>
          </a:sp3d>
        </p:spPr>
        <p:style>
          <a:lnRef idx="2">
            <a:schemeClr val="accent3"/>
          </a:lnRef>
          <a:fillRef idx="0">
            <a:schemeClr val="accent3"/>
          </a:fillRef>
          <a:effectRef idx="1">
            <a:schemeClr val="accent3"/>
          </a:effectRef>
          <a:fontRef idx="minor">
            <a:schemeClr val="tx1"/>
          </a:fontRef>
        </p:style>
      </p:cxnSp>
      <p:cxnSp>
        <p:nvCxnSpPr>
          <p:cNvPr id="55" name="Curved Connector 38"/>
          <p:cNvCxnSpPr>
            <a:stCxn id="129042" idx="0"/>
            <a:endCxn id="4" idx="2"/>
          </p:cNvCxnSpPr>
          <p:nvPr/>
        </p:nvCxnSpPr>
        <p:spPr bwMode="auto">
          <a:xfrm rot="5400000" flipH="1" flipV="1">
            <a:off x="7144146" y="3805373"/>
            <a:ext cx="811743" cy="380732"/>
          </a:xfrm>
          <a:prstGeom prst="curvedConnector3">
            <a:avLst>
              <a:gd name="adj1" fmla="val 50000"/>
            </a:avLst>
          </a:prstGeom>
          <a:ln w="31750">
            <a:solidFill>
              <a:srgbClr val="0070C0"/>
            </a:solidFill>
            <a:headEnd type="arrow"/>
            <a:tailEnd type="arrow"/>
          </a:ln>
          <a:scene3d>
            <a:camera prst="perspectiveFront"/>
            <a:lightRig rig="threePt" dir="t"/>
          </a:scene3d>
          <a:sp3d>
            <a:bevelT w="254000" h="254000"/>
          </a:sp3d>
        </p:spPr>
        <p:style>
          <a:lnRef idx="2">
            <a:schemeClr val="accent3"/>
          </a:lnRef>
          <a:fillRef idx="0">
            <a:schemeClr val="accent3"/>
          </a:fillRef>
          <a:effectRef idx="1">
            <a:schemeClr val="accent3"/>
          </a:effectRef>
          <a:fontRef idx="minor">
            <a:schemeClr val="tx1"/>
          </a:fontRef>
        </p:style>
      </p:cxnSp>
      <p:cxnSp>
        <p:nvCxnSpPr>
          <p:cNvPr id="64" name="Curved Connector 38"/>
          <p:cNvCxnSpPr>
            <a:stCxn id="130050" idx="2"/>
            <a:endCxn id="129042" idx="2"/>
          </p:cNvCxnSpPr>
          <p:nvPr/>
        </p:nvCxnSpPr>
        <p:spPr bwMode="auto">
          <a:xfrm rot="5400000" flipH="1" flipV="1">
            <a:off x="6169302" y="3905885"/>
            <a:ext cx="81467" cy="2299230"/>
          </a:xfrm>
          <a:prstGeom prst="curvedConnector3">
            <a:avLst>
              <a:gd name="adj1" fmla="val -290999"/>
            </a:avLst>
          </a:prstGeom>
          <a:ln w="31750">
            <a:solidFill>
              <a:srgbClr val="0070C0"/>
            </a:solidFill>
            <a:headEnd type="arrow"/>
            <a:tailEnd type="arrow"/>
          </a:ln>
          <a:scene3d>
            <a:camera prst="perspectiveFront"/>
            <a:lightRig rig="threePt" dir="t"/>
          </a:scene3d>
          <a:sp3d>
            <a:bevelT w="254000" h="254000"/>
          </a:sp3d>
        </p:spPr>
        <p:style>
          <a:lnRef idx="2">
            <a:schemeClr val="accent3"/>
          </a:lnRef>
          <a:fillRef idx="0">
            <a:schemeClr val="accent3"/>
          </a:fillRef>
          <a:effectRef idx="1">
            <a:schemeClr val="accent3"/>
          </a:effectRef>
          <a:fontRef idx="minor">
            <a:schemeClr val="tx1"/>
          </a:fontRef>
        </p:style>
      </p:cxnSp>
      <p:pic>
        <p:nvPicPr>
          <p:cNvPr id="1028" name="Picture 4" descr="C:\Users\kevinla.REDMOND\AppData\Local\Microsoft\Windows\Temporary Internet Files\Content.IE5\775LSA4C\MCj04325480000[1].png"/>
          <p:cNvPicPr>
            <a:picLocks noChangeAspect="1" noChangeArrowheads="1"/>
          </p:cNvPicPr>
          <p:nvPr/>
        </p:nvPicPr>
        <p:blipFill>
          <a:blip r:embed="rId10" cstate="print"/>
          <a:srcRect/>
          <a:stretch>
            <a:fillRect/>
          </a:stretch>
        </p:blipFill>
        <p:spPr bwMode="auto">
          <a:xfrm>
            <a:off x="4736253" y="4283794"/>
            <a:ext cx="188525" cy="169673"/>
          </a:xfrm>
          <a:prstGeom prst="rect">
            <a:avLst/>
          </a:prstGeom>
          <a:noFill/>
        </p:spPr>
      </p:pic>
      <p:pic>
        <p:nvPicPr>
          <p:cNvPr id="25" name="Picture 4" descr="C:\Users\kevinla.REDMOND\AppData\Local\Microsoft\Windows\Temporary Internet Files\Content.IE5\775LSA4C\MCj04325480000[1].png"/>
          <p:cNvPicPr>
            <a:picLocks noChangeAspect="1" noChangeArrowheads="1"/>
          </p:cNvPicPr>
          <p:nvPr/>
        </p:nvPicPr>
        <p:blipFill>
          <a:blip r:embed="rId11" cstate="print"/>
          <a:srcRect/>
          <a:stretch>
            <a:fillRect/>
          </a:stretch>
        </p:blipFill>
        <p:spPr bwMode="auto">
          <a:xfrm>
            <a:off x="4482252" y="4097528"/>
            <a:ext cx="292005" cy="262805"/>
          </a:xfrm>
          <a:prstGeom prst="rect">
            <a:avLst/>
          </a:prstGeom>
          <a:noFill/>
        </p:spPr>
      </p:pic>
      <p:pic>
        <p:nvPicPr>
          <p:cNvPr id="26" name="Picture 4" descr="C:\Users\kevinla.REDMOND\AppData\Local\Microsoft\Windows\Temporary Internet Files\Content.IE5\775LSA4C\MCj04325480000[1].png"/>
          <p:cNvPicPr>
            <a:picLocks noChangeAspect="1" noChangeArrowheads="1"/>
          </p:cNvPicPr>
          <p:nvPr/>
        </p:nvPicPr>
        <p:blipFill>
          <a:blip r:embed="rId12"/>
          <a:srcRect/>
          <a:stretch>
            <a:fillRect/>
          </a:stretch>
        </p:blipFill>
        <p:spPr bwMode="auto">
          <a:xfrm>
            <a:off x="4152053" y="3733461"/>
            <a:ext cx="480153" cy="432139"/>
          </a:xfrm>
          <a:prstGeom prst="rect">
            <a:avLst/>
          </a:prstGeom>
          <a:noFill/>
        </p:spPr>
      </p:pic>
      <p:cxnSp>
        <p:nvCxnSpPr>
          <p:cNvPr id="34" name="Curved Connector 33"/>
          <p:cNvCxnSpPr>
            <a:stCxn id="4" idx="1"/>
            <a:endCxn id="130050" idx="0"/>
          </p:cNvCxnSpPr>
          <p:nvPr/>
        </p:nvCxnSpPr>
        <p:spPr bwMode="auto">
          <a:xfrm rot="10800000" flipV="1">
            <a:off x="5060422" y="3190084"/>
            <a:ext cx="2280179" cy="1249094"/>
          </a:xfrm>
          <a:prstGeom prst="curvedConnector2">
            <a:avLst/>
          </a:prstGeom>
          <a:ln w="31750">
            <a:solidFill>
              <a:srgbClr val="0070C0"/>
            </a:solidFill>
            <a:headEnd type="arrow"/>
            <a:tailEnd type="arrow"/>
          </a:ln>
          <a:scene3d>
            <a:camera prst="perspectiveFront"/>
            <a:lightRig rig="threePt" dir="t"/>
          </a:scene3d>
          <a:sp3d>
            <a:bevelT w="254000" h="254000"/>
          </a:sp3d>
        </p:spPr>
        <p:style>
          <a:lnRef idx="2">
            <a:schemeClr val="accent3"/>
          </a:lnRef>
          <a:fillRef idx="0">
            <a:schemeClr val="accent3"/>
          </a:fillRef>
          <a:effectRef idx="1">
            <a:schemeClr val="accent3"/>
          </a:effectRef>
          <a:fontRef idx="minor">
            <a:schemeClr val="tx1"/>
          </a:fontRef>
        </p:style>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dissolve">
                                      <p:cBhvr>
                                        <p:cTn id="7" dur="500"/>
                                        <p:tgtEl>
                                          <p:spTgt spid="34"/>
                                        </p:tgtEl>
                                      </p:cBhvr>
                                    </p:animEffect>
                                  </p:childTnLst>
                                </p:cTn>
                              </p:par>
                              <p:par>
                                <p:cTn id="8" presetID="9" presetClass="entr" presetSubtype="0" fill="hold" nodeType="withEffect">
                                  <p:stCondLst>
                                    <p:cond delay="0"/>
                                  </p:stCondLst>
                                  <p:childTnLst>
                                    <p:set>
                                      <p:cBhvr>
                                        <p:cTn id="9" dur="1" fill="hold">
                                          <p:stCondLst>
                                            <p:cond delay="0"/>
                                          </p:stCondLst>
                                        </p:cTn>
                                        <p:tgtEl>
                                          <p:spTgt spid="1028"/>
                                        </p:tgtEl>
                                        <p:attrNameLst>
                                          <p:attrName>style.visibility</p:attrName>
                                        </p:attrNameLst>
                                      </p:cBhvr>
                                      <p:to>
                                        <p:strVal val="visible"/>
                                      </p:to>
                                    </p:set>
                                    <p:animEffect transition="in" filter="dissolve">
                                      <p:cBhvr>
                                        <p:cTn id="10" dur="500"/>
                                        <p:tgtEl>
                                          <p:spTgt spid="1028"/>
                                        </p:tgtEl>
                                      </p:cBhvr>
                                    </p:animEffect>
                                  </p:childTnLst>
                                </p:cTn>
                              </p:par>
                              <p:par>
                                <p:cTn id="11" presetID="9" presetClass="entr" presetSubtype="0" fill="hold"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dissolve">
                                      <p:cBhvr>
                                        <p:cTn id="13" dur="500"/>
                                        <p:tgtEl>
                                          <p:spTgt spid="25"/>
                                        </p:tgtEl>
                                      </p:cBhvr>
                                    </p:animEffect>
                                  </p:childTnLst>
                                </p:cTn>
                              </p:par>
                              <p:par>
                                <p:cTn id="14" presetID="9" presetClass="entr" presetSubtype="0" fill="hold"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dissolve">
                                      <p:cBhvr>
                                        <p:cTn id="16" dur="500"/>
                                        <p:tgtEl>
                                          <p:spTgt spid="26"/>
                                        </p:tgtEl>
                                      </p:cBhvr>
                                    </p:animEffect>
                                  </p:childTnLst>
                                </p:cTn>
                              </p:par>
                            </p:childTnLst>
                          </p:cTn>
                        </p:par>
                      </p:childTnLst>
                    </p:cTn>
                  </p:par>
                  <p:par>
                    <p:cTn id="17" fill="hold">
                      <p:stCondLst>
                        <p:cond delay="indefinite"/>
                      </p:stCondLst>
                      <p:childTnLst>
                        <p:par>
                          <p:cTn id="18" fill="hold">
                            <p:stCondLst>
                              <p:cond delay="0"/>
                            </p:stCondLst>
                            <p:childTnLst>
                              <p:par>
                                <p:cTn id="19" presetID="18" presetClass="entr" presetSubtype="12" fill="hold" nodeType="clickEffect">
                                  <p:stCondLst>
                                    <p:cond delay="0"/>
                                  </p:stCondLst>
                                  <p:childTnLst>
                                    <p:set>
                                      <p:cBhvr>
                                        <p:cTn id="20" dur="1" fill="hold">
                                          <p:stCondLst>
                                            <p:cond delay="0"/>
                                          </p:stCondLst>
                                        </p:cTn>
                                        <p:tgtEl>
                                          <p:spTgt spid="64"/>
                                        </p:tgtEl>
                                        <p:attrNameLst>
                                          <p:attrName>style.visibility</p:attrName>
                                        </p:attrNameLst>
                                      </p:cBhvr>
                                      <p:to>
                                        <p:strVal val="visible"/>
                                      </p:to>
                                    </p:set>
                                    <p:animEffect transition="in" filter="strips(downLeft)">
                                      <p:cBhvr>
                                        <p:cTn id="21" dur="2000"/>
                                        <p:tgtEl>
                                          <p:spTgt spid="64"/>
                                        </p:tgtEl>
                                      </p:cBhvr>
                                    </p:animEffect>
                                  </p:childTnLst>
                                </p:cTn>
                              </p:par>
                              <p:par>
                                <p:cTn id="22" presetID="18" presetClass="entr" presetSubtype="12" fill="hold" nodeType="with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strips(downLeft)">
                                      <p:cBhvr>
                                        <p:cTn id="24" dur="2000"/>
                                        <p:tgtEl>
                                          <p:spTgt spid="39"/>
                                        </p:tgtEl>
                                      </p:cBhvr>
                                    </p:animEffect>
                                  </p:childTnLst>
                                </p:cTn>
                              </p:par>
                              <p:par>
                                <p:cTn id="25" presetID="18" presetClass="entr" presetSubtype="12" fill="hold" nodeType="with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trips(downLeft)">
                                      <p:cBhvr>
                                        <p:cTn id="27" dur="2000"/>
                                        <p:tgtEl>
                                          <p:spTgt spid="55"/>
                                        </p:tgtEl>
                                      </p:cBhvr>
                                    </p:animEffect>
                                  </p:childTnLst>
                                </p:cTn>
                              </p:par>
                              <p:par>
                                <p:cTn id="28" presetID="18" presetClass="entr" presetSubtype="12" fill="hold" nodeType="withEffect">
                                  <p:stCondLst>
                                    <p:cond delay="0"/>
                                  </p:stCondLst>
                                  <p:childTnLst>
                                    <p:set>
                                      <p:cBhvr>
                                        <p:cTn id="29" dur="1" fill="hold">
                                          <p:stCondLst>
                                            <p:cond delay="0"/>
                                          </p:stCondLst>
                                        </p:cTn>
                                        <p:tgtEl>
                                          <p:spTgt spid="45"/>
                                        </p:tgtEl>
                                        <p:attrNameLst>
                                          <p:attrName>style.visibility</p:attrName>
                                        </p:attrNameLst>
                                      </p:cBhvr>
                                      <p:to>
                                        <p:strVal val="visible"/>
                                      </p:to>
                                    </p:set>
                                    <p:animEffect transition="in" filter="strips(downLeft)">
                                      <p:cBhvr>
                                        <p:cTn id="30" dur="20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 name="Up Arrow 20"/>
          <p:cNvSpPr/>
          <p:nvPr/>
        </p:nvSpPr>
        <p:spPr bwMode="auto">
          <a:xfrm>
            <a:off x="5588001" y="1896534"/>
            <a:ext cx="3361267" cy="3505200"/>
          </a:xfrm>
          <a:prstGeom prst="upArrow">
            <a:avLst>
              <a:gd name="adj1" fmla="val 89295"/>
              <a:gd name="adj2" fmla="val 50000"/>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3600" b="0" i="0" u="none" strike="noStrike" cap="none" normalizeH="0" baseline="0" smtClean="0">
              <a:solidFill>
                <a:schemeClr val="tx2"/>
              </a:solidFill>
              <a:effectLst>
                <a:outerShdw blurRad="38100" dist="38100" dir="2700000" algn="tl">
                  <a:srgbClr val="000000">
                    <a:alpha val="43137"/>
                  </a:srgbClr>
                </a:outerShdw>
              </a:effectLst>
              <a:latin typeface="Segoe Semibold" pitchFamily="34" charset="0"/>
            </a:endParaRPr>
          </a:p>
        </p:txBody>
      </p:sp>
      <p:sp>
        <p:nvSpPr>
          <p:cNvPr id="2" name="Title 1"/>
          <p:cNvSpPr>
            <a:spLocks noGrp="1"/>
          </p:cNvSpPr>
          <p:nvPr>
            <p:ph type="title"/>
          </p:nvPr>
        </p:nvSpPr>
        <p:spPr>
          <a:xfrm>
            <a:off x="323850" y="228600"/>
            <a:ext cx="8515350" cy="757130"/>
          </a:xfrm>
        </p:spPr>
        <p:txBody>
          <a:bodyPr/>
          <a:lstStyle/>
          <a:p>
            <a:r>
              <a:rPr lang="en-US" dirty="0" smtClean="0"/>
              <a:t>Great Devices in 2009 (all)</a:t>
            </a:r>
            <a:endParaRPr lang="en-US" dirty="0"/>
          </a:p>
        </p:txBody>
      </p:sp>
      <p:cxnSp>
        <p:nvCxnSpPr>
          <p:cNvPr id="19" name="Straight Connector 18"/>
          <p:cNvCxnSpPr/>
          <p:nvPr/>
        </p:nvCxnSpPr>
        <p:spPr bwMode="auto">
          <a:xfrm flipV="1">
            <a:off x="1413933" y="5122333"/>
            <a:ext cx="3251200" cy="25400"/>
          </a:xfrm>
          <a:prstGeom prst="line">
            <a:avLst/>
          </a:prstGeom>
          <a:noFill/>
          <a:ln w="9525" cap="flat" cmpd="sng" algn="ctr">
            <a:prstDash val="solid"/>
            <a:round/>
            <a:headEnd type="none" w="med" len="med"/>
            <a:tailEnd type="none" w="med" len="med"/>
          </a:ln>
          <a:effectLst/>
        </p:spPr>
      </p:cxnSp>
      <p:sp>
        <p:nvSpPr>
          <p:cNvPr id="31" name="TextBox 30"/>
          <p:cNvSpPr txBox="1"/>
          <p:nvPr/>
        </p:nvSpPr>
        <p:spPr>
          <a:xfrm rot="1948824">
            <a:off x="6807200" y="2633133"/>
            <a:ext cx="821267" cy="400110"/>
          </a:xfrm>
          <a:prstGeom prst="rect">
            <a:avLst/>
          </a:prstGeom>
          <a:ln>
            <a:solidFill>
              <a:schemeClr val="tx1"/>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smtClean="0"/>
              <a:t>Z </a:t>
            </a:r>
            <a:r>
              <a:rPr lang="en-US" sz="2000" dirty="0" err="1" smtClean="0"/>
              <a:t>z</a:t>
            </a:r>
            <a:r>
              <a:rPr lang="en-US" sz="2000" dirty="0" smtClean="0"/>
              <a:t> </a:t>
            </a:r>
            <a:r>
              <a:rPr lang="en-US" dirty="0" err="1" smtClean="0"/>
              <a:t>z</a:t>
            </a:r>
            <a:endParaRPr lang="en-US" dirty="0"/>
          </a:p>
        </p:txBody>
      </p:sp>
      <p:pic>
        <p:nvPicPr>
          <p:cNvPr id="4" name="Picture 6" descr="http://www.beststuff.com/images/articles/110404a.jpg"/>
          <p:cNvPicPr>
            <a:picLocks noGrp="1" noChangeAspect="1" noChangeArrowheads="1"/>
          </p:cNvPicPr>
          <p:nvPr>
            <p:ph idx="1"/>
          </p:nvPr>
        </p:nvPicPr>
        <p:blipFill>
          <a:blip r:embed="rId3" cstate="print"/>
          <a:srcRect/>
          <a:stretch>
            <a:fillRect/>
          </a:stretch>
        </p:blipFill>
        <p:spPr bwMode="auto">
          <a:xfrm>
            <a:off x="7407274" y="2856975"/>
            <a:ext cx="732892" cy="732892"/>
          </a:xfrm>
          <a:prstGeom prst="rect">
            <a:avLst/>
          </a:prstGeom>
          <a:noFill/>
        </p:spPr>
      </p:pic>
      <p:cxnSp>
        <p:nvCxnSpPr>
          <p:cNvPr id="27" name="Straight Connector 26"/>
          <p:cNvCxnSpPr/>
          <p:nvPr/>
        </p:nvCxnSpPr>
        <p:spPr bwMode="auto">
          <a:xfrm flipV="1">
            <a:off x="5960533" y="3666067"/>
            <a:ext cx="2641600" cy="33866"/>
          </a:xfrm>
          <a:prstGeom prst="line">
            <a:avLst/>
          </a:prstGeom>
          <a:ln>
            <a:headEnd type="none" w="med" len="med"/>
            <a:tailEnd type="none" w="med" len="med"/>
          </a:ln>
        </p:spPr>
        <p:style>
          <a:lnRef idx="2">
            <a:schemeClr val="accent2"/>
          </a:lnRef>
          <a:fillRef idx="0">
            <a:schemeClr val="accent2"/>
          </a:fillRef>
          <a:effectRef idx="1">
            <a:schemeClr val="accent2"/>
          </a:effectRef>
          <a:fontRef idx="minor">
            <a:schemeClr val="tx1"/>
          </a:fontRef>
        </p:style>
      </p:cxnSp>
      <p:pic>
        <p:nvPicPr>
          <p:cNvPr id="129042" name="Picture 18" descr="http://www.cameraphonesplaza.com/wp-content/uploads/2008/01/nokia-n95-8gb-worlds-first-dlna-certified-cell-phone.jpg"/>
          <p:cNvPicPr>
            <a:picLocks noChangeAspect="1" noChangeArrowheads="1"/>
          </p:cNvPicPr>
          <p:nvPr/>
        </p:nvPicPr>
        <p:blipFill>
          <a:blip r:embed="rId4" cstate="print"/>
          <a:srcRect/>
          <a:stretch>
            <a:fillRect/>
          </a:stretch>
        </p:blipFill>
        <p:spPr bwMode="auto">
          <a:xfrm>
            <a:off x="6244166" y="4062941"/>
            <a:ext cx="436304" cy="890059"/>
          </a:xfrm>
          <a:prstGeom prst="rect">
            <a:avLst/>
          </a:prstGeom>
          <a:noFill/>
        </p:spPr>
      </p:pic>
      <p:sp>
        <p:nvSpPr>
          <p:cNvPr id="36" name="Content Placeholder 2"/>
          <p:cNvSpPr txBox="1">
            <a:spLocks/>
          </p:cNvSpPr>
          <p:nvPr/>
        </p:nvSpPr>
        <p:spPr bwMode="auto">
          <a:xfrm>
            <a:off x="372534" y="2255838"/>
            <a:ext cx="5122333" cy="3970318"/>
          </a:xfrm>
          <a:prstGeom prst="rect">
            <a:avLst/>
          </a:prstGeom>
          <a:noFill/>
          <a:ln w="9525">
            <a:noFill/>
            <a:miter lim="800000"/>
            <a:headEnd/>
            <a:tailEnd/>
          </a:ln>
          <a:effectLst/>
        </p:spPr>
        <p:txBody>
          <a:bodyPr vert="horz" wrap="square" lIns="91440" tIns="45720" rIns="91440" bIns="45720" numCol="1" anchor="t" anchorCtr="0" compatLnSpc="1">
            <a:spAutoFit/>
          </a:bodyPr>
          <a:lstStyle/>
          <a:p>
            <a:pPr marL="858838" marR="0" lvl="1" indent="-409575" algn="l" defTabSz="914400" rtl="0" eaLnBrk="1" fontAlgn="base" latinLnBrk="0" hangingPunct="1">
              <a:lnSpc>
                <a:spcPct val="90000"/>
              </a:lnSpc>
              <a:spcBef>
                <a:spcPct val="30000"/>
              </a:spcBef>
              <a:spcAft>
                <a:spcPct val="0"/>
              </a:spcAft>
              <a:buClr>
                <a:schemeClr val="tx2"/>
              </a:buClr>
              <a:buSzPct val="75000"/>
              <a:buFont typeface="Wingdings 2" pitchFamily="18" charset="2"/>
              <a:buBlip>
                <a:blip r:embed="rId5"/>
              </a:buBlip>
              <a:tabLst/>
              <a:defRPr/>
            </a:pPr>
            <a:r>
              <a:rPr kumimoji="0" lang="en-US" sz="2800" b="0" i="0" u="none" strike="noStrike" kern="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rPr>
              <a:t>All devices should</a:t>
            </a:r>
            <a:r>
              <a:rPr kumimoji="0" lang="en-US" sz="2800" b="0" i="0" u="none" strike="noStrike" kern="0" cap="none" spc="0" normalizeH="0" noProof="0" dirty="0" smtClean="0">
                <a:ln>
                  <a:noFill/>
                </a:ln>
                <a:solidFill>
                  <a:schemeClr val="tx1"/>
                </a:solidFill>
                <a:effectLst>
                  <a:outerShdw blurRad="38100" dist="38100" dir="2700000" algn="tl">
                    <a:srgbClr val="000000">
                      <a:alpha val="43137"/>
                    </a:srgbClr>
                  </a:outerShdw>
                </a:effectLst>
                <a:uLnTx/>
                <a:uFillTx/>
                <a:latin typeface="+mn-lt"/>
              </a:rPr>
              <a:t> </a:t>
            </a:r>
            <a:r>
              <a:rPr lang="en-US" sz="2800" kern="0" dirty="0" smtClean="0">
                <a:effectLst>
                  <a:outerShdw blurRad="38100" dist="38100" dir="2700000" algn="tl">
                    <a:srgbClr val="000000">
                      <a:alpha val="43137"/>
                    </a:srgbClr>
                  </a:outerShdw>
                </a:effectLst>
              </a:rPr>
              <a:t>s</a:t>
            </a:r>
            <a:r>
              <a:rPr kumimoji="0" lang="en-US" sz="2800" b="0" i="0" u="none" strike="noStrike" kern="0" cap="none" spc="0" normalizeH="0" baseline="0" noProof="0" dirty="0" err="1" smtClean="0">
                <a:ln>
                  <a:noFill/>
                </a:ln>
                <a:solidFill>
                  <a:schemeClr val="tx1"/>
                </a:solidFill>
                <a:effectLst>
                  <a:outerShdw blurRad="38100" dist="38100" dir="2700000" algn="tl">
                    <a:srgbClr val="000000">
                      <a:alpha val="43137"/>
                    </a:srgbClr>
                  </a:outerShdw>
                </a:effectLst>
                <a:uLnTx/>
                <a:uFillTx/>
                <a:latin typeface="+mn-lt"/>
              </a:rPr>
              <a:t>upport</a:t>
            </a:r>
            <a:r>
              <a:rPr kumimoji="0" lang="en-US" sz="2800" b="0" i="0" u="none" strike="noStrike" kern="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rPr>
              <a:t> </a:t>
            </a:r>
            <a:r>
              <a:rPr kumimoji="0" lang="en-US" sz="2800" b="0" i="0" u="none" strike="noStrike" kern="0" cap="none" spc="0" normalizeH="0" baseline="0" noProof="0" dirty="0" err="1" smtClean="0">
                <a:ln>
                  <a:noFill/>
                </a:ln>
                <a:solidFill>
                  <a:schemeClr val="tx1"/>
                </a:solidFill>
                <a:effectLst>
                  <a:outerShdw blurRad="38100" dist="38100" dir="2700000" algn="tl">
                    <a:srgbClr val="000000">
                      <a:alpha val="43137"/>
                    </a:srgbClr>
                  </a:outerShdw>
                </a:effectLst>
                <a:uLnTx/>
                <a:uFillTx/>
                <a:latin typeface="+mn-lt"/>
              </a:rPr>
              <a:t>WoL</a:t>
            </a:r>
            <a:r>
              <a:rPr kumimoji="0" lang="en-US" sz="2800" b="0" i="0" u="none" strike="noStrike" kern="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rPr>
              <a:t> either by sending or responding to Magic Packets as specified.</a:t>
            </a:r>
          </a:p>
          <a:p>
            <a:pPr marL="858838" marR="0" lvl="1" indent="-409575" algn="l" defTabSz="914400" rtl="0" eaLnBrk="1" fontAlgn="base" latinLnBrk="0" hangingPunct="1">
              <a:lnSpc>
                <a:spcPct val="90000"/>
              </a:lnSpc>
              <a:spcBef>
                <a:spcPct val="30000"/>
              </a:spcBef>
              <a:spcAft>
                <a:spcPct val="0"/>
              </a:spcAft>
              <a:buClr>
                <a:schemeClr val="tx2"/>
              </a:buClr>
              <a:buSzPct val="75000"/>
              <a:buFont typeface="Wingdings 2" pitchFamily="18" charset="2"/>
              <a:buBlip>
                <a:blip r:embed="rId5"/>
              </a:buBlip>
              <a:tabLst/>
              <a:defRPr/>
            </a:pPr>
            <a:r>
              <a:rPr lang="en-US" sz="2800" kern="0" dirty="0" smtClean="0">
                <a:effectLst>
                  <a:outerShdw blurRad="38100" dist="38100" dir="2700000" algn="tl">
                    <a:srgbClr val="000000">
                      <a:alpha val="43137"/>
                    </a:srgbClr>
                  </a:outerShdw>
                </a:effectLst>
              </a:rPr>
              <a:t>DMC should wake sleeping devices in 20 seconds</a:t>
            </a:r>
          </a:p>
          <a:p>
            <a:pPr marL="858838" marR="0" lvl="1" indent="-409575" algn="l" defTabSz="914400" rtl="0" eaLnBrk="1" fontAlgn="base" latinLnBrk="0" hangingPunct="1">
              <a:lnSpc>
                <a:spcPct val="90000"/>
              </a:lnSpc>
              <a:spcBef>
                <a:spcPct val="30000"/>
              </a:spcBef>
              <a:spcAft>
                <a:spcPct val="0"/>
              </a:spcAft>
              <a:buClr>
                <a:schemeClr val="tx2"/>
              </a:buClr>
              <a:buSzPct val="75000"/>
              <a:buFont typeface="Wingdings 2" pitchFamily="18" charset="2"/>
              <a:buBlip>
                <a:blip r:embed="rId5"/>
              </a:buBlip>
              <a:tabLst/>
              <a:defRPr/>
            </a:pPr>
            <a:r>
              <a:rPr kumimoji="0" lang="en-US" sz="2800" b="0" i="0" u="none" strike="noStrike" kern="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rPr>
              <a:t>DMRs</a:t>
            </a:r>
            <a:r>
              <a:rPr kumimoji="0" lang="en-US" sz="2800" b="0" i="0" u="none" strike="noStrike" kern="0" cap="none" spc="0" normalizeH="0" noProof="0" dirty="0" smtClean="0">
                <a:ln>
                  <a:noFill/>
                </a:ln>
                <a:solidFill>
                  <a:schemeClr val="tx1"/>
                </a:solidFill>
                <a:effectLst>
                  <a:outerShdw blurRad="38100" dist="38100" dir="2700000" algn="tl">
                    <a:srgbClr val="000000">
                      <a:alpha val="43137"/>
                    </a:srgbClr>
                  </a:outerShdw>
                </a:effectLst>
                <a:uLnTx/>
                <a:uFillTx/>
                <a:latin typeface="+mn-lt"/>
              </a:rPr>
              <a:t> and DMSs should wake in 20 seconds</a:t>
            </a:r>
            <a:endParaRPr kumimoji="0" lang="en-US" sz="2800" b="0" i="0" u="none" strike="noStrike" kern="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ndParaRPr>
          </a:p>
          <a:p>
            <a:pPr marL="858838" marR="0" lvl="1" indent="-409575" algn="l" defTabSz="914400" rtl="0" eaLnBrk="1" fontAlgn="base" latinLnBrk="0" hangingPunct="1">
              <a:lnSpc>
                <a:spcPct val="90000"/>
              </a:lnSpc>
              <a:spcBef>
                <a:spcPct val="30000"/>
              </a:spcBef>
              <a:spcAft>
                <a:spcPct val="0"/>
              </a:spcAft>
              <a:buClr>
                <a:schemeClr val="tx2"/>
              </a:buClr>
              <a:buSzPct val="75000"/>
              <a:buFont typeface="Wingdings 2" pitchFamily="18" charset="2"/>
              <a:buBlip>
                <a:blip r:embed="rId5"/>
              </a:buBlip>
              <a:tabLst/>
              <a:defRPr/>
            </a:pPr>
            <a:endParaRPr kumimoji="0" lang="en-US" sz="2800" b="0" i="0" u="none" strike="noStrike" kern="0" cap="none" spc="0" normalizeH="0" baseline="0" noProof="0" dirty="0">
              <a:ln>
                <a:noFill/>
              </a:ln>
              <a:solidFill>
                <a:schemeClr val="tx1"/>
              </a:solidFill>
              <a:effectLst>
                <a:outerShdw blurRad="38100" dist="38100" dir="2700000" algn="tl">
                  <a:srgbClr val="000000">
                    <a:alpha val="43137"/>
                  </a:srgbClr>
                </a:outerShdw>
              </a:effectLst>
              <a:uLnTx/>
              <a:uFillTx/>
              <a:latin typeface="+mn-lt"/>
            </a:endParaRPr>
          </a:p>
        </p:txBody>
      </p:sp>
      <p:sp>
        <p:nvSpPr>
          <p:cNvPr id="37" name="Content Placeholder 2"/>
          <p:cNvSpPr txBox="1">
            <a:spLocks/>
          </p:cNvSpPr>
          <p:nvPr/>
        </p:nvSpPr>
        <p:spPr bwMode="auto">
          <a:xfrm>
            <a:off x="135467" y="1536172"/>
            <a:ext cx="8443913" cy="535531"/>
          </a:xfrm>
          <a:prstGeom prst="rect">
            <a:avLst/>
          </a:prstGeom>
          <a:noFill/>
          <a:ln w="9525">
            <a:noFill/>
            <a:miter lim="800000"/>
            <a:headEnd/>
            <a:tailEnd/>
          </a:ln>
          <a:effectLst/>
        </p:spPr>
        <p:txBody>
          <a:bodyPr vert="horz" wrap="square" lIns="91440" tIns="45720" rIns="91440" bIns="45720" numCol="1" anchor="t" anchorCtr="0" compatLnSpc="1">
            <a:spAutoFit/>
          </a:bodyPr>
          <a:lstStyle/>
          <a:p>
            <a:pPr marL="447675" lvl="0" indent="-447675" fontAlgn="base">
              <a:lnSpc>
                <a:spcPct val="90000"/>
              </a:lnSpc>
              <a:spcBef>
                <a:spcPct val="30000"/>
              </a:spcBef>
              <a:spcAft>
                <a:spcPct val="0"/>
              </a:spcAft>
              <a:buClr>
                <a:schemeClr val="tx2"/>
              </a:buClr>
              <a:buBlip>
                <a:blip r:embed="rId6"/>
              </a:buBlip>
              <a:defRPr/>
            </a:pPr>
            <a:r>
              <a:rPr kumimoji="0" lang="en-US" sz="3200" b="0" i="0" u="none" strike="noStrike" kern="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rPr>
              <a:t>Common </a:t>
            </a:r>
            <a:r>
              <a:rPr lang="en-US" sz="3200" dirty="0" smtClean="0"/>
              <a:t>Recommendations </a:t>
            </a:r>
            <a:r>
              <a:rPr kumimoji="0" lang="en-US" sz="3200" b="0" i="0" u="none" strike="noStrike" kern="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rPr>
              <a:t>to all devices</a:t>
            </a:r>
          </a:p>
        </p:txBody>
      </p:sp>
      <p:cxnSp>
        <p:nvCxnSpPr>
          <p:cNvPr id="39" name="Straight Arrow Connector 38"/>
          <p:cNvCxnSpPr/>
          <p:nvPr/>
        </p:nvCxnSpPr>
        <p:spPr bwMode="auto">
          <a:xfrm rot="5400000" flipH="1" flipV="1">
            <a:off x="6642102" y="3568700"/>
            <a:ext cx="753533" cy="609600"/>
          </a:xfrm>
          <a:prstGeom prst="straightConnector1">
            <a:avLst/>
          </a:prstGeom>
          <a:ln w="38100">
            <a:solidFill>
              <a:srgbClr val="7030A0"/>
            </a:solidFill>
            <a:headEnd type="none" w="med" len="med"/>
            <a:tailEnd type="arrow"/>
          </a:ln>
          <a:scene3d>
            <a:camera prst="orthographicFront"/>
            <a:lightRig rig="threePt" dir="t"/>
          </a:scene3d>
          <a:sp3d>
            <a:bevelT/>
          </a:sp3d>
        </p:spPr>
        <p:style>
          <a:lnRef idx="2">
            <a:schemeClr val="accent3"/>
          </a:lnRef>
          <a:fillRef idx="0">
            <a:schemeClr val="accent3"/>
          </a:fillRef>
          <a:effectRef idx="1">
            <a:schemeClr val="accent3"/>
          </a:effectRef>
          <a:fontRef idx="minor">
            <a:schemeClr val="tx1"/>
          </a:fontRef>
        </p:style>
      </p:cxnSp>
      <p:cxnSp>
        <p:nvCxnSpPr>
          <p:cNvPr id="42" name="Straight Arrow Connector 41"/>
          <p:cNvCxnSpPr/>
          <p:nvPr/>
        </p:nvCxnSpPr>
        <p:spPr bwMode="auto">
          <a:xfrm>
            <a:off x="7027333" y="3886200"/>
            <a:ext cx="914400" cy="914400"/>
          </a:xfrm>
          <a:prstGeom prst="straightConnector1">
            <a:avLst/>
          </a:prstGeom>
          <a:noFill/>
          <a:ln w="9525" cap="flat" cmpd="sng" algn="ctr">
            <a:prstDash val="solid"/>
            <a:round/>
            <a:headEnd type="none" w="med" len="med"/>
            <a:tailEnd type="arrow"/>
          </a:ln>
          <a:effectLst/>
        </p:spPr>
      </p:cxnSp>
      <p:cxnSp>
        <p:nvCxnSpPr>
          <p:cNvPr id="43" name="Straight Arrow Connector 42"/>
          <p:cNvCxnSpPr/>
          <p:nvPr/>
        </p:nvCxnSpPr>
        <p:spPr bwMode="auto">
          <a:xfrm>
            <a:off x="6714067" y="4275667"/>
            <a:ext cx="846666" cy="406400"/>
          </a:xfrm>
          <a:prstGeom prst="straightConnector1">
            <a:avLst/>
          </a:prstGeom>
          <a:ln w="38100">
            <a:solidFill>
              <a:srgbClr val="7030A0"/>
            </a:solidFill>
            <a:headEnd type="none" w="med" len="med"/>
            <a:tailEnd type="arrow"/>
          </a:ln>
          <a:scene3d>
            <a:camera prst="orthographicFront"/>
            <a:lightRig rig="threePt" dir="t"/>
          </a:scene3d>
          <a:sp3d>
            <a:bevelT/>
          </a:sp3d>
        </p:spPr>
        <p:style>
          <a:lnRef idx="2">
            <a:schemeClr val="accent3"/>
          </a:lnRef>
          <a:fillRef idx="0">
            <a:schemeClr val="accent3"/>
          </a:fillRef>
          <a:effectRef idx="1">
            <a:schemeClr val="accent3"/>
          </a:effectRef>
          <a:fontRef idx="minor">
            <a:schemeClr val="tx1"/>
          </a:fontRef>
        </p:style>
      </p:cxnSp>
      <p:cxnSp>
        <p:nvCxnSpPr>
          <p:cNvPr id="47" name="Curved Connector 46"/>
          <p:cNvCxnSpPr>
            <a:stCxn id="4" idx="1"/>
            <a:endCxn id="129042" idx="0"/>
          </p:cNvCxnSpPr>
          <p:nvPr/>
        </p:nvCxnSpPr>
        <p:spPr bwMode="auto">
          <a:xfrm rot="10800000" flipV="1">
            <a:off x="6462318" y="3223421"/>
            <a:ext cx="944956" cy="839520"/>
          </a:xfrm>
          <a:prstGeom prst="curvedConnector2">
            <a:avLst/>
          </a:prstGeom>
          <a:ln w="38100">
            <a:solidFill>
              <a:schemeClr val="bg2"/>
            </a:solidFill>
            <a:headEnd type="none" w="med" len="med"/>
            <a:tailEnd type="arrow"/>
          </a:ln>
          <a:scene3d>
            <a:camera prst="orthographicFront"/>
            <a:lightRig rig="threePt" dir="t"/>
          </a:scene3d>
          <a:sp3d>
            <a:bevelT/>
          </a:sp3d>
        </p:spPr>
        <p:style>
          <a:lnRef idx="2">
            <a:schemeClr val="accent3"/>
          </a:lnRef>
          <a:fillRef idx="0">
            <a:schemeClr val="accent3"/>
          </a:fillRef>
          <a:effectRef idx="1">
            <a:schemeClr val="accent3"/>
          </a:effectRef>
          <a:fontRef idx="minor">
            <a:schemeClr val="tx1"/>
          </a:fontRef>
        </p:style>
      </p:cxnSp>
      <p:cxnSp>
        <p:nvCxnSpPr>
          <p:cNvPr id="50" name="Curved Connector 46"/>
          <p:cNvCxnSpPr/>
          <p:nvPr/>
        </p:nvCxnSpPr>
        <p:spPr bwMode="auto">
          <a:xfrm rot="10800000">
            <a:off x="6462321" y="4953002"/>
            <a:ext cx="1200012" cy="423332"/>
          </a:xfrm>
          <a:prstGeom prst="curvedConnector3">
            <a:avLst>
              <a:gd name="adj1" fmla="val 100094"/>
            </a:avLst>
          </a:prstGeom>
          <a:ln w="38100">
            <a:solidFill>
              <a:schemeClr val="bg2"/>
            </a:solidFill>
            <a:headEnd type="none" w="med" len="med"/>
            <a:tailEnd type="arrow"/>
          </a:ln>
          <a:scene3d>
            <a:camera prst="orthographicFront"/>
            <a:lightRig rig="threePt" dir="t"/>
          </a:scene3d>
          <a:sp3d>
            <a:bevelT/>
          </a:sp3d>
        </p:spPr>
        <p:style>
          <a:lnRef idx="2">
            <a:schemeClr val="accent3"/>
          </a:lnRef>
          <a:fillRef idx="0">
            <a:schemeClr val="accent3"/>
          </a:fillRef>
          <a:effectRef idx="1">
            <a:schemeClr val="accent3"/>
          </a:effectRef>
          <a:fontRef idx="minor">
            <a:schemeClr val="tx1"/>
          </a:fontRef>
        </p:style>
      </p:cxnSp>
      <p:sp>
        <p:nvSpPr>
          <p:cNvPr id="32" name="TextBox 31"/>
          <p:cNvSpPr txBox="1"/>
          <p:nvPr/>
        </p:nvSpPr>
        <p:spPr>
          <a:xfrm rot="1948824">
            <a:off x="7577668" y="3911599"/>
            <a:ext cx="821267" cy="400110"/>
          </a:xfrm>
          <a:prstGeom prst="rect">
            <a:avLst/>
          </a:prstGeom>
          <a:ln>
            <a:solidFill>
              <a:schemeClr val="tx1"/>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smtClean="0"/>
              <a:t>Z </a:t>
            </a:r>
            <a:r>
              <a:rPr lang="en-US" sz="2000" dirty="0" err="1" smtClean="0"/>
              <a:t>z</a:t>
            </a:r>
            <a:r>
              <a:rPr lang="en-US" sz="2000" dirty="0" smtClean="0"/>
              <a:t> </a:t>
            </a:r>
            <a:r>
              <a:rPr lang="en-US" dirty="0" err="1" smtClean="0"/>
              <a:t>z</a:t>
            </a:r>
            <a:endParaRPr lang="en-US" dirty="0"/>
          </a:p>
        </p:txBody>
      </p:sp>
      <p:pic>
        <p:nvPicPr>
          <p:cNvPr id="129038" name="Picture 14" descr="http://ak.buy.com/db_assets/prod_lrg_images/312/207390312.jpg"/>
          <p:cNvPicPr>
            <a:picLocks noChangeAspect="1" noChangeArrowheads="1"/>
          </p:cNvPicPr>
          <p:nvPr/>
        </p:nvPicPr>
        <p:blipFill>
          <a:blip r:embed="rId7"/>
          <a:srcRect/>
          <a:stretch>
            <a:fillRect/>
          </a:stretch>
        </p:blipFill>
        <p:spPr bwMode="auto">
          <a:xfrm>
            <a:off x="7640108" y="4318000"/>
            <a:ext cx="1024466" cy="1024466"/>
          </a:xfrm>
          <a:prstGeom prst="rect">
            <a:avLst/>
          </a:prstGeom>
          <a:noFill/>
        </p:spPr>
      </p:pic>
      <p:sp>
        <p:nvSpPr>
          <p:cNvPr id="62" name="TextBox 61"/>
          <p:cNvSpPr txBox="1"/>
          <p:nvPr/>
        </p:nvSpPr>
        <p:spPr>
          <a:xfrm>
            <a:off x="5799666" y="5562600"/>
            <a:ext cx="1896534" cy="369332"/>
          </a:xfrm>
          <a:prstGeom prst="rect">
            <a:avLst/>
          </a:prstGeom>
          <a:noFill/>
        </p:spPr>
        <p:txBody>
          <a:bodyPr wrap="square" rtlCol="0">
            <a:spAutoFit/>
          </a:bodyPr>
          <a:lstStyle/>
          <a:p>
            <a:r>
              <a:rPr lang="en-US" dirty="0" smtClean="0"/>
              <a:t>Magic Packet Sent</a:t>
            </a:r>
            <a:endParaRPr lang="en-US" dirty="0"/>
          </a:p>
        </p:txBody>
      </p:sp>
      <p:sp>
        <p:nvSpPr>
          <p:cNvPr id="63" name="TextBox 62"/>
          <p:cNvSpPr txBox="1"/>
          <p:nvPr/>
        </p:nvSpPr>
        <p:spPr>
          <a:xfrm>
            <a:off x="5791199" y="5587999"/>
            <a:ext cx="2819400" cy="369332"/>
          </a:xfrm>
          <a:prstGeom prst="rect">
            <a:avLst/>
          </a:prstGeom>
          <a:noFill/>
        </p:spPr>
        <p:txBody>
          <a:bodyPr wrap="square" rtlCol="0">
            <a:spAutoFit/>
          </a:bodyPr>
          <a:lstStyle/>
          <a:p>
            <a:r>
              <a:rPr lang="en-US" dirty="0" smtClean="0"/>
              <a:t>Alive  Message Sent</a:t>
            </a:r>
            <a:endParaRPr lang="en-US" dirty="0"/>
          </a:p>
        </p:txBody>
      </p:sp>
      <p:pic>
        <p:nvPicPr>
          <p:cNvPr id="129043" name="Picture 19" descr="C:\Users\kevinla.REDMOND\AppData\Local\Microsoft\Windows\Temporary Internet Files\Content.IE5\25JP0446\MCj04242140000[1].wmf"/>
          <p:cNvPicPr>
            <a:picLocks noChangeAspect="1" noChangeArrowheads="1"/>
          </p:cNvPicPr>
          <p:nvPr/>
        </p:nvPicPr>
        <p:blipFill>
          <a:blip r:embed="rId8"/>
          <a:srcRect/>
          <a:stretch>
            <a:fillRect/>
          </a:stretch>
        </p:blipFill>
        <p:spPr bwMode="auto">
          <a:xfrm>
            <a:off x="7689850" y="1781175"/>
            <a:ext cx="658258" cy="911225"/>
          </a:xfrm>
          <a:prstGeom prst="rect">
            <a:avLst/>
          </a:prstGeom>
          <a:noFill/>
        </p:spPr>
      </p:pic>
      <p:cxnSp>
        <p:nvCxnSpPr>
          <p:cNvPr id="30" name="Straight Arrow Connector 29"/>
          <p:cNvCxnSpPr/>
          <p:nvPr/>
        </p:nvCxnSpPr>
        <p:spPr bwMode="auto">
          <a:xfrm rot="5400000" flipH="1" flipV="1">
            <a:off x="6625166" y="3551767"/>
            <a:ext cx="762000" cy="601133"/>
          </a:xfrm>
          <a:prstGeom prst="straightConnector1">
            <a:avLst/>
          </a:prstGeom>
          <a:ln>
            <a:headEnd type="none" w="med" len="med"/>
            <a:tailEnd type="arrow"/>
          </a:ln>
        </p:spPr>
        <p:style>
          <a:lnRef idx="3">
            <a:schemeClr val="accent1"/>
          </a:lnRef>
          <a:fillRef idx="0">
            <a:schemeClr val="accent1"/>
          </a:fillRef>
          <a:effectRef idx="2">
            <a:schemeClr val="accent1"/>
          </a:effectRef>
          <a:fontRef idx="minor">
            <a:schemeClr val="tx1"/>
          </a:fontRef>
        </p:style>
      </p:cxnSp>
      <p:cxnSp>
        <p:nvCxnSpPr>
          <p:cNvPr id="35" name="Straight Arrow Connector 34"/>
          <p:cNvCxnSpPr/>
          <p:nvPr/>
        </p:nvCxnSpPr>
        <p:spPr bwMode="auto">
          <a:xfrm>
            <a:off x="6705600" y="4250267"/>
            <a:ext cx="855136" cy="423333"/>
          </a:xfrm>
          <a:prstGeom prst="straightConnector1">
            <a:avLst/>
          </a:prstGeom>
          <a:ln>
            <a:headEnd type="none" w="med" len="med"/>
            <a:tailEnd type="arrow"/>
          </a:ln>
        </p:spPr>
        <p:style>
          <a:lnRef idx="3">
            <a:schemeClr val="accent1"/>
          </a:lnRef>
          <a:fillRef idx="0">
            <a:schemeClr val="accent1"/>
          </a:fillRef>
          <a:effectRef idx="2">
            <a:schemeClr val="accent1"/>
          </a:effectRef>
          <a:fontRef idx="minor">
            <a:schemeClr val="tx1"/>
          </a:fontRef>
        </p:style>
      </p:cxnSp>
      <p:sp>
        <p:nvSpPr>
          <p:cNvPr id="41" name="Down Arrow 40"/>
          <p:cNvSpPr/>
          <p:nvPr/>
        </p:nvSpPr>
        <p:spPr bwMode="auto">
          <a:xfrm>
            <a:off x="8221133" y="3615267"/>
            <a:ext cx="313267" cy="635000"/>
          </a:xfrm>
          <a:prstGeom prst="downArrow">
            <a:avLst/>
          </a:prstGeom>
          <a:noFill/>
          <a:ln w="9525" cap="flat" cmpd="sng" algn="ctr">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3600" b="0" i="0" u="none" strike="noStrike" cap="none" normalizeH="0" baseline="0" smtClean="0">
              <a:solidFill>
                <a:schemeClr val="tx2"/>
              </a:solidFill>
              <a:effectLst>
                <a:outerShdw blurRad="38100" dist="38100" dir="2700000" algn="tl">
                  <a:srgbClr val="000000">
                    <a:alpha val="43137"/>
                  </a:srgbClr>
                </a:outerShdw>
              </a:effectLst>
              <a:latin typeface="Segoe Semibold" pitchFamily="34" charset="0"/>
            </a:endParaRPr>
          </a:p>
        </p:txBody>
      </p:sp>
      <p:cxnSp>
        <p:nvCxnSpPr>
          <p:cNvPr id="45" name="Straight Arrow Connector 44"/>
          <p:cNvCxnSpPr/>
          <p:nvPr/>
        </p:nvCxnSpPr>
        <p:spPr bwMode="auto">
          <a:xfrm rot="16200000" flipH="1">
            <a:off x="7632700" y="3898900"/>
            <a:ext cx="1041400" cy="67734"/>
          </a:xfrm>
          <a:prstGeom prst="straightConnector1">
            <a:avLst/>
          </a:prstGeom>
          <a:ln>
            <a:headEnd type="none" w="med" len="med"/>
            <a:tailEnd type="arrow"/>
          </a:ln>
        </p:spPr>
        <p:style>
          <a:lnRef idx="3">
            <a:schemeClr val="accent1"/>
          </a:lnRef>
          <a:fillRef idx="0">
            <a:schemeClr val="accent1"/>
          </a:fillRef>
          <a:effectRef idx="2">
            <a:schemeClr val="accent1"/>
          </a:effectRef>
          <a:fontRef idx="minor">
            <a:schemeClr val="tx1"/>
          </a:fontRef>
        </p:style>
      </p:cxnSp>
      <p:pic>
        <p:nvPicPr>
          <p:cNvPr id="20482" name="Picture 2" descr="C:\Users\kevinla.REDMOND\AppData\Local\Microsoft\Windows\Temporary Internet Files\Content.IE5\25JP0446\MCj04347780000[1].png"/>
          <p:cNvPicPr>
            <a:picLocks noChangeAspect="1" noChangeArrowheads="1"/>
          </p:cNvPicPr>
          <p:nvPr/>
        </p:nvPicPr>
        <p:blipFill>
          <a:blip r:embed="rId9"/>
          <a:srcRect/>
          <a:stretch>
            <a:fillRect/>
          </a:stretch>
        </p:blipFill>
        <p:spPr bwMode="auto">
          <a:xfrm>
            <a:off x="7857180" y="3649247"/>
            <a:ext cx="685686" cy="685686"/>
          </a:xfrm>
          <a:prstGeom prst="rect">
            <a:avLst/>
          </a:prstGeom>
          <a:noFill/>
        </p:spPr>
      </p:pic>
      <p:sp>
        <p:nvSpPr>
          <p:cNvPr id="51" name="TextBox 50"/>
          <p:cNvSpPr txBox="1"/>
          <p:nvPr/>
        </p:nvSpPr>
        <p:spPr>
          <a:xfrm>
            <a:off x="5571067" y="5571067"/>
            <a:ext cx="3572933" cy="369332"/>
          </a:xfrm>
          <a:prstGeom prst="rect">
            <a:avLst/>
          </a:prstGeom>
          <a:noFill/>
        </p:spPr>
        <p:txBody>
          <a:bodyPr wrap="square" rtlCol="0">
            <a:spAutoFit/>
          </a:bodyPr>
          <a:lstStyle/>
          <a:p>
            <a:r>
              <a:rPr lang="en-US" dirty="0" smtClean="0"/>
              <a:t>DMC tells DMS to Stream to DMR </a:t>
            </a:r>
            <a:endParaRPr lang="en-US" dirty="0"/>
          </a:p>
        </p:txBody>
      </p:sp>
    </p:spTree>
  </p:cSld>
  <p:clrMapOvr>
    <a:masterClrMapping/>
  </p:clrMapOvr>
  <p:transition advTm="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dissolve">
                                      <p:cBhvr>
                                        <p:cTn id="7" dur="500"/>
                                        <p:tgtEl>
                                          <p:spTgt spid="43"/>
                                        </p:tgtEl>
                                      </p:cBhvr>
                                    </p:animEffect>
                                  </p:childTnLst>
                                </p:cTn>
                              </p:par>
                              <p:par>
                                <p:cTn id="8" presetID="9" presetClass="entr" presetSubtype="0" fill="hold" nodeType="withEffect">
                                  <p:stCondLst>
                                    <p:cond delay="0"/>
                                  </p:stCondLst>
                                  <p:childTnLst>
                                    <p:set>
                                      <p:cBhvr>
                                        <p:cTn id="9" dur="1" fill="hold">
                                          <p:stCondLst>
                                            <p:cond delay="0"/>
                                          </p:stCondLst>
                                        </p:cTn>
                                        <p:tgtEl>
                                          <p:spTgt spid="39"/>
                                        </p:tgtEl>
                                        <p:attrNameLst>
                                          <p:attrName>style.visibility</p:attrName>
                                        </p:attrNameLst>
                                      </p:cBhvr>
                                      <p:to>
                                        <p:strVal val="visible"/>
                                      </p:to>
                                    </p:set>
                                    <p:animEffect transition="in" filter="dissolve">
                                      <p:cBhvr>
                                        <p:cTn id="10" dur="500"/>
                                        <p:tgtEl>
                                          <p:spTgt spid="39"/>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62"/>
                                        </p:tgtEl>
                                        <p:attrNameLst>
                                          <p:attrName>style.visibility</p:attrName>
                                        </p:attrNameLst>
                                      </p:cBhvr>
                                      <p:to>
                                        <p:strVal val="visible"/>
                                      </p:to>
                                    </p:set>
                                    <p:animEffect transition="in" filter="dissolve">
                                      <p:cBhvr>
                                        <p:cTn id="13" dur="500"/>
                                        <p:tgtEl>
                                          <p:spTgt spid="62"/>
                                        </p:tgtEl>
                                      </p:cBhvr>
                                    </p:animEffect>
                                  </p:childTnLst>
                                </p:cTn>
                              </p:par>
                              <p:par>
                                <p:cTn id="14" presetID="9" presetClass="entr" presetSubtype="0" fill="hold" nodeType="withEffect">
                                  <p:stCondLst>
                                    <p:cond delay="0"/>
                                  </p:stCondLst>
                                  <p:childTnLst>
                                    <p:set>
                                      <p:cBhvr>
                                        <p:cTn id="15" dur="1" fill="hold">
                                          <p:stCondLst>
                                            <p:cond delay="0"/>
                                          </p:stCondLst>
                                        </p:cTn>
                                        <p:tgtEl>
                                          <p:spTgt spid="129043"/>
                                        </p:tgtEl>
                                        <p:attrNameLst>
                                          <p:attrName>style.visibility</p:attrName>
                                        </p:attrNameLst>
                                      </p:cBhvr>
                                      <p:to>
                                        <p:strVal val="visible"/>
                                      </p:to>
                                    </p:set>
                                    <p:animEffect transition="in" filter="dissolve">
                                      <p:cBhvr>
                                        <p:cTn id="16" dur="500"/>
                                        <p:tgtEl>
                                          <p:spTgt spid="129043"/>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xit" presetSubtype="0" fill="hold" grpId="0" nodeType="clickEffect">
                                  <p:stCondLst>
                                    <p:cond delay="0"/>
                                  </p:stCondLst>
                                  <p:childTnLst>
                                    <p:animEffect transition="out" filter="dissolve">
                                      <p:cBhvr>
                                        <p:cTn id="20" dur="500"/>
                                        <p:tgtEl>
                                          <p:spTgt spid="32"/>
                                        </p:tgtEl>
                                      </p:cBhvr>
                                    </p:animEffect>
                                    <p:set>
                                      <p:cBhvr>
                                        <p:cTn id="21" dur="1" fill="hold">
                                          <p:stCondLst>
                                            <p:cond delay="499"/>
                                          </p:stCondLst>
                                        </p:cTn>
                                        <p:tgtEl>
                                          <p:spTgt spid="32"/>
                                        </p:tgtEl>
                                        <p:attrNameLst>
                                          <p:attrName>style.visibility</p:attrName>
                                        </p:attrNameLst>
                                      </p:cBhvr>
                                      <p:to>
                                        <p:strVal val="hidden"/>
                                      </p:to>
                                    </p:set>
                                  </p:childTnLst>
                                </p:cTn>
                              </p:par>
                              <p:par>
                                <p:cTn id="22" presetID="9" presetClass="exit" presetSubtype="0" fill="hold" grpId="0" nodeType="withEffect">
                                  <p:stCondLst>
                                    <p:cond delay="0"/>
                                  </p:stCondLst>
                                  <p:childTnLst>
                                    <p:animEffect transition="out" filter="dissolve">
                                      <p:cBhvr>
                                        <p:cTn id="23" dur="500"/>
                                        <p:tgtEl>
                                          <p:spTgt spid="31"/>
                                        </p:tgtEl>
                                      </p:cBhvr>
                                    </p:animEffect>
                                    <p:set>
                                      <p:cBhvr>
                                        <p:cTn id="24" dur="1" fill="hold">
                                          <p:stCondLst>
                                            <p:cond delay="499"/>
                                          </p:stCondLst>
                                        </p:cTn>
                                        <p:tgtEl>
                                          <p:spTgt spid="31"/>
                                        </p:tgtEl>
                                        <p:attrNameLst>
                                          <p:attrName>style.visibility</p:attrName>
                                        </p:attrNameLst>
                                      </p:cBhvr>
                                      <p:to>
                                        <p:strVal val="hidden"/>
                                      </p:to>
                                    </p:set>
                                  </p:childTnLst>
                                </p:cTn>
                              </p:par>
                              <p:par>
                                <p:cTn id="25" presetID="9" presetClass="exit" presetSubtype="0" fill="hold" grpId="1" nodeType="withEffect">
                                  <p:stCondLst>
                                    <p:cond delay="0"/>
                                  </p:stCondLst>
                                  <p:childTnLst>
                                    <p:animEffect transition="out" filter="dissolve">
                                      <p:cBhvr>
                                        <p:cTn id="26" dur="500"/>
                                        <p:tgtEl>
                                          <p:spTgt spid="62"/>
                                        </p:tgtEl>
                                      </p:cBhvr>
                                    </p:animEffect>
                                    <p:set>
                                      <p:cBhvr>
                                        <p:cTn id="27" dur="1" fill="hold">
                                          <p:stCondLst>
                                            <p:cond delay="499"/>
                                          </p:stCondLst>
                                        </p:cTn>
                                        <p:tgtEl>
                                          <p:spTgt spid="62"/>
                                        </p:tgtEl>
                                        <p:attrNameLst>
                                          <p:attrName>style.visibility</p:attrName>
                                        </p:attrNameLst>
                                      </p:cBhvr>
                                      <p:to>
                                        <p:strVal val="hidden"/>
                                      </p:to>
                                    </p:set>
                                  </p:childTnLst>
                                </p:cTn>
                              </p:par>
                              <p:par>
                                <p:cTn id="28" presetID="9" presetClass="entr" presetSubtype="0" fill="hold" nodeType="withEffect">
                                  <p:stCondLst>
                                    <p:cond delay="0"/>
                                  </p:stCondLst>
                                  <p:childTnLst>
                                    <p:set>
                                      <p:cBhvr>
                                        <p:cTn id="29" dur="1" fill="hold">
                                          <p:stCondLst>
                                            <p:cond delay="0"/>
                                          </p:stCondLst>
                                        </p:cTn>
                                        <p:tgtEl>
                                          <p:spTgt spid="47"/>
                                        </p:tgtEl>
                                        <p:attrNameLst>
                                          <p:attrName>style.visibility</p:attrName>
                                        </p:attrNameLst>
                                      </p:cBhvr>
                                      <p:to>
                                        <p:strVal val="visible"/>
                                      </p:to>
                                    </p:set>
                                    <p:animEffect transition="in" filter="dissolve">
                                      <p:cBhvr>
                                        <p:cTn id="30" dur="500"/>
                                        <p:tgtEl>
                                          <p:spTgt spid="47"/>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63"/>
                                        </p:tgtEl>
                                        <p:attrNameLst>
                                          <p:attrName>style.visibility</p:attrName>
                                        </p:attrNameLst>
                                      </p:cBhvr>
                                      <p:to>
                                        <p:strVal val="visible"/>
                                      </p:to>
                                    </p:set>
                                    <p:animEffect transition="in" filter="dissolve">
                                      <p:cBhvr>
                                        <p:cTn id="33" dur="500"/>
                                        <p:tgtEl>
                                          <p:spTgt spid="63"/>
                                        </p:tgtEl>
                                      </p:cBhvr>
                                    </p:animEffect>
                                  </p:childTnLst>
                                </p:cTn>
                              </p:par>
                              <p:par>
                                <p:cTn id="34" presetID="9" presetClass="exit" presetSubtype="0" fill="hold" nodeType="withEffect">
                                  <p:stCondLst>
                                    <p:cond delay="0"/>
                                  </p:stCondLst>
                                  <p:childTnLst>
                                    <p:animEffect transition="out" filter="dissolve">
                                      <p:cBhvr>
                                        <p:cTn id="35" dur="500"/>
                                        <p:tgtEl>
                                          <p:spTgt spid="43"/>
                                        </p:tgtEl>
                                      </p:cBhvr>
                                    </p:animEffect>
                                    <p:set>
                                      <p:cBhvr>
                                        <p:cTn id="36" dur="1" fill="hold">
                                          <p:stCondLst>
                                            <p:cond delay="499"/>
                                          </p:stCondLst>
                                        </p:cTn>
                                        <p:tgtEl>
                                          <p:spTgt spid="43"/>
                                        </p:tgtEl>
                                        <p:attrNameLst>
                                          <p:attrName>style.visibility</p:attrName>
                                        </p:attrNameLst>
                                      </p:cBhvr>
                                      <p:to>
                                        <p:strVal val="hidden"/>
                                      </p:to>
                                    </p:set>
                                  </p:childTnLst>
                                </p:cTn>
                              </p:par>
                              <p:par>
                                <p:cTn id="37" presetID="9" presetClass="exit" presetSubtype="0" fill="hold" nodeType="withEffect">
                                  <p:stCondLst>
                                    <p:cond delay="0"/>
                                  </p:stCondLst>
                                  <p:childTnLst>
                                    <p:animEffect transition="out" filter="dissolve">
                                      <p:cBhvr>
                                        <p:cTn id="38" dur="500"/>
                                        <p:tgtEl>
                                          <p:spTgt spid="42"/>
                                        </p:tgtEl>
                                      </p:cBhvr>
                                    </p:animEffect>
                                    <p:set>
                                      <p:cBhvr>
                                        <p:cTn id="39" dur="1" fill="hold">
                                          <p:stCondLst>
                                            <p:cond delay="499"/>
                                          </p:stCondLst>
                                        </p:cTn>
                                        <p:tgtEl>
                                          <p:spTgt spid="42"/>
                                        </p:tgtEl>
                                        <p:attrNameLst>
                                          <p:attrName>style.visibility</p:attrName>
                                        </p:attrNameLst>
                                      </p:cBhvr>
                                      <p:to>
                                        <p:strVal val="hidden"/>
                                      </p:to>
                                    </p:set>
                                  </p:childTnLst>
                                </p:cTn>
                              </p:par>
                              <p:par>
                                <p:cTn id="40" presetID="9" presetClass="exit" presetSubtype="0" fill="hold" nodeType="withEffect">
                                  <p:stCondLst>
                                    <p:cond delay="0"/>
                                  </p:stCondLst>
                                  <p:childTnLst>
                                    <p:animEffect transition="out" filter="dissolve">
                                      <p:cBhvr>
                                        <p:cTn id="41" dur="500"/>
                                        <p:tgtEl>
                                          <p:spTgt spid="39"/>
                                        </p:tgtEl>
                                      </p:cBhvr>
                                    </p:animEffect>
                                    <p:set>
                                      <p:cBhvr>
                                        <p:cTn id="42" dur="1" fill="hold">
                                          <p:stCondLst>
                                            <p:cond delay="499"/>
                                          </p:stCondLst>
                                        </p:cTn>
                                        <p:tgtEl>
                                          <p:spTgt spid="39"/>
                                        </p:tgtEl>
                                        <p:attrNameLst>
                                          <p:attrName>style.visibility</p:attrName>
                                        </p:attrNameLst>
                                      </p:cBhvr>
                                      <p:to>
                                        <p:strVal val="hidden"/>
                                      </p:to>
                                    </p:set>
                                  </p:childTnLst>
                                </p:cTn>
                              </p:par>
                              <p:par>
                                <p:cTn id="43" presetID="9" presetClass="entr" presetSubtype="0" fill="hold" nodeType="with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dissolve">
                                      <p:cBhvr>
                                        <p:cTn id="45" dur="500"/>
                                        <p:tgtEl>
                                          <p:spTgt spid="50"/>
                                        </p:tgtEl>
                                      </p:cBhvr>
                                    </p:animEffect>
                                  </p:childTnLst>
                                </p:cTn>
                              </p:par>
                            </p:childTnLst>
                          </p:cTn>
                        </p:par>
                      </p:childTnLst>
                    </p:cTn>
                  </p:par>
                  <p:par>
                    <p:cTn id="46" fill="hold">
                      <p:stCondLst>
                        <p:cond delay="indefinite"/>
                      </p:stCondLst>
                      <p:childTnLst>
                        <p:par>
                          <p:cTn id="47" fill="hold">
                            <p:stCondLst>
                              <p:cond delay="0"/>
                            </p:stCondLst>
                            <p:childTnLst>
                              <p:par>
                                <p:cTn id="48" presetID="9" presetClass="entr" presetSubtype="0" fill="hold" nodeType="click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dissolve">
                                      <p:cBhvr>
                                        <p:cTn id="50" dur="500"/>
                                        <p:tgtEl>
                                          <p:spTgt spid="30"/>
                                        </p:tgtEl>
                                      </p:cBhvr>
                                    </p:animEffect>
                                  </p:childTnLst>
                                </p:cTn>
                              </p:par>
                              <p:par>
                                <p:cTn id="51" presetID="9" presetClass="entr" presetSubtype="0" fill="hold" nodeType="with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dissolve">
                                      <p:cBhvr>
                                        <p:cTn id="53" dur="500"/>
                                        <p:tgtEl>
                                          <p:spTgt spid="35"/>
                                        </p:tgtEl>
                                      </p:cBhvr>
                                    </p:animEffect>
                                  </p:childTnLst>
                                </p:cTn>
                              </p:par>
                              <p:par>
                                <p:cTn id="54" presetID="9" presetClass="exit" presetSubtype="0" fill="hold" nodeType="withEffect">
                                  <p:stCondLst>
                                    <p:cond delay="0"/>
                                  </p:stCondLst>
                                  <p:childTnLst>
                                    <p:animEffect transition="out" filter="dissolve">
                                      <p:cBhvr>
                                        <p:cTn id="55" dur="500"/>
                                        <p:tgtEl>
                                          <p:spTgt spid="47"/>
                                        </p:tgtEl>
                                      </p:cBhvr>
                                    </p:animEffect>
                                    <p:set>
                                      <p:cBhvr>
                                        <p:cTn id="56" dur="1" fill="hold">
                                          <p:stCondLst>
                                            <p:cond delay="499"/>
                                          </p:stCondLst>
                                        </p:cTn>
                                        <p:tgtEl>
                                          <p:spTgt spid="47"/>
                                        </p:tgtEl>
                                        <p:attrNameLst>
                                          <p:attrName>style.visibility</p:attrName>
                                        </p:attrNameLst>
                                      </p:cBhvr>
                                      <p:to>
                                        <p:strVal val="hidden"/>
                                      </p:to>
                                    </p:set>
                                  </p:childTnLst>
                                </p:cTn>
                              </p:par>
                              <p:par>
                                <p:cTn id="57" presetID="9" presetClass="exit" presetSubtype="0" fill="hold" nodeType="withEffect">
                                  <p:stCondLst>
                                    <p:cond delay="0"/>
                                  </p:stCondLst>
                                  <p:childTnLst>
                                    <p:animEffect transition="out" filter="dissolve">
                                      <p:cBhvr>
                                        <p:cTn id="58" dur="500"/>
                                        <p:tgtEl>
                                          <p:spTgt spid="129043"/>
                                        </p:tgtEl>
                                      </p:cBhvr>
                                    </p:animEffect>
                                    <p:set>
                                      <p:cBhvr>
                                        <p:cTn id="59" dur="1" fill="hold">
                                          <p:stCondLst>
                                            <p:cond delay="499"/>
                                          </p:stCondLst>
                                        </p:cTn>
                                        <p:tgtEl>
                                          <p:spTgt spid="129043"/>
                                        </p:tgtEl>
                                        <p:attrNameLst>
                                          <p:attrName>style.visibility</p:attrName>
                                        </p:attrNameLst>
                                      </p:cBhvr>
                                      <p:to>
                                        <p:strVal val="hidden"/>
                                      </p:to>
                                    </p:set>
                                  </p:childTnLst>
                                </p:cTn>
                              </p:par>
                              <p:par>
                                <p:cTn id="60" presetID="9" presetClass="exit" presetSubtype="0" fill="hold" nodeType="withEffect">
                                  <p:stCondLst>
                                    <p:cond delay="0"/>
                                  </p:stCondLst>
                                  <p:childTnLst>
                                    <p:animEffect transition="out" filter="dissolve">
                                      <p:cBhvr>
                                        <p:cTn id="61" dur="500"/>
                                        <p:tgtEl>
                                          <p:spTgt spid="50"/>
                                        </p:tgtEl>
                                      </p:cBhvr>
                                    </p:animEffect>
                                    <p:set>
                                      <p:cBhvr>
                                        <p:cTn id="62" dur="1" fill="hold">
                                          <p:stCondLst>
                                            <p:cond delay="499"/>
                                          </p:stCondLst>
                                        </p:cTn>
                                        <p:tgtEl>
                                          <p:spTgt spid="50"/>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9" presetClass="entr" presetSubtype="0" fill="hold" nodeType="click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dissolve">
                                      <p:cBhvr>
                                        <p:cTn id="67" dur="500"/>
                                        <p:tgtEl>
                                          <p:spTgt spid="45"/>
                                        </p:tgtEl>
                                      </p:cBhvr>
                                    </p:animEffect>
                                  </p:childTnLst>
                                </p:cTn>
                              </p:par>
                              <p:par>
                                <p:cTn id="68" presetID="9" presetClass="entr" presetSubtype="0" fill="hold" nodeType="withEffect">
                                  <p:stCondLst>
                                    <p:cond delay="0"/>
                                  </p:stCondLst>
                                  <p:childTnLst>
                                    <p:set>
                                      <p:cBhvr>
                                        <p:cTn id="69" dur="1" fill="hold">
                                          <p:stCondLst>
                                            <p:cond delay="0"/>
                                          </p:stCondLst>
                                        </p:cTn>
                                        <p:tgtEl>
                                          <p:spTgt spid="20482"/>
                                        </p:tgtEl>
                                        <p:attrNameLst>
                                          <p:attrName>style.visibility</p:attrName>
                                        </p:attrNameLst>
                                      </p:cBhvr>
                                      <p:to>
                                        <p:strVal val="visible"/>
                                      </p:to>
                                    </p:set>
                                    <p:animEffect transition="in" filter="dissolve">
                                      <p:cBhvr>
                                        <p:cTn id="70" dur="500"/>
                                        <p:tgtEl>
                                          <p:spTgt spid="20482"/>
                                        </p:tgtEl>
                                      </p:cBhvr>
                                    </p:animEffect>
                                  </p:childTnLst>
                                </p:cTn>
                              </p:par>
                              <p:par>
                                <p:cTn id="71" presetID="9" presetClass="entr" presetSubtype="0" fill="hold" grpId="0" nodeType="with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dissolve">
                                      <p:cBhvr>
                                        <p:cTn id="73" dur="500"/>
                                        <p:tgtEl>
                                          <p:spTgt spid="51"/>
                                        </p:tgtEl>
                                      </p:cBhvr>
                                    </p:animEffect>
                                  </p:childTnLst>
                                </p:cTn>
                              </p:par>
                              <p:par>
                                <p:cTn id="74" presetID="9" presetClass="exit" presetSubtype="0" fill="hold" grpId="1" nodeType="withEffect">
                                  <p:stCondLst>
                                    <p:cond delay="0"/>
                                  </p:stCondLst>
                                  <p:childTnLst>
                                    <p:animEffect transition="out" filter="dissolve">
                                      <p:cBhvr>
                                        <p:cTn id="75" dur="500"/>
                                        <p:tgtEl>
                                          <p:spTgt spid="63"/>
                                        </p:tgtEl>
                                      </p:cBhvr>
                                    </p:animEffect>
                                    <p:set>
                                      <p:cBhvr>
                                        <p:cTn id="76" dur="1" fill="hold">
                                          <p:stCondLst>
                                            <p:cond delay="499"/>
                                          </p:stCondLst>
                                        </p:cTn>
                                        <p:tgtEl>
                                          <p:spTgt spid="6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62" grpId="0"/>
      <p:bldP spid="62" grpId="1"/>
      <p:bldP spid="63" grpId="0"/>
      <p:bldP spid="63" grpId="1"/>
      <p:bldP spid="51" grpId="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23850" y="228600"/>
            <a:ext cx="8515350" cy="757130"/>
          </a:xfrm>
        </p:spPr>
        <p:txBody>
          <a:bodyPr/>
          <a:lstStyle/>
          <a:p>
            <a:r>
              <a:rPr lang="en-US" dirty="0" smtClean="0"/>
              <a:t>Great Devices in 2009 (all)</a:t>
            </a:r>
            <a:endParaRPr lang="en-US" dirty="0"/>
          </a:p>
        </p:txBody>
      </p:sp>
      <p:sp>
        <p:nvSpPr>
          <p:cNvPr id="3" name="Content Placeholder 2"/>
          <p:cNvSpPr>
            <a:spLocks noGrp="1"/>
          </p:cNvSpPr>
          <p:nvPr>
            <p:ph idx="1"/>
          </p:nvPr>
        </p:nvSpPr>
        <p:spPr>
          <a:xfrm>
            <a:off x="371168" y="1643781"/>
            <a:ext cx="8290231" cy="1569660"/>
          </a:xfrm>
        </p:spPr>
        <p:txBody>
          <a:bodyPr/>
          <a:lstStyle/>
          <a:p>
            <a:r>
              <a:rPr lang="en-US" dirty="0" smtClean="0"/>
              <a:t>Common Recommendations to all devices</a:t>
            </a:r>
          </a:p>
          <a:p>
            <a:pPr lvl="1"/>
            <a:endParaRPr lang="en-US" dirty="0" smtClean="0"/>
          </a:p>
          <a:p>
            <a:pPr lvl="1"/>
            <a:endParaRPr lang="en-US" dirty="0"/>
          </a:p>
        </p:txBody>
      </p:sp>
      <p:pic>
        <p:nvPicPr>
          <p:cNvPr id="4" name="Picture 3" descr="image005"/>
          <p:cNvPicPr>
            <a:picLocks noChangeAspect="1" noChangeArrowheads="1"/>
          </p:cNvPicPr>
          <p:nvPr/>
        </p:nvPicPr>
        <p:blipFill>
          <a:blip r:embed="rId3"/>
          <a:srcRect/>
          <a:stretch>
            <a:fillRect/>
          </a:stretch>
        </p:blipFill>
        <p:spPr bwMode="auto">
          <a:xfrm>
            <a:off x="4447541" y="2311401"/>
            <a:ext cx="4397944" cy="3285067"/>
          </a:xfrm>
          <a:prstGeom prst="rect">
            <a:avLst/>
          </a:prstGeom>
          <a:noFill/>
          <a:ln w="9525">
            <a:noFill/>
            <a:miter lim="800000"/>
            <a:headEnd/>
            <a:tailEnd/>
          </a:ln>
        </p:spPr>
      </p:pic>
      <p:sp>
        <p:nvSpPr>
          <p:cNvPr id="5" name="Content Placeholder 2"/>
          <p:cNvSpPr txBox="1">
            <a:spLocks/>
          </p:cNvSpPr>
          <p:nvPr/>
        </p:nvSpPr>
        <p:spPr bwMode="auto">
          <a:xfrm>
            <a:off x="464303" y="2270313"/>
            <a:ext cx="3879097" cy="3157788"/>
          </a:xfrm>
          <a:prstGeom prst="rect">
            <a:avLst/>
          </a:prstGeom>
          <a:noFill/>
          <a:ln w="9525">
            <a:noFill/>
            <a:miter lim="800000"/>
            <a:headEnd/>
            <a:tailEnd/>
          </a:ln>
          <a:effectLst/>
        </p:spPr>
        <p:txBody>
          <a:bodyPr vert="horz" wrap="square" lIns="91440" tIns="45720" rIns="91440" bIns="45720" numCol="1" anchor="t" anchorCtr="0" compatLnSpc="1">
            <a:spAutoFit/>
          </a:bodyPr>
          <a:lstStyle/>
          <a:p>
            <a:pPr marL="858838" marR="0" lvl="1" indent="-409575" algn="l" defTabSz="914400" rtl="0" eaLnBrk="1" fontAlgn="base" latinLnBrk="0" hangingPunct="1">
              <a:lnSpc>
                <a:spcPct val="90000"/>
              </a:lnSpc>
              <a:spcBef>
                <a:spcPct val="30000"/>
              </a:spcBef>
              <a:spcAft>
                <a:spcPct val="0"/>
              </a:spcAft>
              <a:buClr>
                <a:schemeClr val="tx2"/>
              </a:buClr>
              <a:buSzPct val="75000"/>
              <a:buFont typeface="Wingdings 2" pitchFamily="18" charset="2"/>
              <a:buBlip>
                <a:blip r:embed="rId4"/>
              </a:buBlip>
              <a:tabLst/>
              <a:defRPr/>
            </a:pPr>
            <a:r>
              <a:rPr kumimoji="0" lang="en-US" sz="2400" b="0" i="0" u="none" strike="noStrike" kern="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rPr>
              <a:t>All devices should support Rally Technologies</a:t>
            </a:r>
          </a:p>
          <a:p>
            <a:pPr marL="858838" marR="0" lvl="1" indent="-409575" algn="l" defTabSz="914400" rtl="0" eaLnBrk="1" fontAlgn="base" latinLnBrk="0" hangingPunct="1">
              <a:lnSpc>
                <a:spcPct val="90000"/>
              </a:lnSpc>
              <a:spcBef>
                <a:spcPct val="30000"/>
              </a:spcBef>
              <a:spcAft>
                <a:spcPct val="0"/>
              </a:spcAft>
              <a:buClr>
                <a:schemeClr val="tx2"/>
              </a:buClr>
              <a:buSzPct val="75000"/>
              <a:buFont typeface="Wingdings 2" pitchFamily="18" charset="2"/>
              <a:buBlip>
                <a:blip r:embed="rId4"/>
              </a:buBlip>
              <a:tabLst/>
              <a:defRPr/>
            </a:pPr>
            <a:r>
              <a:rPr lang="en-US" sz="2400" kern="0" dirty="0" smtClean="0">
                <a:effectLst>
                  <a:outerShdw blurRad="38100" dist="38100" dir="2700000" algn="tl">
                    <a:srgbClr val="000000">
                      <a:alpha val="43137"/>
                    </a:srgbClr>
                  </a:outerShdw>
                </a:effectLst>
              </a:rPr>
              <a:t>Windows Connect Now support</a:t>
            </a:r>
          </a:p>
          <a:p>
            <a:pPr marL="858838" lvl="1" indent="-409575" fontAlgn="base">
              <a:lnSpc>
                <a:spcPct val="90000"/>
              </a:lnSpc>
              <a:spcBef>
                <a:spcPct val="30000"/>
              </a:spcBef>
              <a:spcAft>
                <a:spcPct val="0"/>
              </a:spcAft>
              <a:buClr>
                <a:schemeClr val="tx2"/>
              </a:buClr>
              <a:buSzPct val="75000"/>
              <a:buBlip>
                <a:blip r:embed="rId4"/>
              </a:buBlip>
              <a:defRPr/>
            </a:pPr>
            <a:r>
              <a:rPr lang="en-US" sz="2400" dirty="0" smtClean="0"/>
              <a:t>Link Layer Topology Discovery (LLTD)</a:t>
            </a:r>
            <a:endParaRPr kumimoji="0" lang="en-US" sz="2400" b="0" i="0" u="none" strike="noStrike" kern="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ndParaRPr>
          </a:p>
          <a:p>
            <a:pPr marL="858838" lvl="1" indent="-409575" fontAlgn="base">
              <a:lnSpc>
                <a:spcPct val="90000"/>
              </a:lnSpc>
              <a:spcBef>
                <a:spcPct val="30000"/>
              </a:spcBef>
              <a:spcAft>
                <a:spcPct val="0"/>
              </a:spcAft>
              <a:buClr>
                <a:schemeClr val="tx2"/>
              </a:buClr>
              <a:buSzPct val="75000"/>
              <a:buBlip>
                <a:blip r:embed="rId4"/>
              </a:buBlip>
              <a:defRPr/>
            </a:pPr>
            <a:r>
              <a:rPr lang="en-US" sz="2800" dirty="0" err="1" smtClean="0"/>
              <a:t>QoS</a:t>
            </a:r>
            <a:r>
              <a:rPr lang="en-US" sz="2800" dirty="0" smtClean="0"/>
              <a:t> support </a:t>
            </a:r>
            <a:endParaRPr kumimoji="0" lang="en-US" sz="2800" b="0" i="0" u="none" strike="noStrike" kern="0" cap="none" spc="0" normalizeH="0" baseline="0" noProof="0" dirty="0">
              <a:ln>
                <a:noFill/>
              </a:ln>
              <a:solidFill>
                <a:schemeClr val="tx1"/>
              </a:solidFill>
              <a:effectLst>
                <a:outerShdw blurRad="38100" dist="38100" dir="2700000" algn="tl">
                  <a:srgbClr val="000000">
                    <a:alpha val="43137"/>
                  </a:srgbClr>
                </a:outerShdw>
              </a:effectLst>
              <a:uLnTx/>
              <a:uFillTx/>
              <a:latin typeface="+mn-lt"/>
            </a:endParaRPr>
          </a:p>
        </p:txBody>
      </p:sp>
      <p:sp>
        <p:nvSpPr>
          <p:cNvPr id="6" name="TextBox 5"/>
          <p:cNvSpPr txBox="1"/>
          <p:nvPr/>
        </p:nvSpPr>
        <p:spPr>
          <a:xfrm>
            <a:off x="5511800" y="3682999"/>
            <a:ext cx="1066800" cy="246221"/>
          </a:xfrm>
          <a:prstGeom prst="rect">
            <a:avLst/>
          </a:prstGeom>
          <a:noFill/>
        </p:spPr>
        <p:txBody>
          <a:bodyPr wrap="square" rtlCol="0">
            <a:spAutoFit/>
          </a:bodyPr>
          <a:lstStyle/>
          <a:p>
            <a:r>
              <a:rPr lang="en-US" sz="1000" dirty="0" smtClean="0">
                <a:solidFill>
                  <a:schemeClr val="bg1"/>
                </a:solidFill>
              </a:rPr>
              <a:t>123456789</a:t>
            </a:r>
            <a:endParaRPr lang="en-US" sz="1000" dirty="0">
              <a:solidFill>
                <a:schemeClr val="bg1"/>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Rounded Rectangle 15"/>
          <p:cNvSpPr/>
          <p:nvPr/>
        </p:nvSpPr>
        <p:spPr bwMode="auto">
          <a:xfrm>
            <a:off x="465667" y="3522134"/>
            <a:ext cx="8305800" cy="2446866"/>
          </a:xfrm>
          <a:prstGeom prst="roundRec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3600" b="0" i="0" u="none" strike="noStrike" cap="none" normalizeH="0" baseline="0" smtClean="0">
              <a:solidFill>
                <a:schemeClr val="tx2"/>
              </a:solidFill>
              <a:effectLst>
                <a:outerShdw blurRad="38100" dist="38100" dir="2700000" algn="tl">
                  <a:srgbClr val="000000">
                    <a:alpha val="43137"/>
                  </a:srgbClr>
                </a:outerShdw>
              </a:effectLst>
              <a:latin typeface="Segoe Semibold" pitchFamily="34" charset="0"/>
            </a:endParaRPr>
          </a:p>
        </p:txBody>
      </p:sp>
      <p:sp>
        <p:nvSpPr>
          <p:cNvPr id="2" name="Title 1"/>
          <p:cNvSpPr>
            <a:spLocks noGrp="1"/>
          </p:cNvSpPr>
          <p:nvPr>
            <p:ph type="title"/>
          </p:nvPr>
        </p:nvSpPr>
        <p:spPr>
          <a:xfrm>
            <a:off x="323850" y="228600"/>
            <a:ext cx="8515350" cy="646331"/>
          </a:xfrm>
        </p:spPr>
        <p:txBody>
          <a:bodyPr/>
          <a:lstStyle/>
          <a:p>
            <a:r>
              <a:rPr lang="en-US" sz="4000" dirty="0" smtClean="0"/>
              <a:t>Great Devices in 2009</a:t>
            </a:r>
            <a:endParaRPr lang="en-US" sz="4000" dirty="0"/>
          </a:p>
        </p:txBody>
      </p:sp>
      <p:sp>
        <p:nvSpPr>
          <p:cNvPr id="3" name="Content Placeholder 2"/>
          <p:cNvSpPr>
            <a:spLocks noGrp="1"/>
          </p:cNvSpPr>
          <p:nvPr>
            <p:ph idx="1"/>
          </p:nvPr>
        </p:nvSpPr>
        <p:spPr>
          <a:xfrm>
            <a:off x="371168" y="1398247"/>
            <a:ext cx="8443913" cy="2714589"/>
          </a:xfrm>
        </p:spPr>
        <p:txBody>
          <a:bodyPr/>
          <a:lstStyle/>
          <a:p>
            <a:r>
              <a:rPr lang="en-US" dirty="0" smtClean="0"/>
              <a:t>Common Recommendations for DMS and DMR</a:t>
            </a:r>
          </a:p>
          <a:p>
            <a:pPr lvl="1"/>
            <a:r>
              <a:rPr lang="en-US" sz="2400" dirty="0" smtClean="0"/>
              <a:t>All devices should support Windows Media Formats</a:t>
            </a:r>
          </a:p>
          <a:p>
            <a:pPr lvl="1"/>
            <a:r>
              <a:rPr lang="en-US" sz="2400" dirty="0" smtClean="0"/>
              <a:t>DLNA provides baseline support of MPEG2 Video and LPCM audio </a:t>
            </a:r>
          </a:p>
          <a:p>
            <a:pPr lvl="1"/>
            <a:endParaRPr lang="en-US" dirty="0"/>
          </a:p>
        </p:txBody>
      </p:sp>
      <p:pic>
        <p:nvPicPr>
          <p:cNvPr id="134146" name="Picture 2" descr="http://bb.watch.impress.co.jp/cda/static/image/2008/03/03/iodata-s.jpg">
            <a:hlinkClick r:id="rId3"/>
          </p:cNvPr>
          <p:cNvPicPr>
            <a:picLocks noChangeAspect="1" noChangeArrowheads="1"/>
          </p:cNvPicPr>
          <p:nvPr/>
        </p:nvPicPr>
        <p:blipFill>
          <a:blip r:embed="rId4"/>
          <a:srcRect/>
          <a:stretch>
            <a:fillRect/>
          </a:stretch>
        </p:blipFill>
        <p:spPr bwMode="auto">
          <a:xfrm>
            <a:off x="1037167" y="3800476"/>
            <a:ext cx="1378655" cy="1033991"/>
          </a:xfrm>
          <a:prstGeom prst="rect">
            <a:avLst/>
          </a:prstGeom>
          <a:noFill/>
        </p:spPr>
      </p:pic>
      <p:pic>
        <p:nvPicPr>
          <p:cNvPr id="134148" name="Picture 4" descr="D-Link Medialounge DSM-520"/>
          <p:cNvPicPr>
            <a:picLocks noChangeAspect="1" noChangeArrowheads="1"/>
          </p:cNvPicPr>
          <p:nvPr/>
        </p:nvPicPr>
        <p:blipFill>
          <a:blip r:embed="rId5"/>
          <a:srcRect/>
          <a:stretch>
            <a:fillRect/>
          </a:stretch>
        </p:blipFill>
        <p:spPr bwMode="auto">
          <a:xfrm>
            <a:off x="5133976" y="4557711"/>
            <a:ext cx="2282825" cy="1121121"/>
          </a:xfrm>
          <a:prstGeom prst="rect">
            <a:avLst/>
          </a:prstGeom>
          <a:noFill/>
        </p:spPr>
      </p:pic>
      <p:pic>
        <p:nvPicPr>
          <p:cNvPr id="7" name="Picture 14" descr="http://ak.buy.com/db_assets/prod_lrg_images/312/207390312.jpg"/>
          <p:cNvPicPr>
            <a:picLocks noChangeAspect="1" noChangeArrowheads="1"/>
          </p:cNvPicPr>
          <p:nvPr/>
        </p:nvPicPr>
        <p:blipFill>
          <a:blip r:embed="rId6"/>
          <a:srcRect/>
          <a:stretch>
            <a:fillRect/>
          </a:stretch>
        </p:blipFill>
        <p:spPr bwMode="auto">
          <a:xfrm>
            <a:off x="6937375" y="3759199"/>
            <a:ext cx="1286933" cy="1286933"/>
          </a:xfrm>
          <a:prstGeom prst="rect">
            <a:avLst/>
          </a:prstGeom>
          <a:noFill/>
        </p:spPr>
      </p:pic>
      <p:pic>
        <p:nvPicPr>
          <p:cNvPr id="134150" name="Picture 6" descr="http://linuxdevices.com/files/misc/buffalo_linkstation.jpg"/>
          <p:cNvPicPr>
            <a:picLocks noChangeAspect="1" noChangeArrowheads="1"/>
          </p:cNvPicPr>
          <p:nvPr/>
        </p:nvPicPr>
        <p:blipFill>
          <a:blip r:embed="rId7" cstate="print"/>
          <a:srcRect/>
          <a:stretch>
            <a:fillRect/>
          </a:stretch>
        </p:blipFill>
        <p:spPr bwMode="auto">
          <a:xfrm>
            <a:off x="2214034" y="4411133"/>
            <a:ext cx="765866" cy="1192742"/>
          </a:xfrm>
          <a:prstGeom prst="rect">
            <a:avLst/>
          </a:prstGeom>
          <a:noFill/>
        </p:spPr>
      </p:pic>
      <p:sp>
        <p:nvSpPr>
          <p:cNvPr id="11" name="TextBox 10"/>
          <p:cNvSpPr txBox="1"/>
          <p:nvPr/>
        </p:nvSpPr>
        <p:spPr>
          <a:xfrm>
            <a:off x="4936065" y="4165599"/>
            <a:ext cx="1718733" cy="338554"/>
          </a:xfrm>
          <a:prstGeom prst="rect">
            <a:avLst/>
          </a:prstGeom>
          <a:ln>
            <a:noFill/>
          </a:ln>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sz="1600" dirty="0" smtClean="0"/>
              <a:t>.WMA &amp;  .WMV</a:t>
            </a:r>
            <a:endParaRPr lang="en-US" dirty="0"/>
          </a:p>
        </p:txBody>
      </p:sp>
      <p:sp>
        <p:nvSpPr>
          <p:cNvPr id="12" name="TextBox 11"/>
          <p:cNvSpPr txBox="1"/>
          <p:nvPr/>
        </p:nvSpPr>
        <p:spPr>
          <a:xfrm>
            <a:off x="2108200" y="4038601"/>
            <a:ext cx="1634067" cy="338554"/>
          </a:xfrm>
          <a:prstGeom prst="rect">
            <a:avLst/>
          </a:prstGeom>
          <a:ln>
            <a:noFill/>
          </a:ln>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sz="1600" dirty="0" smtClean="0"/>
              <a:t>.WMA &amp;  .WMV</a:t>
            </a:r>
            <a:endParaRPr lang="en-US" sz="1600" dirty="0"/>
          </a:p>
        </p:txBody>
      </p:sp>
      <p:pic>
        <p:nvPicPr>
          <p:cNvPr id="3075" name="Picture 3" descr="\\eventsql\dvd\Online_ART\DVD_ART34\Artwork_Imagery\Shapes\Arrows\Black 20 percent opaque\curved arrow 3.png"/>
          <p:cNvPicPr>
            <a:picLocks noChangeAspect="1" noChangeArrowheads="1"/>
          </p:cNvPicPr>
          <p:nvPr/>
        </p:nvPicPr>
        <p:blipFill>
          <a:blip r:embed="rId8"/>
          <a:srcRect/>
          <a:stretch>
            <a:fillRect/>
          </a:stretch>
        </p:blipFill>
        <p:spPr bwMode="auto">
          <a:xfrm rot="7963008">
            <a:off x="5248836" y="3750173"/>
            <a:ext cx="1206237" cy="1352215"/>
          </a:xfrm>
          <a:prstGeom prst="rect">
            <a:avLst/>
          </a:prstGeom>
          <a:noFill/>
        </p:spPr>
      </p:pic>
      <p:pic>
        <p:nvPicPr>
          <p:cNvPr id="14" name="Picture 3" descr="\\eventsql\dvd\Online_ART\DVD_ART34\Artwork_Imagery\Shapes\Arrows\Black 20 percent opaque\curved arrow 3.png"/>
          <p:cNvPicPr>
            <a:picLocks noChangeAspect="1" noChangeArrowheads="1"/>
          </p:cNvPicPr>
          <p:nvPr/>
        </p:nvPicPr>
        <p:blipFill>
          <a:blip r:embed="rId8"/>
          <a:srcRect/>
          <a:stretch>
            <a:fillRect/>
          </a:stretch>
        </p:blipFill>
        <p:spPr bwMode="auto">
          <a:xfrm rot="7963008">
            <a:off x="2353238" y="3716305"/>
            <a:ext cx="1206237" cy="1352215"/>
          </a:xfrm>
          <a:prstGeom prst="rect">
            <a:avLst/>
          </a:prstGeom>
          <a:noFill/>
        </p:spPr>
      </p:pic>
      <p:pic>
        <p:nvPicPr>
          <p:cNvPr id="4" name="Picture 6" descr="http://www.beststuff.com/images/articles/110404a.jpg"/>
          <p:cNvPicPr>
            <a:picLocks noChangeAspect="1" noChangeArrowheads="1"/>
          </p:cNvPicPr>
          <p:nvPr/>
        </p:nvPicPr>
        <p:blipFill>
          <a:blip r:embed="rId9" cstate="print"/>
          <a:srcRect/>
          <a:stretch>
            <a:fillRect/>
          </a:stretch>
        </p:blipFill>
        <p:spPr bwMode="auto">
          <a:xfrm>
            <a:off x="3698874" y="3983039"/>
            <a:ext cx="1113893" cy="1113893"/>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Rounded Rectangle 15"/>
          <p:cNvSpPr/>
          <p:nvPr/>
        </p:nvSpPr>
        <p:spPr bwMode="auto">
          <a:xfrm>
            <a:off x="4106333" y="2201333"/>
            <a:ext cx="4885267" cy="3234267"/>
          </a:xfrm>
          <a:prstGeom prst="roundRec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3600" b="0" i="0" u="none" strike="noStrike" cap="none" normalizeH="0" baseline="0" smtClean="0">
              <a:solidFill>
                <a:schemeClr val="tx2"/>
              </a:solidFill>
              <a:effectLst>
                <a:outerShdw blurRad="38100" dist="38100" dir="2700000" algn="tl">
                  <a:srgbClr val="000000">
                    <a:alpha val="43137"/>
                  </a:srgbClr>
                </a:outerShdw>
              </a:effectLst>
              <a:latin typeface="Segoe Semibold" pitchFamily="34" charset="0"/>
            </a:endParaRPr>
          </a:p>
        </p:txBody>
      </p:sp>
      <p:sp>
        <p:nvSpPr>
          <p:cNvPr id="2" name="Title 1"/>
          <p:cNvSpPr>
            <a:spLocks noGrp="1"/>
          </p:cNvSpPr>
          <p:nvPr>
            <p:ph type="title"/>
          </p:nvPr>
        </p:nvSpPr>
        <p:spPr>
          <a:xfrm>
            <a:off x="323850" y="228600"/>
            <a:ext cx="8515350" cy="757130"/>
          </a:xfrm>
        </p:spPr>
        <p:txBody>
          <a:bodyPr/>
          <a:lstStyle/>
          <a:p>
            <a:r>
              <a:rPr lang="en-US" dirty="0" smtClean="0"/>
              <a:t>Great Devices in 2009</a:t>
            </a:r>
            <a:endParaRPr lang="en-US" dirty="0"/>
          </a:p>
        </p:txBody>
      </p:sp>
      <p:sp>
        <p:nvSpPr>
          <p:cNvPr id="3" name="Content Placeholder 2"/>
          <p:cNvSpPr>
            <a:spLocks noGrp="1"/>
          </p:cNvSpPr>
          <p:nvPr>
            <p:ph idx="1"/>
          </p:nvPr>
        </p:nvSpPr>
        <p:spPr>
          <a:xfrm>
            <a:off x="108701" y="1347447"/>
            <a:ext cx="8443913" cy="978729"/>
          </a:xfrm>
        </p:spPr>
        <p:txBody>
          <a:bodyPr/>
          <a:lstStyle/>
          <a:p>
            <a:r>
              <a:rPr lang="en-US" dirty="0" smtClean="0"/>
              <a:t>Common Recommendations to all DMS and DMR</a:t>
            </a:r>
            <a:endParaRPr lang="en-US" dirty="0"/>
          </a:p>
        </p:txBody>
      </p:sp>
      <p:sp>
        <p:nvSpPr>
          <p:cNvPr id="5" name="Content Placeholder 2"/>
          <p:cNvSpPr txBox="1">
            <a:spLocks/>
          </p:cNvSpPr>
          <p:nvPr/>
        </p:nvSpPr>
        <p:spPr bwMode="auto">
          <a:xfrm>
            <a:off x="-221498" y="2227980"/>
            <a:ext cx="4336298" cy="3970318"/>
          </a:xfrm>
          <a:prstGeom prst="rect">
            <a:avLst/>
          </a:prstGeom>
          <a:noFill/>
          <a:ln w="9525">
            <a:noFill/>
            <a:miter lim="800000"/>
            <a:headEnd/>
            <a:tailEnd/>
          </a:ln>
          <a:effectLst/>
        </p:spPr>
        <p:txBody>
          <a:bodyPr vert="horz" wrap="square" lIns="91440" tIns="45720" rIns="91440" bIns="45720" numCol="1" anchor="t" anchorCtr="0" compatLnSpc="1">
            <a:spAutoFit/>
          </a:bodyPr>
          <a:lstStyle/>
          <a:p>
            <a:pPr marL="858838" marR="0" lvl="1" indent="-409575" algn="l" defTabSz="914400" rtl="0" eaLnBrk="1" fontAlgn="base" latinLnBrk="0" hangingPunct="1">
              <a:lnSpc>
                <a:spcPct val="90000"/>
              </a:lnSpc>
              <a:spcBef>
                <a:spcPct val="30000"/>
              </a:spcBef>
              <a:spcAft>
                <a:spcPct val="0"/>
              </a:spcAft>
              <a:buClr>
                <a:schemeClr val="tx2"/>
              </a:buClr>
              <a:buSzPct val="75000"/>
              <a:buFont typeface="Wingdings 2" pitchFamily="18" charset="2"/>
              <a:buBlip>
                <a:blip r:embed="rId3"/>
              </a:buBlip>
              <a:tabLst/>
              <a:defRPr/>
            </a:pPr>
            <a:r>
              <a:rPr kumimoji="0" lang="en-US" sz="2800" b="0" i="0" u="none" strike="noStrike" kern="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rPr>
              <a:t>All devices should support the user renaming the device to a friendly name</a:t>
            </a:r>
          </a:p>
          <a:p>
            <a:pPr marL="858838" marR="0" lvl="1" indent="-409575" algn="l" defTabSz="914400" rtl="0" eaLnBrk="1" fontAlgn="base" latinLnBrk="0" hangingPunct="1">
              <a:lnSpc>
                <a:spcPct val="90000"/>
              </a:lnSpc>
              <a:spcBef>
                <a:spcPct val="30000"/>
              </a:spcBef>
              <a:spcAft>
                <a:spcPct val="0"/>
              </a:spcAft>
              <a:buClr>
                <a:schemeClr val="tx2"/>
              </a:buClr>
              <a:buSzPct val="75000"/>
              <a:buFont typeface="Wingdings 2" pitchFamily="18" charset="2"/>
              <a:buBlip>
                <a:blip r:embed="rId3"/>
              </a:buBlip>
              <a:tabLst/>
              <a:defRPr/>
            </a:pPr>
            <a:r>
              <a:rPr kumimoji="0" lang="en-US" sz="2800" b="0" i="0" u="none" strike="noStrike" kern="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rPr>
              <a:t>One common location to rename your device through windows</a:t>
            </a:r>
          </a:p>
          <a:p>
            <a:pPr marL="858838" marR="0" lvl="1" indent="-409575" algn="l" defTabSz="914400" rtl="0" eaLnBrk="1" fontAlgn="base" latinLnBrk="0" hangingPunct="1">
              <a:lnSpc>
                <a:spcPct val="90000"/>
              </a:lnSpc>
              <a:spcBef>
                <a:spcPct val="30000"/>
              </a:spcBef>
              <a:spcAft>
                <a:spcPct val="0"/>
              </a:spcAft>
              <a:buClr>
                <a:schemeClr val="tx2"/>
              </a:buClr>
              <a:buSzPct val="75000"/>
              <a:buFont typeface="Wingdings 2" pitchFamily="18" charset="2"/>
              <a:buBlip>
                <a:blip r:embed="rId3"/>
              </a:buBlip>
              <a:tabLst/>
              <a:defRPr/>
            </a:pPr>
            <a:endParaRPr kumimoji="0" lang="en-US" sz="2800" b="0" i="0" u="none" strike="noStrike" kern="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ndParaRPr>
          </a:p>
          <a:p>
            <a:pPr marL="858838" marR="0" lvl="1" indent="-409575" algn="l" defTabSz="914400" rtl="0" eaLnBrk="1" fontAlgn="base" latinLnBrk="0" hangingPunct="1">
              <a:lnSpc>
                <a:spcPct val="90000"/>
              </a:lnSpc>
              <a:spcBef>
                <a:spcPct val="30000"/>
              </a:spcBef>
              <a:spcAft>
                <a:spcPct val="0"/>
              </a:spcAft>
              <a:buClr>
                <a:schemeClr val="tx2"/>
              </a:buClr>
              <a:buSzPct val="75000"/>
              <a:buFont typeface="Wingdings 2" pitchFamily="18" charset="2"/>
              <a:buBlip>
                <a:blip r:embed="rId3"/>
              </a:buBlip>
              <a:tabLst/>
              <a:defRPr/>
            </a:pPr>
            <a:endParaRPr kumimoji="0" lang="en-US" sz="2800" b="0" i="0" u="none" strike="noStrike" kern="0" cap="none" spc="0" normalizeH="0" baseline="0" noProof="0" dirty="0">
              <a:ln>
                <a:noFill/>
              </a:ln>
              <a:solidFill>
                <a:schemeClr val="tx1"/>
              </a:solidFill>
              <a:effectLst>
                <a:outerShdw blurRad="38100" dist="38100" dir="2700000" algn="tl">
                  <a:srgbClr val="000000">
                    <a:alpha val="43137"/>
                  </a:srgbClr>
                </a:outerShdw>
              </a:effectLst>
              <a:uLnTx/>
              <a:uFillTx/>
              <a:latin typeface="+mn-lt"/>
            </a:endParaRPr>
          </a:p>
        </p:txBody>
      </p:sp>
      <p:pic>
        <p:nvPicPr>
          <p:cNvPr id="1026" name="Picture 2"/>
          <p:cNvPicPr>
            <a:picLocks noChangeAspect="1" noChangeArrowheads="1"/>
          </p:cNvPicPr>
          <p:nvPr/>
        </p:nvPicPr>
        <p:blipFill>
          <a:blip r:embed="rId4"/>
          <a:srcRect/>
          <a:stretch>
            <a:fillRect/>
          </a:stretch>
        </p:blipFill>
        <p:spPr bwMode="auto">
          <a:xfrm>
            <a:off x="4353455" y="2427288"/>
            <a:ext cx="4467225" cy="2714625"/>
          </a:xfrm>
          <a:prstGeom prst="rect">
            <a:avLst/>
          </a:prstGeom>
          <a:noFill/>
          <a:ln w="9525">
            <a:noFill/>
            <a:miter lim="800000"/>
            <a:headEnd/>
            <a:tailEnd/>
          </a:ln>
          <a:effectLst/>
        </p:spPr>
      </p:pic>
      <p:pic>
        <p:nvPicPr>
          <p:cNvPr id="1027" name="Picture 3"/>
          <p:cNvPicPr>
            <a:picLocks noChangeAspect="1" noChangeArrowheads="1"/>
          </p:cNvPicPr>
          <p:nvPr/>
        </p:nvPicPr>
        <p:blipFill>
          <a:blip r:embed="rId5"/>
          <a:srcRect/>
          <a:stretch>
            <a:fillRect/>
          </a:stretch>
        </p:blipFill>
        <p:spPr bwMode="auto">
          <a:xfrm>
            <a:off x="4346048" y="2413001"/>
            <a:ext cx="4448175" cy="2133600"/>
          </a:xfrm>
          <a:prstGeom prst="rect">
            <a:avLst/>
          </a:prstGeom>
          <a:noFill/>
          <a:ln w="9525">
            <a:noFill/>
            <a:miter lim="800000"/>
            <a:headEnd/>
            <a:tailEnd/>
          </a:ln>
          <a:effectLst/>
        </p:spPr>
      </p:pic>
      <p:pic>
        <p:nvPicPr>
          <p:cNvPr id="1029" name="Picture 5"/>
          <p:cNvPicPr>
            <a:picLocks noChangeAspect="1" noChangeArrowheads="1"/>
          </p:cNvPicPr>
          <p:nvPr/>
        </p:nvPicPr>
        <p:blipFill>
          <a:blip r:embed="rId6"/>
          <a:srcRect/>
          <a:stretch>
            <a:fillRect/>
          </a:stretch>
        </p:blipFill>
        <p:spPr bwMode="auto">
          <a:xfrm>
            <a:off x="4341285" y="2423055"/>
            <a:ext cx="4305300" cy="2790825"/>
          </a:xfrm>
          <a:prstGeom prst="rect">
            <a:avLst/>
          </a:prstGeom>
          <a:noFill/>
          <a:ln w="9525">
            <a:noFill/>
            <a:miter lim="800000"/>
            <a:headEnd/>
            <a:tailEnd/>
          </a:ln>
          <a:effectLst/>
        </p:spPr>
      </p:pic>
      <p:pic>
        <p:nvPicPr>
          <p:cNvPr id="1031" name="Picture 7"/>
          <p:cNvPicPr>
            <a:picLocks noChangeAspect="1" noChangeArrowheads="1"/>
          </p:cNvPicPr>
          <p:nvPr/>
        </p:nvPicPr>
        <p:blipFill>
          <a:blip r:embed="rId7"/>
          <a:srcRect/>
          <a:stretch>
            <a:fillRect/>
          </a:stretch>
        </p:blipFill>
        <p:spPr bwMode="auto">
          <a:xfrm>
            <a:off x="4337050" y="2430991"/>
            <a:ext cx="4533900" cy="2724150"/>
          </a:xfrm>
          <a:prstGeom prst="rect">
            <a:avLst/>
          </a:prstGeom>
          <a:noFill/>
          <a:ln w="9525">
            <a:noFill/>
            <a:miter lim="800000"/>
            <a:headEnd/>
            <a:tailEnd/>
          </a:ln>
          <a:effectLst/>
        </p:spPr>
      </p:pic>
    </p:spTree>
  </p:cSld>
  <p:clrMapOvr>
    <a:masterClrMapping/>
  </p:clrMapOvr>
  <p:transition advTm="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dissolve">
                                      <p:cBhvr>
                                        <p:cTn id="7" dur="500"/>
                                        <p:tgtEl>
                                          <p:spTgt spid="1027"/>
                                        </p:tgtEl>
                                      </p:cBhvr>
                                    </p:animEffect>
                                  </p:childTnLst>
                                </p:cTn>
                              </p:par>
                              <p:par>
                                <p:cTn id="8" presetID="9" presetClass="exit" presetSubtype="0" fill="hold" nodeType="withEffect">
                                  <p:stCondLst>
                                    <p:cond delay="0"/>
                                  </p:stCondLst>
                                  <p:childTnLst>
                                    <p:animEffect transition="out" filter="dissolve">
                                      <p:cBhvr>
                                        <p:cTn id="9" dur="500"/>
                                        <p:tgtEl>
                                          <p:spTgt spid="1026"/>
                                        </p:tgtEl>
                                      </p:cBhvr>
                                    </p:animEffect>
                                    <p:set>
                                      <p:cBhvr>
                                        <p:cTn id="10" dur="1" fill="hold">
                                          <p:stCondLst>
                                            <p:cond delay="499"/>
                                          </p:stCondLst>
                                        </p:cTn>
                                        <p:tgtEl>
                                          <p:spTgt spid="1026"/>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1029"/>
                                        </p:tgtEl>
                                        <p:attrNameLst>
                                          <p:attrName>style.visibility</p:attrName>
                                        </p:attrNameLst>
                                      </p:cBhvr>
                                      <p:to>
                                        <p:strVal val="visible"/>
                                      </p:to>
                                    </p:set>
                                    <p:animEffect transition="in" filter="dissolve">
                                      <p:cBhvr>
                                        <p:cTn id="15" dur="500"/>
                                        <p:tgtEl>
                                          <p:spTgt spid="1029"/>
                                        </p:tgtEl>
                                      </p:cBhvr>
                                    </p:animEffect>
                                  </p:childTnLst>
                                </p:cTn>
                              </p:par>
                              <p:par>
                                <p:cTn id="16" presetID="9" presetClass="exit" presetSubtype="0" fill="hold" nodeType="withEffect">
                                  <p:stCondLst>
                                    <p:cond delay="0"/>
                                  </p:stCondLst>
                                  <p:childTnLst>
                                    <p:animEffect transition="out" filter="dissolve">
                                      <p:cBhvr>
                                        <p:cTn id="17" dur="500"/>
                                        <p:tgtEl>
                                          <p:spTgt spid="1027"/>
                                        </p:tgtEl>
                                      </p:cBhvr>
                                    </p:animEffect>
                                    <p:set>
                                      <p:cBhvr>
                                        <p:cTn id="18" dur="1" fill="hold">
                                          <p:stCondLst>
                                            <p:cond delay="499"/>
                                          </p:stCondLst>
                                        </p:cTn>
                                        <p:tgtEl>
                                          <p:spTgt spid="1027"/>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1031"/>
                                        </p:tgtEl>
                                        <p:attrNameLst>
                                          <p:attrName>style.visibility</p:attrName>
                                        </p:attrNameLst>
                                      </p:cBhvr>
                                      <p:to>
                                        <p:strVal val="visible"/>
                                      </p:to>
                                    </p:set>
                                    <p:animEffect transition="in" filter="dissolve">
                                      <p:cBhvr>
                                        <p:cTn id="23" dur="500"/>
                                        <p:tgtEl>
                                          <p:spTgt spid="1031"/>
                                        </p:tgtEl>
                                      </p:cBhvr>
                                    </p:animEffect>
                                  </p:childTnLst>
                                </p:cTn>
                              </p:par>
                              <p:par>
                                <p:cTn id="24" presetID="9" presetClass="exit" presetSubtype="0" fill="hold" nodeType="withEffect">
                                  <p:stCondLst>
                                    <p:cond delay="0"/>
                                  </p:stCondLst>
                                  <p:childTnLst>
                                    <p:animEffect transition="out" filter="dissolve">
                                      <p:cBhvr>
                                        <p:cTn id="25" dur="500"/>
                                        <p:tgtEl>
                                          <p:spTgt spid="1029"/>
                                        </p:tgtEl>
                                      </p:cBhvr>
                                    </p:animEffect>
                                    <p:set>
                                      <p:cBhvr>
                                        <p:cTn id="26" dur="1" fill="hold">
                                          <p:stCondLst>
                                            <p:cond delay="499"/>
                                          </p:stCondLst>
                                        </p:cTn>
                                        <p:tgtEl>
                                          <p:spTgt spid="102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Rounded Rectangle 13"/>
          <p:cNvSpPr/>
          <p:nvPr/>
        </p:nvSpPr>
        <p:spPr bwMode="auto">
          <a:xfrm>
            <a:off x="516467" y="4064000"/>
            <a:ext cx="8263466" cy="2235200"/>
          </a:xfrm>
          <a:prstGeom prst="roundRec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3600" b="0" i="0" u="none" strike="noStrike" cap="none" normalizeH="0" baseline="0" smtClean="0">
              <a:solidFill>
                <a:schemeClr val="tx2"/>
              </a:solidFill>
              <a:effectLst>
                <a:outerShdw blurRad="38100" dist="38100" dir="2700000" algn="tl">
                  <a:srgbClr val="000000">
                    <a:alpha val="43137"/>
                  </a:srgbClr>
                </a:outerShdw>
              </a:effectLst>
              <a:latin typeface="Segoe Semibold" pitchFamily="34" charset="0"/>
            </a:endParaRPr>
          </a:p>
        </p:txBody>
      </p:sp>
      <p:sp>
        <p:nvSpPr>
          <p:cNvPr id="2" name="Title 1"/>
          <p:cNvSpPr>
            <a:spLocks noGrp="1"/>
          </p:cNvSpPr>
          <p:nvPr>
            <p:ph type="title"/>
          </p:nvPr>
        </p:nvSpPr>
        <p:spPr>
          <a:xfrm>
            <a:off x="323850" y="228600"/>
            <a:ext cx="8515350" cy="757130"/>
          </a:xfrm>
        </p:spPr>
        <p:txBody>
          <a:bodyPr/>
          <a:lstStyle/>
          <a:p>
            <a:r>
              <a:rPr lang="en-US" dirty="0" smtClean="0"/>
              <a:t>Great Devices in 2009</a:t>
            </a:r>
            <a:endParaRPr lang="en-US" dirty="0"/>
          </a:p>
        </p:txBody>
      </p:sp>
      <p:sp>
        <p:nvSpPr>
          <p:cNvPr id="3" name="Content Placeholder 2"/>
          <p:cNvSpPr>
            <a:spLocks noGrp="1"/>
          </p:cNvSpPr>
          <p:nvPr>
            <p:ph idx="1"/>
          </p:nvPr>
        </p:nvSpPr>
        <p:spPr>
          <a:xfrm>
            <a:off x="337301" y="1347446"/>
            <a:ext cx="8443913" cy="2659190"/>
          </a:xfrm>
        </p:spPr>
        <p:txBody>
          <a:bodyPr/>
          <a:lstStyle/>
          <a:p>
            <a:r>
              <a:rPr lang="en-US" sz="2800" dirty="0" smtClean="0"/>
              <a:t>Common Recommendations to all DMS and DMR</a:t>
            </a:r>
          </a:p>
          <a:p>
            <a:pPr lvl="1"/>
            <a:r>
              <a:rPr lang="en-US" dirty="0" smtClean="0"/>
              <a:t>Basic transport support</a:t>
            </a:r>
          </a:p>
          <a:p>
            <a:pPr lvl="2"/>
            <a:r>
              <a:rPr lang="en-US" dirty="0" smtClean="0"/>
              <a:t>DLNA requires Play and Stop</a:t>
            </a:r>
          </a:p>
          <a:p>
            <a:pPr lvl="2"/>
            <a:r>
              <a:rPr lang="en-US" dirty="0" smtClean="0"/>
              <a:t>Minimalist recommendation is to support Pause and Seek</a:t>
            </a:r>
          </a:p>
          <a:p>
            <a:pPr lvl="2"/>
            <a:r>
              <a:rPr lang="en-US" dirty="0" smtClean="0"/>
              <a:t>Play speed control &amp; trick modes</a:t>
            </a:r>
          </a:p>
        </p:txBody>
      </p:sp>
      <p:pic>
        <p:nvPicPr>
          <p:cNvPr id="9219" name="Picture 3"/>
          <p:cNvPicPr>
            <a:picLocks noChangeAspect="1" noChangeArrowheads="1"/>
          </p:cNvPicPr>
          <p:nvPr/>
        </p:nvPicPr>
        <p:blipFill>
          <a:blip r:embed="rId3"/>
          <a:srcRect/>
          <a:stretch>
            <a:fillRect/>
          </a:stretch>
        </p:blipFill>
        <p:spPr bwMode="auto">
          <a:xfrm>
            <a:off x="1388534" y="4492625"/>
            <a:ext cx="1828800" cy="514350"/>
          </a:xfrm>
          <a:prstGeom prst="rect">
            <a:avLst/>
          </a:prstGeom>
          <a:noFill/>
          <a:ln w="9525">
            <a:noFill/>
            <a:miter lim="800000"/>
            <a:headEnd/>
            <a:tailEnd/>
          </a:ln>
          <a:effectLst/>
        </p:spPr>
      </p:pic>
      <p:pic>
        <p:nvPicPr>
          <p:cNvPr id="9220" name="Picture 4"/>
          <p:cNvPicPr>
            <a:picLocks noChangeAspect="1" noChangeArrowheads="1"/>
          </p:cNvPicPr>
          <p:nvPr/>
        </p:nvPicPr>
        <p:blipFill>
          <a:blip r:embed="rId4"/>
          <a:srcRect/>
          <a:stretch>
            <a:fillRect/>
          </a:stretch>
        </p:blipFill>
        <p:spPr bwMode="auto">
          <a:xfrm>
            <a:off x="1449387" y="5416550"/>
            <a:ext cx="1724025" cy="495300"/>
          </a:xfrm>
          <a:prstGeom prst="rect">
            <a:avLst/>
          </a:prstGeom>
          <a:noFill/>
          <a:ln w="9525">
            <a:noFill/>
            <a:miter lim="800000"/>
            <a:headEnd/>
            <a:tailEnd/>
          </a:ln>
          <a:effectLst/>
        </p:spPr>
      </p:pic>
      <p:pic>
        <p:nvPicPr>
          <p:cNvPr id="9221" name="Picture 5"/>
          <p:cNvPicPr>
            <a:picLocks noChangeAspect="1" noChangeArrowheads="1"/>
          </p:cNvPicPr>
          <p:nvPr/>
        </p:nvPicPr>
        <p:blipFill>
          <a:blip r:embed="rId5"/>
          <a:srcRect/>
          <a:stretch>
            <a:fillRect/>
          </a:stretch>
        </p:blipFill>
        <p:spPr bwMode="auto">
          <a:xfrm>
            <a:off x="1379008" y="5392738"/>
            <a:ext cx="1847850" cy="542925"/>
          </a:xfrm>
          <a:prstGeom prst="rect">
            <a:avLst/>
          </a:prstGeom>
          <a:noFill/>
          <a:ln w="9525">
            <a:noFill/>
            <a:miter lim="800000"/>
            <a:headEnd/>
            <a:tailEnd/>
          </a:ln>
          <a:effectLst/>
        </p:spPr>
      </p:pic>
      <p:pic>
        <p:nvPicPr>
          <p:cNvPr id="9223" name="Picture 7"/>
          <p:cNvPicPr>
            <a:picLocks noChangeAspect="1" noChangeArrowheads="1"/>
          </p:cNvPicPr>
          <p:nvPr/>
        </p:nvPicPr>
        <p:blipFill>
          <a:blip r:embed="rId6"/>
          <a:srcRect/>
          <a:stretch>
            <a:fillRect/>
          </a:stretch>
        </p:blipFill>
        <p:spPr bwMode="auto">
          <a:xfrm>
            <a:off x="6448423" y="4494742"/>
            <a:ext cx="1315657" cy="1271058"/>
          </a:xfrm>
          <a:prstGeom prst="rect">
            <a:avLst/>
          </a:prstGeom>
          <a:noFill/>
          <a:ln w="9525">
            <a:noFill/>
            <a:miter lim="800000"/>
            <a:headEnd/>
            <a:tailEnd/>
          </a:ln>
          <a:effectLst/>
        </p:spPr>
      </p:pic>
      <p:pic>
        <p:nvPicPr>
          <p:cNvPr id="9224" name="Picture 8"/>
          <p:cNvPicPr>
            <a:picLocks noChangeAspect="1" noChangeArrowheads="1"/>
          </p:cNvPicPr>
          <p:nvPr/>
        </p:nvPicPr>
        <p:blipFill>
          <a:blip r:embed="rId7"/>
          <a:srcRect/>
          <a:stretch>
            <a:fillRect/>
          </a:stretch>
        </p:blipFill>
        <p:spPr bwMode="auto">
          <a:xfrm>
            <a:off x="4039658" y="4807479"/>
            <a:ext cx="1352550" cy="714375"/>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23850" y="228600"/>
            <a:ext cx="8515350" cy="757130"/>
          </a:xfrm>
        </p:spPr>
        <p:txBody>
          <a:bodyPr/>
          <a:lstStyle/>
          <a:p>
            <a:r>
              <a:rPr lang="en-US" dirty="0" smtClean="0"/>
              <a:t>Agenda</a:t>
            </a:r>
            <a:endParaRPr lang="en-US" dirty="0"/>
          </a:p>
        </p:txBody>
      </p:sp>
      <p:sp>
        <p:nvSpPr>
          <p:cNvPr id="3" name="Content Placeholder 2"/>
          <p:cNvSpPr>
            <a:spLocks noGrp="1"/>
          </p:cNvSpPr>
          <p:nvPr>
            <p:ph idx="1"/>
          </p:nvPr>
        </p:nvSpPr>
        <p:spPr>
          <a:xfrm>
            <a:off x="361336" y="935857"/>
            <a:ext cx="8443913" cy="6223242"/>
          </a:xfrm>
        </p:spPr>
        <p:txBody>
          <a:bodyPr/>
          <a:lstStyle/>
          <a:p>
            <a:endParaRPr lang="en-US" dirty="0" smtClean="0"/>
          </a:p>
          <a:p>
            <a:r>
              <a:rPr lang="en-US" dirty="0" err="1" smtClean="0"/>
              <a:t>PlaysForSure</a:t>
            </a:r>
            <a:r>
              <a:rPr lang="en-US" dirty="0" smtClean="0"/>
              <a:t> and Windows Logo Program</a:t>
            </a:r>
          </a:p>
          <a:p>
            <a:r>
              <a:rPr lang="en-US" dirty="0" smtClean="0"/>
              <a:t>Proposed new device classes</a:t>
            </a:r>
          </a:p>
          <a:p>
            <a:r>
              <a:rPr lang="en-US" dirty="0" smtClean="0"/>
              <a:t>What makes a GREAT Device in 2009</a:t>
            </a:r>
          </a:p>
          <a:p>
            <a:pPr lvl="1"/>
            <a:r>
              <a:rPr lang="en-US" dirty="0" smtClean="0"/>
              <a:t>DMC</a:t>
            </a:r>
          </a:p>
          <a:p>
            <a:pPr lvl="1"/>
            <a:r>
              <a:rPr lang="en-US" dirty="0" smtClean="0"/>
              <a:t>DMR</a:t>
            </a:r>
          </a:p>
          <a:p>
            <a:pPr lvl="1"/>
            <a:r>
              <a:rPr lang="en-US" dirty="0" smtClean="0"/>
              <a:t>DMS</a:t>
            </a:r>
          </a:p>
          <a:p>
            <a:r>
              <a:rPr lang="en-US" dirty="0" smtClean="0"/>
              <a:t>Call to Action</a:t>
            </a:r>
          </a:p>
          <a:p>
            <a:endParaRPr lang="en-US" dirty="0" smtClean="0"/>
          </a:p>
          <a:p>
            <a:endParaRPr lang="en-US" dirty="0" smtClean="0"/>
          </a:p>
          <a:p>
            <a:endParaRPr lang="en-US" dirty="0"/>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Rounded Rectangle 13"/>
          <p:cNvSpPr/>
          <p:nvPr/>
        </p:nvSpPr>
        <p:spPr bwMode="auto">
          <a:xfrm>
            <a:off x="516467" y="3598333"/>
            <a:ext cx="8263466" cy="2235200"/>
          </a:xfrm>
          <a:prstGeom prst="roundRec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3600" b="0" i="0" u="none" strike="noStrike" cap="none" normalizeH="0" baseline="0" smtClean="0">
              <a:solidFill>
                <a:schemeClr val="tx2"/>
              </a:solidFill>
              <a:effectLst>
                <a:outerShdw blurRad="38100" dist="38100" dir="2700000" algn="tl">
                  <a:srgbClr val="000000">
                    <a:alpha val="43137"/>
                  </a:srgbClr>
                </a:outerShdw>
              </a:effectLst>
              <a:latin typeface="Segoe Semibold" pitchFamily="34" charset="0"/>
            </a:endParaRPr>
          </a:p>
        </p:txBody>
      </p:sp>
      <p:sp>
        <p:nvSpPr>
          <p:cNvPr id="2" name="Title 1"/>
          <p:cNvSpPr>
            <a:spLocks noGrp="1"/>
          </p:cNvSpPr>
          <p:nvPr>
            <p:ph type="title"/>
          </p:nvPr>
        </p:nvSpPr>
        <p:spPr>
          <a:xfrm>
            <a:off x="323850" y="228600"/>
            <a:ext cx="8515350" cy="757130"/>
          </a:xfrm>
        </p:spPr>
        <p:txBody>
          <a:bodyPr/>
          <a:lstStyle/>
          <a:p>
            <a:r>
              <a:rPr lang="en-US" dirty="0" smtClean="0"/>
              <a:t>Great Devices in 2009</a:t>
            </a:r>
            <a:endParaRPr lang="en-US" dirty="0"/>
          </a:p>
        </p:txBody>
      </p:sp>
      <p:sp>
        <p:nvSpPr>
          <p:cNvPr id="3" name="Content Placeholder 2"/>
          <p:cNvSpPr>
            <a:spLocks noGrp="1"/>
          </p:cNvSpPr>
          <p:nvPr>
            <p:ph idx="1"/>
          </p:nvPr>
        </p:nvSpPr>
        <p:spPr>
          <a:xfrm>
            <a:off x="371168" y="1643780"/>
            <a:ext cx="8443913" cy="3046988"/>
          </a:xfrm>
        </p:spPr>
        <p:txBody>
          <a:bodyPr/>
          <a:lstStyle/>
          <a:p>
            <a:r>
              <a:rPr lang="en-US" dirty="0" smtClean="0"/>
              <a:t>Common Recommendations to all DMS and DMR</a:t>
            </a:r>
          </a:p>
          <a:p>
            <a:pPr lvl="1"/>
            <a:r>
              <a:rPr lang="en-US" dirty="0" smtClean="0"/>
              <a:t>All devices should support common metadata</a:t>
            </a:r>
          </a:p>
          <a:p>
            <a:pPr lvl="1"/>
            <a:r>
              <a:rPr lang="en-US" dirty="0" smtClean="0"/>
              <a:t>DMRs should provide base level of support</a:t>
            </a:r>
          </a:p>
          <a:p>
            <a:pPr lvl="1"/>
            <a:endParaRPr lang="en-US" dirty="0" smtClean="0"/>
          </a:p>
          <a:p>
            <a:pPr lvl="1"/>
            <a:endParaRPr lang="en-US" dirty="0"/>
          </a:p>
        </p:txBody>
      </p:sp>
      <p:pic>
        <p:nvPicPr>
          <p:cNvPr id="2053" name="Picture 5"/>
          <p:cNvPicPr>
            <a:picLocks noChangeAspect="1" noChangeArrowheads="1"/>
          </p:cNvPicPr>
          <p:nvPr/>
        </p:nvPicPr>
        <p:blipFill>
          <a:blip r:embed="rId3"/>
          <a:srcRect/>
          <a:stretch>
            <a:fillRect/>
          </a:stretch>
        </p:blipFill>
        <p:spPr bwMode="auto">
          <a:xfrm>
            <a:off x="851959" y="4025371"/>
            <a:ext cx="6915150" cy="1381125"/>
          </a:xfrm>
          <a:prstGeom prst="rect">
            <a:avLst/>
          </a:prstGeom>
          <a:noFill/>
          <a:ln w="9525">
            <a:noFill/>
            <a:miter lim="800000"/>
            <a:headEnd/>
            <a:tailEnd/>
          </a:ln>
          <a:effectLst/>
        </p:spPr>
      </p:pic>
      <p:pic>
        <p:nvPicPr>
          <p:cNvPr id="2054" name="Picture 6"/>
          <p:cNvPicPr>
            <a:picLocks noChangeAspect="1" noChangeArrowheads="1"/>
          </p:cNvPicPr>
          <p:nvPr/>
        </p:nvPicPr>
        <p:blipFill>
          <a:blip r:embed="rId4"/>
          <a:srcRect/>
          <a:stretch>
            <a:fillRect/>
          </a:stretch>
        </p:blipFill>
        <p:spPr bwMode="auto">
          <a:xfrm>
            <a:off x="581555" y="4010025"/>
            <a:ext cx="8048625" cy="1428750"/>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nodeType="clickEffect">
                                  <p:stCondLst>
                                    <p:cond delay="0"/>
                                  </p:stCondLst>
                                  <p:childTnLst>
                                    <p:animEffect transition="out" filter="dissolve">
                                      <p:cBhvr>
                                        <p:cTn id="6" dur="500"/>
                                        <p:tgtEl>
                                          <p:spTgt spid="2053"/>
                                        </p:tgtEl>
                                      </p:cBhvr>
                                    </p:animEffect>
                                    <p:set>
                                      <p:cBhvr>
                                        <p:cTn id="7" dur="1" fill="hold">
                                          <p:stCondLst>
                                            <p:cond delay="499"/>
                                          </p:stCondLst>
                                        </p:cTn>
                                        <p:tgtEl>
                                          <p:spTgt spid="2053"/>
                                        </p:tgtEl>
                                        <p:attrNameLst>
                                          <p:attrName>style.visibility</p:attrName>
                                        </p:attrNameLst>
                                      </p:cBhvr>
                                      <p:to>
                                        <p:strVal val="hidden"/>
                                      </p:to>
                                    </p:set>
                                  </p:childTnLst>
                                </p:cTn>
                              </p:par>
                              <p:par>
                                <p:cTn id="8" presetID="9" presetClass="entr" presetSubtype="0" fill="hold" nodeType="withEffect">
                                  <p:stCondLst>
                                    <p:cond delay="0"/>
                                  </p:stCondLst>
                                  <p:childTnLst>
                                    <p:set>
                                      <p:cBhvr>
                                        <p:cTn id="9" dur="1" fill="hold">
                                          <p:stCondLst>
                                            <p:cond delay="0"/>
                                          </p:stCondLst>
                                        </p:cTn>
                                        <p:tgtEl>
                                          <p:spTgt spid="2054"/>
                                        </p:tgtEl>
                                        <p:attrNameLst>
                                          <p:attrName>style.visibility</p:attrName>
                                        </p:attrNameLst>
                                      </p:cBhvr>
                                      <p:to>
                                        <p:strVal val="visible"/>
                                      </p:to>
                                    </p:set>
                                    <p:animEffect transition="in" filter="dissolve">
                                      <p:cBhvr>
                                        <p:cTn id="10" dur="500"/>
                                        <p:tgtEl>
                                          <p:spTgt spid="20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Rounded Rectangle 14"/>
          <p:cNvSpPr/>
          <p:nvPr/>
        </p:nvSpPr>
        <p:spPr bwMode="auto">
          <a:xfrm>
            <a:off x="372534" y="3115733"/>
            <a:ext cx="8263466" cy="2235200"/>
          </a:xfrm>
          <a:prstGeom prst="roundRec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3600" b="0" i="0" u="none" strike="noStrike" cap="none" normalizeH="0" baseline="0" smtClean="0">
              <a:solidFill>
                <a:schemeClr val="tx2"/>
              </a:solidFill>
              <a:effectLst>
                <a:outerShdw blurRad="38100" dist="38100" dir="2700000" algn="tl">
                  <a:srgbClr val="000000">
                    <a:alpha val="43137"/>
                  </a:srgbClr>
                </a:outerShdw>
              </a:effectLst>
              <a:latin typeface="Segoe Semibold" pitchFamily="34" charset="0"/>
            </a:endParaRPr>
          </a:p>
        </p:txBody>
      </p:sp>
      <p:sp>
        <p:nvSpPr>
          <p:cNvPr id="2" name="Title 1"/>
          <p:cNvSpPr>
            <a:spLocks noGrp="1"/>
          </p:cNvSpPr>
          <p:nvPr>
            <p:ph type="title"/>
          </p:nvPr>
        </p:nvSpPr>
        <p:spPr>
          <a:xfrm>
            <a:off x="323850" y="228600"/>
            <a:ext cx="8515350" cy="757130"/>
          </a:xfrm>
        </p:spPr>
        <p:txBody>
          <a:bodyPr/>
          <a:lstStyle/>
          <a:p>
            <a:r>
              <a:rPr lang="en-US" dirty="0" smtClean="0"/>
              <a:t>Great Devices in 2009</a:t>
            </a:r>
            <a:endParaRPr lang="en-US" dirty="0"/>
          </a:p>
        </p:txBody>
      </p:sp>
      <p:sp>
        <p:nvSpPr>
          <p:cNvPr id="3" name="Content Placeholder 2"/>
          <p:cNvSpPr>
            <a:spLocks noGrp="1"/>
          </p:cNvSpPr>
          <p:nvPr>
            <p:ph idx="1"/>
          </p:nvPr>
        </p:nvSpPr>
        <p:spPr>
          <a:xfrm>
            <a:off x="381000" y="1643780"/>
            <a:ext cx="8443913" cy="1052596"/>
          </a:xfrm>
        </p:spPr>
        <p:txBody>
          <a:bodyPr/>
          <a:lstStyle/>
          <a:p>
            <a:r>
              <a:rPr lang="en-US" dirty="0" smtClean="0"/>
              <a:t>Additional DMR Specific Recommendations </a:t>
            </a:r>
          </a:p>
          <a:p>
            <a:pPr lvl="1"/>
            <a:r>
              <a:rPr lang="en-US" dirty="0" smtClean="0"/>
              <a:t>DMRs should play the right RES element</a:t>
            </a:r>
            <a:endParaRPr lang="en-US" dirty="0"/>
          </a:p>
        </p:txBody>
      </p:sp>
      <p:pic>
        <p:nvPicPr>
          <p:cNvPr id="4" name="Picture 6" descr="http://www.beststuff.com/images/articles/110404a.jpg"/>
          <p:cNvPicPr>
            <a:picLocks noChangeAspect="1" noChangeArrowheads="1"/>
          </p:cNvPicPr>
          <p:nvPr/>
        </p:nvPicPr>
        <p:blipFill>
          <a:blip r:embed="rId3" cstate="print"/>
          <a:srcRect/>
          <a:stretch>
            <a:fillRect/>
          </a:stretch>
        </p:blipFill>
        <p:spPr bwMode="auto">
          <a:xfrm>
            <a:off x="998006" y="3432707"/>
            <a:ext cx="1579559" cy="1579559"/>
          </a:xfrm>
          <a:prstGeom prst="rect">
            <a:avLst/>
          </a:prstGeom>
          <a:noFill/>
          <a:ln w="9525">
            <a:noFill/>
            <a:miter lim="800000"/>
            <a:headEnd/>
            <a:tailEnd/>
          </a:ln>
          <a:effectLst/>
        </p:spPr>
      </p:pic>
      <p:sp>
        <p:nvSpPr>
          <p:cNvPr id="6" name="TextBox 5"/>
          <p:cNvSpPr txBox="1"/>
          <p:nvPr/>
        </p:nvSpPr>
        <p:spPr>
          <a:xfrm>
            <a:off x="2565400" y="3115735"/>
            <a:ext cx="1270000" cy="1862048"/>
          </a:xfrm>
          <a:prstGeom prst="rect">
            <a:avLst/>
          </a:prstGeom>
          <a:noFill/>
        </p:spPr>
        <p:txBody>
          <a:bodyPr wrap="square" rtlCol="0">
            <a:spAutoFit/>
          </a:bodyPr>
          <a:lstStyle/>
          <a:p>
            <a:r>
              <a:rPr lang="en-US" sz="11500" dirty="0" smtClean="0">
                <a:solidFill>
                  <a:schemeClr val="bg1"/>
                </a:solidFill>
                <a:latin typeface="Arial" pitchFamily="34" charset="0"/>
                <a:cs typeface="Arial" pitchFamily="34" charset="0"/>
              </a:rPr>
              <a:t>{</a:t>
            </a:r>
            <a:endParaRPr lang="en-US" sz="11500" dirty="0">
              <a:solidFill>
                <a:schemeClr val="bg1"/>
              </a:solidFill>
              <a:latin typeface="Arial" pitchFamily="34" charset="0"/>
              <a:cs typeface="Arial" pitchFamily="34" charset="0"/>
            </a:endParaRPr>
          </a:p>
        </p:txBody>
      </p:sp>
      <p:sp>
        <p:nvSpPr>
          <p:cNvPr id="7" name="TextBox 6"/>
          <p:cNvSpPr txBox="1"/>
          <p:nvPr/>
        </p:nvSpPr>
        <p:spPr>
          <a:xfrm>
            <a:off x="3064933" y="3310467"/>
            <a:ext cx="1981199" cy="1477328"/>
          </a:xfrm>
          <a:prstGeom prst="rect">
            <a:avLst/>
          </a:prstGeom>
          <a:noFill/>
        </p:spPr>
        <p:txBody>
          <a:bodyPr wrap="square" rtlCol="0">
            <a:spAutoFit/>
          </a:bodyPr>
          <a:lstStyle/>
          <a:p>
            <a:endParaRPr lang="en-US" dirty="0" smtClean="0">
              <a:solidFill>
                <a:schemeClr val="bg1"/>
              </a:solidFill>
            </a:endParaRPr>
          </a:p>
          <a:p>
            <a:r>
              <a:rPr lang="en-US" dirty="0" smtClean="0">
                <a:solidFill>
                  <a:schemeClr val="bg1"/>
                </a:solidFill>
              </a:rPr>
              <a:t>&lt;res DIVX&gt;</a:t>
            </a:r>
          </a:p>
          <a:p>
            <a:r>
              <a:rPr lang="en-US" dirty="0" smtClean="0">
                <a:solidFill>
                  <a:schemeClr val="bg1"/>
                </a:solidFill>
              </a:rPr>
              <a:t>&lt;res WMV &gt;</a:t>
            </a:r>
          </a:p>
          <a:p>
            <a:r>
              <a:rPr lang="en-US" dirty="0" smtClean="0">
                <a:solidFill>
                  <a:schemeClr val="bg1"/>
                </a:solidFill>
              </a:rPr>
              <a:t>&lt;res WMV Small &gt;</a:t>
            </a:r>
          </a:p>
          <a:p>
            <a:r>
              <a:rPr lang="en-US" dirty="0" smtClean="0">
                <a:solidFill>
                  <a:schemeClr val="bg1"/>
                </a:solidFill>
              </a:rPr>
              <a:t>&lt;res MPEG2 &gt;</a:t>
            </a:r>
          </a:p>
        </p:txBody>
      </p:sp>
      <p:pic>
        <p:nvPicPr>
          <p:cNvPr id="8" name="Picture 14" descr="http://ak.buy.com/db_assets/prod_lrg_images/312/207390312.jpg"/>
          <p:cNvPicPr>
            <a:picLocks noChangeAspect="1" noChangeArrowheads="1"/>
          </p:cNvPicPr>
          <p:nvPr/>
        </p:nvPicPr>
        <p:blipFill>
          <a:blip r:embed="rId4"/>
          <a:srcRect/>
          <a:stretch>
            <a:fillRect/>
          </a:stretch>
        </p:blipFill>
        <p:spPr bwMode="auto">
          <a:xfrm>
            <a:off x="6378575" y="3234267"/>
            <a:ext cx="1024466" cy="1024466"/>
          </a:xfrm>
          <a:prstGeom prst="rect">
            <a:avLst/>
          </a:prstGeom>
          <a:noFill/>
        </p:spPr>
      </p:pic>
      <p:cxnSp>
        <p:nvCxnSpPr>
          <p:cNvPr id="10" name="Straight Arrow Connector 9"/>
          <p:cNvCxnSpPr/>
          <p:nvPr/>
        </p:nvCxnSpPr>
        <p:spPr bwMode="auto">
          <a:xfrm flipV="1">
            <a:off x="4419600" y="3733800"/>
            <a:ext cx="1820333" cy="25400"/>
          </a:xfrm>
          <a:prstGeom prst="straightConnector1">
            <a:avLst/>
          </a:prstGeom>
          <a:ln>
            <a:headEnd type="none" w="med" len="med"/>
            <a:tailEnd type="arrow"/>
          </a:ln>
        </p:spPr>
        <p:style>
          <a:lnRef idx="3">
            <a:schemeClr val="accent3"/>
          </a:lnRef>
          <a:fillRef idx="0">
            <a:schemeClr val="accent3"/>
          </a:fillRef>
          <a:effectRef idx="2">
            <a:schemeClr val="accent3"/>
          </a:effectRef>
          <a:fontRef idx="minor">
            <a:schemeClr val="tx1"/>
          </a:fontRef>
        </p:style>
      </p:cxnSp>
      <p:cxnSp>
        <p:nvCxnSpPr>
          <p:cNvPr id="13" name="Straight Connector 12"/>
          <p:cNvCxnSpPr/>
          <p:nvPr/>
        </p:nvCxnSpPr>
        <p:spPr bwMode="auto">
          <a:xfrm rot="16200000" flipH="1">
            <a:off x="5706537" y="3674535"/>
            <a:ext cx="177796" cy="160865"/>
          </a:xfrm>
          <a:prstGeom prst="line">
            <a:avLst/>
          </a:prstGeom>
          <a:ln>
            <a:solidFill>
              <a:srgbClr val="FF0000"/>
            </a:solidFill>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14" name="Straight Connector 13"/>
          <p:cNvCxnSpPr/>
          <p:nvPr/>
        </p:nvCxnSpPr>
        <p:spPr bwMode="auto">
          <a:xfrm rot="5400000">
            <a:off x="5702300" y="3661836"/>
            <a:ext cx="194737" cy="186264"/>
          </a:xfrm>
          <a:prstGeom prst="line">
            <a:avLst/>
          </a:prstGeom>
          <a:ln>
            <a:solidFill>
              <a:srgbClr val="FF0000"/>
            </a:solidFill>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23" name="TextBox 22"/>
          <p:cNvSpPr txBox="1"/>
          <p:nvPr/>
        </p:nvSpPr>
        <p:spPr>
          <a:xfrm>
            <a:off x="7476068" y="3268133"/>
            <a:ext cx="863600" cy="954107"/>
          </a:xfrm>
          <a:prstGeom prst="rect">
            <a:avLst/>
          </a:prstGeom>
          <a:noFill/>
        </p:spPr>
        <p:txBody>
          <a:bodyPr wrap="square" rtlCol="0">
            <a:spAutoFit/>
          </a:bodyPr>
          <a:lstStyle/>
          <a:p>
            <a:r>
              <a:rPr lang="en-US" sz="1400" dirty="0" smtClean="0">
                <a:solidFill>
                  <a:schemeClr val="bg1"/>
                </a:solidFill>
              </a:rPr>
              <a:t>WMA</a:t>
            </a:r>
          </a:p>
          <a:p>
            <a:r>
              <a:rPr lang="en-US" sz="1400" dirty="0" smtClean="0">
                <a:solidFill>
                  <a:schemeClr val="bg1"/>
                </a:solidFill>
              </a:rPr>
              <a:t>WMV</a:t>
            </a:r>
          </a:p>
          <a:p>
            <a:r>
              <a:rPr lang="en-US" sz="1400" dirty="0" smtClean="0">
                <a:solidFill>
                  <a:schemeClr val="bg1"/>
                </a:solidFill>
              </a:rPr>
              <a:t>MPEG2</a:t>
            </a:r>
          </a:p>
          <a:p>
            <a:r>
              <a:rPr lang="en-US" sz="1400" dirty="0" smtClean="0">
                <a:solidFill>
                  <a:schemeClr val="bg1"/>
                </a:solidFill>
              </a:rPr>
              <a:t>LPCM</a:t>
            </a:r>
            <a:endParaRPr lang="en-US" sz="1400" dirty="0">
              <a:solidFill>
                <a:schemeClr val="bg1"/>
              </a:solidFill>
            </a:endParaRPr>
          </a:p>
        </p:txBody>
      </p:sp>
      <p:cxnSp>
        <p:nvCxnSpPr>
          <p:cNvPr id="16" name="Straight Arrow Connector 15"/>
          <p:cNvCxnSpPr/>
          <p:nvPr/>
        </p:nvCxnSpPr>
        <p:spPr bwMode="auto">
          <a:xfrm>
            <a:off x="4495800" y="4047067"/>
            <a:ext cx="1786467" cy="1588"/>
          </a:xfrm>
          <a:prstGeom prst="straightConnector1">
            <a:avLst/>
          </a:prstGeom>
          <a:ln>
            <a:headEnd type="none" w="med" len="med"/>
            <a:tailEnd type="arrow"/>
          </a:ln>
        </p:spPr>
        <p:style>
          <a:lnRef idx="3">
            <a:schemeClr val="accent2"/>
          </a:lnRef>
          <a:fillRef idx="0">
            <a:schemeClr val="accent2"/>
          </a:fillRef>
          <a:effectRef idx="2">
            <a:schemeClr val="accent2"/>
          </a:effectRef>
          <a:fontRef idx="minor">
            <a:schemeClr val="tx1"/>
          </a:fontRef>
        </p:style>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par>
                                <p:cTn id="8" presetID="9"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dissolve">
                                      <p:cBhvr>
                                        <p:cTn id="10" dur="500"/>
                                        <p:tgtEl>
                                          <p:spTgt spid="13"/>
                                        </p:tgtEl>
                                      </p:cBhvr>
                                    </p:animEffect>
                                  </p:childTnLst>
                                </p:cTn>
                              </p:par>
                              <p:par>
                                <p:cTn id="11" presetID="9"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dissolve">
                                      <p:cBhvr>
                                        <p:cTn id="13" dur="5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dissolve">
                                      <p:cBhvr>
                                        <p:cTn id="18" dur="500"/>
                                        <p:tgtEl>
                                          <p:spTgt spid="16"/>
                                        </p:tgtEl>
                                      </p:cBhvr>
                                    </p:animEffect>
                                  </p:childTnLst>
                                </p:cTn>
                              </p:par>
                              <p:par>
                                <p:cTn id="19" presetID="9" presetClass="exit" presetSubtype="0" fill="hold" nodeType="withEffect">
                                  <p:stCondLst>
                                    <p:cond delay="0"/>
                                  </p:stCondLst>
                                  <p:childTnLst>
                                    <p:animEffect transition="out" filter="dissolve">
                                      <p:cBhvr>
                                        <p:cTn id="20" dur="500"/>
                                        <p:tgtEl>
                                          <p:spTgt spid="10"/>
                                        </p:tgtEl>
                                      </p:cBhvr>
                                    </p:animEffect>
                                    <p:set>
                                      <p:cBhvr>
                                        <p:cTn id="21" dur="1" fill="hold">
                                          <p:stCondLst>
                                            <p:cond delay="499"/>
                                          </p:stCondLst>
                                        </p:cTn>
                                        <p:tgtEl>
                                          <p:spTgt spid="10"/>
                                        </p:tgtEl>
                                        <p:attrNameLst>
                                          <p:attrName>style.visibility</p:attrName>
                                        </p:attrNameLst>
                                      </p:cBhvr>
                                      <p:to>
                                        <p:strVal val="hidden"/>
                                      </p:to>
                                    </p:set>
                                  </p:childTnLst>
                                </p:cTn>
                              </p:par>
                              <p:par>
                                <p:cTn id="22" presetID="9" presetClass="exit" presetSubtype="0" fill="hold" nodeType="withEffect">
                                  <p:stCondLst>
                                    <p:cond delay="0"/>
                                  </p:stCondLst>
                                  <p:childTnLst>
                                    <p:animEffect transition="out" filter="dissolve">
                                      <p:cBhvr>
                                        <p:cTn id="23" dur="500"/>
                                        <p:tgtEl>
                                          <p:spTgt spid="13"/>
                                        </p:tgtEl>
                                      </p:cBhvr>
                                    </p:animEffect>
                                    <p:set>
                                      <p:cBhvr>
                                        <p:cTn id="24" dur="1" fill="hold">
                                          <p:stCondLst>
                                            <p:cond delay="499"/>
                                          </p:stCondLst>
                                        </p:cTn>
                                        <p:tgtEl>
                                          <p:spTgt spid="13"/>
                                        </p:tgtEl>
                                        <p:attrNameLst>
                                          <p:attrName>style.visibility</p:attrName>
                                        </p:attrNameLst>
                                      </p:cBhvr>
                                      <p:to>
                                        <p:strVal val="hidden"/>
                                      </p:to>
                                    </p:set>
                                  </p:childTnLst>
                                </p:cTn>
                              </p:par>
                              <p:par>
                                <p:cTn id="25" presetID="9" presetClass="exit" presetSubtype="0" fill="hold" nodeType="withEffect">
                                  <p:stCondLst>
                                    <p:cond delay="0"/>
                                  </p:stCondLst>
                                  <p:childTnLst>
                                    <p:animEffect transition="out" filter="dissolve">
                                      <p:cBhvr>
                                        <p:cTn id="26" dur="500"/>
                                        <p:tgtEl>
                                          <p:spTgt spid="14"/>
                                        </p:tgtEl>
                                      </p:cBhvr>
                                    </p:animEffect>
                                    <p:set>
                                      <p:cBhvr>
                                        <p:cTn id="27" dur="1" fill="hold">
                                          <p:stCondLst>
                                            <p:cond delay="4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Rounded Rectangle 13"/>
          <p:cNvSpPr/>
          <p:nvPr/>
        </p:nvSpPr>
        <p:spPr bwMode="auto">
          <a:xfrm>
            <a:off x="516467" y="2726267"/>
            <a:ext cx="8170333" cy="3175000"/>
          </a:xfrm>
          <a:prstGeom prst="roundRec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3600" b="0" i="0" u="none" strike="noStrike" cap="none" normalizeH="0" baseline="0" smtClean="0">
              <a:solidFill>
                <a:schemeClr val="tx2"/>
              </a:solidFill>
              <a:effectLst>
                <a:outerShdw blurRad="38100" dist="38100" dir="2700000" algn="tl">
                  <a:srgbClr val="000000">
                    <a:alpha val="43137"/>
                  </a:srgbClr>
                </a:outerShdw>
              </a:effectLst>
              <a:latin typeface="Segoe Semibold" pitchFamily="34" charset="0"/>
            </a:endParaRPr>
          </a:p>
        </p:txBody>
      </p:sp>
      <p:sp>
        <p:nvSpPr>
          <p:cNvPr id="2" name="Title 1"/>
          <p:cNvSpPr>
            <a:spLocks noGrp="1"/>
          </p:cNvSpPr>
          <p:nvPr>
            <p:ph type="title"/>
          </p:nvPr>
        </p:nvSpPr>
        <p:spPr>
          <a:xfrm>
            <a:off x="323850" y="228600"/>
            <a:ext cx="8515350" cy="757130"/>
          </a:xfrm>
        </p:spPr>
        <p:txBody>
          <a:bodyPr/>
          <a:lstStyle/>
          <a:p>
            <a:r>
              <a:rPr lang="en-US" dirty="0" smtClean="0"/>
              <a:t>Great Devices in 2009</a:t>
            </a:r>
            <a:endParaRPr lang="en-US" dirty="0"/>
          </a:p>
        </p:txBody>
      </p:sp>
      <p:sp>
        <p:nvSpPr>
          <p:cNvPr id="3" name="Content Placeholder 2"/>
          <p:cNvSpPr>
            <a:spLocks noGrp="1"/>
          </p:cNvSpPr>
          <p:nvPr>
            <p:ph idx="1"/>
          </p:nvPr>
        </p:nvSpPr>
        <p:spPr>
          <a:xfrm>
            <a:off x="381000" y="1643780"/>
            <a:ext cx="8443913" cy="1052596"/>
          </a:xfrm>
        </p:spPr>
        <p:txBody>
          <a:bodyPr/>
          <a:lstStyle/>
          <a:p>
            <a:r>
              <a:rPr lang="en-US" dirty="0" smtClean="0"/>
              <a:t>Additional DMR Specific Recommendations </a:t>
            </a:r>
          </a:p>
          <a:p>
            <a:pPr lvl="1"/>
            <a:r>
              <a:rPr lang="en-US" dirty="0" smtClean="0"/>
              <a:t>DMRs should support WMDRM-ND</a:t>
            </a:r>
            <a:endParaRPr lang="en-US" dirty="0"/>
          </a:p>
        </p:txBody>
      </p:sp>
      <p:pic>
        <p:nvPicPr>
          <p:cNvPr id="4" name="Picture 6" descr="http://www.beststuff.com/images/articles/110404a.jpg"/>
          <p:cNvPicPr>
            <a:picLocks noChangeAspect="1" noChangeArrowheads="1"/>
          </p:cNvPicPr>
          <p:nvPr/>
        </p:nvPicPr>
        <p:blipFill>
          <a:blip r:embed="rId3" cstate="print"/>
          <a:srcRect/>
          <a:stretch>
            <a:fillRect/>
          </a:stretch>
        </p:blipFill>
        <p:spPr bwMode="auto">
          <a:xfrm>
            <a:off x="4325407" y="3314174"/>
            <a:ext cx="1579559" cy="1579559"/>
          </a:xfrm>
          <a:prstGeom prst="rect">
            <a:avLst/>
          </a:prstGeom>
          <a:noFill/>
          <a:ln w="9525">
            <a:noFill/>
            <a:miter lim="800000"/>
            <a:headEnd/>
            <a:tailEnd/>
          </a:ln>
          <a:effectLst/>
        </p:spPr>
      </p:pic>
      <p:pic>
        <p:nvPicPr>
          <p:cNvPr id="8" name="Picture 14" descr="http://ak.buy.com/db_assets/prod_lrg_images/312/207390312.jpg"/>
          <p:cNvPicPr>
            <a:picLocks noChangeAspect="1" noChangeArrowheads="1"/>
          </p:cNvPicPr>
          <p:nvPr/>
        </p:nvPicPr>
        <p:blipFill>
          <a:blip r:embed="rId4"/>
          <a:srcRect/>
          <a:stretch>
            <a:fillRect/>
          </a:stretch>
        </p:blipFill>
        <p:spPr bwMode="auto">
          <a:xfrm>
            <a:off x="6945841" y="3039534"/>
            <a:ext cx="1024466" cy="1024466"/>
          </a:xfrm>
          <a:prstGeom prst="rect">
            <a:avLst/>
          </a:prstGeom>
          <a:noFill/>
        </p:spPr>
      </p:pic>
      <p:pic>
        <p:nvPicPr>
          <p:cNvPr id="142340" name="Picture 4" descr="http://images.windowsmedia.com/svcswitch/movielink_logo_108x108.png"/>
          <p:cNvPicPr>
            <a:picLocks noChangeAspect="1" noChangeArrowheads="1"/>
          </p:cNvPicPr>
          <p:nvPr/>
        </p:nvPicPr>
        <p:blipFill>
          <a:blip r:embed="rId5"/>
          <a:srcRect/>
          <a:stretch>
            <a:fillRect/>
          </a:stretch>
        </p:blipFill>
        <p:spPr bwMode="auto">
          <a:xfrm>
            <a:off x="1782234" y="3690408"/>
            <a:ext cx="1028700" cy="1028700"/>
          </a:xfrm>
          <a:prstGeom prst="rect">
            <a:avLst/>
          </a:prstGeom>
          <a:noFill/>
        </p:spPr>
      </p:pic>
      <p:pic>
        <p:nvPicPr>
          <p:cNvPr id="142338" name="Picture 2" descr="http://images.windowsmedia.com/svcswitch/Napster_Tile_Image_108x108.png"/>
          <p:cNvPicPr>
            <a:picLocks noChangeAspect="1" noChangeArrowheads="1"/>
          </p:cNvPicPr>
          <p:nvPr/>
        </p:nvPicPr>
        <p:blipFill>
          <a:blip r:embed="rId6"/>
          <a:srcRect/>
          <a:stretch>
            <a:fillRect/>
          </a:stretch>
        </p:blipFill>
        <p:spPr bwMode="auto">
          <a:xfrm>
            <a:off x="740834" y="2928408"/>
            <a:ext cx="1028700" cy="1028700"/>
          </a:xfrm>
          <a:prstGeom prst="rect">
            <a:avLst/>
          </a:prstGeom>
          <a:noFill/>
        </p:spPr>
      </p:pic>
      <p:pic>
        <p:nvPicPr>
          <p:cNvPr id="142344" name="Picture 8" descr="http://www.onlinereporter.com/Charts/tor429/SonosBundle.jpg"/>
          <p:cNvPicPr>
            <a:picLocks noChangeAspect="1" noChangeArrowheads="1"/>
          </p:cNvPicPr>
          <p:nvPr/>
        </p:nvPicPr>
        <p:blipFill>
          <a:blip r:embed="rId7" cstate="print"/>
          <a:srcRect/>
          <a:stretch>
            <a:fillRect/>
          </a:stretch>
        </p:blipFill>
        <p:spPr bwMode="auto">
          <a:xfrm>
            <a:off x="6607174" y="4334934"/>
            <a:ext cx="1732492" cy="1154994"/>
          </a:xfrm>
          <a:prstGeom prst="rect">
            <a:avLst/>
          </a:prstGeom>
          <a:noFill/>
        </p:spPr>
      </p:pic>
      <p:pic>
        <p:nvPicPr>
          <p:cNvPr id="14338" name="Picture 2" descr="http://images.windowsmedia.com/svcswitch/VirginMega_fr_music_Type1_108x108_v2.png"/>
          <p:cNvPicPr>
            <a:picLocks noChangeAspect="1" noChangeArrowheads="1"/>
          </p:cNvPicPr>
          <p:nvPr/>
        </p:nvPicPr>
        <p:blipFill>
          <a:blip r:embed="rId8"/>
          <a:srcRect/>
          <a:stretch>
            <a:fillRect/>
          </a:stretch>
        </p:blipFill>
        <p:spPr bwMode="auto">
          <a:xfrm>
            <a:off x="1020234" y="4621741"/>
            <a:ext cx="1028700" cy="1028700"/>
          </a:xfrm>
          <a:prstGeom prst="rect">
            <a:avLst/>
          </a:prstGeom>
          <a:noFill/>
        </p:spPr>
      </p:pic>
      <p:pic>
        <p:nvPicPr>
          <p:cNvPr id="14343" name="Picture 7" descr="\\eventsql\dvd\Online_ART\DVD_ART34\Artwork_Imagery\Shapes\Arrows\Curved\three arrows.png"/>
          <p:cNvPicPr>
            <a:picLocks noChangeAspect="1" noChangeArrowheads="1"/>
          </p:cNvPicPr>
          <p:nvPr/>
        </p:nvPicPr>
        <p:blipFill>
          <a:blip r:embed="rId9"/>
          <a:srcRect/>
          <a:stretch>
            <a:fillRect/>
          </a:stretch>
        </p:blipFill>
        <p:spPr bwMode="auto">
          <a:xfrm>
            <a:off x="5264151" y="3753378"/>
            <a:ext cx="2152708" cy="1766887"/>
          </a:xfrm>
          <a:prstGeom prst="rect">
            <a:avLst/>
          </a:prstGeom>
          <a:noFill/>
        </p:spPr>
      </p:pic>
      <p:pic>
        <p:nvPicPr>
          <p:cNvPr id="14339" name="Picture 3" descr="\\eventsql\dvd\Online_ART\DVD_ART34\Artwork_Imagery\Shapes\Arrows\Curved\3 blue Arrows in funnel gradients.png"/>
          <p:cNvPicPr>
            <a:picLocks noChangeAspect="1" noChangeArrowheads="1"/>
          </p:cNvPicPr>
          <p:nvPr/>
        </p:nvPicPr>
        <p:blipFill>
          <a:blip r:embed="rId10"/>
          <a:srcRect/>
          <a:stretch>
            <a:fillRect/>
          </a:stretch>
        </p:blipFill>
        <p:spPr bwMode="auto">
          <a:xfrm rot="16200000">
            <a:off x="1790700" y="2865966"/>
            <a:ext cx="2667000" cy="2743198"/>
          </a:xfrm>
          <a:prstGeom prst="rect">
            <a:avLst/>
          </a:prstGeom>
          <a:noFill/>
        </p:spPr>
      </p:pic>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Rounded Rectangle 12"/>
          <p:cNvSpPr/>
          <p:nvPr/>
        </p:nvSpPr>
        <p:spPr bwMode="auto">
          <a:xfrm>
            <a:off x="524933" y="3200400"/>
            <a:ext cx="8128000" cy="2599267"/>
          </a:xfrm>
          <a:prstGeom prst="roundRec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3600" b="0" i="0" u="none" strike="noStrike" cap="none" normalizeH="0" baseline="0" smtClean="0">
              <a:solidFill>
                <a:schemeClr val="tx2"/>
              </a:solidFill>
              <a:effectLst>
                <a:outerShdw blurRad="38100" dist="38100" dir="2700000" algn="tl">
                  <a:srgbClr val="000000">
                    <a:alpha val="43137"/>
                  </a:srgbClr>
                </a:outerShdw>
              </a:effectLst>
              <a:latin typeface="Segoe Semibold" pitchFamily="34" charset="0"/>
            </a:endParaRPr>
          </a:p>
        </p:txBody>
      </p:sp>
      <p:sp>
        <p:nvSpPr>
          <p:cNvPr id="2" name="Title 1"/>
          <p:cNvSpPr>
            <a:spLocks noGrp="1"/>
          </p:cNvSpPr>
          <p:nvPr>
            <p:ph type="title"/>
          </p:nvPr>
        </p:nvSpPr>
        <p:spPr>
          <a:xfrm>
            <a:off x="323850" y="228600"/>
            <a:ext cx="8515350" cy="757130"/>
          </a:xfrm>
        </p:spPr>
        <p:txBody>
          <a:bodyPr/>
          <a:lstStyle/>
          <a:p>
            <a:r>
              <a:rPr lang="en-US" dirty="0" smtClean="0"/>
              <a:t>Great Devices in 2009</a:t>
            </a:r>
            <a:endParaRPr lang="en-US" dirty="0"/>
          </a:p>
        </p:txBody>
      </p:sp>
      <p:sp>
        <p:nvSpPr>
          <p:cNvPr id="3" name="Content Placeholder 2"/>
          <p:cNvSpPr>
            <a:spLocks noGrp="1"/>
          </p:cNvSpPr>
          <p:nvPr>
            <p:ph idx="1"/>
          </p:nvPr>
        </p:nvSpPr>
        <p:spPr>
          <a:xfrm>
            <a:off x="381000" y="1643780"/>
            <a:ext cx="8443913" cy="1440394"/>
          </a:xfrm>
        </p:spPr>
        <p:txBody>
          <a:bodyPr/>
          <a:lstStyle/>
          <a:p>
            <a:r>
              <a:rPr lang="en-US" dirty="0" smtClean="0"/>
              <a:t>Additional DMR Specific Recommendations </a:t>
            </a:r>
          </a:p>
          <a:p>
            <a:pPr lvl="1"/>
            <a:r>
              <a:rPr lang="en-US" dirty="0" smtClean="0"/>
              <a:t>Digital Media Renderer support for Metadata Update Object </a:t>
            </a:r>
            <a:endParaRPr lang="en-US" dirty="0"/>
          </a:p>
        </p:txBody>
      </p:sp>
      <p:pic>
        <p:nvPicPr>
          <p:cNvPr id="4" name="Picture 6" descr="http://www.beststuff.com/images/articles/110404a.jpg"/>
          <p:cNvPicPr>
            <a:picLocks noChangeAspect="1" noChangeArrowheads="1"/>
          </p:cNvPicPr>
          <p:nvPr/>
        </p:nvPicPr>
        <p:blipFill>
          <a:blip r:embed="rId3" cstate="print"/>
          <a:srcRect/>
          <a:stretch>
            <a:fillRect/>
          </a:stretch>
        </p:blipFill>
        <p:spPr bwMode="auto">
          <a:xfrm>
            <a:off x="4088338" y="3788308"/>
            <a:ext cx="1579559" cy="1579559"/>
          </a:xfrm>
          <a:prstGeom prst="rect">
            <a:avLst/>
          </a:prstGeom>
          <a:noFill/>
          <a:ln w="9525">
            <a:noFill/>
            <a:miter lim="800000"/>
            <a:headEnd/>
            <a:tailEnd/>
          </a:ln>
          <a:effectLst/>
        </p:spPr>
      </p:pic>
      <p:pic>
        <p:nvPicPr>
          <p:cNvPr id="146435" name="Picture 3"/>
          <p:cNvPicPr>
            <a:picLocks noChangeAspect="1" noChangeArrowheads="1"/>
          </p:cNvPicPr>
          <p:nvPr/>
        </p:nvPicPr>
        <p:blipFill>
          <a:blip r:embed="rId4"/>
          <a:srcRect/>
          <a:stretch>
            <a:fillRect/>
          </a:stretch>
        </p:blipFill>
        <p:spPr bwMode="auto">
          <a:xfrm>
            <a:off x="5881687" y="3606272"/>
            <a:ext cx="2257425" cy="1609725"/>
          </a:xfrm>
          <a:prstGeom prst="rect">
            <a:avLst/>
          </a:prstGeom>
          <a:noFill/>
          <a:ln w="9525">
            <a:noFill/>
            <a:miter lim="800000"/>
            <a:headEnd/>
            <a:tailEnd/>
          </a:ln>
          <a:effectLst/>
        </p:spPr>
      </p:pic>
      <p:pic>
        <p:nvPicPr>
          <p:cNvPr id="146434" name="Picture 2"/>
          <p:cNvPicPr>
            <a:picLocks noChangeAspect="1" noChangeArrowheads="1"/>
          </p:cNvPicPr>
          <p:nvPr/>
        </p:nvPicPr>
        <p:blipFill>
          <a:blip r:embed="rId5"/>
          <a:srcRect/>
          <a:stretch>
            <a:fillRect/>
          </a:stretch>
        </p:blipFill>
        <p:spPr bwMode="auto">
          <a:xfrm>
            <a:off x="6924146" y="4476749"/>
            <a:ext cx="712787" cy="190077"/>
          </a:xfrm>
          <a:prstGeom prst="rect">
            <a:avLst/>
          </a:prstGeom>
          <a:noFill/>
          <a:ln w="9525">
            <a:noFill/>
            <a:miter lim="800000"/>
            <a:headEnd/>
            <a:tailEnd/>
          </a:ln>
          <a:effectLst/>
        </p:spPr>
      </p:pic>
      <p:pic>
        <p:nvPicPr>
          <p:cNvPr id="146438" name="Picture 6"/>
          <p:cNvPicPr>
            <a:picLocks noChangeAspect="1" noChangeArrowheads="1"/>
          </p:cNvPicPr>
          <p:nvPr/>
        </p:nvPicPr>
        <p:blipFill>
          <a:blip r:embed="rId6"/>
          <a:srcRect/>
          <a:stretch>
            <a:fillRect/>
          </a:stretch>
        </p:blipFill>
        <p:spPr bwMode="auto">
          <a:xfrm>
            <a:off x="6935789" y="4477808"/>
            <a:ext cx="657225" cy="171450"/>
          </a:xfrm>
          <a:prstGeom prst="rect">
            <a:avLst/>
          </a:prstGeom>
          <a:noFill/>
          <a:ln w="9525">
            <a:noFill/>
            <a:miter lim="800000"/>
            <a:headEnd/>
            <a:tailEnd/>
          </a:ln>
          <a:effectLst/>
        </p:spPr>
      </p:pic>
      <p:pic>
        <p:nvPicPr>
          <p:cNvPr id="12289" name="Picture 1" descr="\\eventsql\dvd\Online_ART\DVD_ART34\Artwork_Imagery\Shapes\Arrows\Black 20 percent opaque\arrow 4.png"/>
          <p:cNvPicPr>
            <a:picLocks noChangeAspect="1" noChangeArrowheads="1"/>
          </p:cNvPicPr>
          <p:nvPr/>
        </p:nvPicPr>
        <p:blipFill>
          <a:blip r:embed="rId7" cstate="print"/>
          <a:srcRect/>
          <a:stretch>
            <a:fillRect/>
          </a:stretch>
        </p:blipFill>
        <p:spPr bwMode="auto">
          <a:xfrm rot="5400000">
            <a:off x="5666635" y="4054925"/>
            <a:ext cx="490537" cy="778322"/>
          </a:xfrm>
          <a:prstGeom prst="rect">
            <a:avLst/>
          </a:prstGeom>
          <a:noFill/>
        </p:spPr>
      </p:pic>
      <p:pic>
        <p:nvPicPr>
          <p:cNvPr id="12290" name="Picture 2" descr="\\eventsql\dvd\Online_ART\DVD_ART34\Artwork_Imagery\Shapes\Arrows\Black 20 percent opaque\curved arrow 3.png"/>
          <p:cNvPicPr>
            <a:picLocks noChangeAspect="1" noChangeArrowheads="1"/>
          </p:cNvPicPr>
          <p:nvPr/>
        </p:nvPicPr>
        <p:blipFill>
          <a:blip r:embed="rId8" cstate="print"/>
          <a:srcRect/>
          <a:stretch>
            <a:fillRect/>
          </a:stretch>
        </p:blipFill>
        <p:spPr bwMode="auto">
          <a:xfrm rot="18032369">
            <a:off x="5599113" y="5001266"/>
            <a:ext cx="742420" cy="832267"/>
          </a:xfrm>
          <a:prstGeom prst="rect">
            <a:avLst/>
          </a:prstGeom>
          <a:noFill/>
        </p:spPr>
      </p:pic>
      <p:pic>
        <p:nvPicPr>
          <p:cNvPr id="3075" name="Picture 3"/>
          <p:cNvPicPr>
            <a:picLocks noChangeAspect="1" noChangeArrowheads="1"/>
          </p:cNvPicPr>
          <p:nvPr/>
        </p:nvPicPr>
        <p:blipFill>
          <a:blip r:embed="rId9"/>
          <a:srcRect/>
          <a:stretch>
            <a:fillRect/>
          </a:stretch>
        </p:blipFill>
        <p:spPr bwMode="auto">
          <a:xfrm>
            <a:off x="1011766" y="3586163"/>
            <a:ext cx="2514600" cy="1666875"/>
          </a:xfrm>
          <a:prstGeom prst="rect">
            <a:avLst/>
          </a:prstGeom>
          <a:noFill/>
          <a:ln w="9525">
            <a:noFill/>
            <a:miter lim="800000"/>
            <a:headEnd/>
            <a:tailEnd/>
          </a:ln>
          <a:effectLst/>
        </p:spPr>
      </p:pic>
      <p:pic>
        <p:nvPicPr>
          <p:cNvPr id="3077" name="Picture 5"/>
          <p:cNvPicPr>
            <a:picLocks noChangeAspect="1" noChangeArrowheads="1"/>
          </p:cNvPicPr>
          <p:nvPr/>
        </p:nvPicPr>
        <p:blipFill>
          <a:blip r:embed="rId10"/>
          <a:srcRect/>
          <a:stretch>
            <a:fillRect/>
          </a:stretch>
        </p:blipFill>
        <p:spPr bwMode="auto">
          <a:xfrm>
            <a:off x="2332566" y="5010150"/>
            <a:ext cx="685800" cy="190500"/>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46438"/>
                                        </p:tgtEl>
                                        <p:attrNameLst>
                                          <p:attrName>style.visibility</p:attrName>
                                        </p:attrNameLst>
                                      </p:cBhvr>
                                      <p:to>
                                        <p:strVal val="visible"/>
                                      </p:to>
                                    </p:set>
                                    <p:animEffect transition="in" filter="dissolve">
                                      <p:cBhvr>
                                        <p:cTn id="7" dur="500"/>
                                        <p:tgtEl>
                                          <p:spTgt spid="14643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2290"/>
                                        </p:tgtEl>
                                        <p:attrNameLst>
                                          <p:attrName>style.visibility</p:attrName>
                                        </p:attrNameLst>
                                      </p:cBhvr>
                                      <p:to>
                                        <p:strVal val="visible"/>
                                      </p:to>
                                    </p:set>
                                    <p:animEffect transition="in" filter="dissolve">
                                      <p:cBhvr>
                                        <p:cTn id="12" dur="500"/>
                                        <p:tgtEl>
                                          <p:spTgt spid="12290"/>
                                        </p:tgtEl>
                                      </p:cBhvr>
                                    </p:animEffect>
                                  </p:childTnLst>
                                </p:cTn>
                              </p:par>
                            </p:childTnLst>
                          </p:cTn>
                        </p:par>
                      </p:childTnLst>
                    </p:cTn>
                  </p:par>
                  <p:par>
                    <p:cTn id="13" fill="hold">
                      <p:stCondLst>
                        <p:cond delay="indefinite"/>
                      </p:stCondLst>
                      <p:childTnLst>
                        <p:par>
                          <p:cTn id="14" fill="hold">
                            <p:stCondLst>
                              <p:cond delay="0"/>
                            </p:stCondLst>
                            <p:childTnLst>
                              <p:par>
                                <p:cTn id="15" presetID="55" presetClass="exit" presetSubtype="0" fill="hold" nodeType="clickEffect">
                                  <p:stCondLst>
                                    <p:cond delay="0"/>
                                  </p:stCondLst>
                                  <p:childTnLst>
                                    <p:anim calcmode="lin" valueType="num">
                                      <p:cBhvr>
                                        <p:cTn id="16" dur="1000"/>
                                        <p:tgtEl>
                                          <p:spTgt spid="3077"/>
                                        </p:tgtEl>
                                        <p:attrNameLst>
                                          <p:attrName>ppt_w</p:attrName>
                                        </p:attrNameLst>
                                      </p:cBhvr>
                                      <p:tavLst>
                                        <p:tav tm="0">
                                          <p:val>
                                            <p:strVal val="ppt_w"/>
                                          </p:val>
                                        </p:tav>
                                        <p:tav tm="100000">
                                          <p:val>
                                            <p:strVal val="ppt_w*0.70"/>
                                          </p:val>
                                        </p:tav>
                                      </p:tavLst>
                                    </p:anim>
                                    <p:anim calcmode="lin" valueType="num">
                                      <p:cBhvr>
                                        <p:cTn id="17" dur="1000"/>
                                        <p:tgtEl>
                                          <p:spTgt spid="3077"/>
                                        </p:tgtEl>
                                        <p:attrNameLst>
                                          <p:attrName>ppt_h</p:attrName>
                                        </p:attrNameLst>
                                      </p:cBhvr>
                                      <p:tavLst>
                                        <p:tav tm="0">
                                          <p:val>
                                            <p:strVal val="ppt_h"/>
                                          </p:val>
                                        </p:tav>
                                        <p:tav tm="100000">
                                          <p:val>
                                            <p:strVal val="ppt_h"/>
                                          </p:val>
                                        </p:tav>
                                      </p:tavLst>
                                    </p:anim>
                                    <p:animEffect transition="out" filter="fade">
                                      <p:cBhvr>
                                        <p:cTn id="18" dur="1000"/>
                                        <p:tgtEl>
                                          <p:spTgt spid="3077"/>
                                        </p:tgtEl>
                                      </p:cBhvr>
                                    </p:animEffect>
                                    <p:set>
                                      <p:cBhvr>
                                        <p:cTn id="19" dur="1" fill="hold">
                                          <p:stCondLst>
                                            <p:cond delay="999"/>
                                          </p:stCondLst>
                                        </p:cTn>
                                        <p:tgtEl>
                                          <p:spTgt spid="307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Rounded Rectangle 12"/>
          <p:cNvSpPr/>
          <p:nvPr/>
        </p:nvSpPr>
        <p:spPr bwMode="auto">
          <a:xfrm>
            <a:off x="524933" y="3200400"/>
            <a:ext cx="8128000" cy="2599267"/>
          </a:xfrm>
          <a:prstGeom prst="roundRec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3600" b="0" i="0" u="none" strike="noStrike" cap="none" normalizeH="0" baseline="0" smtClean="0">
              <a:solidFill>
                <a:schemeClr val="tx2"/>
              </a:solidFill>
              <a:effectLst>
                <a:outerShdw blurRad="38100" dist="38100" dir="2700000" algn="tl">
                  <a:srgbClr val="000000">
                    <a:alpha val="43137"/>
                  </a:srgbClr>
                </a:outerShdw>
              </a:effectLst>
              <a:latin typeface="Segoe Semibold" pitchFamily="34" charset="0"/>
            </a:endParaRPr>
          </a:p>
        </p:txBody>
      </p:sp>
      <p:sp>
        <p:nvSpPr>
          <p:cNvPr id="2" name="Title 1"/>
          <p:cNvSpPr>
            <a:spLocks noGrp="1"/>
          </p:cNvSpPr>
          <p:nvPr>
            <p:ph type="title"/>
          </p:nvPr>
        </p:nvSpPr>
        <p:spPr>
          <a:xfrm>
            <a:off x="323850" y="228600"/>
            <a:ext cx="8515350" cy="757130"/>
          </a:xfrm>
        </p:spPr>
        <p:txBody>
          <a:bodyPr/>
          <a:lstStyle/>
          <a:p>
            <a:r>
              <a:rPr lang="en-US" dirty="0" smtClean="0"/>
              <a:t>Great Devices in 2009</a:t>
            </a:r>
            <a:endParaRPr lang="en-US" dirty="0"/>
          </a:p>
        </p:txBody>
      </p:sp>
      <p:sp>
        <p:nvSpPr>
          <p:cNvPr id="3" name="Content Placeholder 2"/>
          <p:cNvSpPr>
            <a:spLocks noGrp="1"/>
          </p:cNvSpPr>
          <p:nvPr>
            <p:ph idx="1"/>
          </p:nvPr>
        </p:nvSpPr>
        <p:spPr>
          <a:xfrm>
            <a:off x="381000" y="1643780"/>
            <a:ext cx="8443913" cy="1569660"/>
          </a:xfrm>
        </p:spPr>
        <p:txBody>
          <a:bodyPr/>
          <a:lstStyle/>
          <a:p>
            <a:r>
              <a:rPr lang="en-US" dirty="0" smtClean="0"/>
              <a:t>Additional DMR Specific Recommendations</a:t>
            </a:r>
          </a:p>
          <a:p>
            <a:pPr lvl="1"/>
            <a:r>
              <a:rPr lang="en-US" dirty="0" smtClean="0"/>
              <a:t>Rendering of Album Art</a:t>
            </a:r>
          </a:p>
          <a:p>
            <a:pPr lvl="1"/>
            <a:r>
              <a:rPr lang="en-US" dirty="0" smtClean="0"/>
              <a:t>Rendering of Thumbnails</a:t>
            </a:r>
          </a:p>
        </p:txBody>
      </p:sp>
      <p:pic>
        <p:nvPicPr>
          <p:cNvPr id="1032" name="Picture 8" descr="iPhone Music Player"/>
          <p:cNvPicPr>
            <a:picLocks noChangeAspect="1" noChangeArrowheads="1"/>
          </p:cNvPicPr>
          <p:nvPr/>
        </p:nvPicPr>
        <p:blipFill>
          <a:blip r:embed="rId3"/>
          <a:srcRect/>
          <a:stretch>
            <a:fillRect/>
          </a:stretch>
        </p:blipFill>
        <p:spPr bwMode="auto">
          <a:xfrm>
            <a:off x="5447242" y="3382433"/>
            <a:ext cx="2841625" cy="2244286"/>
          </a:xfrm>
          <a:prstGeom prst="rect">
            <a:avLst/>
          </a:prstGeom>
        </p:spPr>
        <p:style>
          <a:lnRef idx="2">
            <a:schemeClr val="accent2"/>
          </a:lnRef>
          <a:fillRef idx="1">
            <a:schemeClr val="lt1"/>
          </a:fillRef>
          <a:effectRef idx="0">
            <a:schemeClr val="accent2"/>
          </a:effectRef>
          <a:fontRef idx="minor">
            <a:schemeClr val="dk1"/>
          </a:fontRef>
        </p:style>
      </p:pic>
      <p:pic>
        <p:nvPicPr>
          <p:cNvPr id="1028" name="Picture 4"/>
          <p:cNvPicPr>
            <a:picLocks noChangeAspect="1" noChangeArrowheads="1"/>
          </p:cNvPicPr>
          <p:nvPr/>
        </p:nvPicPr>
        <p:blipFill>
          <a:blip r:embed="rId4"/>
          <a:srcRect/>
          <a:stretch>
            <a:fillRect/>
          </a:stretch>
        </p:blipFill>
        <p:spPr bwMode="auto">
          <a:xfrm>
            <a:off x="750888" y="3411008"/>
            <a:ext cx="2417139" cy="1601259"/>
          </a:xfrm>
          <a:prstGeom prst="rect">
            <a:avLst/>
          </a:prstGeom>
          <a:ln>
            <a:headEnd/>
            <a:tailEnd/>
          </a:ln>
        </p:spPr>
        <p:style>
          <a:lnRef idx="2">
            <a:schemeClr val="accent2"/>
          </a:lnRef>
          <a:fillRef idx="1">
            <a:schemeClr val="lt1"/>
          </a:fillRef>
          <a:effectRef idx="0">
            <a:schemeClr val="accent2"/>
          </a:effectRef>
          <a:fontRef idx="minor">
            <a:schemeClr val="dk1"/>
          </a:fontRef>
        </p:style>
      </p:pic>
      <p:pic>
        <p:nvPicPr>
          <p:cNvPr id="1030" name="Picture 6"/>
          <p:cNvPicPr>
            <a:picLocks noChangeAspect="1" noChangeArrowheads="1"/>
          </p:cNvPicPr>
          <p:nvPr/>
        </p:nvPicPr>
        <p:blipFill>
          <a:blip r:embed="rId5"/>
          <a:srcRect/>
          <a:stretch>
            <a:fillRect/>
          </a:stretch>
        </p:blipFill>
        <p:spPr bwMode="auto">
          <a:xfrm>
            <a:off x="2878667" y="3984025"/>
            <a:ext cx="2424164" cy="1587042"/>
          </a:xfrm>
          <a:prstGeom prst="rect">
            <a:avLst/>
          </a:prstGeom>
          <a:ln>
            <a:headEnd/>
            <a:tailEnd/>
          </a:ln>
        </p:spPr>
        <p:style>
          <a:lnRef idx="2">
            <a:schemeClr val="accent2"/>
          </a:lnRef>
          <a:fillRef idx="1">
            <a:schemeClr val="lt1"/>
          </a:fillRef>
          <a:effectRef idx="0">
            <a:schemeClr val="accent2"/>
          </a:effectRef>
          <a:fontRef idx="minor">
            <a:schemeClr val="dk1"/>
          </a:fontRef>
        </p:style>
      </p:pic>
      <p:pic>
        <p:nvPicPr>
          <p:cNvPr id="1034" name="Picture 10" descr="Apple TV - full screen"/>
          <p:cNvPicPr>
            <a:picLocks noChangeAspect="1" noChangeArrowheads="1"/>
          </p:cNvPicPr>
          <p:nvPr/>
        </p:nvPicPr>
        <p:blipFill>
          <a:blip r:embed="rId6"/>
          <a:srcRect/>
          <a:stretch>
            <a:fillRect/>
          </a:stretch>
        </p:blipFill>
        <p:spPr bwMode="auto">
          <a:xfrm>
            <a:off x="1782234" y="3237969"/>
            <a:ext cx="5262032" cy="2528751"/>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034"/>
                                        </p:tgtEl>
                                        <p:attrNameLst>
                                          <p:attrName>style.visibility</p:attrName>
                                        </p:attrNameLst>
                                      </p:cBhvr>
                                      <p:to>
                                        <p:strVal val="visible"/>
                                      </p:to>
                                    </p:set>
                                    <p:animEffect transition="in" filter="dissolve">
                                      <p:cBhvr>
                                        <p:cTn id="7" dur="500"/>
                                        <p:tgtEl>
                                          <p:spTgt spid="1034"/>
                                        </p:tgtEl>
                                      </p:cBhvr>
                                    </p:animEffect>
                                  </p:childTnLst>
                                </p:cTn>
                              </p:par>
                              <p:par>
                                <p:cTn id="8" presetID="9" presetClass="exit" presetSubtype="0" fill="hold" nodeType="withEffect">
                                  <p:stCondLst>
                                    <p:cond delay="0"/>
                                  </p:stCondLst>
                                  <p:childTnLst>
                                    <p:animEffect transition="out" filter="dissolve">
                                      <p:cBhvr>
                                        <p:cTn id="9" dur="500"/>
                                        <p:tgtEl>
                                          <p:spTgt spid="1032"/>
                                        </p:tgtEl>
                                      </p:cBhvr>
                                    </p:animEffect>
                                    <p:set>
                                      <p:cBhvr>
                                        <p:cTn id="10" dur="1" fill="hold">
                                          <p:stCondLst>
                                            <p:cond delay="499"/>
                                          </p:stCondLst>
                                        </p:cTn>
                                        <p:tgtEl>
                                          <p:spTgt spid="1032"/>
                                        </p:tgtEl>
                                        <p:attrNameLst>
                                          <p:attrName>style.visibility</p:attrName>
                                        </p:attrNameLst>
                                      </p:cBhvr>
                                      <p:to>
                                        <p:strVal val="hidden"/>
                                      </p:to>
                                    </p:set>
                                  </p:childTnLst>
                                </p:cTn>
                              </p:par>
                              <p:par>
                                <p:cTn id="11" presetID="9" presetClass="exit" presetSubtype="0" fill="hold" nodeType="withEffect">
                                  <p:stCondLst>
                                    <p:cond delay="0"/>
                                  </p:stCondLst>
                                  <p:childTnLst>
                                    <p:animEffect transition="out" filter="dissolve">
                                      <p:cBhvr>
                                        <p:cTn id="12" dur="500"/>
                                        <p:tgtEl>
                                          <p:spTgt spid="1028"/>
                                        </p:tgtEl>
                                      </p:cBhvr>
                                    </p:animEffect>
                                    <p:set>
                                      <p:cBhvr>
                                        <p:cTn id="13" dur="1" fill="hold">
                                          <p:stCondLst>
                                            <p:cond delay="499"/>
                                          </p:stCondLst>
                                        </p:cTn>
                                        <p:tgtEl>
                                          <p:spTgt spid="102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 name="Rounded Rectangle 19"/>
          <p:cNvSpPr/>
          <p:nvPr/>
        </p:nvSpPr>
        <p:spPr bwMode="auto">
          <a:xfrm>
            <a:off x="491067" y="2988733"/>
            <a:ext cx="8187266" cy="2785534"/>
          </a:xfrm>
          <a:prstGeom prst="roundRec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3600" b="0" i="0" u="none" strike="noStrike" cap="none" normalizeH="0" baseline="0" smtClean="0">
              <a:solidFill>
                <a:schemeClr val="tx2"/>
              </a:solidFill>
              <a:effectLst>
                <a:outerShdw blurRad="38100" dist="38100" dir="2700000" algn="tl">
                  <a:srgbClr val="000000">
                    <a:alpha val="43137"/>
                  </a:srgbClr>
                </a:outerShdw>
              </a:effectLst>
              <a:latin typeface="Segoe Semibold" pitchFamily="34" charset="0"/>
            </a:endParaRPr>
          </a:p>
        </p:txBody>
      </p:sp>
      <p:pic>
        <p:nvPicPr>
          <p:cNvPr id="4099" name="Picture 3"/>
          <p:cNvPicPr>
            <a:picLocks noChangeAspect="1" noChangeArrowheads="1"/>
          </p:cNvPicPr>
          <p:nvPr/>
        </p:nvPicPr>
        <p:blipFill>
          <a:blip r:embed="rId3"/>
          <a:srcRect/>
          <a:stretch>
            <a:fillRect/>
          </a:stretch>
        </p:blipFill>
        <p:spPr bwMode="auto">
          <a:xfrm>
            <a:off x="1801812" y="3286125"/>
            <a:ext cx="4676775" cy="2266950"/>
          </a:xfrm>
          <a:prstGeom prst="rect">
            <a:avLst/>
          </a:prstGeom>
          <a:noFill/>
          <a:ln w="9525">
            <a:noFill/>
            <a:miter lim="800000"/>
            <a:headEnd/>
            <a:tailEnd/>
          </a:ln>
          <a:effectLst/>
        </p:spPr>
      </p:pic>
      <p:sp>
        <p:nvSpPr>
          <p:cNvPr id="2" name="Title 1"/>
          <p:cNvSpPr>
            <a:spLocks noGrp="1"/>
          </p:cNvSpPr>
          <p:nvPr>
            <p:ph type="title"/>
          </p:nvPr>
        </p:nvSpPr>
        <p:spPr>
          <a:xfrm>
            <a:off x="323850" y="228600"/>
            <a:ext cx="8515350" cy="757130"/>
          </a:xfrm>
        </p:spPr>
        <p:txBody>
          <a:bodyPr/>
          <a:lstStyle/>
          <a:p>
            <a:r>
              <a:rPr lang="en-US" dirty="0" smtClean="0"/>
              <a:t>Great Devices in 2009</a:t>
            </a:r>
            <a:endParaRPr lang="en-US" dirty="0"/>
          </a:p>
        </p:txBody>
      </p:sp>
      <p:sp>
        <p:nvSpPr>
          <p:cNvPr id="3" name="Content Placeholder 2"/>
          <p:cNvSpPr>
            <a:spLocks noGrp="1"/>
          </p:cNvSpPr>
          <p:nvPr>
            <p:ph idx="1"/>
          </p:nvPr>
        </p:nvSpPr>
        <p:spPr>
          <a:xfrm>
            <a:off x="381000" y="1643780"/>
            <a:ext cx="8443913" cy="1643527"/>
          </a:xfrm>
        </p:spPr>
        <p:txBody>
          <a:bodyPr/>
          <a:lstStyle/>
          <a:p>
            <a:r>
              <a:rPr lang="en-US" dirty="0" smtClean="0"/>
              <a:t>Additional DMS Specific Recommendations </a:t>
            </a:r>
          </a:p>
          <a:p>
            <a:pPr lvl="1"/>
            <a:r>
              <a:rPr lang="en-US" dirty="0" smtClean="0"/>
              <a:t>DMS does not display album art images as photos</a:t>
            </a:r>
          </a:p>
          <a:p>
            <a:endParaRPr lang="en-US" dirty="0"/>
          </a:p>
        </p:txBody>
      </p:sp>
      <p:sp>
        <p:nvSpPr>
          <p:cNvPr id="5" name="Rounded Rectangle 4"/>
          <p:cNvSpPr/>
          <p:nvPr/>
        </p:nvSpPr>
        <p:spPr bwMode="auto">
          <a:xfrm>
            <a:off x="2717799" y="4605867"/>
            <a:ext cx="770467" cy="804333"/>
          </a:xfrm>
          <a:prstGeom prst="round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3600" b="0" i="0" u="none" strike="noStrike" cap="none" normalizeH="0" baseline="0" smtClean="0">
              <a:solidFill>
                <a:schemeClr val="tx2"/>
              </a:solidFill>
              <a:effectLst>
                <a:outerShdw blurRad="38100" dist="38100" dir="2700000" algn="tl">
                  <a:srgbClr val="000000">
                    <a:alpha val="43137"/>
                  </a:srgbClr>
                </a:outerShdw>
              </a:effectLst>
              <a:latin typeface="Segoe Semibold" pitchFamily="34" charset="0"/>
            </a:endParaRPr>
          </a:p>
        </p:txBody>
      </p:sp>
      <p:sp>
        <p:nvSpPr>
          <p:cNvPr id="6" name="Rounded Rectangle 5"/>
          <p:cNvSpPr/>
          <p:nvPr/>
        </p:nvSpPr>
        <p:spPr bwMode="auto">
          <a:xfrm>
            <a:off x="3657599" y="4597400"/>
            <a:ext cx="770467" cy="804333"/>
          </a:xfrm>
          <a:prstGeom prst="round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3600" b="0" i="0" u="none" strike="noStrike" cap="none" normalizeH="0" baseline="0" smtClean="0">
              <a:solidFill>
                <a:schemeClr val="tx2"/>
              </a:solidFill>
              <a:effectLst>
                <a:outerShdw blurRad="38100" dist="38100" dir="2700000" algn="tl">
                  <a:srgbClr val="000000">
                    <a:alpha val="43137"/>
                  </a:srgbClr>
                </a:outerShdw>
              </a:effectLst>
              <a:latin typeface="Segoe Semibold" pitchFamily="34" charset="0"/>
            </a:endParaRPr>
          </a:p>
        </p:txBody>
      </p:sp>
      <p:sp>
        <p:nvSpPr>
          <p:cNvPr id="7" name="Rounded Rectangle 6"/>
          <p:cNvSpPr/>
          <p:nvPr/>
        </p:nvSpPr>
        <p:spPr bwMode="auto">
          <a:xfrm>
            <a:off x="4622800" y="4597401"/>
            <a:ext cx="770467" cy="804333"/>
          </a:xfrm>
          <a:prstGeom prst="round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3600" b="0" i="0" u="none" strike="noStrike" cap="none" normalizeH="0" baseline="0" smtClean="0">
              <a:solidFill>
                <a:schemeClr val="tx2"/>
              </a:solidFill>
              <a:effectLst>
                <a:outerShdw blurRad="38100" dist="38100" dir="2700000" algn="tl">
                  <a:srgbClr val="000000">
                    <a:alpha val="43137"/>
                  </a:srgbClr>
                </a:outerShdw>
              </a:effectLst>
              <a:latin typeface="Segoe Semibold" pitchFamily="34" charset="0"/>
            </a:endParaRPr>
          </a:p>
        </p:txBody>
      </p:sp>
      <p:sp>
        <p:nvSpPr>
          <p:cNvPr id="8" name="Rounded Rectangle 7"/>
          <p:cNvSpPr/>
          <p:nvPr/>
        </p:nvSpPr>
        <p:spPr bwMode="auto">
          <a:xfrm>
            <a:off x="5571066" y="4572000"/>
            <a:ext cx="770467" cy="804333"/>
          </a:xfrm>
          <a:prstGeom prst="round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3600" b="0" i="0" u="none" strike="noStrike" cap="none" normalizeH="0" baseline="0" smtClean="0">
              <a:solidFill>
                <a:schemeClr val="tx2"/>
              </a:solidFill>
              <a:effectLst>
                <a:outerShdw blurRad="38100" dist="38100" dir="2700000" algn="tl">
                  <a:srgbClr val="000000">
                    <a:alpha val="43137"/>
                  </a:srgbClr>
                </a:outerShdw>
              </a:effectLst>
              <a:latin typeface="Segoe Semibold"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par>
                                <p:cTn id="8" presetID="9"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dissolve">
                                      <p:cBhvr>
                                        <p:cTn id="10" dur="500"/>
                                        <p:tgtEl>
                                          <p:spTgt spid="6"/>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dissolve">
                                      <p:cBhvr>
                                        <p:cTn id="13" dur="500"/>
                                        <p:tgtEl>
                                          <p:spTgt spid="7"/>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dissolve">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Rounded Rectangle 8"/>
          <p:cNvSpPr/>
          <p:nvPr/>
        </p:nvSpPr>
        <p:spPr bwMode="auto">
          <a:xfrm>
            <a:off x="491067" y="2988733"/>
            <a:ext cx="8187266" cy="2785534"/>
          </a:xfrm>
          <a:prstGeom prst="roundRec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3600" b="0" i="0" u="none" strike="noStrike" cap="none" normalizeH="0" baseline="0" smtClean="0">
              <a:solidFill>
                <a:schemeClr val="tx2"/>
              </a:solidFill>
              <a:effectLst>
                <a:outerShdw blurRad="38100" dist="38100" dir="2700000" algn="tl">
                  <a:srgbClr val="000000">
                    <a:alpha val="43137"/>
                  </a:srgbClr>
                </a:outerShdw>
              </a:effectLst>
              <a:latin typeface="Segoe Semibold" pitchFamily="34" charset="0"/>
            </a:endParaRPr>
          </a:p>
        </p:txBody>
      </p:sp>
      <p:sp>
        <p:nvSpPr>
          <p:cNvPr id="2" name="Title 1"/>
          <p:cNvSpPr>
            <a:spLocks noGrp="1"/>
          </p:cNvSpPr>
          <p:nvPr>
            <p:ph type="title"/>
          </p:nvPr>
        </p:nvSpPr>
        <p:spPr>
          <a:xfrm>
            <a:off x="323850" y="228600"/>
            <a:ext cx="8515350" cy="757130"/>
          </a:xfrm>
        </p:spPr>
        <p:txBody>
          <a:bodyPr/>
          <a:lstStyle/>
          <a:p>
            <a:r>
              <a:rPr lang="en-US" dirty="0" smtClean="0"/>
              <a:t>Great Devices in 2009</a:t>
            </a:r>
            <a:endParaRPr lang="en-US" dirty="0"/>
          </a:p>
        </p:txBody>
      </p:sp>
      <p:sp>
        <p:nvSpPr>
          <p:cNvPr id="3" name="Content Placeholder 2"/>
          <p:cNvSpPr>
            <a:spLocks noGrp="1"/>
          </p:cNvSpPr>
          <p:nvPr>
            <p:ph idx="1"/>
          </p:nvPr>
        </p:nvSpPr>
        <p:spPr>
          <a:xfrm>
            <a:off x="381000" y="1643780"/>
            <a:ext cx="8443913" cy="1643527"/>
          </a:xfrm>
        </p:spPr>
        <p:txBody>
          <a:bodyPr/>
          <a:lstStyle/>
          <a:p>
            <a:r>
              <a:rPr lang="en-US" dirty="0" smtClean="0"/>
              <a:t>Additional DMS Specific Recommendations </a:t>
            </a:r>
          </a:p>
          <a:p>
            <a:pPr lvl="1"/>
            <a:r>
              <a:rPr lang="en-US" dirty="0" smtClean="0"/>
              <a:t>Provide album art when available. </a:t>
            </a:r>
          </a:p>
          <a:p>
            <a:endParaRPr lang="en-US" dirty="0"/>
          </a:p>
        </p:txBody>
      </p:sp>
      <p:pic>
        <p:nvPicPr>
          <p:cNvPr id="5122" name="Picture 2"/>
          <p:cNvPicPr>
            <a:picLocks noChangeAspect="1" noChangeArrowheads="1"/>
          </p:cNvPicPr>
          <p:nvPr/>
        </p:nvPicPr>
        <p:blipFill>
          <a:blip r:embed="rId3"/>
          <a:srcRect/>
          <a:stretch>
            <a:fillRect/>
          </a:stretch>
        </p:blipFill>
        <p:spPr bwMode="auto">
          <a:xfrm>
            <a:off x="638174" y="3254628"/>
            <a:ext cx="7955152" cy="1701178"/>
          </a:xfrm>
          <a:prstGeom prst="rect">
            <a:avLst/>
          </a:prstGeom>
          <a:noFill/>
          <a:ln w="9525">
            <a:noFill/>
            <a:miter lim="800000"/>
            <a:headEnd/>
            <a:tailEnd/>
          </a:ln>
          <a:effectLst/>
        </p:spPr>
      </p:pic>
      <p:pic>
        <p:nvPicPr>
          <p:cNvPr id="5123" name="Picture 3"/>
          <p:cNvPicPr>
            <a:picLocks noChangeAspect="1" noChangeArrowheads="1"/>
          </p:cNvPicPr>
          <p:nvPr/>
        </p:nvPicPr>
        <p:blipFill>
          <a:blip r:embed="rId4"/>
          <a:srcRect/>
          <a:stretch>
            <a:fillRect/>
          </a:stretch>
        </p:blipFill>
        <p:spPr bwMode="auto">
          <a:xfrm>
            <a:off x="694795" y="3302528"/>
            <a:ext cx="7635278" cy="1633538"/>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123"/>
                                        </p:tgtEl>
                                        <p:attrNameLst>
                                          <p:attrName>style.visibility</p:attrName>
                                        </p:attrNameLst>
                                      </p:cBhvr>
                                      <p:to>
                                        <p:strVal val="visible"/>
                                      </p:to>
                                    </p:set>
                                    <p:animEffect transition="in" filter="dissolve">
                                      <p:cBhvr>
                                        <p:cTn id="7" dur="500"/>
                                        <p:tgtEl>
                                          <p:spTgt spid="5123"/>
                                        </p:tgtEl>
                                      </p:cBhvr>
                                    </p:animEffect>
                                  </p:childTnLst>
                                </p:cTn>
                              </p:par>
                              <p:par>
                                <p:cTn id="8" presetID="9" presetClass="exit" presetSubtype="0" fill="hold" nodeType="withEffect">
                                  <p:stCondLst>
                                    <p:cond delay="0"/>
                                  </p:stCondLst>
                                  <p:childTnLst>
                                    <p:animEffect transition="out" filter="dissolve">
                                      <p:cBhvr>
                                        <p:cTn id="9" dur="500"/>
                                        <p:tgtEl>
                                          <p:spTgt spid="5122"/>
                                        </p:tgtEl>
                                      </p:cBhvr>
                                    </p:animEffect>
                                    <p:set>
                                      <p:cBhvr>
                                        <p:cTn id="10" dur="1" fill="hold">
                                          <p:stCondLst>
                                            <p:cond delay="499"/>
                                          </p:stCondLst>
                                        </p:cTn>
                                        <p:tgtEl>
                                          <p:spTgt spid="51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Rounded Rectangle 8"/>
          <p:cNvSpPr/>
          <p:nvPr/>
        </p:nvSpPr>
        <p:spPr bwMode="auto">
          <a:xfrm>
            <a:off x="491067" y="2988733"/>
            <a:ext cx="8187266" cy="2785534"/>
          </a:xfrm>
          <a:prstGeom prst="roundRec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3600" b="0" i="0" u="none" strike="noStrike" cap="none" normalizeH="0" baseline="0" smtClean="0">
              <a:solidFill>
                <a:schemeClr val="tx2"/>
              </a:solidFill>
              <a:effectLst>
                <a:outerShdw blurRad="38100" dist="38100" dir="2700000" algn="tl">
                  <a:srgbClr val="000000">
                    <a:alpha val="43137"/>
                  </a:srgbClr>
                </a:outerShdw>
              </a:effectLst>
              <a:latin typeface="Segoe Semibold" pitchFamily="34" charset="0"/>
            </a:endParaRPr>
          </a:p>
        </p:txBody>
      </p:sp>
      <p:sp>
        <p:nvSpPr>
          <p:cNvPr id="2" name="Title 1"/>
          <p:cNvSpPr>
            <a:spLocks noGrp="1"/>
          </p:cNvSpPr>
          <p:nvPr>
            <p:ph type="title"/>
          </p:nvPr>
        </p:nvSpPr>
        <p:spPr>
          <a:xfrm>
            <a:off x="323850" y="228600"/>
            <a:ext cx="8515350" cy="757130"/>
          </a:xfrm>
        </p:spPr>
        <p:txBody>
          <a:bodyPr/>
          <a:lstStyle/>
          <a:p>
            <a:r>
              <a:rPr lang="en-US" dirty="0" smtClean="0"/>
              <a:t>Great Devices in 2009</a:t>
            </a:r>
            <a:endParaRPr lang="en-US" dirty="0"/>
          </a:p>
        </p:txBody>
      </p:sp>
      <p:sp>
        <p:nvSpPr>
          <p:cNvPr id="3" name="Content Placeholder 2"/>
          <p:cNvSpPr>
            <a:spLocks noGrp="1"/>
          </p:cNvSpPr>
          <p:nvPr>
            <p:ph idx="1"/>
          </p:nvPr>
        </p:nvSpPr>
        <p:spPr>
          <a:xfrm>
            <a:off x="381000" y="1643780"/>
            <a:ext cx="8443913" cy="1643527"/>
          </a:xfrm>
        </p:spPr>
        <p:txBody>
          <a:bodyPr/>
          <a:lstStyle/>
          <a:p>
            <a:r>
              <a:rPr lang="en-US" dirty="0" smtClean="0"/>
              <a:t>Additional DMS Specific Recommendations </a:t>
            </a:r>
          </a:p>
          <a:p>
            <a:pPr lvl="1"/>
            <a:r>
              <a:rPr lang="en-US" dirty="0" smtClean="0"/>
              <a:t>Provide video thumbnails when available.</a:t>
            </a:r>
          </a:p>
          <a:p>
            <a:endParaRPr lang="en-US" dirty="0"/>
          </a:p>
        </p:txBody>
      </p:sp>
      <p:pic>
        <p:nvPicPr>
          <p:cNvPr id="6146" name="Picture 2"/>
          <p:cNvPicPr>
            <a:picLocks noChangeAspect="1" noChangeArrowheads="1"/>
          </p:cNvPicPr>
          <p:nvPr/>
        </p:nvPicPr>
        <p:blipFill>
          <a:blip r:embed="rId3"/>
          <a:srcRect/>
          <a:stretch>
            <a:fillRect/>
          </a:stretch>
        </p:blipFill>
        <p:spPr bwMode="auto">
          <a:xfrm>
            <a:off x="1017589" y="3373967"/>
            <a:ext cx="6905625" cy="1905000"/>
          </a:xfrm>
          <a:prstGeom prst="rect">
            <a:avLst/>
          </a:prstGeom>
          <a:noFill/>
          <a:ln w="9525">
            <a:noFill/>
            <a:miter lim="800000"/>
            <a:headEnd/>
            <a:tailEnd/>
          </a:ln>
          <a:effectLst/>
        </p:spPr>
      </p:pic>
      <p:pic>
        <p:nvPicPr>
          <p:cNvPr id="6147" name="Picture 3"/>
          <p:cNvPicPr>
            <a:picLocks noChangeAspect="1" noChangeArrowheads="1"/>
          </p:cNvPicPr>
          <p:nvPr/>
        </p:nvPicPr>
        <p:blipFill>
          <a:blip r:embed="rId4"/>
          <a:srcRect/>
          <a:stretch>
            <a:fillRect/>
          </a:stretch>
        </p:blipFill>
        <p:spPr bwMode="auto">
          <a:xfrm>
            <a:off x="985309" y="3365500"/>
            <a:ext cx="6953250" cy="1905000"/>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147"/>
                                        </p:tgtEl>
                                        <p:attrNameLst>
                                          <p:attrName>style.visibility</p:attrName>
                                        </p:attrNameLst>
                                      </p:cBhvr>
                                      <p:to>
                                        <p:strVal val="visible"/>
                                      </p:to>
                                    </p:set>
                                    <p:animEffect transition="in" filter="dissolve">
                                      <p:cBhvr>
                                        <p:cTn id="7" dur="500"/>
                                        <p:tgtEl>
                                          <p:spTgt spid="6147"/>
                                        </p:tgtEl>
                                      </p:cBhvr>
                                    </p:animEffect>
                                  </p:childTnLst>
                                </p:cTn>
                              </p:par>
                              <p:par>
                                <p:cTn id="8" presetID="9" presetClass="exit" presetSubtype="0" fill="hold" nodeType="withEffect">
                                  <p:stCondLst>
                                    <p:cond delay="0"/>
                                  </p:stCondLst>
                                  <p:childTnLst>
                                    <p:animEffect transition="out" filter="dissolve">
                                      <p:cBhvr>
                                        <p:cTn id="9" dur="500"/>
                                        <p:tgtEl>
                                          <p:spTgt spid="6146"/>
                                        </p:tgtEl>
                                      </p:cBhvr>
                                    </p:animEffect>
                                    <p:set>
                                      <p:cBhvr>
                                        <p:cTn id="10" dur="1" fill="hold">
                                          <p:stCondLst>
                                            <p:cond delay="499"/>
                                          </p:stCondLst>
                                        </p:cTn>
                                        <p:tgtEl>
                                          <p:spTgt spid="614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23850" y="228600"/>
            <a:ext cx="8515350" cy="757130"/>
          </a:xfrm>
        </p:spPr>
        <p:txBody>
          <a:bodyPr/>
          <a:lstStyle/>
          <a:p>
            <a:r>
              <a:rPr lang="en-US" dirty="0" smtClean="0"/>
              <a:t>Great Devices in 2009</a:t>
            </a:r>
            <a:endParaRPr lang="en-US" dirty="0"/>
          </a:p>
        </p:txBody>
      </p:sp>
      <p:sp>
        <p:nvSpPr>
          <p:cNvPr id="3" name="Content Placeholder 2"/>
          <p:cNvSpPr>
            <a:spLocks noGrp="1"/>
          </p:cNvSpPr>
          <p:nvPr>
            <p:ph idx="1"/>
          </p:nvPr>
        </p:nvSpPr>
        <p:spPr>
          <a:xfrm>
            <a:off x="381000" y="1643780"/>
            <a:ext cx="8443913" cy="4154984"/>
          </a:xfrm>
        </p:spPr>
        <p:txBody>
          <a:bodyPr/>
          <a:lstStyle/>
          <a:p>
            <a:r>
              <a:rPr lang="en-US" dirty="0" smtClean="0"/>
              <a:t>Recommendations may become Requirements</a:t>
            </a:r>
          </a:p>
          <a:p>
            <a:pPr lvl="1"/>
            <a:r>
              <a:rPr lang="en-US" dirty="0" smtClean="0"/>
              <a:t>Please offer your feedback</a:t>
            </a:r>
          </a:p>
          <a:p>
            <a:r>
              <a:rPr lang="en-US" dirty="0" smtClean="0"/>
              <a:t>Potential other requirements would include basic robustness</a:t>
            </a:r>
          </a:p>
          <a:p>
            <a:r>
              <a:rPr lang="en-US" dirty="0" smtClean="0"/>
              <a:t>Requirements should translate to great user experience</a:t>
            </a:r>
          </a:p>
          <a:p>
            <a:r>
              <a:rPr lang="en-US" dirty="0" smtClean="0"/>
              <a:t>Requirements should </a:t>
            </a:r>
            <a:r>
              <a:rPr lang="en-US" smtClean="0"/>
              <a:t>leave room for differentiation</a:t>
            </a:r>
            <a:endParaRPr lang="en-US" dirty="0" smtClean="0"/>
          </a:p>
        </p:txBody>
      </p:sp>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Call to Action</a:t>
            </a:r>
            <a:endParaRPr lang="en-US" dirty="0"/>
          </a:p>
        </p:txBody>
      </p:sp>
      <p:sp>
        <p:nvSpPr>
          <p:cNvPr id="3" name="Content Placeholder 2"/>
          <p:cNvSpPr>
            <a:spLocks noGrp="1"/>
          </p:cNvSpPr>
          <p:nvPr>
            <p:ph idx="1"/>
          </p:nvPr>
        </p:nvSpPr>
        <p:spPr>
          <a:xfrm>
            <a:off x="381000" y="1417638"/>
            <a:ext cx="8443913" cy="4598182"/>
          </a:xfrm>
        </p:spPr>
        <p:txBody>
          <a:bodyPr/>
          <a:lstStyle/>
          <a:p>
            <a:r>
              <a:rPr lang="en-US" dirty="0" smtClean="0"/>
              <a:t>Give final feedback on logo recommendations to </a:t>
            </a:r>
            <a:r>
              <a:rPr lang="en-US" dirty="0" smtClean="0">
                <a:hlinkClick r:id="rId3"/>
              </a:rPr>
              <a:t>NMDInfo@Microsoft.com</a:t>
            </a:r>
            <a:endParaRPr lang="en-US" dirty="0" smtClean="0"/>
          </a:p>
          <a:p>
            <a:r>
              <a:rPr lang="en-US" dirty="0" smtClean="0"/>
              <a:t>Work with Microsoft to deliver premium network media devices that are “Certified for Windows”</a:t>
            </a:r>
          </a:p>
          <a:p>
            <a:pPr lvl="1"/>
            <a:r>
              <a:rPr lang="en-US" dirty="0" smtClean="0"/>
              <a:t>Digital Media Servers </a:t>
            </a:r>
          </a:p>
          <a:p>
            <a:pPr lvl="1"/>
            <a:r>
              <a:rPr lang="en-US" dirty="0" smtClean="0"/>
              <a:t>Digital Media Renderers</a:t>
            </a:r>
          </a:p>
          <a:p>
            <a:pPr lvl="1"/>
            <a:r>
              <a:rPr lang="en-US" dirty="0" smtClean="0"/>
              <a:t>Digital Media Controllers</a:t>
            </a:r>
          </a:p>
          <a:p>
            <a:pPr>
              <a:buNone/>
            </a:pPr>
            <a:endParaRPr lang="en-US" dirty="0" smtClean="0"/>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23850" y="228600"/>
            <a:ext cx="8820150" cy="757130"/>
          </a:xfrm>
        </p:spPr>
        <p:txBody>
          <a:bodyPr/>
          <a:lstStyle/>
          <a:p>
            <a:r>
              <a:rPr lang="en-US" dirty="0" err="1" smtClean="0"/>
              <a:t>PlaysForSure</a:t>
            </a:r>
            <a:endParaRPr lang="en-US" dirty="0"/>
          </a:p>
        </p:txBody>
      </p:sp>
      <p:sp>
        <p:nvSpPr>
          <p:cNvPr id="3" name="Content Placeholder 2"/>
          <p:cNvSpPr>
            <a:spLocks noGrp="1"/>
          </p:cNvSpPr>
          <p:nvPr>
            <p:ph idx="1"/>
          </p:nvPr>
        </p:nvSpPr>
        <p:spPr>
          <a:xfrm>
            <a:off x="351503" y="1702774"/>
            <a:ext cx="8443913" cy="3637919"/>
          </a:xfrm>
        </p:spPr>
        <p:txBody>
          <a:bodyPr/>
          <a:lstStyle/>
          <a:p>
            <a:r>
              <a:rPr lang="en-US" dirty="0" err="1" smtClean="0"/>
              <a:t>PlaysForSure</a:t>
            </a:r>
            <a:r>
              <a:rPr lang="en-US" dirty="0" smtClean="0"/>
              <a:t> helped define a class of Digital Media Players to work with Windows Media Player</a:t>
            </a:r>
          </a:p>
          <a:p>
            <a:r>
              <a:rPr lang="en-US" dirty="0" err="1" smtClean="0"/>
              <a:t>PlaysForSure</a:t>
            </a:r>
            <a:r>
              <a:rPr lang="en-US" dirty="0" smtClean="0"/>
              <a:t> placed additional UI requirements and burdens on our partners</a:t>
            </a:r>
          </a:p>
          <a:p>
            <a:r>
              <a:rPr lang="en-US" dirty="0" smtClean="0"/>
              <a:t>Brand confusion </a:t>
            </a:r>
          </a:p>
          <a:p>
            <a:r>
              <a:rPr lang="en-US" dirty="0" smtClean="0"/>
              <a:t>Multiple test harnesses and submissions   </a:t>
            </a:r>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5602" name="Picture 3" descr="Microsoft logo and tagline"/>
          <p:cNvPicPr>
            <a:picLocks noChangeAspect="1" noChangeArrowheads="1"/>
          </p:cNvPicPr>
          <p:nvPr/>
        </p:nvPicPr>
        <p:blipFill>
          <a:blip r:embed="rId3">
            <a:lum bright="50000"/>
          </a:blip>
          <a:srcRect/>
          <a:stretch>
            <a:fillRect/>
          </a:stretch>
        </p:blipFill>
        <p:spPr bwMode="black">
          <a:xfrm>
            <a:off x="1598613" y="2516188"/>
            <a:ext cx="5913437" cy="1276350"/>
          </a:xfrm>
          <a:prstGeom prst="rect">
            <a:avLst/>
          </a:prstGeom>
          <a:noFill/>
          <a:ln w="9525">
            <a:noFill/>
            <a:miter lim="800000"/>
            <a:headEnd/>
            <a:tailEnd/>
          </a:ln>
        </p:spPr>
      </p:pic>
      <p:sp>
        <p:nvSpPr>
          <p:cNvPr id="25603" name="Text Box 6"/>
          <p:cNvSpPr txBox="1">
            <a:spLocks noChangeArrowheads="1"/>
          </p:cNvSpPr>
          <p:nvPr/>
        </p:nvSpPr>
        <p:spPr bwMode="auto">
          <a:xfrm>
            <a:off x="301163" y="5346981"/>
            <a:ext cx="8532812" cy="517525"/>
          </a:xfrm>
          <a:prstGeom prst="rect">
            <a:avLst/>
          </a:prstGeom>
          <a:noFill/>
          <a:ln w="12700">
            <a:noFill/>
            <a:miter lim="800000"/>
            <a:headEnd type="none" w="sm" len="sm"/>
            <a:tailEnd type="none" w="sm" len="sm"/>
          </a:ln>
        </p:spPr>
        <p:txBody>
          <a:bodyPr>
            <a:spAutoFit/>
          </a:bodyPr>
          <a:lstStyle/>
          <a:p>
            <a:pPr eaLnBrk="0" hangingPunct="0"/>
            <a:r>
              <a:rPr lang="en-US" sz="700" dirty="0"/>
              <a:t>© 2006 Microsoft Corporation. All rights reserved. Microsoft, Windows, Windows Vista and other product names are or may be registered trademarks and/or trademarks in the U.S. and/or other countries.</a:t>
            </a:r>
          </a:p>
          <a:p>
            <a:pPr eaLnBrk="0" hangingPunct="0"/>
            <a:r>
              <a:rPr lang="en-US" sz="700" dirty="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700" dirty="0"/>
            </a:br>
            <a:r>
              <a:rPr lang="en-US" sz="700" dirty="0"/>
              <a:t>MICROSOFT MAKES NO WARRANTIES, EXPRESS, IMPLIED OR STATUTORY, AS TO THE INFORMATION IN THIS PRESENTATION.</a:t>
            </a: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23850" y="228600"/>
            <a:ext cx="8947150" cy="1421928"/>
          </a:xfrm>
        </p:spPr>
        <p:txBody>
          <a:bodyPr/>
          <a:lstStyle/>
          <a:p>
            <a:r>
              <a:rPr lang="en-US" dirty="0" smtClean="0"/>
              <a:t>Moving to the Windows Logo Program</a:t>
            </a:r>
            <a:endParaRPr lang="en-US" dirty="0"/>
          </a:p>
        </p:txBody>
      </p:sp>
      <p:sp>
        <p:nvSpPr>
          <p:cNvPr id="3" name="Content Placeholder 2"/>
          <p:cNvSpPr>
            <a:spLocks noGrp="1"/>
          </p:cNvSpPr>
          <p:nvPr>
            <p:ph idx="1"/>
          </p:nvPr>
        </p:nvSpPr>
        <p:spPr>
          <a:xfrm>
            <a:off x="331838" y="1889587"/>
            <a:ext cx="8443913" cy="3637919"/>
          </a:xfrm>
        </p:spPr>
        <p:txBody>
          <a:bodyPr/>
          <a:lstStyle/>
          <a:p>
            <a:r>
              <a:rPr lang="en-US" dirty="0" smtClean="0"/>
              <a:t>Windows Logo Program has a lot of momentum</a:t>
            </a:r>
          </a:p>
          <a:p>
            <a:r>
              <a:rPr lang="en-US" dirty="0" smtClean="0"/>
              <a:t>Great Partner Incentive Programs such as the CNET Feed</a:t>
            </a:r>
          </a:p>
          <a:p>
            <a:r>
              <a:rPr lang="en-US" dirty="0" smtClean="0"/>
              <a:t>Microsoft Begins Embracing the DLNA Digital Living Network Alliance Specification</a:t>
            </a:r>
          </a:p>
          <a:p>
            <a:r>
              <a:rPr lang="en-US" dirty="0" smtClean="0"/>
              <a:t>Improved support infrastructure</a:t>
            </a:r>
            <a:endParaRPr lang="en-US" dirty="0"/>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Rounded Rectangle 15"/>
          <p:cNvSpPr/>
          <p:nvPr/>
        </p:nvSpPr>
        <p:spPr bwMode="auto">
          <a:xfrm>
            <a:off x="592667" y="1075267"/>
            <a:ext cx="8009466" cy="4699000"/>
          </a:xfrm>
          <a:prstGeom prst="roundRect">
            <a:avLst/>
          </a:prstGeom>
          <a:ln>
            <a:headEnd type="none" w="med" len="med"/>
            <a:tailEnd type="none" w="med" len="med"/>
          </a:ln>
          <a:effectLst>
            <a:glow rad="63500">
              <a:schemeClr val="accent3">
                <a:satMod val="175000"/>
                <a:alpha val="40000"/>
              </a:schemeClr>
            </a:glow>
          </a:effectLst>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3600" b="0" i="0" u="none" strike="noStrike" cap="none" normalizeH="0" baseline="0" smtClean="0">
              <a:solidFill>
                <a:schemeClr val="tx2"/>
              </a:solidFill>
              <a:effectLst>
                <a:outerShdw blurRad="38100" dist="38100" dir="2700000" algn="tl">
                  <a:srgbClr val="000000">
                    <a:alpha val="43137"/>
                  </a:srgbClr>
                </a:outerShdw>
              </a:effectLst>
              <a:latin typeface="Segoe Semibold" pitchFamily="34" charset="0"/>
            </a:endParaRPr>
          </a:p>
        </p:txBody>
      </p:sp>
      <p:sp>
        <p:nvSpPr>
          <p:cNvPr id="2" name="Title 1"/>
          <p:cNvSpPr>
            <a:spLocks noGrp="1"/>
          </p:cNvSpPr>
          <p:nvPr>
            <p:ph type="title"/>
          </p:nvPr>
        </p:nvSpPr>
        <p:spPr/>
        <p:txBody>
          <a:bodyPr/>
          <a:lstStyle/>
          <a:p>
            <a:r>
              <a:rPr lang="en-US" dirty="0" smtClean="0"/>
              <a:t>Current Devices and Ecosystem</a:t>
            </a:r>
            <a:endParaRPr lang="en-US" dirty="0"/>
          </a:p>
        </p:txBody>
      </p:sp>
      <p:pic>
        <p:nvPicPr>
          <p:cNvPr id="8" name="Picture 12"/>
          <p:cNvPicPr>
            <a:picLocks noChangeAspect="1" noChangeArrowheads="1"/>
          </p:cNvPicPr>
          <p:nvPr/>
        </p:nvPicPr>
        <p:blipFill>
          <a:blip r:embed="rId3" cstate="print"/>
          <a:srcRect/>
          <a:stretch>
            <a:fillRect/>
          </a:stretch>
        </p:blipFill>
        <p:spPr bwMode="auto">
          <a:xfrm>
            <a:off x="4597398" y="1354666"/>
            <a:ext cx="2421468" cy="669027"/>
          </a:xfrm>
          <a:prstGeom prst="rect">
            <a:avLst/>
          </a:prstGeom>
          <a:noFill/>
          <a:ln w="9525">
            <a:noFill/>
            <a:miter lim="800000"/>
            <a:headEnd/>
            <a:tailEnd/>
          </a:ln>
          <a:effectLst/>
        </p:spPr>
      </p:pic>
      <p:pic>
        <p:nvPicPr>
          <p:cNvPr id="123908" name="Picture 4" descr="Roku"/>
          <p:cNvPicPr>
            <a:picLocks noChangeAspect="1" noChangeArrowheads="1"/>
          </p:cNvPicPr>
          <p:nvPr/>
        </p:nvPicPr>
        <p:blipFill>
          <a:blip r:embed="rId4" cstate="print"/>
          <a:srcRect/>
          <a:stretch>
            <a:fillRect/>
          </a:stretch>
        </p:blipFill>
        <p:spPr bwMode="auto">
          <a:xfrm>
            <a:off x="6234642" y="2358495"/>
            <a:ext cx="2182039" cy="1146705"/>
          </a:xfrm>
          <a:prstGeom prst="rect">
            <a:avLst/>
          </a:prstGeom>
          <a:noFill/>
        </p:spPr>
      </p:pic>
      <p:pic>
        <p:nvPicPr>
          <p:cNvPr id="123906" name="Picture 2" descr="Close this window"/>
          <p:cNvPicPr>
            <a:picLocks noChangeAspect="1" noChangeArrowheads="1"/>
          </p:cNvPicPr>
          <p:nvPr/>
        </p:nvPicPr>
        <p:blipFill>
          <a:blip r:embed="rId5"/>
          <a:srcRect/>
          <a:stretch>
            <a:fillRect/>
          </a:stretch>
        </p:blipFill>
        <p:spPr bwMode="auto">
          <a:xfrm>
            <a:off x="901701" y="1374246"/>
            <a:ext cx="2507368" cy="1504421"/>
          </a:xfrm>
          <a:prstGeom prst="rect">
            <a:avLst/>
          </a:prstGeom>
          <a:noFill/>
        </p:spPr>
      </p:pic>
      <p:pic>
        <p:nvPicPr>
          <p:cNvPr id="13" name="Picture 14" descr="http://www.edge-online.co.uk/archives/xbox360_1.jpg"/>
          <p:cNvPicPr>
            <a:picLocks noChangeAspect="1" noChangeArrowheads="1"/>
          </p:cNvPicPr>
          <p:nvPr/>
        </p:nvPicPr>
        <p:blipFill>
          <a:blip r:embed="rId6" cstate="print"/>
          <a:srcRect/>
          <a:stretch>
            <a:fillRect/>
          </a:stretch>
        </p:blipFill>
        <p:spPr bwMode="auto">
          <a:xfrm>
            <a:off x="6303433" y="3371850"/>
            <a:ext cx="2086481" cy="2089150"/>
          </a:xfrm>
          <a:prstGeom prst="rect">
            <a:avLst/>
          </a:prstGeom>
          <a:noFill/>
        </p:spPr>
      </p:pic>
      <p:pic>
        <p:nvPicPr>
          <p:cNvPr id="123914" name="Picture 10" descr="http://computermonger.com/wp-content/uploads/LAPTOPS/Gateway_T_1616_14.1_inch_Laptop.jpg"/>
          <p:cNvPicPr>
            <a:picLocks noChangeAspect="1" noChangeArrowheads="1"/>
          </p:cNvPicPr>
          <p:nvPr/>
        </p:nvPicPr>
        <p:blipFill>
          <a:blip r:embed="rId7" cstate="print"/>
          <a:srcRect/>
          <a:stretch>
            <a:fillRect/>
          </a:stretch>
        </p:blipFill>
        <p:spPr bwMode="auto">
          <a:xfrm>
            <a:off x="927100" y="3690408"/>
            <a:ext cx="1419071" cy="1194858"/>
          </a:xfrm>
          <a:prstGeom prst="rect">
            <a:avLst/>
          </a:prstGeom>
          <a:noFill/>
        </p:spPr>
      </p:pic>
      <p:sp>
        <p:nvSpPr>
          <p:cNvPr id="25" name="Oval 24"/>
          <p:cNvSpPr/>
          <p:nvPr/>
        </p:nvSpPr>
        <p:spPr bwMode="auto">
          <a:xfrm>
            <a:off x="3378200" y="2624667"/>
            <a:ext cx="2074333" cy="1947333"/>
          </a:xfrm>
          <a:prstGeom prst="ellipse">
            <a:avLst/>
          </a:prstGeom>
          <a:noFill/>
          <a:ln w="9525" cap="flat" cmpd="sng" algn="ctr">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3600" b="0" i="0" u="none" strike="noStrike" cap="none" normalizeH="0" baseline="0" smtClean="0">
              <a:solidFill>
                <a:schemeClr val="tx2"/>
              </a:solidFill>
              <a:effectLst>
                <a:outerShdw blurRad="38100" dist="38100" dir="2700000" algn="tl">
                  <a:srgbClr val="000000">
                    <a:alpha val="43137"/>
                  </a:srgbClr>
                </a:outerShdw>
              </a:effectLst>
              <a:latin typeface="Segoe Semibold" pitchFamily="34" charset="0"/>
            </a:endParaRPr>
          </a:p>
        </p:txBody>
      </p:sp>
      <p:sp>
        <p:nvSpPr>
          <p:cNvPr id="26" name="Oval 25"/>
          <p:cNvSpPr/>
          <p:nvPr/>
        </p:nvSpPr>
        <p:spPr bwMode="auto">
          <a:xfrm>
            <a:off x="3166533" y="2794000"/>
            <a:ext cx="2319867" cy="1981200"/>
          </a:xfrm>
          <a:prstGeom prst="ellipse">
            <a:avLst/>
          </a:prstGeom>
          <a:noFill/>
          <a:ln w="9525" cap="flat" cmpd="sng" algn="ctr">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3600" b="0" i="0" u="none" strike="noStrike" cap="none" normalizeH="0" baseline="0" smtClean="0">
              <a:solidFill>
                <a:schemeClr val="tx2"/>
              </a:solidFill>
              <a:effectLst>
                <a:outerShdw blurRad="38100" dist="38100" dir="2700000" algn="tl">
                  <a:srgbClr val="000000">
                    <a:alpha val="43137"/>
                  </a:srgbClr>
                </a:outerShdw>
              </a:effectLst>
              <a:latin typeface="Segoe Semibold" pitchFamily="34" charset="0"/>
            </a:endParaRPr>
          </a:p>
        </p:txBody>
      </p:sp>
      <p:pic>
        <p:nvPicPr>
          <p:cNvPr id="2050" name="Picture 2" descr="\\eventsql\dvd\Online_ART\DVD_ART34\Artwork_Imagery\Shapes\Lines\7 dotted line spoke.png"/>
          <p:cNvPicPr>
            <a:picLocks noChangeAspect="1" noChangeArrowheads="1"/>
          </p:cNvPicPr>
          <p:nvPr/>
        </p:nvPicPr>
        <p:blipFill>
          <a:blip r:embed="rId8"/>
          <a:srcRect/>
          <a:stretch>
            <a:fillRect/>
          </a:stretch>
        </p:blipFill>
        <p:spPr bwMode="auto">
          <a:xfrm>
            <a:off x="1998134" y="1507143"/>
            <a:ext cx="4432173" cy="3505124"/>
          </a:xfrm>
          <a:prstGeom prst="rect">
            <a:avLst/>
          </a:prstGeom>
          <a:noFill/>
        </p:spPr>
      </p:pic>
      <p:pic>
        <p:nvPicPr>
          <p:cNvPr id="2051" name="Picture 3" descr="\\eventsql\dvd\Online_ART\DVD_ART34\Artwork_Imagery\Hardware Photos\OEM HW\COMPUTERS - PC, Tablet, Laptop, UMPC\Vista Fashion Laptops and PCs\Dell 2010 Windows Vista Desktop.png"/>
          <p:cNvPicPr>
            <a:picLocks noChangeAspect="1" noChangeArrowheads="1"/>
          </p:cNvPicPr>
          <p:nvPr/>
        </p:nvPicPr>
        <p:blipFill>
          <a:blip r:embed="rId9"/>
          <a:srcRect/>
          <a:stretch>
            <a:fillRect/>
          </a:stretch>
        </p:blipFill>
        <p:spPr bwMode="auto">
          <a:xfrm>
            <a:off x="3109385" y="4011612"/>
            <a:ext cx="1999385" cy="1737255"/>
          </a:xfrm>
          <a:prstGeom prst="rect">
            <a:avLst/>
          </a:prstGeom>
          <a:noFill/>
        </p:spPr>
      </p:pic>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46152" y="262053"/>
            <a:ext cx="8515350" cy="1421928"/>
          </a:xfrm>
        </p:spPr>
        <p:txBody>
          <a:bodyPr/>
          <a:lstStyle/>
          <a:p>
            <a:pPr algn="ctr"/>
            <a:r>
              <a:rPr lang="en-US" dirty="0" smtClean="0"/>
              <a:t>Digital Living Network Alliance</a:t>
            </a:r>
            <a:br>
              <a:rPr lang="en-US" dirty="0" smtClean="0"/>
            </a:br>
            <a:r>
              <a:rPr lang="en-US" dirty="0" smtClean="0"/>
              <a:t> “2-box model”</a:t>
            </a:r>
            <a:endParaRPr lang="en-US" dirty="0"/>
          </a:p>
        </p:txBody>
      </p:sp>
      <p:grpSp>
        <p:nvGrpSpPr>
          <p:cNvPr id="3" name="Group 12"/>
          <p:cNvGrpSpPr/>
          <p:nvPr/>
        </p:nvGrpSpPr>
        <p:grpSpPr>
          <a:xfrm>
            <a:off x="5498872" y="3086925"/>
            <a:ext cx="2557850" cy="2106027"/>
            <a:chOff x="2429626" y="2145102"/>
            <a:chExt cx="2018655" cy="3856007"/>
          </a:xfrm>
        </p:grpSpPr>
        <p:sp>
          <p:nvSpPr>
            <p:cNvPr id="8" name="Rounded Rectangle 7"/>
            <p:cNvSpPr/>
            <p:nvPr/>
          </p:nvSpPr>
          <p:spPr bwMode="auto">
            <a:xfrm>
              <a:off x="2429626" y="2145102"/>
              <a:ext cx="2018655" cy="3856007"/>
            </a:xfrm>
            <a:prstGeom prst="roundRect">
              <a:avLst>
                <a:gd name="adj" fmla="val 7215"/>
              </a:avLst>
            </a:prstGeom>
            <a:gradFill flip="none" rotWithShape="1">
              <a:gsLst>
                <a:gs pos="0">
                  <a:schemeClr val="tx1"/>
                </a:gs>
                <a:gs pos="38000">
                  <a:schemeClr val="tx1">
                    <a:alpha val="0"/>
                  </a:schemeClr>
                </a:gs>
              </a:gsLst>
              <a:lin ang="5400000" scaled="1"/>
              <a:tileRect/>
            </a:gradFill>
            <a:ln w="19050" cap="flat" cmpd="sng" algn="ctr">
              <a:solidFill>
                <a:srgbClr val="FFFFFF">
                  <a:alpha val="23922"/>
                </a:srgbClr>
              </a:soli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algn="r" eaLnBrk="0" fontAlgn="base" hangingPunct="0">
                <a:spcBef>
                  <a:spcPct val="0"/>
                </a:spcBef>
                <a:spcAft>
                  <a:spcPct val="0"/>
                </a:spcAft>
              </a:pPr>
              <a:endParaRPr lang="en-US" sz="2400" dirty="0" smtClean="0">
                <a:latin typeface="Segoe" pitchFamily="34" charset="0"/>
              </a:endParaRPr>
            </a:p>
          </p:txBody>
        </p:sp>
        <p:sp>
          <p:nvSpPr>
            <p:cNvPr id="9" name="Rounded Rectangle 8"/>
            <p:cNvSpPr/>
            <p:nvPr/>
          </p:nvSpPr>
          <p:spPr bwMode="auto">
            <a:xfrm>
              <a:off x="2478515" y="2196860"/>
              <a:ext cx="1918080" cy="3752491"/>
            </a:xfrm>
            <a:prstGeom prst="roundRect">
              <a:avLst>
                <a:gd name="adj" fmla="val 7034"/>
              </a:avLst>
            </a:prstGeom>
            <a:gradFill flip="none" rotWithShape="1">
              <a:gsLst>
                <a:gs pos="0">
                  <a:srgbClr val="FDF559"/>
                </a:gs>
                <a:gs pos="46000">
                  <a:srgbClr val="FEB21A"/>
                </a:gs>
                <a:gs pos="100000">
                  <a:srgbClr val="D26900"/>
                </a:gs>
              </a:gsLst>
              <a:path path="circle">
                <a:fillToRect l="50000" t="50000" r="50000" b="50000"/>
              </a:path>
              <a:tileRect/>
            </a:gradFill>
            <a:ln w="19050" cap="flat" cmpd="sng" algn="ctr">
              <a:noFill/>
              <a:prstDash val="solid"/>
              <a:round/>
              <a:headEnd type="none" w="med" len="med"/>
              <a:tailEnd type="none" w="med" len="med"/>
            </a:ln>
            <a:effectLst>
              <a:innerShdw blurRad="406400">
                <a:srgbClr val="FDF559"/>
              </a:innerShdw>
            </a:effectLst>
          </p:spPr>
          <p:txBody>
            <a:bodyPr vert="horz" wrap="square" lIns="91440" tIns="45720" rIns="91440" bIns="45720" numCol="1" rtlCol="0" anchor="ctr" anchorCtr="0" compatLnSpc="1">
              <a:prstTxWarp prst="textNoShape">
                <a:avLst/>
              </a:prstTxWarp>
            </a:bodyPr>
            <a:lstStyle/>
            <a:p>
              <a:pPr algn="r" eaLnBrk="0" fontAlgn="base" hangingPunct="0">
                <a:spcBef>
                  <a:spcPct val="0"/>
                </a:spcBef>
                <a:spcAft>
                  <a:spcPct val="0"/>
                </a:spcAft>
              </a:pPr>
              <a:endParaRPr lang="en-US" sz="2400" dirty="0" smtClean="0">
                <a:latin typeface="Segoe" pitchFamily="34" charset="0"/>
              </a:endParaRPr>
            </a:p>
          </p:txBody>
        </p:sp>
      </p:grpSp>
      <p:grpSp>
        <p:nvGrpSpPr>
          <p:cNvPr id="4" name="Group 12"/>
          <p:cNvGrpSpPr/>
          <p:nvPr/>
        </p:nvGrpSpPr>
        <p:grpSpPr>
          <a:xfrm>
            <a:off x="1286099" y="3097848"/>
            <a:ext cx="2557850" cy="2106027"/>
            <a:chOff x="2429626" y="2145102"/>
            <a:chExt cx="2018655" cy="3856007"/>
          </a:xfrm>
        </p:grpSpPr>
        <p:sp>
          <p:nvSpPr>
            <p:cNvPr id="11" name="Rounded Rectangle 10"/>
            <p:cNvSpPr/>
            <p:nvPr/>
          </p:nvSpPr>
          <p:spPr bwMode="auto">
            <a:xfrm>
              <a:off x="2429626" y="2145102"/>
              <a:ext cx="2018655" cy="3856007"/>
            </a:xfrm>
            <a:prstGeom prst="roundRect">
              <a:avLst>
                <a:gd name="adj" fmla="val 7215"/>
              </a:avLst>
            </a:prstGeom>
            <a:gradFill flip="none" rotWithShape="1">
              <a:gsLst>
                <a:gs pos="0">
                  <a:schemeClr val="tx1"/>
                </a:gs>
                <a:gs pos="38000">
                  <a:schemeClr val="tx1">
                    <a:alpha val="0"/>
                  </a:schemeClr>
                </a:gs>
              </a:gsLst>
              <a:lin ang="5400000" scaled="1"/>
              <a:tileRect/>
            </a:gradFill>
            <a:ln w="19050" cap="flat" cmpd="sng" algn="ctr">
              <a:solidFill>
                <a:srgbClr val="FFFFFF">
                  <a:alpha val="23922"/>
                </a:srgbClr>
              </a:soli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algn="r" eaLnBrk="0" fontAlgn="base" hangingPunct="0">
                <a:spcBef>
                  <a:spcPct val="0"/>
                </a:spcBef>
                <a:spcAft>
                  <a:spcPct val="0"/>
                </a:spcAft>
              </a:pPr>
              <a:endParaRPr lang="en-US" sz="2400" dirty="0" smtClean="0">
                <a:latin typeface="Segoe" pitchFamily="34" charset="0"/>
              </a:endParaRPr>
            </a:p>
          </p:txBody>
        </p:sp>
        <p:sp>
          <p:nvSpPr>
            <p:cNvPr id="12" name="Rounded Rectangle 11"/>
            <p:cNvSpPr/>
            <p:nvPr/>
          </p:nvSpPr>
          <p:spPr bwMode="auto">
            <a:xfrm>
              <a:off x="2478515" y="2196860"/>
              <a:ext cx="1918080" cy="3752491"/>
            </a:xfrm>
            <a:prstGeom prst="roundRect">
              <a:avLst>
                <a:gd name="adj" fmla="val 7034"/>
              </a:avLst>
            </a:prstGeom>
            <a:gradFill flip="none" rotWithShape="1">
              <a:gsLst>
                <a:gs pos="0">
                  <a:srgbClr val="FC8CE7"/>
                </a:gs>
                <a:gs pos="46000">
                  <a:srgbClr val="E527F9"/>
                </a:gs>
                <a:gs pos="100000">
                  <a:srgbClr val="7C02B2"/>
                </a:gs>
              </a:gsLst>
              <a:path path="circle">
                <a:fillToRect l="50000" t="50000" r="50000" b="50000"/>
              </a:path>
              <a:tileRect/>
            </a:gradFill>
            <a:ln w="19050" cap="flat" cmpd="sng" algn="ctr">
              <a:noFill/>
              <a:prstDash val="solid"/>
              <a:round/>
              <a:headEnd type="none" w="med" len="med"/>
              <a:tailEnd type="none" w="med" len="med"/>
            </a:ln>
            <a:effectLst>
              <a:innerShdw blurRad="406400">
                <a:srgbClr val="FC8CE7"/>
              </a:innerShdw>
            </a:effectLst>
          </p:spPr>
          <p:txBody>
            <a:bodyPr vert="horz" wrap="square" lIns="91440" tIns="45720" rIns="91440" bIns="45720" numCol="1" rtlCol="0" anchor="ctr" anchorCtr="0" compatLnSpc="1">
              <a:prstTxWarp prst="textNoShape">
                <a:avLst/>
              </a:prstTxWarp>
            </a:bodyPr>
            <a:lstStyle/>
            <a:p>
              <a:pPr algn="r" eaLnBrk="0" fontAlgn="base" hangingPunct="0">
                <a:spcBef>
                  <a:spcPct val="0"/>
                </a:spcBef>
                <a:spcAft>
                  <a:spcPct val="0"/>
                </a:spcAft>
              </a:pPr>
              <a:endParaRPr lang="en-US" sz="2400" dirty="0" smtClean="0">
                <a:latin typeface="Segoe" pitchFamily="34" charset="0"/>
              </a:endParaRPr>
            </a:p>
          </p:txBody>
        </p:sp>
      </p:grpSp>
      <p:pic>
        <p:nvPicPr>
          <p:cNvPr id="16" name="Picture 65" descr="gaming"/>
          <p:cNvPicPr>
            <a:picLocks noChangeAspect="1" noChangeArrowheads="1"/>
          </p:cNvPicPr>
          <p:nvPr/>
        </p:nvPicPr>
        <p:blipFill>
          <a:blip r:embed="rId3"/>
          <a:srcRect/>
          <a:stretch>
            <a:fillRect/>
          </a:stretch>
        </p:blipFill>
        <p:spPr bwMode="auto">
          <a:xfrm>
            <a:off x="6353780" y="4028211"/>
            <a:ext cx="888882" cy="812912"/>
          </a:xfrm>
          <a:prstGeom prst="rect">
            <a:avLst/>
          </a:prstGeom>
          <a:noFill/>
          <a:ln w="9525">
            <a:noFill/>
            <a:miter lim="800000"/>
            <a:headEnd/>
            <a:tailEnd/>
          </a:ln>
        </p:spPr>
      </p:pic>
      <p:sp>
        <p:nvSpPr>
          <p:cNvPr id="17" name="TextBox 16"/>
          <p:cNvSpPr txBox="1"/>
          <p:nvPr/>
        </p:nvSpPr>
        <p:spPr>
          <a:xfrm>
            <a:off x="5667469" y="3127311"/>
            <a:ext cx="2272418" cy="769437"/>
          </a:xfrm>
          <a:prstGeom prst="rect">
            <a:avLst/>
          </a:prstGeom>
          <a:noFill/>
        </p:spPr>
        <p:txBody>
          <a:bodyPr wrap="square" lIns="91436" tIns="45718" rIns="91436" bIns="45718" rtlCol="0">
            <a:spAutoFit/>
          </a:bodyPr>
          <a:lstStyle/>
          <a:p>
            <a:pPr algn="ctr"/>
            <a:r>
              <a:rPr lang="en-US" sz="2800" i="1" dirty="0" smtClean="0">
                <a:ln w="3175" cmpd="sng">
                  <a:solidFill>
                    <a:schemeClr val="bg2">
                      <a:alpha val="74000"/>
                    </a:schemeClr>
                  </a:solidFill>
                </a:ln>
                <a:gradFill flip="none" rotWithShape="1">
                  <a:gsLst>
                    <a:gs pos="0">
                      <a:schemeClr val="tx1"/>
                    </a:gs>
                    <a:gs pos="100000">
                      <a:srgbClr val="FDD339"/>
                    </a:gs>
                  </a:gsLst>
                  <a:lin ang="5400000" scaled="1"/>
                  <a:tileRect/>
                </a:gradFill>
                <a:effectLst>
                  <a:outerShdw blurRad="165100" dist="63500" dir="5400000" algn="ctr" rotWithShape="0">
                    <a:prstClr val="black"/>
                  </a:outerShdw>
                </a:effectLst>
                <a:latin typeface="Segoe Black" pitchFamily="34" charset="0"/>
              </a:rPr>
              <a:t>DMP</a:t>
            </a:r>
          </a:p>
          <a:p>
            <a:pPr algn="ctr"/>
            <a:r>
              <a:rPr lang="en-US" sz="1600" i="1" dirty="0" smtClean="0">
                <a:ln w="3175" cmpd="sng">
                  <a:solidFill>
                    <a:schemeClr val="bg2">
                      <a:alpha val="74000"/>
                    </a:schemeClr>
                  </a:solidFill>
                </a:ln>
                <a:gradFill flip="none" rotWithShape="1">
                  <a:gsLst>
                    <a:gs pos="0">
                      <a:schemeClr val="tx1"/>
                    </a:gs>
                    <a:gs pos="100000">
                      <a:srgbClr val="FDD339"/>
                    </a:gs>
                  </a:gsLst>
                  <a:lin ang="5400000" scaled="1"/>
                  <a:tileRect/>
                </a:gradFill>
                <a:effectLst>
                  <a:outerShdw blurRad="165100" dist="63500" dir="5400000" algn="ctr" rotWithShape="0">
                    <a:prstClr val="black"/>
                  </a:outerShdw>
                </a:effectLst>
                <a:latin typeface="Segoe Black" pitchFamily="34" charset="0"/>
              </a:rPr>
              <a:t>Digital Media Player</a:t>
            </a:r>
            <a:endParaRPr lang="en-US" sz="1600" i="1" dirty="0">
              <a:ln w="3175" cmpd="sng">
                <a:solidFill>
                  <a:schemeClr val="bg2">
                    <a:alpha val="74000"/>
                  </a:schemeClr>
                </a:solidFill>
              </a:ln>
              <a:gradFill flip="none" rotWithShape="1">
                <a:gsLst>
                  <a:gs pos="0">
                    <a:schemeClr val="tx1"/>
                  </a:gs>
                  <a:gs pos="100000">
                    <a:srgbClr val="FDD339"/>
                  </a:gs>
                </a:gsLst>
                <a:lin ang="5400000" scaled="1"/>
                <a:tileRect/>
              </a:gradFill>
              <a:effectLst>
                <a:outerShdw blurRad="165100" dist="63500" dir="5400000" algn="ctr" rotWithShape="0">
                  <a:prstClr val="black"/>
                </a:outerShdw>
              </a:effectLst>
              <a:latin typeface="Segoe Black" pitchFamily="34" charset="0"/>
            </a:endParaRPr>
          </a:p>
        </p:txBody>
      </p:sp>
      <p:sp>
        <p:nvSpPr>
          <p:cNvPr id="18" name="TextBox 17"/>
          <p:cNvSpPr txBox="1"/>
          <p:nvPr/>
        </p:nvSpPr>
        <p:spPr>
          <a:xfrm>
            <a:off x="1367055" y="3164594"/>
            <a:ext cx="2417275" cy="769437"/>
          </a:xfrm>
          <a:prstGeom prst="rect">
            <a:avLst/>
          </a:prstGeom>
          <a:noFill/>
        </p:spPr>
        <p:txBody>
          <a:bodyPr wrap="square" lIns="91436" tIns="45718" rIns="91436" bIns="45718" rtlCol="0">
            <a:spAutoFit/>
          </a:bodyPr>
          <a:lstStyle/>
          <a:p>
            <a:pPr algn="ctr"/>
            <a:r>
              <a:rPr lang="en-US" sz="2800" i="1" dirty="0" smtClean="0">
                <a:ln w="3175" cmpd="sng">
                  <a:solidFill>
                    <a:schemeClr val="bg2">
                      <a:alpha val="74000"/>
                    </a:schemeClr>
                  </a:solidFill>
                </a:ln>
                <a:gradFill flip="none" rotWithShape="1">
                  <a:gsLst>
                    <a:gs pos="0">
                      <a:schemeClr val="tx1"/>
                    </a:gs>
                    <a:gs pos="100000">
                      <a:srgbClr val="FDD339"/>
                    </a:gs>
                  </a:gsLst>
                  <a:lin ang="5400000" scaled="1"/>
                  <a:tileRect/>
                </a:gradFill>
                <a:effectLst>
                  <a:outerShdw blurRad="165100" dist="63500" dir="5400000" algn="ctr" rotWithShape="0">
                    <a:prstClr val="black"/>
                  </a:outerShdw>
                </a:effectLst>
                <a:latin typeface="Segoe Black" pitchFamily="34" charset="0"/>
              </a:rPr>
              <a:t>DMS</a:t>
            </a:r>
          </a:p>
          <a:p>
            <a:pPr algn="ctr"/>
            <a:r>
              <a:rPr lang="en-US" sz="1600" i="1" dirty="0" smtClean="0">
                <a:ln w="3175" cmpd="sng">
                  <a:solidFill>
                    <a:schemeClr val="bg2">
                      <a:alpha val="74000"/>
                    </a:schemeClr>
                  </a:solidFill>
                </a:ln>
                <a:gradFill flip="none" rotWithShape="1">
                  <a:gsLst>
                    <a:gs pos="0">
                      <a:schemeClr val="tx1"/>
                    </a:gs>
                    <a:gs pos="100000">
                      <a:srgbClr val="FDD339"/>
                    </a:gs>
                  </a:gsLst>
                  <a:lin ang="5400000" scaled="1"/>
                  <a:tileRect/>
                </a:gradFill>
                <a:effectLst>
                  <a:outerShdw blurRad="165100" dist="63500" dir="5400000" algn="ctr" rotWithShape="0">
                    <a:prstClr val="black"/>
                  </a:outerShdw>
                </a:effectLst>
                <a:latin typeface="Segoe Black" pitchFamily="34" charset="0"/>
              </a:rPr>
              <a:t>Digital Media Server</a:t>
            </a:r>
            <a:endParaRPr lang="en-US" sz="1600" i="1" dirty="0">
              <a:ln w="3175" cmpd="sng">
                <a:solidFill>
                  <a:schemeClr val="bg2">
                    <a:alpha val="74000"/>
                  </a:schemeClr>
                </a:solidFill>
              </a:ln>
              <a:gradFill flip="none" rotWithShape="1">
                <a:gsLst>
                  <a:gs pos="0">
                    <a:schemeClr val="tx1"/>
                  </a:gs>
                  <a:gs pos="100000">
                    <a:srgbClr val="FDD339"/>
                  </a:gs>
                </a:gsLst>
                <a:lin ang="5400000" scaled="1"/>
                <a:tileRect/>
              </a:gradFill>
              <a:effectLst>
                <a:outerShdw blurRad="165100" dist="63500" dir="5400000" algn="ctr" rotWithShape="0">
                  <a:prstClr val="black"/>
                </a:outerShdw>
              </a:effectLst>
              <a:latin typeface="Segoe Black" pitchFamily="34" charset="0"/>
            </a:endParaRPr>
          </a:p>
        </p:txBody>
      </p:sp>
      <p:cxnSp>
        <p:nvCxnSpPr>
          <p:cNvPr id="23" name="Straight Arrow Connector 22"/>
          <p:cNvCxnSpPr/>
          <p:nvPr/>
        </p:nvCxnSpPr>
        <p:spPr bwMode="auto">
          <a:xfrm rot="10800000" flipV="1">
            <a:off x="4191755" y="4191729"/>
            <a:ext cx="1204111" cy="9053"/>
          </a:xfrm>
          <a:prstGeom prst="straightConnector1">
            <a:avLst/>
          </a:prstGeom>
          <a:noFill/>
          <a:ln w="9525" cap="flat" cmpd="sng" algn="ctr">
            <a:prstDash val="solid"/>
            <a:round/>
            <a:headEnd type="none" w="med" len="med"/>
            <a:tailEnd type="arrow"/>
          </a:ln>
          <a:effectLst/>
        </p:spPr>
      </p:cxnSp>
      <p:cxnSp>
        <p:nvCxnSpPr>
          <p:cNvPr id="25" name="Straight Arrow Connector 24"/>
          <p:cNvCxnSpPr/>
          <p:nvPr/>
        </p:nvCxnSpPr>
        <p:spPr bwMode="auto">
          <a:xfrm rot="10800000">
            <a:off x="3992581" y="4191730"/>
            <a:ext cx="1312751" cy="1588"/>
          </a:xfrm>
          <a:prstGeom prst="straightConnector1">
            <a:avLst/>
          </a:prstGeom>
          <a:ln>
            <a:headEnd type="none" w="med" len="med"/>
            <a:tailEnd type="arrow"/>
          </a:ln>
        </p:spPr>
        <p:style>
          <a:lnRef idx="3">
            <a:schemeClr val="accent5"/>
          </a:lnRef>
          <a:fillRef idx="0">
            <a:schemeClr val="accent5"/>
          </a:fillRef>
          <a:effectRef idx="2">
            <a:schemeClr val="accent5"/>
          </a:effectRef>
          <a:fontRef idx="minor">
            <a:schemeClr val="tx1"/>
          </a:fontRef>
        </p:style>
      </p:cxnSp>
      <p:cxnSp>
        <p:nvCxnSpPr>
          <p:cNvPr id="28" name="Straight Arrow Connector 27"/>
          <p:cNvCxnSpPr/>
          <p:nvPr/>
        </p:nvCxnSpPr>
        <p:spPr bwMode="auto">
          <a:xfrm flipV="1">
            <a:off x="4055953" y="4671563"/>
            <a:ext cx="1294645" cy="1"/>
          </a:xfrm>
          <a:prstGeom prst="straightConnector1">
            <a:avLst/>
          </a:prstGeom>
          <a:ln>
            <a:headEnd type="none" w="med" len="med"/>
            <a:tailEnd type="arrow"/>
          </a:ln>
        </p:spPr>
        <p:style>
          <a:lnRef idx="3">
            <a:schemeClr val="accent5"/>
          </a:lnRef>
          <a:fillRef idx="0">
            <a:schemeClr val="accent5"/>
          </a:fillRef>
          <a:effectRef idx="2">
            <a:schemeClr val="accent5"/>
          </a:effectRef>
          <a:fontRef idx="minor">
            <a:schemeClr val="tx1"/>
          </a:fontRef>
        </p:style>
      </p:cxnSp>
      <p:sp>
        <p:nvSpPr>
          <p:cNvPr id="32" name="TextBox 31"/>
          <p:cNvSpPr txBox="1"/>
          <p:nvPr/>
        </p:nvSpPr>
        <p:spPr>
          <a:xfrm>
            <a:off x="4098445" y="3838647"/>
            <a:ext cx="1120820" cy="369332"/>
          </a:xfrm>
          <a:prstGeom prst="rect">
            <a:avLst/>
          </a:prstGeom>
          <a:noFill/>
        </p:spPr>
        <p:txBody>
          <a:bodyPr wrap="none" rtlCol="0">
            <a:spAutoFit/>
          </a:bodyPr>
          <a:lstStyle/>
          <a:p>
            <a:r>
              <a:rPr lang="en-US" dirty="0" smtClean="0"/>
              <a:t>2 Request</a:t>
            </a:r>
            <a:endParaRPr lang="en-US" dirty="0"/>
          </a:p>
        </p:txBody>
      </p:sp>
      <p:sp>
        <p:nvSpPr>
          <p:cNvPr id="33" name="TextBox 32"/>
          <p:cNvSpPr txBox="1"/>
          <p:nvPr/>
        </p:nvSpPr>
        <p:spPr>
          <a:xfrm>
            <a:off x="4123261" y="4307918"/>
            <a:ext cx="1020023" cy="369332"/>
          </a:xfrm>
          <a:prstGeom prst="rect">
            <a:avLst/>
          </a:prstGeom>
          <a:noFill/>
        </p:spPr>
        <p:txBody>
          <a:bodyPr wrap="none" rtlCol="0">
            <a:spAutoFit/>
          </a:bodyPr>
          <a:lstStyle/>
          <a:p>
            <a:r>
              <a:rPr lang="en-US" dirty="0" smtClean="0"/>
              <a:t>3 Stream</a:t>
            </a:r>
            <a:endParaRPr lang="en-US" dirty="0"/>
          </a:p>
        </p:txBody>
      </p:sp>
      <p:cxnSp>
        <p:nvCxnSpPr>
          <p:cNvPr id="34" name="Straight Arrow Connector 33"/>
          <p:cNvCxnSpPr/>
          <p:nvPr/>
        </p:nvCxnSpPr>
        <p:spPr bwMode="auto">
          <a:xfrm rot="10800000" flipV="1">
            <a:off x="3984214" y="3703496"/>
            <a:ext cx="1322130" cy="755"/>
          </a:xfrm>
          <a:prstGeom prst="straightConnector1">
            <a:avLst/>
          </a:prstGeom>
          <a:ln>
            <a:headEnd type="none" w="med" len="med"/>
            <a:tailEnd type="arrow"/>
          </a:ln>
        </p:spPr>
        <p:style>
          <a:lnRef idx="3">
            <a:schemeClr val="accent5"/>
          </a:lnRef>
          <a:fillRef idx="0">
            <a:schemeClr val="accent5"/>
          </a:fillRef>
          <a:effectRef idx="2">
            <a:schemeClr val="accent5"/>
          </a:effectRef>
          <a:fontRef idx="minor">
            <a:schemeClr val="tx1"/>
          </a:fontRef>
        </p:style>
      </p:cxnSp>
      <p:sp>
        <p:nvSpPr>
          <p:cNvPr id="35" name="TextBox 34"/>
          <p:cNvSpPr txBox="1"/>
          <p:nvPr/>
        </p:nvSpPr>
        <p:spPr>
          <a:xfrm>
            <a:off x="4084158" y="3337746"/>
            <a:ext cx="1069524" cy="369332"/>
          </a:xfrm>
          <a:prstGeom prst="rect">
            <a:avLst/>
          </a:prstGeom>
          <a:noFill/>
        </p:spPr>
        <p:txBody>
          <a:bodyPr wrap="none" rtlCol="0">
            <a:spAutoFit/>
          </a:bodyPr>
          <a:lstStyle/>
          <a:p>
            <a:r>
              <a:rPr lang="en-US" dirty="0" smtClean="0"/>
              <a:t>1 Browse</a:t>
            </a:r>
            <a:endParaRPr lang="en-US" dirty="0"/>
          </a:p>
        </p:txBody>
      </p:sp>
      <p:pic>
        <p:nvPicPr>
          <p:cNvPr id="42" name="Picture 2" descr="C:\Users\scottman\AppData\Local\Microsoft\Windows\Temporary Internet Files\Content.IE5\DVEXFCUI\MCj04241920000[1].wmf"/>
          <p:cNvPicPr>
            <a:picLocks noChangeAspect="1" noChangeArrowheads="1"/>
          </p:cNvPicPr>
          <p:nvPr/>
        </p:nvPicPr>
        <p:blipFill>
          <a:blip r:embed="rId4"/>
          <a:srcRect/>
          <a:stretch>
            <a:fillRect/>
          </a:stretch>
        </p:blipFill>
        <p:spPr bwMode="auto">
          <a:xfrm>
            <a:off x="2192303" y="4031729"/>
            <a:ext cx="915705" cy="752187"/>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1000"/>
                                        <p:tgtEl>
                                          <p:spTgt spid="3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fade">
                                      <p:cBhvr>
                                        <p:cTn id="10" dur="1000"/>
                                        <p:tgtEl>
                                          <p:spTgt spid="3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fade">
                                      <p:cBhvr>
                                        <p:cTn id="15" dur="1000"/>
                                        <p:tgtEl>
                                          <p:spTgt spid="2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fade">
                                      <p:cBhvr>
                                        <p:cTn id="18" dur="1000"/>
                                        <p:tgtEl>
                                          <p:spTgt spid="3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fade">
                                      <p:cBhvr>
                                        <p:cTn id="26" dur="1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35"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NMD 2008 Platform</a:t>
            </a:r>
            <a:endParaRPr lang="en-US" dirty="0"/>
          </a:p>
        </p:txBody>
      </p:sp>
      <p:sp>
        <p:nvSpPr>
          <p:cNvPr id="12" name="Right Brace 11"/>
          <p:cNvSpPr/>
          <p:nvPr/>
        </p:nvSpPr>
        <p:spPr>
          <a:xfrm>
            <a:off x="7010400" y="5189220"/>
            <a:ext cx="228600" cy="685800"/>
          </a:xfrm>
          <a:prstGeom prst="rightBrace">
            <a:avLst>
              <a:gd name="adj1" fmla="val 8333"/>
              <a:gd name="adj2" fmla="val 48889"/>
            </a:avLst>
          </a:prstGeom>
          <a:ln>
            <a:solidFill>
              <a:schemeClr val="tx1"/>
            </a:solidFill>
          </a:ln>
          <a:effectLst>
            <a:outerShdw blurRad="50800" dist="38100" dir="2700000" algn="tl" rotWithShape="0">
              <a:prstClr val="black">
                <a:alpha val="51000"/>
              </a:prstClr>
            </a:outerShdw>
          </a:effectLst>
        </p:spPr>
        <p:style>
          <a:lnRef idx="2">
            <a:schemeClr val="dk1"/>
          </a:lnRef>
          <a:fillRef idx="0">
            <a:schemeClr val="dk1"/>
          </a:fillRef>
          <a:effectRef idx="1">
            <a:schemeClr val="dk1"/>
          </a:effectRef>
          <a:fontRef idx="minor">
            <a:schemeClr val="tx1"/>
          </a:fontRef>
        </p:style>
        <p:txBody>
          <a:bodyPr lIns="91436" tIns="45718" rIns="91436" bIns="45718" rtlCol="0" anchor="ctr"/>
          <a:lstStyle/>
          <a:p>
            <a:pPr algn="ctr"/>
            <a:endParaRPr lang="en-US"/>
          </a:p>
        </p:txBody>
      </p:sp>
      <p:sp>
        <p:nvSpPr>
          <p:cNvPr id="13" name="TextBox 12"/>
          <p:cNvSpPr txBox="1"/>
          <p:nvPr/>
        </p:nvSpPr>
        <p:spPr>
          <a:xfrm>
            <a:off x="7315199" y="5185590"/>
            <a:ext cx="1490133" cy="656590"/>
          </a:xfrm>
          <a:prstGeom prst="rect">
            <a:avLst/>
          </a:prstGeom>
          <a:noFill/>
        </p:spPr>
        <p:txBody>
          <a:bodyPr wrap="square" lIns="91436" tIns="45718" rIns="91436" bIns="45718" rtlCol="0">
            <a:spAutoFit/>
          </a:bodyPr>
          <a:lstStyle/>
          <a:p>
            <a:r>
              <a:rPr lang="en-US" dirty="0" smtClean="0">
                <a:effectLst>
                  <a:outerShdw blurRad="50800" dist="38100" dir="2700000" algn="tl" rotWithShape="0">
                    <a:prstClr val="black">
                      <a:alpha val="40000"/>
                    </a:prstClr>
                  </a:outerShdw>
                </a:effectLst>
              </a:rPr>
              <a:t>PFS Device Classes</a:t>
            </a:r>
            <a:endParaRPr lang="en-US" dirty="0">
              <a:effectLst>
                <a:outerShdw blurRad="50800" dist="38100" dir="2700000" algn="tl" rotWithShape="0">
                  <a:prstClr val="black">
                    <a:alpha val="40000"/>
                  </a:prstClr>
                </a:outerShdw>
              </a:effectLst>
            </a:endParaRPr>
          </a:p>
        </p:txBody>
      </p:sp>
      <p:sp>
        <p:nvSpPr>
          <p:cNvPr id="17" name="Right Brace 16"/>
          <p:cNvSpPr/>
          <p:nvPr/>
        </p:nvSpPr>
        <p:spPr>
          <a:xfrm flipV="1">
            <a:off x="7010400" y="2319198"/>
            <a:ext cx="228600" cy="1318260"/>
          </a:xfrm>
          <a:prstGeom prst="rightBrace">
            <a:avLst>
              <a:gd name="adj1" fmla="val 8333"/>
              <a:gd name="adj2" fmla="val 48889"/>
            </a:avLst>
          </a:prstGeom>
          <a:ln>
            <a:solidFill>
              <a:schemeClr val="tx1"/>
            </a:solidFill>
          </a:ln>
          <a:effectLst>
            <a:outerShdw blurRad="50800" dist="38100" dir="2700000" algn="tl" rotWithShape="0">
              <a:prstClr val="black">
                <a:alpha val="51000"/>
              </a:prstClr>
            </a:outerShdw>
          </a:effectLst>
        </p:spPr>
        <p:style>
          <a:lnRef idx="2">
            <a:schemeClr val="dk1"/>
          </a:lnRef>
          <a:fillRef idx="0">
            <a:schemeClr val="dk1"/>
          </a:fillRef>
          <a:effectRef idx="1">
            <a:schemeClr val="dk1"/>
          </a:effectRef>
          <a:fontRef idx="minor">
            <a:schemeClr val="tx1"/>
          </a:fontRef>
        </p:style>
        <p:txBody>
          <a:bodyPr lIns="91436" tIns="45718" rIns="91436" bIns="45718" rtlCol="0" anchor="ctr"/>
          <a:lstStyle/>
          <a:p>
            <a:pPr algn="ctr"/>
            <a:endParaRPr lang="en-US"/>
          </a:p>
        </p:txBody>
      </p:sp>
      <p:sp>
        <p:nvSpPr>
          <p:cNvPr id="18" name="TextBox 17"/>
          <p:cNvSpPr txBox="1"/>
          <p:nvPr/>
        </p:nvSpPr>
        <p:spPr>
          <a:xfrm>
            <a:off x="7315200" y="2342058"/>
            <a:ext cx="1676400" cy="938718"/>
          </a:xfrm>
          <a:prstGeom prst="rect">
            <a:avLst/>
          </a:prstGeom>
          <a:noFill/>
        </p:spPr>
        <p:txBody>
          <a:bodyPr wrap="square" lIns="91436" tIns="45718" rIns="91436" bIns="45718" rtlCol="0">
            <a:spAutoFit/>
          </a:bodyPr>
          <a:lstStyle/>
          <a:p>
            <a:r>
              <a:rPr lang="en-US" dirty="0" smtClean="0">
                <a:effectLst>
                  <a:outerShdw blurRad="50800" dist="38100" dir="2700000" algn="tl" rotWithShape="0">
                    <a:prstClr val="black">
                      <a:alpha val="40000"/>
                    </a:prstClr>
                  </a:outerShdw>
                </a:effectLst>
              </a:rPr>
              <a:t>Platform and Certification Marks</a:t>
            </a:r>
            <a:endParaRPr lang="en-US" dirty="0">
              <a:effectLst>
                <a:outerShdw blurRad="50800" dist="38100" dir="2700000" algn="tl" rotWithShape="0">
                  <a:prstClr val="black">
                    <a:alpha val="40000"/>
                  </a:prstClr>
                </a:outerShdw>
              </a:effectLst>
            </a:endParaRPr>
          </a:p>
        </p:txBody>
      </p:sp>
      <p:sp>
        <p:nvSpPr>
          <p:cNvPr id="22" name="Right Brace 21"/>
          <p:cNvSpPr/>
          <p:nvPr/>
        </p:nvSpPr>
        <p:spPr>
          <a:xfrm>
            <a:off x="7010400" y="3751758"/>
            <a:ext cx="228600" cy="426720"/>
          </a:xfrm>
          <a:prstGeom prst="rightBrace">
            <a:avLst>
              <a:gd name="adj1" fmla="val 8333"/>
              <a:gd name="adj2" fmla="val 48889"/>
            </a:avLst>
          </a:prstGeom>
          <a:ln>
            <a:solidFill>
              <a:schemeClr val="tx1"/>
            </a:solidFill>
          </a:ln>
          <a:effectLst>
            <a:outerShdw blurRad="50800" dist="38100" dir="2700000" algn="tl" rotWithShape="0">
              <a:prstClr val="black">
                <a:alpha val="51000"/>
              </a:prstClr>
            </a:outerShdw>
          </a:effectLst>
        </p:spPr>
        <p:style>
          <a:lnRef idx="2">
            <a:schemeClr val="dk1"/>
          </a:lnRef>
          <a:fillRef idx="0">
            <a:schemeClr val="dk1"/>
          </a:fillRef>
          <a:effectRef idx="1">
            <a:schemeClr val="dk1"/>
          </a:effectRef>
          <a:fontRef idx="minor">
            <a:schemeClr val="tx1"/>
          </a:fontRef>
        </p:style>
        <p:txBody>
          <a:bodyPr lIns="91436" tIns="45718" rIns="91436" bIns="45718" rtlCol="0" anchor="ctr"/>
          <a:lstStyle/>
          <a:p>
            <a:pPr algn="ctr"/>
            <a:endParaRPr lang="en-US"/>
          </a:p>
        </p:txBody>
      </p:sp>
      <p:sp>
        <p:nvSpPr>
          <p:cNvPr id="23" name="TextBox 22"/>
          <p:cNvSpPr txBox="1"/>
          <p:nvPr/>
        </p:nvSpPr>
        <p:spPr>
          <a:xfrm>
            <a:off x="7315200" y="3626208"/>
            <a:ext cx="1955800" cy="656590"/>
          </a:xfrm>
          <a:prstGeom prst="rect">
            <a:avLst/>
          </a:prstGeom>
          <a:noFill/>
        </p:spPr>
        <p:txBody>
          <a:bodyPr wrap="square" lIns="91436" tIns="45718" rIns="91436" bIns="45718" rtlCol="0">
            <a:spAutoFit/>
          </a:bodyPr>
          <a:lstStyle/>
          <a:p>
            <a:r>
              <a:rPr lang="en-US" dirty="0" smtClean="0">
                <a:effectLst>
                  <a:outerShdw blurRad="50800" dist="38100" dir="2700000" algn="tl" rotWithShape="0">
                    <a:prstClr val="black">
                      <a:alpha val="40000"/>
                    </a:prstClr>
                  </a:outerShdw>
                </a:effectLst>
              </a:rPr>
              <a:t>PFS Functional Requirements</a:t>
            </a:r>
            <a:endParaRPr lang="en-US" dirty="0">
              <a:effectLst>
                <a:outerShdw blurRad="50800" dist="38100" dir="2700000" algn="tl" rotWithShape="0">
                  <a:prstClr val="black">
                    <a:alpha val="40000"/>
                  </a:prstClr>
                </a:outerShdw>
              </a:effectLst>
            </a:endParaRPr>
          </a:p>
        </p:txBody>
      </p:sp>
      <p:sp>
        <p:nvSpPr>
          <p:cNvPr id="36" name="Rectangle 35"/>
          <p:cNvSpPr/>
          <p:nvPr/>
        </p:nvSpPr>
        <p:spPr>
          <a:xfrm>
            <a:off x="594360" y="3218358"/>
            <a:ext cx="6248400" cy="327660"/>
          </a:xfrm>
          <a:prstGeom prst="rect">
            <a:avLst/>
          </a:prstGeom>
          <a:gradFill>
            <a:gsLst>
              <a:gs pos="0">
                <a:schemeClr val="accent6">
                  <a:lumMod val="50000"/>
                </a:schemeClr>
              </a:gs>
              <a:gs pos="80000">
                <a:schemeClr val="accent5">
                  <a:shade val="93000"/>
                  <a:satMod val="130000"/>
                </a:schemeClr>
              </a:gs>
              <a:gs pos="100000">
                <a:schemeClr val="accent5">
                  <a:shade val="94000"/>
                  <a:satMod val="135000"/>
                </a:schemeClr>
              </a:gs>
            </a:gsLst>
          </a:gradFill>
        </p:spPr>
        <p:style>
          <a:lnRef idx="0">
            <a:schemeClr val="accent5"/>
          </a:lnRef>
          <a:fillRef idx="3">
            <a:schemeClr val="accent5"/>
          </a:fillRef>
          <a:effectRef idx="3">
            <a:schemeClr val="accent5"/>
          </a:effectRef>
          <a:fontRef idx="minor">
            <a:schemeClr val="lt1"/>
          </a:fontRef>
        </p:style>
        <p:txBody>
          <a:bodyPr lIns="91436" tIns="45718" rIns="91436" bIns="45718" rtlCol="0" anchor="ctr"/>
          <a:lstStyle/>
          <a:p>
            <a:pPr algn="ctr"/>
            <a:r>
              <a:rPr lang="en-US" dirty="0" smtClean="0"/>
              <a:t>PlaysForSure v2.2</a:t>
            </a:r>
            <a:endParaRPr lang="en-US" dirty="0"/>
          </a:p>
        </p:txBody>
      </p:sp>
      <p:sp>
        <p:nvSpPr>
          <p:cNvPr id="45" name="TextBox 44"/>
          <p:cNvSpPr txBox="1"/>
          <p:nvPr/>
        </p:nvSpPr>
        <p:spPr>
          <a:xfrm>
            <a:off x="3558108" y="2483207"/>
            <a:ext cx="838200" cy="353939"/>
          </a:xfrm>
          <a:prstGeom prst="rect">
            <a:avLst/>
          </a:prstGeom>
          <a:noFill/>
        </p:spPr>
        <p:txBody>
          <a:bodyPr wrap="square" lIns="91436" tIns="45718" rIns="91436" bIns="45718" rtlCol="0">
            <a:spAutoFit/>
          </a:bodyPr>
          <a:lstStyle/>
          <a:p>
            <a:r>
              <a:rPr lang="en-US" sz="1700" dirty="0" smtClean="0">
                <a:effectLst>
                  <a:outerShdw blurRad="50800" dist="38100" dir="2700000" algn="tl" rotWithShape="0">
                    <a:prstClr val="black">
                      <a:alpha val="40000"/>
                    </a:prstClr>
                  </a:outerShdw>
                </a:effectLst>
              </a:rPr>
              <a:t>and/or</a:t>
            </a:r>
            <a:endParaRPr lang="en-US" sz="1700" dirty="0">
              <a:effectLst>
                <a:outerShdw blurRad="50800" dist="38100" dir="2700000" algn="tl" rotWithShape="0">
                  <a:prstClr val="black">
                    <a:alpha val="40000"/>
                  </a:prstClr>
                </a:outerShdw>
              </a:effectLst>
            </a:endParaRPr>
          </a:p>
        </p:txBody>
      </p:sp>
      <p:sp>
        <p:nvSpPr>
          <p:cNvPr id="46" name="Rectangle 45"/>
          <p:cNvSpPr/>
          <p:nvPr/>
        </p:nvSpPr>
        <p:spPr>
          <a:xfrm>
            <a:off x="601980" y="3797478"/>
            <a:ext cx="6248400" cy="327660"/>
          </a:xfrm>
          <a:prstGeom prst="rect">
            <a:avLst/>
          </a:prstGeom>
        </p:spPr>
        <p:style>
          <a:lnRef idx="0">
            <a:schemeClr val="dk1"/>
          </a:lnRef>
          <a:fillRef idx="3">
            <a:schemeClr val="dk1"/>
          </a:fillRef>
          <a:effectRef idx="3">
            <a:schemeClr val="dk1"/>
          </a:effectRef>
          <a:fontRef idx="minor">
            <a:schemeClr val="lt1"/>
          </a:fontRef>
        </p:style>
        <p:txBody>
          <a:bodyPr lIns="91436" tIns="45718" rIns="91436" bIns="45718" rtlCol="0" anchor="ctr"/>
          <a:lstStyle/>
          <a:p>
            <a:pPr algn="ctr"/>
            <a:r>
              <a:rPr lang="en-US" dirty="0" smtClean="0"/>
              <a:t>PFS General Device Function Tests</a:t>
            </a:r>
            <a:endParaRPr lang="en-US" dirty="0"/>
          </a:p>
        </p:txBody>
      </p:sp>
      <p:pic>
        <p:nvPicPr>
          <p:cNvPr id="47" name="Picture 2"/>
          <p:cNvPicPr>
            <a:picLocks noChangeAspect="1" noChangeArrowheads="1"/>
          </p:cNvPicPr>
          <p:nvPr/>
        </p:nvPicPr>
        <p:blipFill>
          <a:blip r:embed="rId3"/>
          <a:stretch>
            <a:fillRect/>
          </a:stretch>
        </p:blipFill>
        <p:spPr bwMode="auto">
          <a:xfrm>
            <a:off x="4389121" y="2296338"/>
            <a:ext cx="525887" cy="762000"/>
          </a:xfrm>
          <a:prstGeom prst="rect">
            <a:avLst/>
          </a:prstGeom>
          <a:noFill/>
          <a:ln>
            <a:noFill/>
          </a:ln>
          <a:effectLst>
            <a:outerShdw blurRad="50800" dist="38100" dir="2700000" algn="tl" rotWithShape="0">
              <a:prstClr val="black">
                <a:alpha val="40000"/>
              </a:prstClr>
            </a:outerShdw>
          </a:effectLst>
        </p:spPr>
      </p:pic>
      <p:pic>
        <p:nvPicPr>
          <p:cNvPr id="25" name="Picture 21" descr="p4s_drop"/>
          <p:cNvPicPr>
            <a:picLocks noChangeAspect="1" noChangeArrowheads="1"/>
          </p:cNvPicPr>
          <p:nvPr/>
        </p:nvPicPr>
        <p:blipFill>
          <a:blip r:embed="rId4" cstate="print"/>
          <a:srcRect t="9230" b="16924"/>
          <a:stretch>
            <a:fillRect/>
          </a:stretch>
        </p:blipFill>
        <p:spPr bwMode="auto">
          <a:xfrm>
            <a:off x="2712721" y="2273478"/>
            <a:ext cx="865661" cy="868362"/>
          </a:xfrm>
          <a:prstGeom prst="rect">
            <a:avLst/>
          </a:prstGeom>
          <a:noFill/>
        </p:spPr>
      </p:pic>
      <p:sp>
        <p:nvSpPr>
          <p:cNvPr id="20" name="TextBox 19"/>
          <p:cNvSpPr txBox="1"/>
          <p:nvPr/>
        </p:nvSpPr>
        <p:spPr>
          <a:xfrm>
            <a:off x="381000" y="952501"/>
            <a:ext cx="8594481" cy="1200325"/>
          </a:xfrm>
          <a:prstGeom prst="rect">
            <a:avLst/>
          </a:prstGeom>
          <a:noFill/>
        </p:spPr>
        <p:txBody>
          <a:bodyPr wrap="square" lIns="91436" tIns="45718" rIns="91436" bIns="45718" rtlCol="0">
            <a:spAutoFit/>
          </a:bodyPr>
          <a:lstStyle/>
          <a:p>
            <a:pPr>
              <a:buFont typeface="Wingdings" pitchFamily="2" charset="2"/>
              <a:buChar char="ü"/>
            </a:pPr>
            <a:r>
              <a:rPr lang="en-US" dirty="0" smtClean="0"/>
              <a:t>Reduce PFS General Device Requirements</a:t>
            </a:r>
          </a:p>
          <a:p>
            <a:pPr>
              <a:buFont typeface="Wingdings" pitchFamily="2" charset="2"/>
              <a:buChar char="ü"/>
            </a:pPr>
            <a:r>
              <a:rPr lang="en-US" dirty="0" smtClean="0"/>
              <a:t>Promote Certified for Windows logo and marketing program</a:t>
            </a:r>
          </a:p>
          <a:p>
            <a:pPr>
              <a:buFont typeface="Wingdings" pitchFamily="2" charset="2"/>
              <a:buChar char="ü"/>
            </a:pPr>
            <a:r>
              <a:rPr lang="en-US" dirty="0" smtClean="0"/>
              <a:t>Publish 2009 requirements and add 3 new NMD Device Classes (DMC, DMS, DMR)</a:t>
            </a:r>
          </a:p>
          <a:p>
            <a:pPr>
              <a:buFont typeface="Wingdings" pitchFamily="2" charset="2"/>
              <a:buChar char="ü"/>
            </a:pPr>
            <a:r>
              <a:rPr lang="en-US" dirty="0" smtClean="0"/>
              <a:t>Take Rally feedback and incorporate it into 2009 logo requirements</a:t>
            </a:r>
          </a:p>
        </p:txBody>
      </p:sp>
      <p:sp>
        <p:nvSpPr>
          <p:cNvPr id="21" name="Right Arrow 20"/>
          <p:cNvSpPr/>
          <p:nvPr/>
        </p:nvSpPr>
        <p:spPr bwMode="auto">
          <a:xfrm>
            <a:off x="0" y="106680"/>
            <a:ext cx="9144001" cy="986603"/>
          </a:xfrm>
          <a:prstGeom prst="rightArrow">
            <a:avLst>
              <a:gd name="adj1" fmla="val 67602"/>
              <a:gd name="adj2" fmla="val 60142"/>
            </a:avLst>
          </a:prstGeom>
          <a:gradFill flip="none" rotWithShape="1">
            <a:gsLst>
              <a:gs pos="0">
                <a:srgbClr val="000000">
                  <a:alpha val="47000"/>
                </a:srgbClr>
              </a:gs>
              <a:gs pos="41000">
                <a:srgbClr val="000000">
                  <a:alpha val="10000"/>
                </a:srgbClr>
              </a:gs>
              <a:gs pos="100000">
                <a:srgbClr val="000000">
                  <a:alpha val="0"/>
                </a:srgbClr>
              </a:gs>
            </a:gsLst>
            <a:lin ang="10800000" scaled="0"/>
            <a:tileRect/>
          </a:gradFill>
          <a:ln w="6350">
            <a:solidFill>
              <a:srgbClr val="33CCFF">
                <a:alpha val="53000"/>
              </a:srgbClr>
            </a:solidFill>
          </a:ln>
          <a:effectLst>
            <a:innerShdw blurRad="393700">
              <a:srgbClr val="564484">
                <a:alpha val="50000"/>
              </a:srgbClr>
            </a:innerShdw>
          </a:effectLst>
        </p:spPr>
        <p:style>
          <a:lnRef idx="2">
            <a:schemeClr val="accent1">
              <a:shade val="50000"/>
            </a:schemeClr>
          </a:lnRef>
          <a:fillRef idx="1">
            <a:schemeClr val="accent1"/>
          </a:fillRef>
          <a:effectRef idx="0">
            <a:schemeClr val="accent1"/>
          </a:effectRef>
          <a:fontRef idx="minor">
            <a:schemeClr val="lt1"/>
          </a:fontRef>
        </p:style>
        <p:txBody>
          <a:bodyPr lIns="109716" tIns="54857" rIns="109716" bIns="54857" anchor="ctr"/>
          <a:lstStyle/>
          <a:p>
            <a:pPr algn="ctr" defTabSz="1316198">
              <a:lnSpc>
                <a:spcPct val="85000"/>
              </a:lnSpc>
            </a:pPr>
            <a:endParaRPr lang="en-US" sz="4400" b="1" i="1" spc="-72" dirty="0" smtClean="0">
              <a:gradFill flip="none" rotWithShape="1">
                <a:gsLst>
                  <a:gs pos="0">
                    <a:srgbClr val="FFCF79"/>
                  </a:gs>
                  <a:gs pos="100000">
                    <a:schemeClr val="tx2">
                      <a:shade val="100000"/>
                      <a:satMod val="115000"/>
                    </a:schemeClr>
                  </a:gs>
                </a:gsLst>
                <a:lin ang="16200000" scaled="1"/>
                <a:tileRect/>
              </a:gradFill>
            </a:endParaRPr>
          </a:p>
        </p:txBody>
      </p:sp>
      <p:sp>
        <p:nvSpPr>
          <p:cNvPr id="28" name="Rectangle 27"/>
          <p:cNvSpPr/>
          <p:nvPr/>
        </p:nvSpPr>
        <p:spPr>
          <a:xfrm>
            <a:off x="617220" y="5189220"/>
            <a:ext cx="6249406" cy="685800"/>
          </a:xfrm>
          <a:prstGeom prst="rect">
            <a:avLst/>
          </a:prstGeom>
        </p:spPr>
        <p:style>
          <a:lnRef idx="0">
            <a:schemeClr val="accent3"/>
          </a:lnRef>
          <a:fillRef idx="3">
            <a:schemeClr val="accent3"/>
          </a:fillRef>
          <a:effectRef idx="3">
            <a:schemeClr val="accent3"/>
          </a:effectRef>
          <a:fontRef idx="minor">
            <a:schemeClr val="lt1"/>
          </a:fontRef>
        </p:style>
        <p:txBody>
          <a:bodyPr lIns="91436" tIns="45718" rIns="91436" bIns="45718" rtlCol="0" anchor="ctr"/>
          <a:lstStyle/>
          <a:p>
            <a:pPr algn="ctr"/>
            <a:r>
              <a:rPr lang="en-US" dirty="0" smtClean="0"/>
              <a:t>Digital Media Player</a:t>
            </a:r>
            <a:endParaRPr lang="en-US" dirty="0"/>
          </a:p>
        </p:txBody>
      </p:sp>
      <p:sp>
        <p:nvSpPr>
          <p:cNvPr id="26" name="TextBox 25"/>
          <p:cNvSpPr txBox="1"/>
          <p:nvPr/>
        </p:nvSpPr>
        <p:spPr>
          <a:xfrm>
            <a:off x="7315200" y="4231371"/>
            <a:ext cx="1676400" cy="938718"/>
          </a:xfrm>
          <a:prstGeom prst="rect">
            <a:avLst/>
          </a:prstGeom>
          <a:noFill/>
        </p:spPr>
        <p:txBody>
          <a:bodyPr wrap="square" lIns="91436" tIns="45718" rIns="91436" bIns="45718" rtlCol="0">
            <a:spAutoFit/>
          </a:bodyPr>
          <a:lstStyle/>
          <a:p>
            <a:r>
              <a:rPr lang="en-US" dirty="0" smtClean="0">
                <a:effectLst>
                  <a:outerShdw blurRad="50800" dist="38100" dir="2700000" algn="tl" rotWithShape="0">
                    <a:prstClr val="black">
                      <a:alpha val="40000"/>
                    </a:prstClr>
                  </a:outerShdw>
                </a:effectLst>
              </a:rPr>
              <a:t>Microsoft proprietary technologies</a:t>
            </a:r>
            <a:endParaRPr lang="en-US" dirty="0">
              <a:effectLst>
                <a:outerShdw blurRad="50800" dist="38100" dir="2700000" algn="tl" rotWithShape="0">
                  <a:prstClr val="black">
                    <a:alpha val="40000"/>
                  </a:prstClr>
                </a:outerShdw>
              </a:effectLst>
            </a:endParaRPr>
          </a:p>
        </p:txBody>
      </p:sp>
      <p:sp>
        <p:nvSpPr>
          <p:cNvPr id="32" name="Right Brace 31"/>
          <p:cNvSpPr/>
          <p:nvPr/>
        </p:nvSpPr>
        <p:spPr>
          <a:xfrm>
            <a:off x="7013274" y="4337222"/>
            <a:ext cx="225725" cy="730078"/>
          </a:xfrm>
          <a:prstGeom prst="rightBrace">
            <a:avLst>
              <a:gd name="adj1" fmla="val 8333"/>
              <a:gd name="adj2" fmla="val 48889"/>
            </a:avLst>
          </a:prstGeom>
          <a:ln>
            <a:solidFill>
              <a:schemeClr val="tx1"/>
            </a:solidFill>
          </a:ln>
          <a:effectLst>
            <a:outerShdw blurRad="50800" dist="38100" dir="2700000" algn="tl" rotWithShape="0">
              <a:prstClr val="black">
                <a:alpha val="51000"/>
              </a:prstClr>
            </a:outerShdw>
          </a:effectLst>
        </p:spPr>
        <p:style>
          <a:lnRef idx="2">
            <a:schemeClr val="dk1"/>
          </a:lnRef>
          <a:fillRef idx="0">
            <a:schemeClr val="dk1"/>
          </a:fillRef>
          <a:effectRef idx="1">
            <a:schemeClr val="dk1"/>
          </a:effectRef>
          <a:fontRef idx="minor">
            <a:schemeClr val="tx1"/>
          </a:fontRef>
        </p:style>
        <p:txBody>
          <a:bodyPr lIns="91436" tIns="45718" rIns="91436" bIns="45718" rtlCol="0" anchor="ctr"/>
          <a:lstStyle/>
          <a:p>
            <a:pPr algn="ctr"/>
            <a:endParaRPr lang="en-US"/>
          </a:p>
        </p:txBody>
      </p:sp>
      <p:pic>
        <p:nvPicPr>
          <p:cNvPr id="35" name="Picture 65" descr="gaming"/>
          <p:cNvPicPr>
            <a:picLocks noChangeAspect="1" noChangeArrowheads="1"/>
          </p:cNvPicPr>
          <p:nvPr/>
        </p:nvPicPr>
        <p:blipFill>
          <a:blip r:embed="rId5" cstate="print"/>
          <a:srcRect/>
          <a:stretch>
            <a:fillRect/>
          </a:stretch>
        </p:blipFill>
        <p:spPr bwMode="auto">
          <a:xfrm>
            <a:off x="2259298" y="5347606"/>
            <a:ext cx="510201" cy="466596"/>
          </a:xfrm>
          <a:prstGeom prst="rect">
            <a:avLst/>
          </a:prstGeom>
          <a:noFill/>
          <a:ln w="9525">
            <a:noFill/>
            <a:miter lim="800000"/>
            <a:headEnd/>
            <a:tailEnd/>
          </a:ln>
        </p:spPr>
      </p:pic>
      <p:sp>
        <p:nvSpPr>
          <p:cNvPr id="24" name="Rectangle 23"/>
          <p:cNvSpPr/>
          <p:nvPr/>
        </p:nvSpPr>
        <p:spPr>
          <a:xfrm>
            <a:off x="605662" y="4763056"/>
            <a:ext cx="6245514" cy="304800"/>
          </a:xfrm>
          <a:prstGeom prst="rect">
            <a:avLst/>
          </a:prstGeom>
        </p:spPr>
        <p:style>
          <a:lnRef idx="0">
            <a:schemeClr val="accent4"/>
          </a:lnRef>
          <a:fillRef idx="3">
            <a:schemeClr val="accent4"/>
          </a:fillRef>
          <a:effectRef idx="3">
            <a:schemeClr val="accent4"/>
          </a:effectRef>
          <a:fontRef idx="minor">
            <a:schemeClr val="lt1"/>
          </a:fontRef>
        </p:style>
        <p:txBody>
          <a:bodyPr lIns="91436" tIns="45718" rIns="91436" bIns="45718" rtlCol="0" anchor="ctr"/>
          <a:lstStyle/>
          <a:p>
            <a:pPr algn="ctr"/>
            <a:r>
              <a:rPr lang="en-US" dirty="0" smtClean="0"/>
              <a:t>WMDRM</a:t>
            </a:r>
            <a:endParaRPr lang="en-US" dirty="0"/>
          </a:p>
        </p:txBody>
      </p:sp>
      <p:sp>
        <p:nvSpPr>
          <p:cNvPr id="27" name="Rectangle 26"/>
          <p:cNvSpPr/>
          <p:nvPr/>
        </p:nvSpPr>
        <p:spPr>
          <a:xfrm>
            <a:off x="605663" y="4342222"/>
            <a:ext cx="6238690" cy="304800"/>
          </a:xfrm>
          <a:prstGeom prst="rect">
            <a:avLst/>
          </a:prstGeom>
        </p:spPr>
        <p:style>
          <a:lnRef idx="0">
            <a:schemeClr val="accent6"/>
          </a:lnRef>
          <a:fillRef idx="3">
            <a:schemeClr val="accent6"/>
          </a:fillRef>
          <a:effectRef idx="3">
            <a:schemeClr val="accent6"/>
          </a:effectRef>
          <a:fontRef idx="minor">
            <a:schemeClr val="lt1"/>
          </a:fontRef>
        </p:style>
        <p:txBody>
          <a:bodyPr lIns="91436" tIns="45718" rIns="91436" bIns="45718" rtlCol="0" anchor="ctr"/>
          <a:lstStyle/>
          <a:p>
            <a:pPr algn="ctr"/>
            <a:r>
              <a:rPr lang="en-US" dirty="0" smtClean="0"/>
              <a:t>Windows Media</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 calcmode="lin" valueType="num">
                                      <p:cBhvr additive="base">
                                        <p:cTn id="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0">
                                            <p:txEl>
                                              <p:pRg st="1" end="1"/>
                                            </p:txEl>
                                          </p:spTgt>
                                        </p:tgtEl>
                                        <p:attrNameLst>
                                          <p:attrName>style.visibility</p:attrName>
                                        </p:attrNameLst>
                                      </p:cBhvr>
                                      <p:to>
                                        <p:strVal val="visible"/>
                                      </p:to>
                                    </p:set>
                                    <p:anim calcmode="lin" valueType="num">
                                      <p:cBhvr additive="base">
                                        <p:cTn id="13" dur="500" fill="hold"/>
                                        <p:tgtEl>
                                          <p:spTgt spid="2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0">
                                            <p:txEl>
                                              <p:pRg st="2" end="2"/>
                                            </p:txEl>
                                          </p:spTgt>
                                        </p:tgtEl>
                                        <p:attrNameLst>
                                          <p:attrName>style.visibility</p:attrName>
                                        </p:attrNameLst>
                                      </p:cBhvr>
                                      <p:to>
                                        <p:strVal val="visible"/>
                                      </p:to>
                                    </p:set>
                                    <p:anim calcmode="lin" valueType="num">
                                      <p:cBhvr additive="base">
                                        <p:cTn id="19"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0">
                                            <p:txEl>
                                              <p:pRg st="3" end="3"/>
                                            </p:txEl>
                                          </p:spTgt>
                                        </p:tgtEl>
                                        <p:attrNameLst>
                                          <p:attrName>style.visibility</p:attrName>
                                        </p:attrNameLst>
                                      </p:cBhvr>
                                      <p:to>
                                        <p:strVal val="visible"/>
                                      </p:to>
                                    </p:set>
                                    <p:anim calcmode="lin" valueType="num">
                                      <p:cBhvr additive="base">
                                        <p:cTn id="25"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0">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 name="Rounded Rectangle 33"/>
          <p:cNvSpPr/>
          <p:nvPr/>
        </p:nvSpPr>
        <p:spPr bwMode="auto">
          <a:xfrm>
            <a:off x="3462867" y="1964267"/>
            <a:ext cx="567266" cy="745066"/>
          </a:xfrm>
          <a:prstGeom prst="round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3600" b="0" i="0" u="none" strike="noStrike" cap="none" normalizeH="0" baseline="0" smtClean="0">
              <a:solidFill>
                <a:schemeClr val="tx2"/>
              </a:solidFill>
              <a:effectLst>
                <a:outerShdw blurRad="38100" dist="38100" dir="2700000" algn="tl">
                  <a:srgbClr val="000000">
                    <a:alpha val="43137"/>
                  </a:srgbClr>
                </a:outerShdw>
              </a:effectLst>
              <a:latin typeface="Segoe Semibold" pitchFamily="34" charset="0"/>
            </a:endParaRPr>
          </a:p>
        </p:txBody>
      </p:sp>
      <p:sp>
        <p:nvSpPr>
          <p:cNvPr id="2" name="Title 1"/>
          <p:cNvSpPr>
            <a:spLocks noGrp="1"/>
          </p:cNvSpPr>
          <p:nvPr>
            <p:ph type="title"/>
          </p:nvPr>
        </p:nvSpPr>
        <p:spPr/>
        <p:txBody>
          <a:bodyPr/>
          <a:lstStyle/>
          <a:p>
            <a:r>
              <a:rPr lang="en-US" dirty="0" smtClean="0"/>
              <a:t>NMD 2009 Platform</a:t>
            </a:r>
            <a:endParaRPr lang="en-US" dirty="0"/>
          </a:p>
        </p:txBody>
      </p:sp>
      <p:sp>
        <p:nvSpPr>
          <p:cNvPr id="12" name="Right Brace 11"/>
          <p:cNvSpPr/>
          <p:nvPr/>
        </p:nvSpPr>
        <p:spPr>
          <a:xfrm>
            <a:off x="7010400" y="5189220"/>
            <a:ext cx="228600" cy="685800"/>
          </a:xfrm>
          <a:prstGeom prst="rightBrace">
            <a:avLst>
              <a:gd name="adj1" fmla="val 8333"/>
              <a:gd name="adj2" fmla="val 48889"/>
            </a:avLst>
          </a:prstGeom>
          <a:ln>
            <a:solidFill>
              <a:schemeClr val="tx1"/>
            </a:solidFill>
          </a:ln>
          <a:effectLst>
            <a:outerShdw blurRad="50800" dist="38100" dir="2700000" algn="tl" rotWithShape="0">
              <a:prstClr val="black">
                <a:alpha val="51000"/>
              </a:prstClr>
            </a:outerShdw>
          </a:effectLst>
        </p:spPr>
        <p:style>
          <a:lnRef idx="2">
            <a:schemeClr val="dk1"/>
          </a:lnRef>
          <a:fillRef idx="0">
            <a:schemeClr val="dk1"/>
          </a:fillRef>
          <a:effectRef idx="1">
            <a:schemeClr val="dk1"/>
          </a:effectRef>
          <a:fontRef idx="minor">
            <a:schemeClr val="tx1"/>
          </a:fontRef>
        </p:style>
        <p:txBody>
          <a:bodyPr lIns="91436" tIns="45718" rIns="91436" bIns="45718" rtlCol="0" anchor="ctr"/>
          <a:lstStyle/>
          <a:p>
            <a:pPr algn="ctr"/>
            <a:endParaRPr lang="en-US"/>
          </a:p>
        </p:txBody>
      </p:sp>
      <p:sp>
        <p:nvSpPr>
          <p:cNvPr id="13" name="TextBox 12"/>
          <p:cNvSpPr txBox="1"/>
          <p:nvPr/>
        </p:nvSpPr>
        <p:spPr>
          <a:xfrm>
            <a:off x="7315199" y="5185590"/>
            <a:ext cx="1595888" cy="646327"/>
          </a:xfrm>
          <a:prstGeom prst="rect">
            <a:avLst/>
          </a:prstGeom>
          <a:noFill/>
        </p:spPr>
        <p:txBody>
          <a:bodyPr wrap="square" lIns="91436" tIns="45718" rIns="91436" bIns="45718" rtlCol="0">
            <a:spAutoFit/>
          </a:bodyPr>
          <a:lstStyle/>
          <a:p>
            <a:r>
              <a:rPr lang="en-US" dirty="0" smtClean="0">
                <a:effectLst>
                  <a:outerShdw blurRad="50800" dist="38100" dir="2700000" algn="tl" rotWithShape="0">
                    <a:prstClr val="black">
                      <a:alpha val="40000"/>
                    </a:prstClr>
                  </a:outerShdw>
                </a:effectLst>
              </a:rPr>
              <a:t>DLNA Device Profiles</a:t>
            </a:r>
            <a:endParaRPr lang="en-US" dirty="0">
              <a:effectLst>
                <a:outerShdw blurRad="50800" dist="38100" dir="2700000" algn="tl" rotWithShape="0">
                  <a:prstClr val="black">
                    <a:alpha val="40000"/>
                  </a:prstClr>
                </a:outerShdw>
              </a:effectLst>
            </a:endParaRPr>
          </a:p>
        </p:txBody>
      </p:sp>
      <p:sp>
        <p:nvSpPr>
          <p:cNvPr id="14" name="Right Brace 13"/>
          <p:cNvSpPr/>
          <p:nvPr/>
        </p:nvSpPr>
        <p:spPr>
          <a:xfrm>
            <a:off x="7010400" y="4000500"/>
            <a:ext cx="228600" cy="1066800"/>
          </a:xfrm>
          <a:prstGeom prst="rightBrace">
            <a:avLst>
              <a:gd name="adj1" fmla="val 8333"/>
              <a:gd name="adj2" fmla="val 48889"/>
            </a:avLst>
          </a:prstGeom>
          <a:ln>
            <a:solidFill>
              <a:schemeClr val="tx1"/>
            </a:solidFill>
          </a:ln>
          <a:effectLst>
            <a:outerShdw blurRad="50800" dist="38100" dir="2700000" algn="tl" rotWithShape="0">
              <a:prstClr val="black">
                <a:alpha val="51000"/>
              </a:prstClr>
            </a:outerShdw>
          </a:effectLst>
        </p:spPr>
        <p:style>
          <a:lnRef idx="2">
            <a:schemeClr val="dk1"/>
          </a:lnRef>
          <a:fillRef idx="0">
            <a:schemeClr val="dk1"/>
          </a:fillRef>
          <a:effectRef idx="1">
            <a:schemeClr val="dk1"/>
          </a:effectRef>
          <a:fontRef idx="minor">
            <a:schemeClr val="tx1"/>
          </a:fontRef>
        </p:style>
        <p:txBody>
          <a:bodyPr lIns="91436" tIns="45718" rIns="91436" bIns="45718" rtlCol="0" anchor="ctr"/>
          <a:lstStyle/>
          <a:p>
            <a:pPr algn="ctr"/>
            <a:endParaRPr lang="en-US"/>
          </a:p>
        </p:txBody>
      </p:sp>
      <p:sp>
        <p:nvSpPr>
          <p:cNvPr id="15" name="TextBox 14"/>
          <p:cNvSpPr txBox="1"/>
          <p:nvPr/>
        </p:nvSpPr>
        <p:spPr>
          <a:xfrm>
            <a:off x="7315200" y="4033659"/>
            <a:ext cx="1676400" cy="938718"/>
          </a:xfrm>
          <a:prstGeom prst="rect">
            <a:avLst/>
          </a:prstGeom>
          <a:noFill/>
        </p:spPr>
        <p:txBody>
          <a:bodyPr wrap="square" lIns="91436" tIns="45718" rIns="91436" bIns="45718" rtlCol="0">
            <a:spAutoFit/>
          </a:bodyPr>
          <a:lstStyle/>
          <a:p>
            <a:r>
              <a:rPr lang="en-US" dirty="0" smtClean="0">
                <a:effectLst>
                  <a:outerShdw blurRad="50800" dist="38100" dir="2700000" algn="tl" rotWithShape="0">
                    <a:prstClr val="black">
                      <a:alpha val="40000"/>
                    </a:prstClr>
                  </a:outerShdw>
                </a:effectLst>
              </a:rPr>
              <a:t>Microsoft proprietary technologies</a:t>
            </a:r>
            <a:endParaRPr lang="en-US" dirty="0">
              <a:effectLst>
                <a:outerShdw blurRad="50800" dist="38100" dir="2700000" algn="tl" rotWithShape="0">
                  <a:prstClr val="black">
                    <a:alpha val="40000"/>
                  </a:prstClr>
                </a:outerShdw>
              </a:effectLst>
            </a:endParaRPr>
          </a:p>
        </p:txBody>
      </p:sp>
      <p:sp>
        <p:nvSpPr>
          <p:cNvPr id="17" name="Right Brace 16"/>
          <p:cNvSpPr/>
          <p:nvPr/>
        </p:nvSpPr>
        <p:spPr>
          <a:xfrm flipV="1">
            <a:off x="7010400" y="2034540"/>
            <a:ext cx="228600" cy="1318260"/>
          </a:xfrm>
          <a:prstGeom prst="rightBrace">
            <a:avLst>
              <a:gd name="adj1" fmla="val 8333"/>
              <a:gd name="adj2" fmla="val 48889"/>
            </a:avLst>
          </a:prstGeom>
          <a:ln>
            <a:solidFill>
              <a:schemeClr val="tx1"/>
            </a:solidFill>
          </a:ln>
          <a:effectLst>
            <a:outerShdw blurRad="50800" dist="38100" dir="2700000" algn="tl" rotWithShape="0">
              <a:prstClr val="black">
                <a:alpha val="51000"/>
              </a:prstClr>
            </a:outerShdw>
          </a:effectLst>
        </p:spPr>
        <p:style>
          <a:lnRef idx="2">
            <a:schemeClr val="dk1"/>
          </a:lnRef>
          <a:fillRef idx="0">
            <a:schemeClr val="dk1"/>
          </a:fillRef>
          <a:effectRef idx="1">
            <a:schemeClr val="dk1"/>
          </a:effectRef>
          <a:fontRef idx="minor">
            <a:schemeClr val="tx1"/>
          </a:fontRef>
        </p:style>
        <p:txBody>
          <a:bodyPr lIns="91436" tIns="45718" rIns="91436" bIns="45718" rtlCol="0" anchor="ctr"/>
          <a:lstStyle/>
          <a:p>
            <a:pPr algn="ctr"/>
            <a:endParaRPr lang="en-US"/>
          </a:p>
        </p:txBody>
      </p:sp>
      <p:sp>
        <p:nvSpPr>
          <p:cNvPr id="18" name="TextBox 17"/>
          <p:cNvSpPr txBox="1"/>
          <p:nvPr/>
        </p:nvSpPr>
        <p:spPr>
          <a:xfrm>
            <a:off x="7315200" y="2057400"/>
            <a:ext cx="1676400" cy="938718"/>
          </a:xfrm>
          <a:prstGeom prst="rect">
            <a:avLst/>
          </a:prstGeom>
          <a:noFill/>
        </p:spPr>
        <p:txBody>
          <a:bodyPr wrap="square" lIns="91436" tIns="45718" rIns="91436" bIns="45718" rtlCol="0">
            <a:spAutoFit/>
          </a:bodyPr>
          <a:lstStyle/>
          <a:p>
            <a:r>
              <a:rPr lang="en-US" dirty="0" smtClean="0">
                <a:effectLst>
                  <a:outerShdw blurRad="50800" dist="38100" dir="2700000" algn="tl" rotWithShape="0">
                    <a:prstClr val="black">
                      <a:alpha val="40000"/>
                    </a:prstClr>
                  </a:outerShdw>
                </a:effectLst>
              </a:rPr>
              <a:t>Platform and Certification Marks</a:t>
            </a:r>
            <a:endParaRPr lang="en-US" dirty="0">
              <a:effectLst>
                <a:outerShdw blurRad="50800" dist="38100" dir="2700000" algn="tl" rotWithShape="0">
                  <a:prstClr val="black">
                    <a:alpha val="40000"/>
                  </a:prstClr>
                </a:outerShdw>
              </a:effectLst>
            </a:endParaRPr>
          </a:p>
        </p:txBody>
      </p:sp>
      <p:sp>
        <p:nvSpPr>
          <p:cNvPr id="22" name="Right Brace 21"/>
          <p:cNvSpPr/>
          <p:nvPr/>
        </p:nvSpPr>
        <p:spPr>
          <a:xfrm>
            <a:off x="7010400" y="3467100"/>
            <a:ext cx="228600" cy="426720"/>
          </a:xfrm>
          <a:prstGeom prst="rightBrace">
            <a:avLst>
              <a:gd name="adj1" fmla="val 8333"/>
              <a:gd name="adj2" fmla="val 48889"/>
            </a:avLst>
          </a:prstGeom>
          <a:ln>
            <a:solidFill>
              <a:schemeClr val="tx1"/>
            </a:solidFill>
          </a:ln>
          <a:effectLst>
            <a:outerShdw blurRad="50800" dist="38100" dir="2700000" algn="tl" rotWithShape="0">
              <a:prstClr val="black">
                <a:alpha val="51000"/>
              </a:prstClr>
            </a:outerShdw>
          </a:effectLst>
        </p:spPr>
        <p:style>
          <a:lnRef idx="2">
            <a:schemeClr val="dk1"/>
          </a:lnRef>
          <a:fillRef idx="0">
            <a:schemeClr val="dk1"/>
          </a:fillRef>
          <a:effectRef idx="1">
            <a:schemeClr val="dk1"/>
          </a:effectRef>
          <a:fontRef idx="minor">
            <a:schemeClr val="tx1"/>
          </a:fontRef>
        </p:style>
        <p:txBody>
          <a:bodyPr lIns="91436" tIns="45718" rIns="91436" bIns="45718" rtlCol="0" anchor="ctr"/>
          <a:lstStyle/>
          <a:p>
            <a:pPr algn="ctr"/>
            <a:endParaRPr lang="en-US"/>
          </a:p>
        </p:txBody>
      </p:sp>
      <p:sp>
        <p:nvSpPr>
          <p:cNvPr id="23" name="TextBox 22"/>
          <p:cNvSpPr txBox="1"/>
          <p:nvPr/>
        </p:nvSpPr>
        <p:spPr>
          <a:xfrm>
            <a:off x="7315200" y="3341550"/>
            <a:ext cx="1955800" cy="656590"/>
          </a:xfrm>
          <a:prstGeom prst="rect">
            <a:avLst/>
          </a:prstGeom>
          <a:noFill/>
        </p:spPr>
        <p:txBody>
          <a:bodyPr wrap="square" lIns="91436" tIns="45718" rIns="91436" bIns="45718" rtlCol="0">
            <a:spAutoFit/>
          </a:bodyPr>
          <a:lstStyle/>
          <a:p>
            <a:r>
              <a:rPr lang="en-US" dirty="0" smtClean="0">
                <a:effectLst>
                  <a:outerShdw blurRad="50800" dist="38100" dir="2700000" algn="tl" rotWithShape="0">
                    <a:prstClr val="black">
                      <a:alpha val="40000"/>
                    </a:prstClr>
                  </a:outerShdw>
                </a:effectLst>
              </a:rPr>
              <a:t>NMD Functional Requirements</a:t>
            </a:r>
            <a:endParaRPr lang="en-US" dirty="0">
              <a:effectLst>
                <a:outerShdw blurRad="50800" dist="38100" dir="2700000" algn="tl" rotWithShape="0">
                  <a:prstClr val="black">
                    <a:alpha val="40000"/>
                  </a:prstClr>
                </a:outerShdw>
              </a:effectLst>
            </a:endParaRPr>
          </a:p>
        </p:txBody>
      </p:sp>
      <p:sp>
        <p:nvSpPr>
          <p:cNvPr id="36" name="Rectangle 35"/>
          <p:cNvSpPr/>
          <p:nvPr/>
        </p:nvSpPr>
        <p:spPr>
          <a:xfrm>
            <a:off x="613537" y="2933700"/>
            <a:ext cx="6229223" cy="327660"/>
          </a:xfrm>
          <a:prstGeom prst="rect">
            <a:avLst/>
          </a:prstGeom>
          <a:gradFill>
            <a:gsLst>
              <a:gs pos="0">
                <a:srgbClr val="C00000"/>
              </a:gs>
              <a:gs pos="80000">
                <a:schemeClr val="accent5">
                  <a:shade val="93000"/>
                  <a:satMod val="130000"/>
                </a:schemeClr>
              </a:gs>
              <a:gs pos="100000">
                <a:schemeClr val="accent5">
                  <a:shade val="94000"/>
                  <a:satMod val="135000"/>
                </a:schemeClr>
              </a:gs>
            </a:gsLst>
          </a:gradFill>
        </p:spPr>
        <p:style>
          <a:lnRef idx="0">
            <a:schemeClr val="accent5"/>
          </a:lnRef>
          <a:fillRef idx="3">
            <a:schemeClr val="accent5"/>
          </a:fillRef>
          <a:effectRef idx="3">
            <a:schemeClr val="accent5"/>
          </a:effectRef>
          <a:fontRef idx="minor">
            <a:schemeClr val="lt1"/>
          </a:fontRef>
        </p:style>
        <p:txBody>
          <a:bodyPr lIns="91436" tIns="45718" rIns="91436" bIns="45718" rtlCol="0" anchor="ctr"/>
          <a:lstStyle/>
          <a:p>
            <a:pPr algn="ctr"/>
            <a:r>
              <a:rPr lang="en-US" dirty="0" smtClean="0"/>
              <a:t>2009 Requirements for Windows</a:t>
            </a:r>
            <a:endParaRPr lang="en-US" dirty="0"/>
          </a:p>
        </p:txBody>
      </p:sp>
      <p:sp>
        <p:nvSpPr>
          <p:cNvPr id="39" name="Rectangle 38"/>
          <p:cNvSpPr/>
          <p:nvPr/>
        </p:nvSpPr>
        <p:spPr>
          <a:xfrm>
            <a:off x="4869180" y="5189220"/>
            <a:ext cx="1988820" cy="685800"/>
          </a:xfrm>
          <a:prstGeom prst="rect">
            <a:avLst/>
          </a:prstGeom>
        </p:spPr>
        <p:style>
          <a:lnRef idx="0">
            <a:schemeClr val="accent3"/>
          </a:lnRef>
          <a:fillRef idx="3">
            <a:schemeClr val="accent3"/>
          </a:fillRef>
          <a:effectRef idx="3">
            <a:schemeClr val="accent3"/>
          </a:effectRef>
          <a:fontRef idx="minor">
            <a:schemeClr val="lt1"/>
          </a:fontRef>
        </p:style>
        <p:txBody>
          <a:bodyPr lIns="91436" tIns="45718" rIns="91436" bIns="45718" rtlCol="0" anchor="ctr"/>
          <a:lstStyle/>
          <a:p>
            <a:pPr algn="ctr"/>
            <a:r>
              <a:rPr lang="en-US" dirty="0" smtClean="0"/>
              <a:t>Digital Media Controller</a:t>
            </a:r>
            <a:endParaRPr lang="en-US" dirty="0"/>
          </a:p>
        </p:txBody>
      </p:sp>
      <p:sp>
        <p:nvSpPr>
          <p:cNvPr id="40" name="Rectangle 39"/>
          <p:cNvSpPr/>
          <p:nvPr/>
        </p:nvSpPr>
        <p:spPr>
          <a:xfrm>
            <a:off x="609600" y="3985260"/>
            <a:ext cx="6240780" cy="304800"/>
          </a:xfrm>
          <a:prstGeom prst="rect">
            <a:avLst/>
          </a:prstGeom>
          <a:gradFill>
            <a:gsLst>
              <a:gs pos="0">
                <a:srgbClr val="5E9EFF"/>
              </a:gs>
              <a:gs pos="39999">
                <a:srgbClr val="85C2FF"/>
              </a:gs>
              <a:gs pos="70000">
                <a:srgbClr val="C4D6EB"/>
              </a:gs>
              <a:gs pos="100000">
                <a:srgbClr val="FFEBFA"/>
              </a:gs>
            </a:gsLst>
            <a:lin ang="16200000" scaled="0"/>
          </a:gradFill>
        </p:spPr>
        <p:style>
          <a:lnRef idx="0">
            <a:schemeClr val="accent2"/>
          </a:lnRef>
          <a:fillRef idx="3">
            <a:schemeClr val="accent2"/>
          </a:fillRef>
          <a:effectRef idx="3">
            <a:schemeClr val="accent2"/>
          </a:effectRef>
          <a:fontRef idx="minor">
            <a:schemeClr val="lt1"/>
          </a:fontRef>
        </p:style>
        <p:txBody>
          <a:bodyPr lIns="91436" tIns="45718" rIns="91436" bIns="45718" rtlCol="0" anchor="ctr"/>
          <a:lstStyle/>
          <a:p>
            <a:pPr algn="ctr"/>
            <a:r>
              <a:rPr lang="en-US" dirty="0" smtClean="0"/>
              <a:t>Device Specific / Rally</a:t>
            </a:r>
            <a:endParaRPr lang="en-US" dirty="0"/>
          </a:p>
        </p:txBody>
      </p:sp>
      <p:sp>
        <p:nvSpPr>
          <p:cNvPr id="41" name="Rectangle 40"/>
          <p:cNvSpPr/>
          <p:nvPr/>
        </p:nvSpPr>
        <p:spPr>
          <a:xfrm>
            <a:off x="605663" y="4763056"/>
            <a:ext cx="2008141" cy="304800"/>
          </a:xfrm>
          <a:prstGeom prst="rect">
            <a:avLst/>
          </a:prstGeom>
        </p:spPr>
        <p:style>
          <a:lnRef idx="0">
            <a:schemeClr val="accent4"/>
          </a:lnRef>
          <a:fillRef idx="3">
            <a:schemeClr val="accent4"/>
          </a:fillRef>
          <a:effectRef idx="3">
            <a:schemeClr val="accent4"/>
          </a:effectRef>
          <a:fontRef idx="minor">
            <a:schemeClr val="lt1"/>
          </a:fontRef>
        </p:style>
        <p:txBody>
          <a:bodyPr lIns="91436" tIns="45718" rIns="91436" bIns="45718" rtlCol="0" anchor="ctr"/>
          <a:lstStyle/>
          <a:p>
            <a:pPr algn="ctr"/>
            <a:r>
              <a:rPr lang="en-US" dirty="0" smtClean="0"/>
              <a:t>WMDRM</a:t>
            </a:r>
            <a:endParaRPr lang="en-US" dirty="0"/>
          </a:p>
        </p:txBody>
      </p:sp>
      <p:sp>
        <p:nvSpPr>
          <p:cNvPr id="42" name="Rectangle 41"/>
          <p:cNvSpPr/>
          <p:nvPr/>
        </p:nvSpPr>
        <p:spPr>
          <a:xfrm>
            <a:off x="605663" y="4376342"/>
            <a:ext cx="4138865" cy="304800"/>
          </a:xfrm>
          <a:prstGeom prst="rect">
            <a:avLst/>
          </a:prstGeom>
        </p:spPr>
        <p:style>
          <a:lnRef idx="0">
            <a:schemeClr val="accent6"/>
          </a:lnRef>
          <a:fillRef idx="3">
            <a:schemeClr val="accent6"/>
          </a:fillRef>
          <a:effectRef idx="3">
            <a:schemeClr val="accent6"/>
          </a:effectRef>
          <a:fontRef idx="minor">
            <a:schemeClr val="lt1"/>
          </a:fontRef>
        </p:style>
        <p:txBody>
          <a:bodyPr lIns="91436" tIns="45718" rIns="91436" bIns="45718" rtlCol="0" anchor="ctr"/>
          <a:lstStyle/>
          <a:p>
            <a:pPr algn="ctr"/>
            <a:r>
              <a:rPr lang="en-US" dirty="0" smtClean="0"/>
              <a:t>Windows Media</a:t>
            </a:r>
            <a:endParaRPr lang="en-US" dirty="0"/>
          </a:p>
        </p:txBody>
      </p:sp>
      <p:sp>
        <p:nvSpPr>
          <p:cNvPr id="46" name="Rectangle 45"/>
          <p:cNvSpPr/>
          <p:nvPr/>
        </p:nvSpPr>
        <p:spPr>
          <a:xfrm>
            <a:off x="605446" y="3512820"/>
            <a:ext cx="6244934" cy="327660"/>
          </a:xfrm>
          <a:prstGeom prst="rect">
            <a:avLst/>
          </a:prstGeom>
        </p:spPr>
        <p:style>
          <a:lnRef idx="0">
            <a:schemeClr val="dk1"/>
          </a:lnRef>
          <a:fillRef idx="3">
            <a:schemeClr val="dk1"/>
          </a:fillRef>
          <a:effectRef idx="3">
            <a:schemeClr val="dk1"/>
          </a:effectRef>
          <a:fontRef idx="minor">
            <a:schemeClr val="lt1"/>
          </a:fontRef>
        </p:style>
        <p:txBody>
          <a:bodyPr lIns="91436" tIns="45718" rIns="91436" bIns="45718" rtlCol="0" anchor="ctr"/>
          <a:lstStyle/>
          <a:p>
            <a:pPr algn="ctr"/>
            <a:r>
              <a:rPr lang="en-US" dirty="0" smtClean="0"/>
              <a:t>NMD General Device Function Tests</a:t>
            </a:r>
            <a:endParaRPr lang="en-US" dirty="0"/>
          </a:p>
        </p:txBody>
      </p:sp>
      <p:sp>
        <p:nvSpPr>
          <p:cNvPr id="20" name="TextBox 19"/>
          <p:cNvSpPr txBox="1"/>
          <p:nvPr/>
        </p:nvSpPr>
        <p:spPr>
          <a:xfrm>
            <a:off x="381000" y="952501"/>
            <a:ext cx="8594481" cy="923326"/>
          </a:xfrm>
          <a:prstGeom prst="rect">
            <a:avLst/>
          </a:prstGeom>
          <a:noFill/>
        </p:spPr>
        <p:txBody>
          <a:bodyPr wrap="square" lIns="91436" tIns="45718" rIns="91436" bIns="45718" rtlCol="0">
            <a:spAutoFit/>
          </a:bodyPr>
          <a:lstStyle/>
          <a:p>
            <a:pPr>
              <a:buFont typeface="Wingdings" pitchFamily="2" charset="2"/>
              <a:buChar char="ü"/>
            </a:pPr>
            <a:r>
              <a:rPr lang="en-US" dirty="0" err="1" smtClean="0"/>
              <a:t>PlaysForSure</a:t>
            </a:r>
            <a:r>
              <a:rPr lang="en-US" dirty="0" smtClean="0"/>
              <a:t> removed from Windows Logo Program</a:t>
            </a:r>
          </a:p>
          <a:p>
            <a:pPr>
              <a:buFont typeface="Wingdings" pitchFamily="2" charset="2"/>
              <a:buChar char="ü"/>
            </a:pPr>
            <a:r>
              <a:rPr lang="en-US" dirty="0" smtClean="0"/>
              <a:t>No more Digital Media Player certification</a:t>
            </a:r>
          </a:p>
          <a:p>
            <a:pPr>
              <a:buFont typeface="Wingdings" pitchFamily="2" charset="2"/>
              <a:buChar char="ü"/>
            </a:pPr>
            <a:r>
              <a:rPr lang="en-US" dirty="0" smtClean="0"/>
              <a:t>2009 requirements are live and integrated into the Device Test manager (part of  WLK)</a:t>
            </a:r>
          </a:p>
        </p:txBody>
      </p:sp>
      <p:sp>
        <p:nvSpPr>
          <p:cNvPr id="27" name="Rectangle 26"/>
          <p:cNvSpPr/>
          <p:nvPr/>
        </p:nvSpPr>
        <p:spPr>
          <a:xfrm>
            <a:off x="2743200" y="5189220"/>
            <a:ext cx="1988820" cy="685800"/>
          </a:xfrm>
          <a:prstGeom prst="rect">
            <a:avLst/>
          </a:prstGeom>
        </p:spPr>
        <p:style>
          <a:lnRef idx="0">
            <a:schemeClr val="accent3"/>
          </a:lnRef>
          <a:fillRef idx="3">
            <a:schemeClr val="accent3"/>
          </a:fillRef>
          <a:effectRef idx="3">
            <a:schemeClr val="accent3"/>
          </a:effectRef>
          <a:fontRef idx="minor">
            <a:schemeClr val="lt1"/>
          </a:fontRef>
        </p:style>
        <p:txBody>
          <a:bodyPr lIns="91436" tIns="45718" rIns="91436" bIns="45718" rtlCol="0" anchor="ctr"/>
          <a:lstStyle/>
          <a:p>
            <a:pPr algn="ctr"/>
            <a:r>
              <a:rPr lang="en-US" dirty="0" smtClean="0"/>
              <a:t>Digital Media Server</a:t>
            </a:r>
            <a:endParaRPr lang="en-US" dirty="0"/>
          </a:p>
        </p:txBody>
      </p:sp>
      <p:sp>
        <p:nvSpPr>
          <p:cNvPr id="28" name="Rectangle 27"/>
          <p:cNvSpPr/>
          <p:nvPr/>
        </p:nvSpPr>
        <p:spPr>
          <a:xfrm>
            <a:off x="617220" y="5189220"/>
            <a:ext cx="1988820" cy="685800"/>
          </a:xfrm>
          <a:prstGeom prst="rect">
            <a:avLst/>
          </a:prstGeom>
        </p:spPr>
        <p:style>
          <a:lnRef idx="0">
            <a:schemeClr val="accent3"/>
          </a:lnRef>
          <a:fillRef idx="3">
            <a:schemeClr val="accent3"/>
          </a:fillRef>
          <a:effectRef idx="3">
            <a:schemeClr val="accent3"/>
          </a:effectRef>
          <a:fontRef idx="minor">
            <a:schemeClr val="lt1"/>
          </a:fontRef>
        </p:style>
        <p:txBody>
          <a:bodyPr lIns="91436" tIns="45718" rIns="91436" bIns="45718" rtlCol="0" anchor="ctr"/>
          <a:lstStyle/>
          <a:p>
            <a:pPr algn="ctr"/>
            <a:r>
              <a:rPr lang="en-US" dirty="0" smtClean="0"/>
              <a:t>Digital Media Receiver</a:t>
            </a:r>
            <a:endParaRPr lang="en-US" dirty="0"/>
          </a:p>
        </p:txBody>
      </p:sp>
      <p:sp>
        <p:nvSpPr>
          <p:cNvPr id="24" name="Right Arrow 23"/>
          <p:cNvSpPr/>
          <p:nvPr/>
        </p:nvSpPr>
        <p:spPr bwMode="auto">
          <a:xfrm>
            <a:off x="0" y="106680"/>
            <a:ext cx="9144001" cy="986603"/>
          </a:xfrm>
          <a:prstGeom prst="rightArrow">
            <a:avLst>
              <a:gd name="adj1" fmla="val 67602"/>
              <a:gd name="adj2" fmla="val 60142"/>
            </a:avLst>
          </a:prstGeom>
          <a:gradFill flip="none" rotWithShape="1">
            <a:gsLst>
              <a:gs pos="0">
                <a:srgbClr val="000000">
                  <a:alpha val="47000"/>
                </a:srgbClr>
              </a:gs>
              <a:gs pos="41000">
                <a:srgbClr val="000000">
                  <a:alpha val="10000"/>
                </a:srgbClr>
              </a:gs>
              <a:gs pos="100000">
                <a:srgbClr val="000000">
                  <a:alpha val="0"/>
                </a:srgbClr>
              </a:gs>
            </a:gsLst>
            <a:lin ang="10800000" scaled="0"/>
            <a:tileRect/>
          </a:gradFill>
          <a:ln w="6350">
            <a:solidFill>
              <a:srgbClr val="33CCFF">
                <a:alpha val="53000"/>
              </a:srgbClr>
            </a:solidFill>
          </a:ln>
          <a:effectLst>
            <a:innerShdw blurRad="393700">
              <a:srgbClr val="564484">
                <a:alpha val="50000"/>
              </a:srgbClr>
            </a:innerShdw>
          </a:effectLst>
        </p:spPr>
        <p:style>
          <a:lnRef idx="2">
            <a:schemeClr val="accent1">
              <a:shade val="50000"/>
            </a:schemeClr>
          </a:lnRef>
          <a:fillRef idx="1">
            <a:schemeClr val="accent1"/>
          </a:fillRef>
          <a:effectRef idx="0">
            <a:schemeClr val="accent1"/>
          </a:effectRef>
          <a:fontRef idx="minor">
            <a:schemeClr val="lt1"/>
          </a:fontRef>
        </p:style>
        <p:txBody>
          <a:bodyPr lIns="109716" tIns="54857" rIns="109716" bIns="54857" anchor="ctr"/>
          <a:lstStyle/>
          <a:p>
            <a:pPr algn="ctr" defTabSz="1316198">
              <a:lnSpc>
                <a:spcPct val="85000"/>
              </a:lnSpc>
            </a:pPr>
            <a:endParaRPr lang="en-US" sz="4400" b="1" i="1" spc="-72" dirty="0" smtClean="0">
              <a:gradFill flip="none" rotWithShape="1">
                <a:gsLst>
                  <a:gs pos="0">
                    <a:srgbClr val="FFCF79"/>
                  </a:gs>
                  <a:gs pos="100000">
                    <a:schemeClr val="tx2">
                      <a:shade val="100000"/>
                      <a:satMod val="115000"/>
                    </a:schemeClr>
                  </a:gs>
                </a:gsLst>
                <a:lin ang="16200000" scaled="1"/>
                <a:tileRect/>
              </a:gradFill>
            </a:endParaRPr>
          </a:p>
        </p:txBody>
      </p:sp>
      <p:pic>
        <p:nvPicPr>
          <p:cNvPr id="25" name="Picture 65" descr="gaming"/>
          <p:cNvPicPr>
            <a:picLocks noChangeAspect="1" noChangeArrowheads="1"/>
          </p:cNvPicPr>
          <p:nvPr/>
        </p:nvPicPr>
        <p:blipFill>
          <a:blip r:embed="rId3" cstate="print"/>
          <a:srcRect/>
          <a:stretch>
            <a:fillRect/>
          </a:stretch>
        </p:blipFill>
        <p:spPr bwMode="auto">
          <a:xfrm>
            <a:off x="654793" y="5373483"/>
            <a:ext cx="510201" cy="466596"/>
          </a:xfrm>
          <a:prstGeom prst="rect">
            <a:avLst/>
          </a:prstGeom>
          <a:noFill/>
          <a:ln w="9525">
            <a:noFill/>
            <a:miter lim="800000"/>
            <a:headEnd/>
            <a:tailEnd/>
          </a:ln>
        </p:spPr>
      </p:pic>
      <p:pic>
        <p:nvPicPr>
          <p:cNvPr id="29" name="Picture 2" descr="D:\Clip_Installer\DVD_ART\Artwork_Imagery\HARDWARE_IMAGERY\Illustration - Misc Hardware\Windows Vista Illustration Icons\Pocket PC.png"/>
          <p:cNvPicPr>
            <a:picLocks noChangeAspect="1" noChangeArrowheads="1"/>
          </p:cNvPicPr>
          <p:nvPr/>
        </p:nvPicPr>
        <p:blipFill>
          <a:blip r:embed="rId4" cstate="print"/>
          <a:srcRect/>
          <a:stretch>
            <a:fillRect/>
          </a:stretch>
        </p:blipFill>
        <p:spPr bwMode="auto">
          <a:xfrm>
            <a:off x="4944862" y="5451896"/>
            <a:ext cx="294761" cy="368821"/>
          </a:xfrm>
          <a:prstGeom prst="rect">
            <a:avLst/>
          </a:prstGeom>
          <a:noFill/>
        </p:spPr>
      </p:pic>
      <p:pic>
        <p:nvPicPr>
          <p:cNvPr id="30" name="Picture 3" descr="D:\Clip_Installer\DVD_ART\Artwork_Imagery\HARDWARE_IMAGERY\Illustration - Misc Hardware\Windows Vista Illustration Icons\Hard Drive.png"/>
          <p:cNvPicPr>
            <a:picLocks noChangeAspect="1" noChangeArrowheads="1"/>
          </p:cNvPicPr>
          <p:nvPr/>
        </p:nvPicPr>
        <p:blipFill>
          <a:blip r:embed="rId5" cstate="print"/>
          <a:srcRect/>
          <a:stretch>
            <a:fillRect/>
          </a:stretch>
        </p:blipFill>
        <p:spPr bwMode="auto">
          <a:xfrm>
            <a:off x="2786662" y="5274146"/>
            <a:ext cx="593830" cy="593830"/>
          </a:xfrm>
          <a:prstGeom prst="rect">
            <a:avLst/>
          </a:prstGeom>
          <a:noFill/>
        </p:spPr>
      </p:pic>
      <p:pic>
        <p:nvPicPr>
          <p:cNvPr id="7171" name="Picture 3"/>
          <p:cNvPicPr>
            <a:picLocks noChangeAspect="1" noChangeArrowheads="1"/>
          </p:cNvPicPr>
          <p:nvPr/>
        </p:nvPicPr>
        <p:blipFill>
          <a:blip r:embed="rId6"/>
          <a:srcRect/>
          <a:stretch>
            <a:fillRect/>
          </a:stretch>
        </p:blipFill>
        <p:spPr bwMode="auto">
          <a:xfrm>
            <a:off x="3522133" y="2045230"/>
            <a:ext cx="457200" cy="600075"/>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 calcmode="lin" valueType="num">
                                      <p:cBhvr additive="base">
                                        <p:cTn id="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0">
                                            <p:txEl>
                                              <p:pRg st="1" end="1"/>
                                            </p:txEl>
                                          </p:spTgt>
                                        </p:tgtEl>
                                        <p:attrNameLst>
                                          <p:attrName>style.visibility</p:attrName>
                                        </p:attrNameLst>
                                      </p:cBhvr>
                                      <p:to>
                                        <p:strVal val="visible"/>
                                      </p:to>
                                    </p:set>
                                    <p:anim calcmode="lin" valueType="num">
                                      <p:cBhvr additive="base">
                                        <p:cTn id="13" dur="500" fill="hold"/>
                                        <p:tgtEl>
                                          <p:spTgt spid="2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0">
                                            <p:txEl>
                                              <p:pRg st="2" end="2"/>
                                            </p:txEl>
                                          </p:spTgt>
                                        </p:tgtEl>
                                        <p:attrNameLst>
                                          <p:attrName>style.visibility</p:attrName>
                                        </p:attrNameLst>
                                      </p:cBhvr>
                                      <p:to>
                                        <p:strVal val="visible"/>
                                      </p:to>
                                    </p:set>
                                    <p:anim calcmode="lin" valueType="num">
                                      <p:cBhvr additive="base">
                                        <p:cTn id="19"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0">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Group 12"/>
          <p:cNvGrpSpPr/>
          <p:nvPr/>
        </p:nvGrpSpPr>
        <p:grpSpPr>
          <a:xfrm>
            <a:off x="447040" y="2109158"/>
            <a:ext cx="2557850" cy="3501970"/>
            <a:chOff x="2429626" y="2145102"/>
            <a:chExt cx="2018655" cy="3856007"/>
          </a:xfrm>
        </p:grpSpPr>
        <p:sp>
          <p:nvSpPr>
            <p:cNvPr id="11" name="Rounded Rectangle 10"/>
            <p:cNvSpPr/>
            <p:nvPr/>
          </p:nvSpPr>
          <p:spPr bwMode="auto">
            <a:xfrm>
              <a:off x="2429626" y="2145102"/>
              <a:ext cx="2018655" cy="3856007"/>
            </a:xfrm>
            <a:prstGeom prst="roundRect">
              <a:avLst>
                <a:gd name="adj" fmla="val 7215"/>
              </a:avLst>
            </a:prstGeom>
            <a:gradFill flip="none" rotWithShape="1">
              <a:gsLst>
                <a:gs pos="0">
                  <a:schemeClr val="tx1"/>
                </a:gs>
                <a:gs pos="38000">
                  <a:schemeClr val="tx1">
                    <a:alpha val="0"/>
                  </a:schemeClr>
                </a:gs>
              </a:gsLst>
              <a:lin ang="5400000" scaled="1"/>
              <a:tileRect/>
            </a:gradFill>
            <a:ln w="19050" cap="flat" cmpd="sng" algn="ctr">
              <a:solidFill>
                <a:srgbClr val="FFFFFF">
                  <a:alpha val="23922"/>
                </a:srgbClr>
              </a:soli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algn="r" eaLnBrk="0" fontAlgn="base" hangingPunct="0">
                <a:spcBef>
                  <a:spcPct val="0"/>
                </a:spcBef>
                <a:spcAft>
                  <a:spcPct val="0"/>
                </a:spcAft>
              </a:pPr>
              <a:endParaRPr lang="en-US" sz="2400" dirty="0" smtClean="0">
                <a:latin typeface="Segoe" pitchFamily="34" charset="0"/>
              </a:endParaRPr>
            </a:p>
          </p:txBody>
        </p:sp>
        <p:sp>
          <p:nvSpPr>
            <p:cNvPr id="12" name="Rounded Rectangle 11"/>
            <p:cNvSpPr/>
            <p:nvPr/>
          </p:nvSpPr>
          <p:spPr bwMode="auto">
            <a:xfrm>
              <a:off x="2478515" y="2196860"/>
              <a:ext cx="1918080" cy="3752491"/>
            </a:xfrm>
            <a:prstGeom prst="roundRect">
              <a:avLst>
                <a:gd name="adj" fmla="val 7034"/>
              </a:avLst>
            </a:prstGeom>
            <a:gradFill flip="none" rotWithShape="1">
              <a:gsLst>
                <a:gs pos="0">
                  <a:srgbClr val="FDF559"/>
                </a:gs>
                <a:gs pos="46000">
                  <a:srgbClr val="FEB21A"/>
                </a:gs>
                <a:gs pos="100000">
                  <a:srgbClr val="D26900"/>
                </a:gs>
              </a:gsLst>
              <a:path path="circle">
                <a:fillToRect l="50000" t="50000" r="50000" b="50000"/>
              </a:path>
              <a:tileRect/>
            </a:gradFill>
            <a:ln w="19050" cap="flat" cmpd="sng" algn="ctr">
              <a:noFill/>
              <a:prstDash val="solid"/>
              <a:round/>
              <a:headEnd type="none" w="med" len="med"/>
              <a:tailEnd type="none" w="med" len="med"/>
            </a:ln>
            <a:effectLst>
              <a:innerShdw blurRad="406400">
                <a:srgbClr val="FDF559"/>
              </a:innerShdw>
            </a:effectLst>
          </p:spPr>
          <p:txBody>
            <a:bodyPr vert="horz" wrap="square" lIns="91440" tIns="45720" rIns="91440" bIns="45720" numCol="1" rtlCol="0" anchor="ctr" anchorCtr="0" compatLnSpc="1">
              <a:prstTxWarp prst="textNoShape">
                <a:avLst/>
              </a:prstTxWarp>
            </a:bodyPr>
            <a:lstStyle/>
            <a:p>
              <a:pPr algn="r" eaLnBrk="0" fontAlgn="base" hangingPunct="0">
                <a:spcBef>
                  <a:spcPct val="0"/>
                </a:spcBef>
                <a:spcAft>
                  <a:spcPct val="0"/>
                </a:spcAft>
              </a:pPr>
              <a:endParaRPr lang="en-US" sz="2400" dirty="0" smtClean="0">
                <a:latin typeface="Segoe" pitchFamily="34" charset="0"/>
              </a:endParaRPr>
            </a:p>
          </p:txBody>
        </p:sp>
      </p:grpSp>
      <p:grpSp>
        <p:nvGrpSpPr>
          <p:cNvPr id="3" name="Group 12"/>
          <p:cNvGrpSpPr/>
          <p:nvPr/>
        </p:nvGrpSpPr>
        <p:grpSpPr>
          <a:xfrm>
            <a:off x="3277880" y="2076570"/>
            <a:ext cx="2557850" cy="3501970"/>
            <a:chOff x="2429626" y="2145102"/>
            <a:chExt cx="2018655" cy="3856007"/>
          </a:xfrm>
        </p:grpSpPr>
        <p:sp>
          <p:nvSpPr>
            <p:cNvPr id="16" name="Rounded Rectangle 15"/>
            <p:cNvSpPr/>
            <p:nvPr/>
          </p:nvSpPr>
          <p:spPr bwMode="auto">
            <a:xfrm>
              <a:off x="2429626" y="2145102"/>
              <a:ext cx="2018655" cy="3856007"/>
            </a:xfrm>
            <a:prstGeom prst="roundRect">
              <a:avLst>
                <a:gd name="adj" fmla="val 7215"/>
              </a:avLst>
            </a:prstGeom>
            <a:gradFill flip="none" rotWithShape="1">
              <a:gsLst>
                <a:gs pos="0">
                  <a:schemeClr val="tx1"/>
                </a:gs>
                <a:gs pos="38000">
                  <a:schemeClr val="tx1">
                    <a:alpha val="0"/>
                  </a:schemeClr>
                </a:gs>
              </a:gsLst>
              <a:lin ang="5400000" scaled="1"/>
              <a:tileRect/>
            </a:gradFill>
            <a:ln w="19050" cap="flat" cmpd="sng" algn="ctr">
              <a:solidFill>
                <a:srgbClr val="FFFFFF">
                  <a:alpha val="23922"/>
                </a:srgbClr>
              </a:soli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algn="r" eaLnBrk="0" fontAlgn="base" hangingPunct="0">
                <a:spcBef>
                  <a:spcPct val="0"/>
                </a:spcBef>
                <a:spcAft>
                  <a:spcPct val="0"/>
                </a:spcAft>
              </a:pPr>
              <a:endParaRPr lang="en-US" sz="2400" dirty="0" smtClean="0">
                <a:latin typeface="Segoe" pitchFamily="34" charset="0"/>
              </a:endParaRPr>
            </a:p>
          </p:txBody>
        </p:sp>
        <p:sp>
          <p:nvSpPr>
            <p:cNvPr id="17" name="Rounded Rectangle 16"/>
            <p:cNvSpPr/>
            <p:nvPr/>
          </p:nvSpPr>
          <p:spPr bwMode="auto">
            <a:xfrm>
              <a:off x="2478515" y="2196860"/>
              <a:ext cx="1918080" cy="3752491"/>
            </a:xfrm>
            <a:prstGeom prst="roundRect">
              <a:avLst>
                <a:gd name="adj" fmla="val 7034"/>
              </a:avLst>
            </a:prstGeom>
            <a:gradFill flip="none" rotWithShape="1">
              <a:gsLst>
                <a:gs pos="0">
                  <a:srgbClr val="FC8CE7"/>
                </a:gs>
                <a:gs pos="46000">
                  <a:srgbClr val="E527F9"/>
                </a:gs>
                <a:gs pos="100000">
                  <a:srgbClr val="7C02B2"/>
                </a:gs>
              </a:gsLst>
              <a:path path="circle">
                <a:fillToRect l="50000" t="50000" r="50000" b="50000"/>
              </a:path>
              <a:tileRect/>
            </a:gradFill>
            <a:ln w="19050" cap="flat" cmpd="sng" algn="ctr">
              <a:noFill/>
              <a:prstDash val="solid"/>
              <a:round/>
              <a:headEnd type="none" w="med" len="med"/>
              <a:tailEnd type="none" w="med" len="med"/>
            </a:ln>
            <a:effectLst>
              <a:innerShdw blurRad="406400">
                <a:srgbClr val="FC8CE7"/>
              </a:innerShdw>
            </a:effectLst>
          </p:spPr>
          <p:txBody>
            <a:bodyPr vert="horz" wrap="square" lIns="91440" tIns="45720" rIns="91440" bIns="45720" numCol="1" rtlCol="0" anchor="ctr" anchorCtr="0" compatLnSpc="1">
              <a:prstTxWarp prst="textNoShape">
                <a:avLst/>
              </a:prstTxWarp>
            </a:bodyPr>
            <a:lstStyle/>
            <a:p>
              <a:pPr algn="r" eaLnBrk="0" fontAlgn="base" hangingPunct="0">
                <a:spcBef>
                  <a:spcPct val="0"/>
                </a:spcBef>
                <a:spcAft>
                  <a:spcPct val="0"/>
                </a:spcAft>
              </a:pPr>
              <a:endParaRPr lang="en-US" sz="2400" dirty="0" smtClean="0">
                <a:latin typeface="Segoe" pitchFamily="34" charset="0"/>
              </a:endParaRPr>
            </a:p>
          </p:txBody>
        </p:sp>
      </p:grpSp>
      <p:grpSp>
        <p:nvGrpSpPr>
          <p:cNvPr id="4" name="Group 12"/>
          <p:cNvGrpSpPr/>
          <p:nvPr/>
        </p:nvGrpSpPr>
        <p:grpSpPr>
          <a:xfrm>
            <a:off x="6118880" y="2094781"/>
            <a:ext cx="2557850" cy="3501970"/>
            <a:chOff x="2429626" y="2145102"/>
            <a:chExt cx="2018655" cy="3856007"/>
          </a:xfrm>
        </p:grpSpPr>
        <p:sp>
          <p:nvSpPr>
            <p:cNvPr id="19" name="Rounded Rectangle 18"/>
            <p:cNvSpPr/>
            <p:nvPr/>
          </p:nvSpPr>
          <p:spPr bwMode="auto">
            <a:xfrm>
              <a:off x="2429626" y="2145102"/>
              <a:ext cx="2018655" cy="3856007"/>
            </a:xfrm>
            <a:prstGeom prst="roundRect">
              <a:avLst>
                <a:gd name="adj" fmla="val 7215"/>
              </a:avLst>
            </a:prstGeom>
            <a:gradFill flip="none" rotWithShape="1">
              <a:gsLst>
                <a:gs pos="0">
                  <a:schemeClr val="tx1"/>
                </a:gs>
                <a:gs pos="38000">
                  <a:schemeClr val="tx1">
                    <a:alpha val="0"/>
                  </a:schemeClr>
                </a:gs>
              </a:gsLst>
              <a:lin ang="5400000" scaled="1"/>
              <a:tileRect/>
            </a:gradFill>
            <a:ln w="19050" cap="flat" cmpd="sng" algn="ctr">
              <a:solidFill>
                <a:srgbClr val="FFFFFF">
                  <a:alpha val="23922"/>
                </a:srgbClr>
              </a:soli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algn="r" eaLnBrk="0" fontAlgn="base" hangingPunct="0">
                <a:spcBef>
                  <a:spcPct val="0"/>
                </a:spcBef>
                <a:spcAft>
                  <a:spcPct val="0"/>
                </a:spcAft>
              </a:pPr>
              <a:endParaRPr lang="en-US" sz="2400" dirty="0" smtClean="0">
                <a:latin typeface="Segoe" pitchFamily="34" charset="0"/>
              </a:endParaRPr>
            </a:p>
          </p:txBody>
        </p:sp>
        <p:sp>
          <p:nvSpPr>
            <p:cNvPr id="20" name="Rounded Rectangle 19"/>
            <p:cNvSpPr/>
            <p:nvPr/>
          </p:nvSpPr>
          <p:spPr bwMode="auto">
            <a:xfrm>
              <a:off x="2478515" y="2196860"/>
              <a:ext cx="1918080" cy="3752491"/>
            </a:xfrm>
            <a:prstGeom prst="roundRect">
              <a:avLst>
                <a:gd name="adj" fmla="val 7034"/>
              </a:avLst>
            </a:prstGeom>
            <a:gradFill flip="none" rotWithShape="1">
              <a:gsLst>
                <a:gs pos="0">
                  <a:srgbClr val="7DFFF0"/>
                </a:gs>
                <a:gs pos="46000">
                  <a:srgbClr val="00B0F0"/>
                </a:gs>
                <a:gs pos="100000">
                  <a:srgbClr val="002060"/>
                </a:gs>
              </a:gsLst>
              <a:path path="circle">
                <a:fillToRect l="50000" t="50000" r="50000" b="50000"/>
              </a:path>
              <a:tileRect/>
            </a:gradFill>
            <a:ln w="19050" cap="flat" cmpd="sng" algn="ctr">
              <a:noFill/>
              <a:prstDash val="solid"/>
              <a:round/>
              <a:headEnd type="none" w="med" len="med"/>
              <a:tailEnd type="none" w="med" len="med"/>
            </a:ln>
            <a:effectLst>
              <a:innerShdw blurRad="406400">
                <a:srgbClr val="7DFFF0"/>
              </a:innerShdw>
            </a:effectLst>
          </p:spPr>
          <p:txBody>
            <a:bodyPr vert="horz" wrap="square" lIns="91440" tIns="45720" rIns="91440" bIns="45720" numCol="1" rtlCol="0" anchor="ctr" anchorCtr="0" compatLnSpc="1">
              <a:prstTxWarp prst="textNoShape">
                <a:avLst/>
              </a:prstTxWarp>
            </a:bodyPr>
            <a:lstStyle/>
            <a:p>
              <a:pPr algn="r" eaLnBrk="0" fontAlgn="base" hangingPunct="0">
                <a:spcBef>
                  <a:spcPct val="0"/>
                </a:spcBef>
                <a:spcAft>
                  <a:spcPct val="0"/>
                </a:spcAft>
              </a:pPr>
              <a:endParaRPr lang="en-US" sz="2400" dirty="0" smtClean="0">
                <a:latin typeface="Segoe" pitchFamily="34" charset="0"/>
              </a:endParaRPr>
            </a:p>
          </p:txBody>
        </p:sp>
      </p:grpSp>
      <p:pic>
        <p:nvPicPr>
          <p:cNvPr id="27" name="Picture 65" descr="gaming"/>
          <p:cNvPicPr>
            <a:picLocks noChangeAspect="1" noChangeArrowheads="1"/>
          </p:cNvPicPr>
          <p:nvPr/>
        </p:nvPicPr>
        <p:blipFill>
          <a:blip r:embed="rId3"/>
          <a:srcRect/>
          <a:stretch>
            <a:fillRect/>
          </a:stretch>
        </p:blipFill>
        <p:spPr bwMode="auto">
          <a:xfrm>
            <a:off x="749686" y="2190337"/>
            <a:ext cx="888882" cy="812912"/>
          </a:xfrm>
          <a:prstGeom prst="rect">
            <a:avLst/>
          </a:prstGeom>
          <a:noFill/>
          <a:ln w="9525">
            <a:noFill/>
            <a:miter lim="800000"/>
            <a:headEnd/>
            <a:tailEnd/>
          </a:ln>
        </p:spPr>
      </p:pic>
      <p:sp>
        <p:nvSpPr>
          <p:cNvPr id="34" name="TextBox 33"/>
          <p:cNvSpPr txBox="1"/>
          <p:nvPr/>
        </p:nvSpPr>
        <p:spPr>
          <a:xfrm>
            <a:off x="1639017" y="2149544"/>
            <a:ext cx="1056737" cy="528350"/>
          </a:xfrm>
          <a:prstGeom prst="rect">
            <a:avLst/>
          </a:prstGeom>
          <a:noFill/>
        </p:spPr>
        <p:txBody>
          <a:bodyPr wrap="square" lIns="91436" tIns="45718" rIns="91436" bIns="45718" rtlCol="0">
            <a:spAutoFit/>
          </a:bodyPr>
          <a:lstStyle/>
          <a:p>
            <a:pPr algn="ctr"/>
            <a:r>
              <a:rPr lang="en-US" sz="2800" i="1" dirty="0" smtClean="0">
                <a:ln w="3175" cmpd="sng">
                  <a:solidFill>
                    <a:schemeClr val="bg2">
                      <a:alpha val="74000"/>
                    </a:schemeClr>
                  </a:solidFill>
                </a:ln>
                <a:gradFill flip="none" rotWithShape="1">
                  <a:gsLst>
                    <a:gs pos="0">
                      <a:schemeClr val="tx1"/>
                    </a:gs>
                    <a:gs pos="100000">
                      <a:srgbClr val="FDD339"/>
                    </a:gs>
                  </a:gsLst>
                  <a:lin ang="5400000" scaled="1"/>
                  <a:tileRect/>
                </a:gradFill>
                <a:effectLst>
                  <a:outerShdw blurRad="165100" dist="63500" dir="5400000" algn="ctr" rotWithShape="0">
                    <a:prstClr val="black"/>
                  </a:outerShdw>
                </a:effectLst>
                <a:latin typeface="Segoe Black" pitchFamily="34" charset="0"/>
              </a:rPr>
              <a:t>DMR</a:t>
            </a:r>
            <a:endParaRPr lang="en-US" sz="2800" i="1" dirty="0">
              <a:ln w="3175" cmpd="sng">
                <a:solidFill>
                  <a:schemeClr val="bg2">
                    <a:alpha val="74000"/>
                  </a:schemeClr>
                </a:solidFill>
              </a:ln>
              <a:gradFill flip="none" rotWithShape="1">
                <a:gsLst>
                  <a:gs pos="0">
                    <a:schemeClr val="tx1"/>
                  </a:gs>
                  <a:gs pos="100000">
                    <a:srgbClr val="FDD339"/>
                  </a:gs>
                </a:gsLst>
                <a:lin ang="5400000" scaled="1"/>
                <a:tileRect/>
              </a:gradFill>
              <a:effectLst>
                <a:outerShdw blurRad="165100" dist="63500" dir="5400000" algn="ctr" rotWithShape="0">
                  <a:prstClr val="black"/>
                </a:outerShdw>
              </a:effectLst>
              <a:latin typeface="Segoe Black" pitchFamily="34" charset="0"/>
            </a:endParaRPr>
          </a:p>
        </p:txBody>
      </p:sp>
      <p:sp>
        <p:nvSpPr>
          <p:cNvPr id="29" name="Title 28"/>
          <p:cNvSpPr>
            <a:spLocks noGrp="1"/>
          </p:cNvSpPr>
          <p:nvPr>
            <p:ph type="title"/>
          </p:nvPr>
        </p:nvSpPr>
        <p:spPr>
          <a:xfrm>
            <a:off x="381000" y="230188"/>
            <a:ext cx="8382000" cy="701731"/>
          </a:xfrm>
        </p:spPr>
        <p:txBody>
          <a:bodyPr/>
          <a:lstStyle/>
          <a:p>
            <a:r>
              <a:rPr lang="en-US" sz="4400" dirty="0" smtClean="0"/>
              <a:t>Propose device classes</a:t>
            </a:r>
          </a:p>
        </p:txBody>
      </p:sp>
      <p:sp>
        <p:nvSpPr>
          <p:cNvPr id="31" name="TextBox 30"/>
          <p:cNvSpPr txBox="1"/>
          <p:nvPr/>
        </p:nvSpPr>
        <p:spPr>
          <a:xfrm>
            <a:off x="4363529" y="2168716"/>
            <a:ext cx="1006415" cy="528350"/>
          </a:xfrm>
          <a:prstGeom prst="rect">
            <a:avLst/>
          </a:prstGeom>
          <a:noFill/>
        </p:spPr>
        <p:txBody>
          <a:bodyPr wrap="square" lIns="91436" tIns="45718" rIns="91436" bIns="45718" rtlCol="0">
            <a:spAutoFit/>
          </a:bodyPr>
          <a:lstStyle/>
          <a:p>
            <a:pPr algn="ctr"/>
            <a:r>
              <a:rPr lang="en-US" sz="2800" i="1" dirty="0" smtClean="0">
                <a:ln w="3175" cmpd="sng">
                  <a:solidFill>
                    <a:schemeClr val="bg2">
                      <a:alpha val="74000"/>
                    </a:schemeClr>
                  </a:solidFill>
                </a:ln>
                <a:gradFill flip="none" rotWithShape="1">
                  <a:gsLst>
                    <a:gs pos="0">
                      <a:schemeClr val="tx1"/>
                    </a:gs>
                    <a:gs pos="100000">
                      <a:srgbClr val="FDD339"/>
                    </a:gs>
                  </a:gsLst>
                  <a:lin ang="5400000" scaled="1"/>
                  <a:tileRect/>
                </a:gradFill>
                <a:effectLst>
                  <a:outerShdw blurRad="165100" dist="63500" dir="5400000" algn="ctr" rotWithShape="0">
                    <a:prstClr val="black"/>
                  </a:outerShdw>
                </a:effectLst>
                <a:latin typeface="Segoe Black" pitchFamily="34" charset="0"/>
              </a:rPr>
              <a:t>DMS</a:t>
            </a:r>
            <a:endParaRPr lang="en-US" sz="2800" i="1" dirty="0">
              <a:ln w="3175" cmpd="sng">
                <a:solidFill>
                  <a:schemeClr val="bg2">
                    <a:alpha val="74000"/>
                  </a:schemeClr>
                </a:solidFill>
              </a:ln>
              <a:gradFill flip="none" rotWithShape="1">
                <a:gsLst>
                  <a:gs pos="0">
                    <a:schemeClr val="tx1"/>
                  </a:gs>
                  <a:gs pos="100000">
                    <a:srgbClr val="FDD339"/>
                  </a:gs>
                </a:gsLst>
                <a:lin ang="5400000" scaled="1"/>
                <a:tileRect/>
              </a:gradFill>
              <a:effectLst>
                <a:outerShdw blurRad="165100" dist="63500" dir="5400000" algn="ctr" rotWithShape="0">
                  <a:prstClr val="black"/>
                </a:outerShdw>
              </a:effectLst>
              <a:latin typeface="Segoe Black" pitchFamily="34" charset="0"/>
            </a:endParaRPr>
          </a:p>
        </p:txBody>
      </p:sp>
      <p:sp>
        <p:nvSpPr>
          <p:cNvPr id="59" name="TextBox 58"/>
          <p:cNvSpPr txBox="1"/>
          <p:nvPr/>
        </p:nvSpPr>
        <p:spPr>
          <a:xfrm>
            <a:off x="7071166" y="2166322"/>
            <a:ext cx="1020793" cy="528350"/>
          </a:xfrm>
          <a:prstGeom prst="rect">
            <a:avLst/>
          </a:prstGeom>
          <a:noFill/>
        </p:spPr>
        <p:txBody>
          <a:bodyPr wrap="square" lIns="91436" tIns="45718" rIns="91436" bIns="45718" rtlCol="0">
            <a:spAutoFit/>
          </a:bodyPr>
          <a:lstStyle/>
          <a:p>
            <a:pPr algn="ctr"/>
            <a:r>
              <a:rPr lang="en-US" sz="2800" i="1" dirty="0" smtClean="0">
                <a:ln w="3175" cmpd="sng">
                  <a:solidFill>
                    <a:schemeClr val="bg2">
                      <a:alpha val="74000"/>
                    </a:schemeClr>
                  </a:solidFill>
                </a:ln>
                <a:gradFill flip="none" rotWithShape="1">
                  <a:gsLst>
                    <a:gs pos="0">
                      <a:schemeClr val="tx1"/>
                    </a:gs>
                    <a:gs pos="100000">
                      <a:srgbClr val="FDD339"/>
                    </a:gs>
                  </a:gsLst>
                  <a:lin ang="5400000" scaled="1"/>
                  <a:tileRect/>
                </a:gradFill>
                <a:effectLst>
                  <a:outerShdw blurRad="165100" dist="63500" dir="5400000" algn="ctr" rotWithShape="0">
                    <a:prstClr val="black"/>
                  </a:outerShdw>
                </a:effectLst>
                <a:latin typeface="Segoe Black" pitchFamily="34" charset="0"/>
              </a:rPr>
              <a:t>DMC</a:t>
            </a:r>
            <a:endParaRPr lang="en-US" sz="2800" i="1" dirty="0">
              <a:ln w="3175" cmpd="sng">
                <a:solidFill>
                  <a:schemeClr val="bg2">
                    <a:alpha val="74000"/>
                  </a:schemeClr>
                </a:solidFill>
              </a:ln>
              <a:gradFill flip="none" rotWithShape="1">
                <a:gsLst>
                  <a:gs pos="0">
                    <a:schemeClr val="tx1"/>
                  </a:gs>
                  <a:gs pos="100000">
                    <a:srgbClr val="FDD339"/>
                  </a:gs>
                </a:gsLst>
                <a:lin ang="5400000" scaled="1"/>
                <a:tileRect/>
              </a:gradFill>
              <a:effectLst>
                <a:outerShdw blurRad="165100" dist="63500" dir="5400000" algn="ctr" rotWithShape="0">
                  <a:prstClr val="black"/>
                </a:outerShdw>
              </a:effectLst>
              <a:latin typeface="Segoe Black" pitchFamily="34" charset="0"/>
            </a:endParaRPr>
          </a:p>
        </p:txBody>
      </p:sp>
      <p:sp>
        <p:nvSpPr>
          <p:cNvPr id="37" name="TextBox 36"/>
          <p:cNvSpPr txBox="1"/>
          <p:nvPr/>
        </p:nvSpPr>
        <p:spPr>
          <a:xfrm>
            <a:off x="559918" y="3316515"/>
            <a:ext cx="2225615" cy="1800489"/>
          </a:xfrm>
          <a:prstGeom prst="rect">
            <a:avLst/>
          </a:prstGeom>
          <a:noFill/>
        </p:spPr>
        <p:txBody>
          <a:bodyPr wrap="square" lIns="76197" tIns="38098" rIns="76197" bIns="38098" rtlCol="0">
            <a:spAutoFit/>
          </a:bodyPr>
          <a:lstStyle/>
          <a:p>
            <a:r>
              <a:rPr lang="en-US" sz="1400" dirty="0" smtClean="0">
                <a:solidFill>
                  <a:schemeClr val="bg1"/>
                </a:solidFill>
                <a:effectLst>
                  <a:outerShdw blurRad="38100" dist="38100" dir="2700000" algn="tl">
                    <a:srgbClr val="000000">
                      <a:alpha val="43137"/>
                    </a:srgbClr>
                  </a:outerShdw>
                </a:effectLst>
              </a:rPr>
              <a:t>WMDRM-ND (</a:t>
            </a:r>
            <a:r>
              <a:rPr lang="en-US" sz="1400" dirty="0" err="1" smtClean="0">
                <a:solidFill>
                  <a:schemeClr val="bg1"/>
                </a:solidFill>
                <a:effectLst>
                  <a:outerShdw blurRad="38100" dist="38100" dir="2700000" algn="tl">
                    <a:srgbClr val="000000">
                      <a:alpha val="43137"/>
                    </a:srgbClr>
                  </a:outerShdw>
                </a:effectLst>
              </a:rPr>
              <a:t>Cardea</a:t>
            </a:r>
            <a:r>
              <a:rPr lang="en-US" sz="1400" dirty="0" smtClean="0">
                <a:solidFill>
                  <a:schemeClr val="bg1"/>
                </a:solidFill>
                <a:effectLst>
                  <a:outerShdw blurRad="38100" dist="38100" dir="2700000" algn="tl">
                    <a:srgbClr val="000000">
                      <a:alpha val="43137"/>
                    </a:srgbClr>
                  </a:outerShdw>
                </a:effectLst>
              </a:rPr>
              <a:t>)</a:t>
            </a:r>
          </a:p>
          <a:p>
            <a:r>
              <a:rPr lang="en-US" sz="1400" dirty="0" smtClean="0">
                <a:solidFill>
                  <a:schemeClr val="bg1"/>
                </a:solidFill>
                <a:effectLst>
                  <a:outerShdw blurRad="38100" dist="38100" dir="2700000" algn="tl">
                    <a:srgbClr val="000000">
                      <a:alpha val="43137"/>
                    </a:srgbClr>
                  </a:outerShdw>
                </a:effectLst>
              </a:rPr>
              <a:t>Windows Media </a:t>
            </a:r>
            <a:r>
              <a:rPr lang="en-US" sz="1400" dirty="0" err="1" smtClean="0">
                <a:solidFill>
                  <a:schemeClr val="bg1"/>
                </a:solidFill>
                <a:effectLst>
                  <a:outerShdw blurRad="38100" dist="38100" dir="2700000" algn="tl">
                    <a:srgbClr val="000000">
                      <a:alpha val="43137"/>
                    </a:srgbClr>
                  </a:outerShdw>
                </a:effectLst>
              </a:rPr>
              <a:t>Codecs</a:t>
            </a:r>
            <a:endParaRPr lang="en-US" sz="1400" dirty="0" smtClean="0">
              <a:solidFill>
                <a:schemeClr val="bg1"/>
              </a:solidFill>
              <a:effectLst>
                <a:outerShdw blurRad="38100" dist="38100" dir="2700000" algn="tl">
                  <a:srgbClr val="000000">
                    <a:alpha val="43137"/>
                  </a:srgbClr>
                </a:outerShdw>
              </a:effectLst>
            </a:endParaRPr>
          </a:p>
          <a:p>
            <a:r>
              <a:rPr lang="en-US" sz="1400" dirty="0" smtClean="0">
                <a:solidFill>
                  <a:schemeClr val="bg1"/>
                </a:solidFill>
                <a:effectLst>
                  <a:outerShdw blurRad="38100" dist="38100" dir="2700000" algn="tl">
                    <a:srgbClr val="000000">
                      <a:alpha val="43137"/>
                    </a:srgbClr>
                  </a:outerShdw>
                </a:effectLst>
              </a:rPr>
              <a:t>LLTD</a:t>
            </a:r>
          </a:p>
          <a:p>
            <a:r>
              <a:rPr lang="en-US" sz="1400" dirty="0" err="1" smtClean="0">
                <a:solidFill>
                  <a:schemeClr val="bg1"/>
                </a:solidFill>
                <a:effectLst>
                  <a:outerShdw blurRad="38100" dist="38100" dir="2700000" algn="tl">
                    <a:srgbClr val="000000">
                      <a:alpha val="43137"/>
                    </a:srgbClr>
                  </a:outerShdw>
                </a:effectLst>
              </a:rPr>
              <a:t>WiFi</a:t>
            </a:r>
            <a:r>
              <a:rPr lang="en-US" sz="1400" dirty="0" smtClean="0">
                <a:solidFill>
                  <a:schemeClr val="bg1"/>
                </a:solidFill>
                <a:effectLst>
                  <a:outerShdw blurRad="38100" dist="38100" dir="2700000" algn="tl">
                    <a:srgbClr val="000000">
                      <a:alpha val="43137"/>
                    </a:srgbClr>
                  </a:outerShdw>
                </a:effectLst>
              </a:rPr>
              <a:t> supports 802.11a&amp;g with N</a:t>
            </a:r>
          </a:p>
          <a:p>
            <a:r>
              <a:rPr lang="en-US" sz="1400" dirty="0" smtClean="0">
                <a:solidFill>
                  <a:schemeClr val="bg1"/>
                </a:solidFill>
                <a:effectLst>
                  <a:outerShdw blurRad="38100" dist="38100" dir="2700000" algn="tl">
                    <a:srgbClr val="000000">
                      <a:alpha val="43137"/>
                    </a:srgbClr>
                  </a:outerShdw>
                </a:effectLst>
              </a:rPr>
              <a:t>DLNA 1.5 compliant</a:t>
            </a:r>
          </a:p>
          <a:p>
            <a:r>
              <a:rPr lang="en-US" sz="1400" dirty="0" smtClean="0">
                <a:solidFill>
                  <a:schemeClr val="bg1"/>
                </a:solidFill>
                <a:effectLst>
                  <a:outerShdw blurRad="38100" dist="38100" dir="2700000" algn="tl">
                    <a:srgbClr val="000000">
                      <a:alpha val="43137"/>
                    </a:srgbClr>
                  </a:outerShdw>
                </a:effectLst>
              </a:rPr>
              <a:t>MSFT extensions</a:t>
            </a:r>
          </a:p>
          <a:p>
            <a:r>
              <a:rPr lang="en-US" sz="1400" dirty="0" err="1" smtClean="0">
                <a:solidFill>
                  <a:schemeClr val="bg1"/>
                </a:solidFill>
                <a:effectLst>
                  <a:outerShdw blurRad="38100" dist="38100" dir="2700000" algn="tl">
                    <a:srgbClr val="000000">
                      <a:alpha val="43137"/>
                    </a:srgbClr>
                  </a:outerShdw>
                </a:effectLst>
              </a:rPr>
              <a:t>WiFi</a:t>
            </a:r>
            <a:r>
              <a:rPr lang="en-US" sz="1400" dirty="0" smtClean="0">
                <a:solidFill>
                  <a:schemeClr val="bg1"/>
                </a:solidFill>
                <a:effectLst>
                  <a:outerShdw blurRad="38100" dist="38100" dir="2700000" algn="tl">
                    <a:srgbClr val="000000">
                      <a:alpha val="43137"/>
                    </a:srgbClr>
                  </a:outerShdw>
                </a:effectLst>
              </a:rPr>
              <a:t> supports WCN 2.0</a:t>
            </a:r>
            <a:endParaRPr lang="en-US" sz="1400" dirty="0">
              <a:solidFill>
                <a:schemeClr val="bg1"/>
              </a:solidFill>
              <a:effectLst>
                <a:outerShdw blurRad="38100" dist="38100" dir="2700000" algn="tl">
                  <a:srgbClr val="000000">
                    <a:alpha val="43137"/>
                  </a:srgbClr>
                </a:outerShdw>
              </a:effectLst>
            </a:endParaRPr>
          </a:p>
        </p:txBody>
      </p:sp>
      <p:sp>
        <p:nvSpPr>
          <p:cNvPr id="40" name="TextBox 39"/>
          <p:cNvSpPr txBox="1"/>
          <p:nvPr/>
        </p:nvSpPr>
        <p:spPr>
          <a:xfrm>
            <a:off x="3335867" y="3311569"/>
            <a:ext cx="2235200" cy="1585045"/>
          </a:xfrm>
          <a:prstGeom prst="rect">
            <a:avLst/>
          </a:prstGeom>
          <a:noFill/>
        </p:spPr>
        <p:txBody>
          <a:bodyPr wrap="square" lIns="76197" tIns="38098" rIns="76197" bIns="38098" rtlCol="0">
            <a:spAutoFit/>
          </a:bodyPr>
          <a:lstStyle/>
          <a:p>
            <a:r>
              <a:rPr lang="en-US" sz="1400" dirty="0" smtClean="0">
                <a:solidFill>
                  <a:schemeClr val="bg1"/>
                </a:solidFill>
                <a:effectLst>
                  <a:outerShdw blurRad="38100" dist="38100" dir="2700000" algn="tl">
                    <a:srgbClr val="000000">
                      <a:alpha val="43137"/>
                    </a:srgbClr>
                  </a:outerShdw>
                </a:effectLst>
              </a:rPr>
              <a:t>Windows Media </a:t>
            </a:r>
            <a:r>
              <a:rPr lang="en-US" sz="1400" dirty="0" err="1" smtClean="0">
                <a:solidFill>
                  <a:schemeClr val="bg1"/>
                </a:solidFill>
                <a:effectLst>
                  <a:outerShdw blurRad="38100" dist="38100" dir="2700000" algn="tl">
                    <a:srgbClr val="000000">
                      <a:alpha val="43137"/>
                    </a:srgbClr>
                  </a:outerShdw>
                </a:effectLst>
              </a:rPr>
              <a:t>Codecs</a:t>
            </a:r>
            <a:endParaRPr lang="en-US" sz="1400" dirty="0" smtClean="0">
              <a:solidFill>
                <a:schemeClr val="bg1"/>
              </a:solidFill>
              <a:effectLst>
                <a:outerShdw blurRad="38100" dist="38100" dir="2700000" algn="tl">
                  <a:srgbClr val="000000">
                    <a:alpha val="43137"/>
                  </a:srgbClr>
                </a:outerShdw>
              </a:effectLst>
            </a:endParaRPr>
          </a:p>
          <a:p>
            <a:r>
              <a:rPr lang="en-US" sz="1400" dirty="0" smtClean="0">
                <a:solidFill>
                  <a:schemeClr val="bg1"/>
                </a:solidFill>
                <a:effectLst>
                  <a:outerShdw blurRad="38100" dist="38100" dir="2700000" algn="tl">
                    <a:srgbClr val="000000">
                      <a:alpha val="43137"/>
                    </a:srgbClr>
                  </a:outerShdw>
                </a:effectLst>
              </a:rPr>
              <a:t>LLTD</a:t>
            </a:r>
          </a:p>
          <a:p>
            <a:r>
              <a:rPr lang="en-US" sz="1400" dirty="0" err="1" smtClean="0">
                <a:solidFill>
                  <a:schemeClr val="bg1"/>
                </a:solidFill>
                <a:effectLst>
                  <a:outerShdw blurRad="38100" dist="38100" dir="2700000" algn="tl">
                    <a:srgbClr val="000000">
                      <a:alpha val="43137"/>
                    </a:srgbClr>
                  </a:outerShdw>
                </a:effectLst>
              </a:rPr>
              <a:t>WiFi</a:t>
            </a:r>
            <a:r>
              <a:rPr lang="en-US" sz="1400" dirty="0" smtClean="0">
                <a:solidFill>
                  <a:schemeClr val="bg1"/>
                </a:solidFill>
                <a:effectLst>
                  <a:outerShdw blurRad="38100" dist="38100" dir="2700000" algn="tl">
                    <a:srgbClr val="000000">
                      <a:alpha val="43137"/>
                    </a:srgbClr>
                  </a:outerShdw>
                </a:effectLst>
              </a:rPr>
              <a:t> supports 802.11a&amp;g with N</a:t>
            </a:r>
          </a:p>
          <a:p>
            <a:r>
              <a:rPr lang="en-US" sz="1400" dirty="0" smtClean="0">
                <a:solidFill>
                  <a:schemeClr val="bg1"/>
                </a:solidFill>
                <a:effectLst>
                  <a:outerShdw blurRad="38100" dist="38100" dir="2700000" algn="tl">
                    <a:srgbClr val="000000">
                      <a:alpha val="43137"/>
                    </a:srgbClr>
                  </a:outerShdw>
                </a:effectLst>
              </a:rPr>
              <a:t>DLNA 1.5 compliant</a:t>
            </a:r>
          </a:p>
          <a:p>
            <a:r>
              <a:rPr lang="en-US" sz="1400" dirty="0" smtClean="0">
                <a:solidFill>
                  <a:schemeClr val="bg1"/>
                </a:solidFill>
                <a:effectLst>
                  <a:outerShdw blurRad="38100" dist="38100" dir="2700000" algn="tl">
                    <a:srgbClr val="000000">
                      <a:alpha val="43137"/>
                    </a:srgbClr>
                  </a:outerShdw>
                </a:effectLst>
              </a:rPr>
              <a:t>MSFT extensions</a:t>
            </a:r>
          </a:p>
          <a:p>
            <a:r>
              <a:rPr lang="en-US" sz="1400" dirty="0" err="1" smtClean="0">
                <a:solidFill>
                  <a:schemeClr val="bg1"/>
                </a:solidFill>
                <a:effectLst>
                  <a:outerShdw blurRad="38100" dist="38100" dir="2700000" algn="tl">
                    <a:srgbClr val="000000">
                      <a:alpha val="43137"/>
                    </a:srgbClr>
                  </a:outerShdw>
                </a:effectLst>
              </a:rPr>
              <a:t>WiFi</a:t>
            </a:r>
            <a:r>
              <a:rPr lang="en-US" sz="1400" dirty="0" smtClean="0">
                <a:solidFill>
                  <a:schemeClr val="bg1"/>
                </a:solidFill>
                <a:effectLst>
                  <a:outerShdw blurRad="38100" dist="38100" dir="2700000" algn="tl">
                    <a:srgbClr val="000000">
                      <a:alpha val="43137"/>
                    </a:srgbClr>
                  </a:outerShdw>
                </a:effectLst>
              </a:rPr>
              <a:t> supports WCN 2.0</a:t>
            </a:r>
            <a:endParaRPr lang="en-US" sz="1400" dirty="0">
              <a:solidFill>
                <a:schemeClr val="bg1"/>
              </a:solidFill>
              <a:effectLst>
                <a:outerShdw blurRad="38100" dist="38100" dir="2700000" algn="tl">
                  <a:srgbClr val="000000">
                    <a:alpha val="43137"/>
                  </a:srgbClr>
                </a:outerShdw>
              </a:effectLst>
            </a:endParaRPr>
          </a:p>
        </p:txBody>
      </p:sp>
      <p:sp>
        <p:nvSpPr>
          <p:cNvPr id="45" name="TextBox 44"/>
          <p:cNvSpPr txBox="1"/>
          <p:nvPr/>
        </p:nvSpPr>
        <p:spPr>
          <a:xfrm>
            <a:off x="6153413" y="3330740"/>
            <a:ext cx="2415396" cy="507827"/>
          </a:xfrm>
          <a:prstGeom prst="rect">
            <a:avLst/>
          </a:prstGeom>
          <a:noFill/>
        </p:spPr>
        <p:txBody>
          <a:bodyPr wrap="square" lIns="76197" tIns="38098" rIns="76197" bIns="38098" rtlCol="0">
            <a:spAutoFit/>
          </a:bodyPr>
          <a:lstStyle/>
          <a:p>
            <a:r>
              <a:rPr lang="en-US" sz="1400" dirty="0" smtClean="0">
                <a:solidFill>
                  <a:schemeClr val="bg1"/>
                </a:solidFill>
                <a:effectLst>
                  <a:outerShdw blurRad="38100" dist="38100" dir="2700000" algn="tl">
                    <a:srgbClr val="000000">
                      <a:alpha val="43137"/>
                    </a:srgbClr>
                  </a:outerShdw>
                </a:effectLst>
              </a:rPr>
              <a:t>DLNA 1.5 compliant</a:t>
            </a:r>
          </a:p>
          <a:p>
            <a:r>
              <a:rPr lang="en-US" sz="1400" dirty="0" smtClean="0">
                <a:solidFill>
                  <a:schemeClr val="bg1"/>
                </a:solidFill>
                <a:effectLst>
                  <a:outerShdw blurRad="38100" dist="38100" dir="2700000" algn="tl">
                    <a:srgbClr val="000000">
                      <a:alpha val="43137"/>
                    </a:srgbClr>
                  </a:outerShdw>
                </a:effectLst>
              </a:rPr>
              <a:t>MSFT extensions</a:t>
            </a:r>
          </a:p>
        </p:txBody>
      </p:sp>
      <p:pic>
        <p:nvPicPr>
          <p:cNvPr id="1026" name="Picture 2" descr="D:\Clip_Installer\DVD_ART\Artwork_Imagery\HARDWARE_IMAGERY\Illustration - Misc Hardware\Windows Vista Illustration Icons\Pocket PC.png"/>
          <p:cNvPicPr>
            <a:picLocks noChangeAspect="1" noChangeArrowheads="1"/>
          </p:cNvPicPr>
          <p:nvPr/>
        </p:nvPicPr>
        <p:blipFill>
          <a:blip r:embed="rId4" cstate="print"/>
          <a:srcRect/>
          <a:stretch>
            <a:fillRect/>
          </a:stretch>
        </p:blipFill>
        <p:spPr bwMode="auto">
          <a:xfrm>
            <a:off x="6583880" y="2224672"/>
            <a:ext cx="580736" cy="726649"/>
          </a:xfrm>
          <a:prstGeom prst="rect">
            <a:avLst/>
          </a:prstGeom>
          <a:noFill/>
        </p:spPr>
      </p:pic>
      <p:pic>
        <p:nvPicPr>
          <p:cNvPr id="1027" name="Picture 3" descr="D:\Clip_Installer\DVD_ART\Artwork_Imagery\HARDWARE_IMAGERY\Illustration - Misc Hardware\Windows Vista Illustration Icons\Hard Drive.png"/>
          <p:cNvPicPr>
            <a:picLocks noChangeAspect="1" noChangeArrowheads="1"/>
          </p:cNvPicPr>
          <p:nvPr/>
        </p:nvPicPr>
        <p:blipFill>
          <a:blip r:embed="rId5" cstate="print"/>
          <a:srcRect/>
          <a:stretch>
            <a:fillRect/>
          </a:stretch>
        </p:blipFill>
        <p:spPr bwMode="auto">
          <a:xfrm>
            <a:off x="3606170" y="1909843"/>
            <a:ext cx="821856" cy="821856"/>
          </a:xfrm>
          <a:prstGeom prst="rect">
            <a:avLst/>
          </a:prstGeom>
          <a:noFill/>
        </p:spPr>
      </p:pic>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Rally Summit 6-08">
  <a:themeElements>
    <a:clrScheme name="3_Windows Vista template_1_Segoe 1">
      <a:dk1>
        <a:srgbClr val="000000"/>
      </a:dk1>
      <a:lt1>
        <a:srgbClr val="FFFFFF"/>
      </a:lt1>
      <a:dk2>
        <a:srgbClr val="35849D"/>
      </a:dk2>
      <a:lt2>
        <a:srgbClr val="FBD057"/>
      </a:lt2>
      <a:accent1>
        <a:srgbClr val="F4F9B1"/>
      </a:accent1>
      <a:accent2>
        <a:srgbClr val="78C444"/>
      </a:accent2>
      <a:accent3>
        <a:srgbClr val="AEC2CC"/>
      </a:accent3>
      <a:accent4>
        <a:srgbClr val="DADADA"/>
      </a:accent4>
      <a:accent5>
        <a:srgbClr val="F8FBD5"/>
      </a:accent5>
      <a:accent6>
        <a:srgbClr val="6CB13D"/>
      </a:accent6>
      <a:hlink>
        <a:srgbClr val="1691E4"/>
      </a:hlink>
      <a:folHlink>
        <a:srgbClr val="EF7225"/>
      </a:folHlink>
    </a:clrScheme>
    <a:fontScheme name="3_Windows Vista template_1_Segoe">
      <a:majorFont>
        <a:latin typeface="Segoe Semibold"/>
        <a:ea typeface=""/>
        <a:cs typeface=""/>
      </a:majorFont>
      <a:minorFont>
        <a:latin typeface="Segoe Semi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spDef>
      <a:spPr bwMode="auto">
        <a:xfrm>
          <a:off x="0" y="0"/>
          <a:ext cx="1" cy="1"/>
        </a:xfrm>
        <a:custGeom>
          <a:avLst/>
          <a:gdLst/>
          <a:ahLst/>
          <a:cxnLst/>
          <a:rect l="0" t="0" r="0" b="0"/>
          <a:pathLst/>
        </a:custGeom>
        <a:noFill/>
        <a:ln w="9525" cap="flat" cmpd="sng" algn="ctr">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90000"/>
          </a:lnSpc>
          <a:spcBef>
            <a:spcPct val="0"/>
          </a:spcBef>
          <a:spcAft>
            <a:spcPct val="0"/>
          </a:spcAft>
          <a:buClrTx/>
          <a:buSzTx/>
          <a:buFontTx/>
          <a:buNone/>
          <a:tabLst/>
          <a:defRPr kumimoji="0" lang="en-US" sz="3600" b="0" i="0" u="none" strike="noStrike" cap="none" normalizeH="0" baseline="0" smtClean="0">
            <a:solidFill>
              <a:schemeClr val="tx2"/>
            </a:solidFill>
            <a:effectLst>
              <a:outerShdw blurRad="38100" dist="38100" dir="2700000" algn="tl">
                <a:srgbClr val="000000">
                  <a:alpha val="43137"/>
                </a:srgbClr>
              </a:outerShdw>
            </a:effectLst>
            <a:latin typeface="Segoe Semibold" pitchFamily="34" charset="0"/>
          </a:defRPr>
        </a:defPPr>
      </a:lstStyle>
    </a:spDef>
    <a:lnDef>
      <a:spPr bwMode="auto">
        <a:xfrm>
          <a:off x="0" y="0"/>
          <a:ext cx="1" cy="1"/>
        </a:xfrm>
        <a:custGeom>
          <a:avLst/>
          <a:gdLst/>
          <a:ahLst/>
          <a:cxnLst/>
          <a:rect l="0" t="0" r="0" b="0"/>
          <a:pathLst/>
        </a:custGeom>
        <a:noFill/>
        <a:ln w="9525" cap="flat" cmpd="sng" algn="ctr">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90000"/>
          </a:lnSpc>
          <a:spcBef>
            <a:spcPct val="0"/>
          </a:spcBef>
          <a:spcAft>
            <a:spcPct val="0"/>
          </a:spcAft>
          <a:buClrTx/>
          <a:buSzTx/>
          <a:buFontTx/>
          <a:buNone/>
          <a:tabLst/>
          <a:defRPr kumimoji="0" lang="en-US" sz="3600" b="0" i="0" u="none" strike="noStrike" cap="none" normalizeH="0" baseline="0" smtClean="0">
            <a:solidFill>
              <a:schemeClr val="tx2"/>
            </a:solidFill>
            <a:effectLst>
              <a:outerShdw blurRad="38100" dist="38100" dir="2700000" algn="tl">
                <a:srgbClr val="000000">
                  <a:alpha val="43137"/>
                </a:srgbClr>
              </a:outerShdw>
            </a:effectLst>
            <a:latin typeface="Segoe Semibold" pitchFamily="34" charset="0"/>
          </a:defRPr>
        </a:defPPr>
      </a:lstStyle>
    </a:lnDef>
  </a:objectDefaults>
  <a:extraClrSchemeLst>
    <a:extraClrScheme>
      <a:clrScheme name="3_Windows Vista template_1_Segoe 1">
        <a:dk1>
          <a:srgbClr val="000000"/>
        </a:dk1>
        <a:lt1>
          <a:srgbClr val="FFFFFF"/>
        </a:lt1>
        <a:dk2>
          <a:srgbClr val="35849D"/>
        </a:dk2>
        <a:lt2>
          <a:srgbClr val="FBD057"/>
        </a:lt2>
        <a:accent1>
          <a:srgbClr val="F4F9B1"/>
        </a:accent1>
        <a:accent2>
          <a:srgbClr val="78C444"/>
        </a:accent2>
        <a:accent3>
          <a:srgbClr val="AEC2CC"/>
        </a:accent3>
        <a:accent4>
          <a:srgbClr val="DADADA"/>
        </a:accent4>
        <a:accent5>
          <a:srgbClr val="F8FBD5"/>
        </a:accent5>
        <a:accent6>
          <a:srgbClr val="6CB13D"/>
        </a:accent6>
        <a:hlink>
          <a:srgbClr val="1691E4"/>
        </a:hlink>
        <a:folHlink>
          <a:srgbClr val="EF7225"/>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Rally Summit 6-08">
  <a:themeElements>
    <a:clrScheme name="3_Windows Vista template_1_Segoe 1">
      <a:dk1>
        <a:srgbClr val="000000"/>
      </a:dk1>
      <a:lt1>
        <a:srgbClr val="FFFFFF"/>
      </a:lt1>
      <a:dk2>
        <a:srgbClr val="35849D"/>
      </a:dk2>
      <a:lt2>
        <a:srgbClr val="FBD057"/>
      </a:lt2>
      <a:accent1>
        <a:srgbClr val="F4F9B1"/>
      </a:accent1>
      <a:accent2>
        <a:srgbClr val="78C444"/>
      </a:accent2>
      <a:accent3>
        <a:srgbClr val="AEC2CC"/>
      </a:accent3>
      <a:accent4>
        <a:srgbClr val="DADADA"/>
      </a:accent4>
      <a:accent5>
        <a:srgbClr val="F8FBD5"/>
      </a:accent5>
      <a:accent6>
        <a:srgbClr val="6CB13D"/>
      </a:accent6>
      <a:hlink>
        <a:srgbClr val="1691E4"/>
      </a:hlink>
      <a:folHlink>
        <a:srgbClr val="EF7225"/>
      </a:folHlink>
    </a:clrScheme>
    <a:fontScheme name="3_Windows Vista template_1_Segoe">
      <a:majorFont>
        <a:latin typeface="Segoe Semibold"/>
        <a:ea typeface=""/>
        <a:cs typeface=""/>
      </a:majorFont>
      <a:minorFont>
        <a:latin typeface="Segoe Semi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spDef>
      <a:spPr bwMode="auto">
        <a:xfrm>
          <a:off x="0" y="0"/>
          <a:ext cx="1" cy="1"/>
        </a:xfrm>
        <a:custGeom>
          <a:avLst/>
          <a:gdLst/>
          <a:ahLst/>
          <a:cxnLst/>
          <a:rect l="0" t="0" r="0" b="0"/>
          <a:pathLst/>
        </a:custGeom>
        <a:noFill/>
        <a:ln w="9525" cap="flat" cmpd="sng" algn="ctr">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90000"/>
          </a:lnSpc>
          <a:spcBef>
            <a:spcPct val="0"/>
          </a:spcBef>
          <a:spcAft>
            <a:spcPct val="0"/>
          </a:spcAft>
          <a:buClrTx/>
          <a:buSzTx/>
          <a:buFontTx/>
          <a:buNone/>
          <a:tabLst/>
          <a:defRPr kumimoji="0" lang="en-US" sz="3600" b="0" i="0" u="none" strike="noStrike" cap="none" normalizeH="0" baseline="0" smtClean="0">
            <a:solidFill>
              <a:schemeClr val="tx2"/>
            </a:solidFill>
            <a:effectLst>
              <a:outerShdw blurRad="38100" dist="38100" dir="2700000" algn="tl">
                <a:srgbClr val="000000">
                  <a:alpha val="43137"/>
                </a:srgbClr>
              </a:outerShdw>
            </a:effectLst>
            <a:latin typeface="Segoe Semibold" pitchFamily="34" charset="0"/>
          </a:defRPr>
        </a:defPPr>
      </a:lstStyle>
    </a:spDef>
    <a:lnDef>
      <a:spPr bwMode="auto">
        <a:xfrm>
          <a:off x="0" y="0"/>
          <a:ext cx="1" cy="1"/>
        </a:xfrm>
        <a:custGeom>
          <a:avLst/>
          <a:gdLst/>
          <a:ahLst/>
          <a:cxnLst/>
          <a:rect l="0" t="0" r="0" b="0"/>
          <a:pathLst/>
        </a:custGeom>
        <a:noFill/>
        <a:ln w="9525" cap="flat" cmpd="sng" algn="ctr">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90000"/>
          </a:lnSpc>
          <a:spcBef>
            <a:spcPct val="0"/>
          </a:spcBef>
          <a:spcAft>
            <a:spcPct val="0"/>
          </a:spcAft>
          <a:buClrTx/>
          <a:buSzTx/>
          <a:buFontTx/>
          <a:buNone/>
          <a:tabLst/>
          <a:defRPr kumimoji="0" lang="en-US" sz="3600" b="0" i="0" u="none" strike="noStrike" cap="none" normalizeH="0" baseline="0" smtClean="0">
            <a:solidFill>
              <a:schemeClr val="tx2"/>
            </a:solidFill>
            <a:effectLst>
              <a:outerShdw blurRad="38100" dist="38100" dir="2700000" algn="tl">
                <a:srgbClr val="000000">
                  <a:alpha val="43137"/>
                </a:srgbClr>
              </a:outerShdw>
            </a:effectLst>
            <a:latin typeface="Segoe Semibold" pitchFamily="34" charset="0"/>
          </a:defRPr>
        </a:defPPr>
      </a:lstStyle>
    </a:lnDef>
  </a:objectDefaults>
  <a:extraClrSchemeLst>
    <a:extraClrScheme>
      <a:clrScheme name="3_Windows Vista template_1_Segoe 1">
        <a:dk1>
          <a:srgbClr val="000000"/>
        </a:dk1>
        <a:lt1>
          <a:srgbClr val="FFFFFF"/>
        </a:lt1>
        <a:dk2>
          <a:srgbClr val="35849D"/>
        </a:dk2>
        <a:lt2>
          <a:srgbClr val="FBD057"/>
        </a:lt2>
        <a:accent1>
          <a:srgbClr val="F4F9B1"/>
        </a:accent1>
        <a:accent2>
          <a:srgbClr val="78C444"/>
        </a:accent2>
        <a:accent3>
          <a:srgbClr val="AEC2CC"/>
        </a:accent3>
        <a:accent4>
          <a:srgbClr val="DADADA"/>
        </a:accent4>
        <a:accent5>
          <a:srgbClr val="F8FBD5"/>
        </a:accent5>
        <a:accent6>
          <a:srgbClr val="6CB13D"/>
        </a:accent6>
        <a:hlink>
          <a:srgbClr val="1691E4"/>
        </a:hlink>
        <a:folHlink>
          <a:srgbClr val="EF7225"/>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Windows Vista template_1_Segoe">
  <a:themeElements>
    <a:clrScheme name="2_Windows Vista template_1_Segoe 1">
      <a:dk1>
        <a:srgbClr val="000000"/>
      </a:dk1>
      <a:lt1>
        <a:srgbClr val="FFFFFF"/>
      </a:lt1>
      <a:dk2>
        <a:srgbClr val="35849D"/>
      </a:dk2>
      <a:lt2>
        <a:srgbClr val="FBD057"/>
      </a:lt2>
      <a:accent1>
        <a:srgbClr val="F4F9B1"/>
      </a:accent1>
      <a:accent2>
        <a:srgbClr val="78C444"/>
      </a:accent2>
      <a:accent3>
        <a:srgbClr val="AEC2CC"/>
      </a:accent3>
      <a:accent4>
        <a:srgbClr val="DADADA"/>
      </a:accent4>
      <a:accent5>
        <a:srgbClr val="F8FBD5"/>
      </a:accent5>
      <a:accent6>
        <a:srgbClr val="6CB13D"/>
      </a:accent6>
      <a:hlink>
        <a:srgbClr val="1691E4"/>
      </a:hlink>
      <a:folHlink>
        <a:srgbClr val="EF7225"/>
      </a:folHlink>
    </a:clrScheme>
    <a:fontScheme name="2_Windows Vista template_1_Segoe">
      <a:majorFont>
        <a:latin typeface="Segoe Semibold"/>
        <a:ea typeface=""/>
        <a:cs typeface=""/>
      </a:majorFont>
      <a:minorFont>
        <a:latin typeface="Segoe Semi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spDef>
      <a:spPr bwMode="auto">
        <a:xfrm>
          <a:off x="0" y="0"/>
          <a:ext cx="1" cy="1"/>
        </a:xfrm>
        <a:custGeom>
          <a:avLst/>
          <a:gdLst/>
          <a:ahLst/>
          <a:cxnLst/>
          <a:rect l="0" t="0" r="0" b="0"/>
          <a:pathLst/>
        </a:custGeom>
        <a:noFill/>
        <a:ln w="9525" cap="flat" cmpd="sng" algn="ctr">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90000"/>
          </a:lnSpc>
          <a:spcBef>
            <a:spcPct val="0"/>
          </a:spcBef>
          <a:spcAft>
            <a:spcPct val="0"/>
          </a:spcAft>
          <a:buClrTx/>
          <a:buSzTx/>
          <a:buFontTx/>
          <a:buNone/>
          <a:tabLst/>
          <a:defRPr kumimoji="0" lang="en-US" sz="3600" b="0" i="0" u="none" strike="noStrike" cap="none" normalizeH="0" baseline="0" smtClean="0">
            <a:solidFill>
              <a:schemeClr val="tx2"/>
            </a:solidFill>
            <a:effectLst>
              <a:outerShdw blurRad="38100" dist="38100" dir="2700000" algn="tl">
                <a:srgbClr val="000000">
                  <a:alpha val="43137"/>
                </a:srgbClr>
              </a:outerShdw>
            </a:effectLst>
            <a:latin typeface="Segoe Semibold" pitchFamily="34" charset="0"/>
          </a:defRPr>
        </a:defPPr>
      </a:lstStyle>
    </a:spDef>
    <a:lnDef>
      <a:spPr bwMode="auto">
        <a:xfrm>
          <a:off x="0" y="0"/>
          <a:ext cx="1" cy="1"/>
        </a:xfrm>
        <a:custGeom>
          <a:avLst/>
          <a:gdLst/>
          <a:ahLst/>
          <a:cxnLst/>
          <a:rect l="0" t="0" r="0" b="0"/>
          <a:pathLst/>
        </a:custGeom>
        <a:noFill/>
        <a:ln w="9525" cap="flat" cmpd="sng" algn="ctr">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90000"/>
          </a:lnSpc>
          <a:spcBef>
            <a:spcPct val="0"/>
          </a:spcBef>
          <a:spcAft>
            <a:spcPct val="0"/>
          </a:spcAft>
          <a:buClrTx/>
          <a:buSzTx/>
          <a:buFontTx/>
          <a:buNone/>
          <a:tabLst/>
          <a:defRPr kumimoji="0" lang="en-US" sz="3600" b="0" i="0" u="none" strike="noStrike" cap="none" normalizeH="0" baseline="0" smtClean="0">
            <a:solidFill>
              <a:schemeClr val="tx2"/>
            </a:solidFill>
            <a:effectLst>
              <a:outerShdw blurRad="38100" dist="38100" dir="2700000" algn="tl">
                <a:srgbClr val="000000">
                  <a:alpha val="43137"/>
                </a:srgbClr>
              </a:outerShdw>
            </a:effectLst>
            <a:latin typeface="Segoe Semibold" pitchFamily="34" charset="0"/>
          </a:defRPr>
        </a:defPPr>
      </a:lstStyle>
    </a:lnDef>
  </a:objectDefaults>
  <a:extraClrSchemeLst>
    <a:extraClrScheme>
      <a:clrScheme name="2_Windows Vista template_1_Segoe 1">
        <a:dk1>
          <a:srgbClr val="000000"/>
        </a:dk1>
        <a:lt1>
          <a:srgbClr val="FFFFFF"/>
        </a:lt1>
        <a:dk2>
          <a:srgbClr val="35849D"/>
        </a:dk2>
        <a:lt2>
          <a:srgbClr val="FBD057"/>
        </a:lt2>
        <a:accent1>
          <a:srgbClr val="F4F9B1"/>
        </a:accent1>
        <a:accent2>
          <a:srgbClr val="78C444"/>
        </a:accent2>
        <a:accent3>
          <a:srgbClr val="AEC2CC"/>
        </a:accent3>
        <a:accent4>
          <a:srgbClr val="DADADA"/>
        </a:accent4>
        <a:accent5>
          <a:srgbClr val="F8FBD5"/>
        </a:accent5>
        <a:accent6>
          <a:srgbClr val="6CB13D"/>
        </a:accent6>
        <a:hlink>
          <a:srgbClr val="1691E4"/>
        </a:hlink>
        <a:folHlink>
          <a:srgbClr val="EF7225"/>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4_Windows Vista template_1_Segoe">
  <a:themeElements>
    <a:clrScheme name="4_Windows Vista template_1_Segoe 1">
      <a:dk1>
        <a:srgbClr val="000000"/>
      </a:dk1>
      <a:lt1>
        <a:srgbClr val="FFFFFF"/>
      </a:lt1>
      <a:dk2>
        <a:srgbClr val="35849D"/>
      </a:dk2>
      <a:lt2>
        <a:srgbClr val="FBD057"/>
      </a:lt2>
      <a:accent1>
        <a:srgbClr val="F4F9B1"/>
      </a:accent1>
      <a:accent2>
        <a:srgbClr val="78C444"/>
      </a:accent2>
      <a:accent3>
        <a:srgbClr val="AEC2CC"/>
      </a:accent3>
      <a:accent4>
        <a:srgbClr val="DADADA"/>
      </a:accent4>
      <a:accent5>
        <a:srgbClr val="F8FBD5"/>
      </a:accent5>
      <a:accent6>
        <a:srgbClr val="6CB13D"/>
      </a:accent6>
      <a:hlink>
        <a:srgbClr val="1691E4"/>
      </a:hlink>
      <a:folHlink>
        <a:srgbClr val="EF7225"/>
      </a:folHlink>
    </a:clrScheme>
    <a:fontScheme name="4_Windows Vista template_1_Segoe">
      <a:majorFont>
        <a:latin typeface="Segoe Semibold"/>
        <a:ea typeface=""/>
        <a:cs typeface=""/>
      </a:majorFont>
      <a:minorFont>
        <a:latin typeface="Segoe Semi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spDef>
      <a:spPr bwMode="auto">
        <a:xfrm>
          <a:off x="0" y="0"/>
          <a:ext cx="1" cy="1"/>
        </a:xfrm>
        <a:custGeom>
          <a:avLst/>
          <a:gdLst/>
          <a:ahLst/>
          <a:cxnLst/>
          <a:rect l="0" t="0" r="0" b="0"/>
          <a:pathLst/>
        </a:custGeom>
        <a:noFill/>
        <a:ln w="9525" cap="flat" cmpd="sng" algn="ctr">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90000"/>
          </a:lnSpc>
          <a:spcBef>
            <a:spcPct val="0"/>
          </a:spcBef>
          <a:spcAft>
            <a:spcPct val="0"/>
          </a:spcAft>
          <a:buClrTx/>
          <a:buSzTx/>
          <a:buFontTx/>
          <a:buNone/>
          <a:tabLst/>
          <a:defRPr kumimoji="0" lang="en-US" sz="3600" b="0" i="0" u="none" strike="noStrike" cap="none" normalizeH="0" baseline="0" smtClean="0">
            <a:solidFill>
              <a:schemeClr val="tx2"/>
            </a:solidFill>
            <a:effectLst>
              <a:outerShdw blurRad="38100" dist="38100" dir="2700000" algn="tl">
                <a:srgbClr val="000000">
                  <a:alpha val="43137"/>
                </a:srgbClr>
              </a:outerShdw>
            </a:effectLst>
            <a:latin typeface="Segoe Semibold" pitchFamily="34" charset="0"/>
          </a:defRPr>
        </a:defPPr>
      </a:lstStyle>
    </a:spDef>
    <a:lnDef>
      <a:spPr bwMode="auto">
        <a:xfrm>
          <a:off x="0" y="0"/>
          <a:ext cx="1" cy="1"/>
        </a:xfrm>
        <a:custGeom>
          <a:avLst/>
          <a:gdLst/>
          <a:ahLst/>
          <a:cxnLst/>
          <a:rect l="0" t="0" r="0" b="0"/>
          <a:pathLst/>
        </a:custGeom>
        <a:noFill/>
        <a:ln w="9525" cap="flat" cmpd="sng" algn="ctr">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90000"/>
          </a:lnSpc>
          <a:spcBef>
            <a:spcPct val="0"/>
          </a:spcBef>
          <a:spcAft>
            <a:spcPct val="0"/>
          </a:spcAft>
          <a:buClrTx/>
          <a:buSzTx/>
          <a:buFontTx/>
          <a:buNone/>
          <a:tabLst/>
          <a:defRPr kumimoji="0" lang="en-US" sz="3600" b="0" i="0" u="none" strike="noStrike" cap="none" normalizeH="0" baseline="0" smtClean="0">
            <a:solidFill>
              <a:schemeClr val="tx2"/>
            </a:solidFill>
            <a:effectLst>
              <a:outerShdw blurRad="38100" dist="38100" dir="2700000" algn="tl">
                <a:srgbClr val="000000">
                  <a:alpha val="43137"/>
                </a:srgbClr>
              </a:outerShdw>
            </a:effectLst>
            <a:latin typeface="Segoe Semibold" pitchFamily="34" charset="0"/>
          </a:defRPr>
        </a:defPPr>
      </a:lstStyle>
    </a:lnDef>
  </a:objectDefaults>
  <a:extraClrSchemeLst>
    <a:extraClrScheme>
      <a:clrScheme name="4_Windows Vista template_1_Segoe 1">
        <a:dk1>
          <a:srgbClr val="000000"/>
        </a:dk1>
        <a:lt1>
          <a:srgbClr val="FFFFFF"/>
        </a:lt1>
        <a:dk2>
          <a:srgbClr val="35849D"/>
        </a:dk2>
        <a:lt2>
          <a:srgbClr val="FBD057"/>
        </a:lt2>
        <a:accent1>
          <a:srgbClr val="F4F9B1"/>
        </a:accent1>
        <a:accent2>
          <a:srgbClr val="78C444"/>
        </a:accent2>
        <a:accent3>
          <a:srgbClr val="AEC2CC"/>
        </a:accent3>
        <a:accent4>
          <a:srgbClr val="DADADA"/>
        </a:accent4>
        <a:accent5>
          <a:srgbClr val="F8FBD5"/>
        </a:accent5>
        <a:accent6>
          <a:srgbClr val="6CB13D"/>
        </a:accent6>
        <a:hlink>
          <a:srgbClr val="1691E4"/>
        </a:hlink>
        <a:folHlink>
          <a:srgbClr val="EF7225"/>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rallysummit">
  <a:themeElements>
    <a:clrScheme name="3_Windows Vista template_1_Segoe 1">
      <a:dk1>
        <a:srgbClr val="000000"/>
      </a:dk1>
      <a:lt1>
        <a:srgbClr val="FFFFFF"/>
      </a:lt1>
      <a:dk2>
        <a:srgbClr val="35849D"/>
      </a:dk2>
      <a:lt2>
        <a:srgbClr val="FBD057"/>
      </a:lt2>
      <a:accent1>
        <a:srgbClr val="F4F9B1"/>
      </a:accent1>
      <a:accent2>
        <a:srgbClr val="78C444"/>
      </a:accent2>
      <a:accent3>
        <a:srgbClr val="AEC2CC"/>
      </a:accent3>
      <a:accent4>
        <a:srgbClr val="DADADA"/>
      </a:accent4>
      <a:accent5>
        <a:srgbClr val="F8FBD5"/>
      </a:accent5>
      <a:accent6>
        <a:srgbClr val="6CB13D"/>
      </a:accent6>
      <a:hlink>
        <a:srgbClr val="1691E4"/>
      </a:hlink>
      <a:folHlink>
        <a:srgbClr val="EF7225"/>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spDef>
      <a:spPr bwMode="auto">
        <a:xfrm>
          <a:off x="0" y="0"/>
          <a:ext cx="1" cy="1"/>
        </a:xfrm>
        <a:custGeom>
          <a:avLst/>
          <a:gdLst/>
          <a:ahLst/>
          <a:cxnLst/>
          <a:rect l="0" t="0" r="0" b="0"/>
          <a:pathLst/>
        </a:custGeom>
        <a:noFill/>
        <a:ln w="9525" cap="flat" cmpd="sng" algn="ctr">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90000"/>
          </a:lnSpc>
          <a:spcBef>
            <a:spcPct val="0"/>
          </a:spcBef>
          <a:spcAft>
            <a:spcPct val="0"/>
          </a:spcAft>
          <a:buClrTx/>
          <a:buSzTx/>
          <a:buFontTx/>
          <a:buNone/>
          <a:tabLst/>
          <a:defRPr kumimoji="0" lang="en-US" sz="3600" b="0" i="0" u="none" strike="noStrike" cap="none" normalizeH="0" baseline="0" smtClean="0">
            <a:solidFill>
              <a:schemeClr val="tx2"/>
            </a:solidFill>
            <a:effectLst>
              <a:outerShdw blurRad="38100" dist="38100" dir="2700000" algn="tl">
                <a:srgbClr val="000000">
                  <a:alpha val="43137"/>
                </a:srgbClr>
              </a:outerShdw>
            </a:effectLst>
            <a:latin typeface="Segoe Semibold" pitchFamily="34" charset="0"/>
          </a:defRPr>
        </a:defPPr>
      </a:lstStyle>
    </a:spDef>
    <a:lnDef>
      <a:spPr bwMode="auto">
        <a:xfrm>
          <a:off x="0" y="0"/>
          <a:ext cx="1" cy="1"/>
        </a:xfrm>
        <a:custGeom>
          <a:avLst/>
          <a:gdLst/>
          <a:ahLst/>
          <a:cxnLst/>
          <a:rect l="0" t="0" r="0" b="0"/>
          <a:pathLst/>
        </a:custGeom>
        <a:noFill/>
        <a:ln w="9525" cap="flat" cmpd="sng" algn="ctr">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90000"/>
          </a:lnSpc>
          <a:spcBef>
            <a:spcPct val="0"/>
          </a:spcBef>
          <a:spcAft>
            <a:spcPct val="0"/>
          </a:spcAft>
          <a:buClrTx/>
          <a:buSzTx/>
          <a:buFontTx/>
          <a:buNone/>
          <a:tabLst/>
          <a:defRPr kumimoji="0" lang="en-US" sz="3600" b="0" i="0" u="none" strike="noStrike" cap="none" normalizeH="0" baseline="0" smtClean="0">
            <a:solidFill>
              <a:schemeClr val="tx2"/>
            </a:solidFill>
            <a:effectLst>
              <a:outerShdw blurRad="38100" dist="38100" dir="2700000" algn="tl">
                <a:srgbClr val="000000">
                  <a:alpha val="43137"/>
                </a:srgbClr>
              </a:outerShdw>
            </a:effectLst>
            <a:latin typeface="Segoe Semibold" pitchFamily="34" charset="0"/>
          </a:defRPr>
        </a:defPPr>
      </a:lstStyle>
    </a:lnDef>
  </a:objectDefaults>
  <a:extraClrSchemeLst>
    <a:extraClrScheme>
      <a:clrScheme name="3_Windows Vista template_1_Segoe 1">
        <a:dk1>
          <a:srgbClr val="000000"/>
        </a:dk1>
        <a:lt1>
          <a:srgbClr val="FFFFFF"/>
        </a:lt1>
        <a:dk2>
          <a:srgbClr val="35849D"/>
        </a:dk2>
        <a:lt2>
          <a:srgbClr val="FBD057"/>
        </a:lt2>
        <a:accent1>
          <a:srgbClr val="F4F9B1"/>
        </a:accent1>
        <a:accent2>
          <a:srgbClr val="78C444"/>
        </a:accent2>
        <a:accent3>
          <a:srgbClr val="AEC2CC"/>
        </a:accent3>
        <a:accent4>
          <a:srgbClr val="DADADA"/>
        </a:accent4>
        <a:accent5>
          <a:srgbClr val="F8FBD5"/>
        </a:accent5>
        <a:accent6>
          <a:srgbClr val="6CB13D"/>
        </a:accent6>
        <a:hlink>
          <a:srgbClr val="1691E4"/>
        </a:hlink>
        <a:folHlink>
          <a:srgbClr val="EF7225"/>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3_Windows Vista template_1_Segoe">
  <a:themeElements>
    <a:clrScheme name="2_Windows Vista template_1_Segoe 1">
      <a:dk1>
        <a:srgbClr val="000000"/>
      </a:dk1>
      <a:lt1>
        <a:srgbClr val="FFFFFF"/>
      </a:lt1>
      <a:dk2>
        <a:srgbClr val="35849D"/>
      </a:dk2>
      <a:lt2>
        <a:srgbClr val="FBD057"/>
      </a:lt2>
      <a:accent1>
        <a:srgbClr val="F4F9B1"/>
      </a:accent1>
      <a:accent2>
        <a:srgbClr val="78C444"/>
      </a:accent2>
      <a:accent3>
        <a:srgbClr val="AEC2CC"/>
      </a:accent3>
      <a:accent4>
        <a:srgbClr val="DADADA"/>
      </a:accent4>
      <a:accent5>
        <a:srgbClr val="F8FBD5"/>
      </a:accent5>
      <a:accent6>
        <a:srgbClr val="6CB13D"/>
      </a:accent6>
      <a:hlink>
        <a:srgbClr val="1691E4"/>
      </a:hlink>
      <a:folHlink>
        <a:srgbClr val="EF7225"/>
      </a:folHlink>
    </a:clrScheme>
    <a:fontScheme name="2_Windows Vista template_1_Segoe">
      <a:majorFont>
        <a:latin typeface="Segoe Semibold"/>
        <a:ea typeface=""/>
        <a:cs typeface=""/>
      </a:majorFont>
      <a:minorFont>
        <a:latin typeface="Segoe Semi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spDef>
      <a:spPr bwMode="auto">
        <a:xfrm>
          <a:off x="0" y="0"/>
          <a:ext cx="1" cy="1"/>
        </a:xfrm>
        <a:custGeom>
          <a:avLst/>
          <a:gdLst/>
          <a:ahLst/>
          <a:cxnLst/>
          <a:rect l="0" t="0" r="0" b="0"/>
          <a:pathLst/>
        </a:custGeom>
        <a:noFill/>
        <a:ln w="9525" cap="flat" cmpd="sng" algn="ctr">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90000"/>
          </a:lnSpc>
          <a:spcBef>
            <a:spcPct val="0"/>
          </a:spcBef>
          <a:spcAft>
            <a:spcPct val="0"/>
          </a:spcAft>
          <a:buClrTx/>
          <a:buSzTx/>
          <a:buFontTx/>
          <a:buNone/>
          <a:tabLst/>
          <a:defRPr kumimoji="0" lang="en-US" sz="3600" b="0" i="0" u="none" strike="noStrike" cap="none" normalizeH="0" baseline="0" smtClean="0">
            <a:solidFill>
              <a:schemeClr val="tx2"/>
            </a:solidFill>
            <a:effectLst>
              <a:outerShdw blurRad="38100" dist="38100" dir="2700000" algn="tl">
                <a:srgbClr val="000000">
                  <a:alpha val="43137"/>
                </a:srgbClr>
              </a:outerShdw>
            </a:effectLst>
            <a:latin typeface="Segoe Semibold" pitchFamily="34" charset="0"/>
          </a:defRPr>
        </a:defPPr>
      </a:lstStyle>
    </a:spDef>
    <a:lnDef>
      <a:spPr bwMode="auto">
        <a:xfrm>
          <a:off x="0" y="0"/>
          <a:ext cx="1" cy="1"/>
        </a:xfrm>
        <a:custGeom>
          <a:avLst/>
          <a:gdLst/>
          <a:ahLst/>
          <a:cxnLst/>
          <a:rect l="0" t="0" r="0" b="0"/>
          <a:pathLst/>
        </a:custGeom>
        <a:noFill/>
        <a:ln w="9525" cap="flat" cmpd="sng" algn="ctr">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90000"/>
          </a:lnSpc>
          <a:spcBef>
            <a:spcPct val="0"/>
          </a:spcBef>
          <a:spcAft>
            <a:spcPct val="0"/>
          </a:spcAft>
          <a:buClrTx/>
          <a:buSzTx/>
          <a:buFontTx/>
          <a:buNone/>
          <a:tabLst/>
          <a:defRPr kumimoji="0" lang="en-US" sz="3600" b="0" i="0" u="none" strike="noStrike" cap="none" normalizeH="0" baseline="0" smtClean="0">
            <a:solidFill>
              <a:schemeClr val="tx2"/>
            </a:solidFill>
            <a:effectLst>
              <a:outerShdw blurRad="38100" dist="38100" dir="2700000" algn="tl">
                <a:srgbClr val="000000">
                  <a:alpha val="43137"/>
                </a:srgbClr>
              </a:outerShdw>
            </a:effectLst>
            <a:latin typeface="Segoe Semibold" pitchFamily="34" charset="0"/>
          </a:defRPr>
        </a:defPPr>
      </a:lstStyle>
    </a:lnDef>
  </a:objectDefaults>
  <a:extraClrSchemeLst>
    <a:extraClrScheme>
      <a:clrScheme name="2_Windows Vista template_1_Segoe 1">
        <a:dk1>
          <a:srgbClr val="000000"/>
        </a:dk1>
        <a:lt1>
          <a:srgbClr val="FFFFFF"/>
        </a:lt1>
        <a:dk2>
          <a:srgbClr val="35849D"/>
        </a:dk2>
        <a:lt2>
          <a:srgbClr val="FBD057"/>
        </a:lt2>
        <a:accent1>
          <a:srgbClr val="F4F9B1"/>
        </a:accent1>
        <a:accent2>
          <a:srgbClr val="78C444"/>
        </a:accent2>
        <a:accent3>
          <a:srgbClr val="AEC2CC"/>
        </a:accent3>
        <a:accent4>
          <a:srgbClr val="DADADA"/>
        </a:accent4>
        <a:accent5>
          <a:srgbClr val="F8FBD5"/>
        </a:accent5>
        <a:accent6>
          <a:srgbClr val="6CB13D"/>
        </a:accent6>
        <a:hlink>
          <a:srgbClr val="1691E4"/>
        </a:hlink>
        <a:folHlink>
          <a:srgbClr val="EF7225"/>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5_Windows Vista template_1_Segoe">
  <a:themeElements>
    <a:clrScheme name="4_Windows Vista template_1_Segoe 1">
      <a:dk1>
        <a:srgbClr val="000000"/>
      </a:dk1>
      <a:lt1>
        <a:srgbClr val="FFFFFF"/>
      </a:lt1>
      <a:dk2>
        <a:srgbClr val="35849D"/>
      </a:dk2>
      <a:lt2>
        <a:srgbClr val="FBD057"/>
      </a:lt2>
      <a:accent1>
        <a:srgbClr val="F4F9B1"/>
      </a:accent1>
      <a:accent2>
        <a:srgbClr val="78C444"/>
      </a:accent2>
      <a:accent3>
        <a:srgbClr val="AEC2CC"/>
      </a:accent3>
      <a:accent4>
        <a:srgbClr val="DADADA"/>
      </a:accent4>
      <a:accent5>
        <a:srgbClr val="F8FBD5"/>
      </a:accent5>
      <a:accent6>
        <a:srgbClr val="6CB13D"/>
      </a:accent6>
      <a:hlink>
        <a:srgbClr val="1691E4"/>
      </a:hlink>
      <a:folHlink>
        <a:srgbClr val="EF7225"/>
      </a:folHlink>
    </a:clrScheme>
    <a:fontScheme name="4_Windows Vista template_1_Segoe">
      <a:majorFont>
        <a:latin typeface="Segoe Semibold"/>
        <a:ea typeface=""/>
        <a:cs typeface=""/>
      </a:majorFont>
      <a:minorFont>
        <a:latin typeface="Segoe Semi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spDef>
      <a:spPr bwMode="auto">
        <a:xfrm>
          <a:off x="0" y="0"/>
          <a:ext cx="1" cy="1"/>
        </a:xfrm>
        <a:custGeom>
          <a:avLst/>
          <a:gdLst/>
          <a:ahLst/>
          <a:cxnLst/>
          <a:rect l="0" t="0" r="0" b="0"/>
          <a:pathLst/>
        </a:custGeom>
        <a:noFill/>
        <a:ln w="9525" cap="flat" cmpd="sng" algn="ctr">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90000"/>
          </a:lnSpc>
          <a:spcBef>
            <a:spcPct val="0"/>
          </a:spcBef>
          <a:spcAft>
            <a:spcPct val="0"/>
          </a:spcAft>
          <a:buClrTx/>
          <a:buSzTx/>
          <a:buFontTx/>
          <a:buNone/>
          <a:tabLst/>
          <a:defRPr kumimoji="0" lang="en-US" sz="3600" b="0" i="0" u="none" strike="noStrike" cap="none" normalizeH="0" baseline="0" smtClean="0">
            <a:solidFill>
              <a:schemeClr val="tx2"/>
            </a:solidFill>
            <a:effectLst>
              <a:outerShdw blurRad="38100" dist="38100" dir="2700000" algn="tl">
                <a:srgbClr val="000000">
                  <a:alpha val="43137"/>
                </a:srgbClr>
              </a:outerShdw>
            </a:effectLst>
            <a:latin typeface="Segoe Semibold" pitchFamily="34" charset="0"/>
          </a:defRPr>
        </a:defPPr>
      </a:lstStyle>
    </a:spDef>
    <a:lnDef>
      <a:spPr bwMode="auto">
        <a:xfrm>
          <a:off x="0" y="0"/>
          <a:ext cx="1" cy="1"/>
        </a:xfrm>
        <a:custGeom>
          <a:avLst/>
          <a:gdLst/>
          <a:ahLst/>
          <a:cxnLst/>
          <a:rect l="0" t="0" r="0" b="0"/>
          <a:pathLst/>
        </a:custGeom>
        <a:noFill/>
        <a:ln w="9525" cap="flat" cmpd="sng" algn="ctr">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90000"/>
          </a:lnSpc>
          <a:spcBef>
            <a:spcPct val="0"/>
          </a:spcBef>
          <a:spcAft>
            <a:spcPct val="0"/>
          </a:spcAft>
          <a:buClrTx/>
          <a:buSzTx/>
          <a:buFontTx/>
          <a:buNone/>
          <a:tabLst/>
          <a:defRPr kumimoji="0" lang="en-US" sz="3600" b="0" i="0" u="none" strike="noStrike" cap="none" normalizeH="0" baseline="0" smtClean="0">
            <a:solidFill>
              <a:schemeClr val="tx2"/>
            </a:solidFill>
            <a:effectLst>
              <a:outerShdw blurRad="38100" dist="38100" dir="2700000" algn="tl">
                <a:srgbClr val="000000">
                  <a:alpha val="43137"/>
                </a:srgbClr>
              </a:outerShdw>
            </a:effectLst>
            <a:latin typeface="Segoe Semibold" pitchFamily="34" charset="0"/>
          </a:defRPr>
        </a:defPPr>
      </a:lstStyle>
    </a:lnDef>
  </a:objectDefaults>
  <a:extraClrSchemeLst>
    <a:extraClrScheme>
      <a:clrScheme name="4_Windows Vista template_1_Segoe 1">
        <a:dk1>
          <a:srgbClr val="000000"/>
        </a:dk1>
        <a:lt1>
          <a:srgbClr val="FFFFFF"/>
        </a:lt1>
        <a:dk2>
          <a:srgbClr val="35849D"/>
        </a:dk2>
        <a:lt2>
          <a:srgbClr val="FBD057"/>
        </a:lt2>
        <a:accent1>
          <a:srgbClr val="F4F9B1"/>
        </a:accent1>
        <a:accent2>
          <a:srgbClr val="78C444"/>
        </a:accent2>
        <a:accent3>
          <a:srgbClr val="AEC2CC"/>
        </a:accent3>
        <a:accent4>
          <a:srgbClr val="DADADA"/>
        </a:accent4>
        <a:accent5>
          <a:srgbClr val="F8FBD5"/>
        </a:accent5>
        <a:accent6>
          <a:srgbClr val="6CB13D"/>
        </a:accent6>
        <a:hlink>
          <a:srgbClr val="1691E4"/>
        </a:hlink>
        <a:folHlink>
          <a:srgbClr val="EF7225"/>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Rally Summit 6-08</Template>
  <TotalTime>0</TotalTime>
  <Words>1122</Words>
  <Application>Microsoft Office PowerPoint</Application>
  <PresentationFormat>On-screen Show (4:3)</PresentationFormat>
  <Paragraphs>232</Paragraphs>
  <Slides>30</Slides>
  <Notes>30</Notes>
  <HiddenSlides>0</HiddenSlides>
  <MMClips>0</MMClips>
  <ScaleCrop>false</ScaleCrop>
  <HeadingPairs>
    <vt:vector size="4" baseType="variant">
      <vt:variant>
        <vt:lpstr>Theme</vt:lpstr>
      </vt:variant>
      <vt:variant>
        <vt:i4>7</vt:i4>
      </vt:variant>
      <vt:variant>
        <vt:lpstr>Slide Titles</vt:lpstr>
      </vt:variant>
      <vt:variant>
        <vt:i4>30</vt:i4>
      </vt:variant>
    </vt:vector>
  </HeadingPairs>
  <TitlesOfParts>
    <vt:vector size="37" baseType="lpstr">
      <vt:lpstr>Rally Summit 6-08</vt:lpstr>
      <vt:lpstr>1_Rally Summit 6-08</vt:lpstr>
      <vt:lpstr>2_Windows Vista template_1_Segoe</vt:lpstr>
      <vt:lpstr>4_Windows Vista template_1_Segoe</vt:lpstr>
      <vt:lpstr>rallysummit</vt:lpstr>
      <vt:lpstr>3_Windows Vista template_1_Segoe</vt:lpstr>
      <vt:lpstr>5_Windows Vista template_1_Segoe</vt:lpstr>
      <vt:lpstr>What makes a great device in 2009 </vt:lpstr>
      <vt:lpstr>Agenda</vt:lpstr>
      <vt:lpstr>PlaysForSure</vt:lpstr>
      <vt:lpstr>Moving to the Windows Logo Program</vt:lpstr>
      <vt:lpstr>Current Devices and Ecosystem</vt:lpstr>
      <vt:lpstr>Digital Living Network Alliance  “2-box model”</vt:lpstr>
      <vt:lpstr>NMD 2008 Platform</vt:lpstr>
      <vt:lpstr>NMD 2009 Platform</vt:lpstr>
      <vt:lpstr>Propose device classes</vt:lpstr>
      <vt:lpstr>Digital Living Network Alliance  “3-box model”</vt:lpstr>
      <vt:lpstr>Digital Media Controller (DMC)</vt:lpstr>
      <vt:lpstr>Digital Media Renderer (DMR)</vt:lpstr>
      <vt:lpstr>Digital Media Servers (DMS)</vt:lpstr>
      <vt:lpstr>Great Devices in 2009 (all)</vt:lpstr>
      <vt:lpstr>Great Devices in 2009 (all)</vt:lpstr>
      <vt:lpstr>Great Devices in 2009 (all)</vt:lpstr>
      <vt:lpstr>Great Devices in 2009</vt:lpstr>
      <vt:lpstr>Great Devices in 2009</vt:lpstr>
      <vt:lpstr>Great Devices in 2009</vt:lpstr>
      <vt:lpstr>Great Devices in 2009</vt:lpstr>
      <vt:lpstr>Great Devices in 2009</vt:lpstr>
      <vt:lpstr>Great Devices in 2009</vt:lpstr>
      <vt:lpstr>Great Devices in 2009</vt:lpstr>
      <vt:lpstr>Great Devices in 2009</vt:lpstr>
      <vt:lpstr>Great Devices in 2009</vt:lpstr>
      <vt:lpstr>Great Devices in 2009</vt:lpstr>
      <vt:lpstr>Great Devices in 2009</vt:lpstr>
      <vt:lpstr>Great Devices in 2009</vt:lpstr>
      <vt:lpstr>Call to Action</vt:lpstr>
      <vt:lpstr>Slide 30</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makes a great device in 2009</dc:title>
  <dc:creator/>
  <cp:lastModifiedBy/>
  <cp:revision>1</cp:revision>
  <dcterms:created xsi:type="dcterms:W3CDTF">2008-06-11T17:46:38Z</dcterms:created>
  <dcterms:modified xsi:type="dcterms:W3CDTF">2008-06-11T17:50:04Z</dcterms:modified>
</cp:coreProperties>
</file>