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4"/>
  </p:notesMasterIdLst>
  <p:sldIdLst>
    <p:sldId id="256" r:id="rId7"/>
    <p:sldId id="262" r:id="rId8"/>
    <p:sldId id="268" r:id="rId9"/>
    <p:sldId id="258" r:id="rId10"/>
    <p:sldId id="272" r:id="rId11"/>
    <p:sldId id="257" r:id="rId12"/>
    <p:sldId id="274" r:id="rId13"/>
    <p:sldId id="275" r:id="rId14"/>
    <p:sldId id="273" r:id="rId15"/>
    <p:sldId id="264" r:id="rId16"/>
    <p:sldId id="263" r:id="rId17"/>
    <p:sldId id="265" r:id="rId18"/>
    <p:sldId id="266" r:id="rId19"/>
    <p:sldId id="269" r:id="rId20"/>
    <p:sldId id="270" r:id="rId21"/>
    <p:sldId id="271" r:id="rId22"/>
    <p:sldId id="26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07/7/7/main" val="353734" mc:Ignorable=""/>
    <a:srgbClr xmlns:mc="http://schemas.openxmlformats.org/markup-compatibility/2006" xmlns:a14="http://schemas.microsoft.com/office/drawing/2007/7/7/main" val="FF5B00" mc:Ignorable=""/>
  </p:clrMru>
  <p:extLst>
    <p:ext uri="{E76CE94A-603C-4142-B9EB-6D1370010A27}">
      <p14:discardImageEditData xmlns:p14="http://schemas.microsoft.com/office/powerpoint/2007/7/12/main" val="0"/>
    </p:ext>
    <p:ext uri="{D31A062A-798A-4329-ABDD-BBA856620510}">
      <p14:defaultImageDpi xmlns:p14="http://schemas.microsoft.com/office/powerpoint/2007/7/12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752" autoAdjust="0"/>
  </p:normalViewPr>
  <p:slideViewPr>
    <p:cSldViewPr showGuides="1">
      <p:cViewPr varScale="1">
        <p:scale>
          <a:sx n="74" d="100"/>
          <a:sy n="74" d="100"/>
        </p:scale>
        <p:origin x="-18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/>
          <a:lstStyle>
            <a:lvl1pPr algn="r">
              <a:defRPr sz="1200"/>
            </a:lvl1pPr>
          </a:lstStyle>
          <a:p>
            <a:fld id="{CF355693-C12D-4E75-B542-14807CFC4764}" type="datetimeFigureOut">
              <a:rPr lang="en-US" smtClean="0"/>
              <a:pPr/>
              <a:t>9/4/2009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2" rIns="93122" bIns="465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22" tIns="46562" rIns="93122" bIns="465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22" tIns="46562" rIns="93122" bIns="46562" rtlCol="0" anchor="b"/>
          <a:lstStyle>
            <a:lvl1pPr algn="r">
              <a:defRPr sz="1200"/>
            </a:lvl1pPr>
          </a:lstStyle>
          <a:p>
            <a:fld id="{8B84CC4A-B5DB-4A9B-80DB-24CFC18CC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07/7/12/main" val="43603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pictures and</a:t>
            </a:r>
            <a:r>
              <a:rPr lang="en-US" baseline="0" dirty="0" smtClean="0"/>
              <a:t> logos and visuals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Moderator questions: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How have the technologies</a:t>
            </a:r>
            <a:r>
              <a:rPr lang="en-US" baseline="0" dirty="0" smtClean="0"/>
              <a:t> </a:t>
            </a:r>
            <a:r>
              <a:rPr lang="en-US" dirty="0" smtClean="0"/>
              <a:t>helped you to identify problems and resolve PC issues? What</a:t>
            </a:r>
            <a:r>
              <a:rPr lang="en-US" baseline="0" dirty="0" smtClean="0"/>
              <a:t> has been the impact on your IT staff? 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Discuss </a:t>
            </a:r>
            <a:r>
              <a:rPr lang="en-US" dirty="0" smtClean="0"/>
              <a:t>advanced diagnostics and the new Windows Troubleshooting platform 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What has helped you to simplify security?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Discuss BitLocker To Go, Group Policy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How was productivity</a:t>
            </a:r>
            <a:r>
              <a:rPr lang="en-US" baseline="0" dirty="0" smtClean="0"/>
              <a:t> of your employees been impacted?</a:t>
            </a:r>
          </a:p>
          <a:p>
            <a:pPr lvl="1">
              <a:buFont typeface="Arial" pitchFamily="34" charset="0"/>
              <a:buChar char="•"/>
            </a:pPr>
            <a:r>
              <a:rPr lang="en-US" baseline="0" dirty="0" smtClean="0"/>
              <a:t>Discuss </a:t>
            </a:r>
            <a:r>
              <a:rPr lang="en-US" dirty="0" smtClean="0"/>
              <a:t>DirectAccess and BranchCache in Windows 7 Enterprise;</a:t>
            </a:r>
            <a:r>
              <a:rPr lang="en-US" baseline="0" dirty="0" smtClean="0"/>
              <a:t> W</a:t>
            </a:r>
            <a:r>
              <a:rPr lang="en-US" dirty="0" smtClean="0"/>
              <a:t>indows Server® 2008 R2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People Productive Anywhere</a:t>
            </a:r>
          </a:p>
          <a:p>
            <a:pPr marL="576263" marR="0" lvl="1" indent="-1174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Provide seamless access to data from anywhere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6263" marR="0" lvl="1" indent="-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Give people access to the right applications from anywhere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6263" marR="0" lvl="1" indent="-1174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"/>
              <a:tabLst/>
            </a:pP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Everyday tasks are faster and easier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119063" indent="-1174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Manage Risks Through Enhanced  Security And Control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Protect Desktop and Mobile Resources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Enforce Compliance with corporate policies, government regulations, and software licenses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More secure Web Browsing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Reduce Costs by Streamlining PC Management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Simplify application and desktop lifecycle management 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Improve control and automation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Keep PCs running smoothly </a:t>
            </a:r>
          </a:p>
          <a:p>
            <a:pPr marL="576263" lvl="1" indent="-117475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n-US" sz="1200" b="1" i="1" dirty="0" smtClean="0">
                <a:solidFill>
                  <a:srgbClr xmlns:mc="http://schemas.openxmlformats.org/markup-compatibility/2006" xmlns:a14="http://schemas.microsoft.com/office/drawing/2007/7/7/main" val="1F497D" mc:Ignorable="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Manage physical and virtual assets from one place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gradFill>
                <a:gsLst>
                  <a:gs pos="0">
                    <a:srgbClr xmlns:mc="http://schemas.openxmlformats.org/markup-compatibility/2006" xmlns:a14="http://schemas.microsoft.com/office/drawing/2007/7/7/main" val="FFFFFF" mc:Ignorable=""/>
                  </a:gs>
                  <a:gs pos="100000">
                    <a:srgbClr xmlns:mc="http://schemas.openxmlformats.org/markup-compatibility/2006" xmlns:a14="http://schemas.microsoft.com/office/drawing/2007/7/7/main" val="FFFFFF" mc:Ignorable=""/>
                  </a:gs>
                </a:gsLst>
                <a:lin ang="13500000" scaled="1"/>
              </a:gradFill>
              <a:effectLst>
                <a:outerShdw blurRad="38100" dist="38100" dir="2700000" algn="tl">
                  <a:srgbClr xmlns:mc="http://schemas.openxmlformats.org/markup-compatibility/2006" xmlns:a14="http://schemas.microsoft.com/office/drawing/2007/7/7/main" val="000000" mc:Ignorable="">
                    <a:alpha val="43137"/>
                  </a:srgbClr>
                </a:outerShdw>
              </a:effectLst>
              <a:latin typeface="Segoe Semibold" pitchFamily="34" charset="0"/>
              <a:cs typeface="Segoe UI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StatoilHydro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leading crude oil and gas supplier and its expanding international presence includes 30,000 employees in 40 countries. It had 2008 revenues of NOK 656 billion (U.S.$102 million).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StatoilHydro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wanted to speed information access at branch offices and improve network connectivity for remote employees. At the same time, the company wanted to enhance IT security.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StatOilHydro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upgraded its client and server environments, taking advantage of features available in the Windows Server® 2008 R2 operating system together with the Windows® 7 operating system.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Roche</a:t>
            </a:r>
            <a:r>
              <a:rPr lang="en-US" dirty="0" smtClean="0"/>
              <a:t> employs over about 80,000 people and sells its products in over 150 countries. As a research-focused healthcare company, Roche discovers, develops and provides innovative diagnostic and therapeutic products and services that deliver significant benefits to patients and healthcare professionals – from early detection and prevention of diseases to diagnosis, treatment, and treatment monitoring.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in Vienna, Austria,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Raiffeisen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Informatik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one of the largest IT services providers in Austria with 3,000 employees in 27 worldwide locations. In 2008, the company posted nearly U.S.$1.7 billion in revenue. 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prepare for customers who want to upgrade to Windows® 7, the company decided to upgrade to the operating system internally in a pilot deployment. As a result,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Raiffeisen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Informatik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looks forward to streamlined deployment, enhanced security, increased support for mobile employees, and an improved user experience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Baker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one of the largest firms of chartered accountants and business advisors in the United Kingdom, with 2,200 employees at 25 locations. The firm has a high concen­tra­tion of mobile employees—more than 70 percent of its employees often work from dis­persed locations using portable com­puters.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Companywide, Baker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used the Windows XP® operating system and the Windows® Internet Explorer® 6 browser. Looking for ways to support its dispersed work­force, and to streamline computer management, the firm wanted to upgrade its operating system and implement an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up‑to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-date Internet browser.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a four week period, Baker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deployed Windows 7 Enterprise Edition Release Candidate.  It migrated more than 2,200 computers spread across the company’s 25 locations. Working with Dell was crucial to the project, giving Baker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Tilly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ready access to the expertise necessary for success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from the Audience: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What cost savings does BAA anticipate from</a:t>
            </a:r>
            <a:r>
              <a:rPr lang="en-US" baseline="0" dirty="0" smtClean="0"/>
              <a:t> their Windows 7 deployment?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What are the main advantages of Windows 7 over Windows XP?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How will Windows 7 give you an advantage over your competitors?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4CC4A-B5DB-4A9B-80DB-24CFC18CC9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778375"/>
            <a:ext cx="7772400" cy="631825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5688" y="5543104"/>
            <a:ext cx="4953000" cy="304800"/>
          </a:xfrm>
        </p:spPr>
        <p:txBody>
          <a:bodyPr>
            <a:normAutofit/>
          </a:bodyPr>
          <a:lstStyle>
            <a:lvl1pPr marL="0" indent="0" algn="r">
              <a:buNone/>
              <a:defRPr sz="13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5777024"/>
            <a:ext cx="2133600" cy="365125"/>
          </a:xfrm>
          <a:prstGeom prst="rect">
            <a:avLst/>
          </a:prstGeom>
        </p:spPr>
        <p:txBody>
          <a:bodyPr anchor="t" anchorCtr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097E040E-DFD2-4D28-BBB2-04F65BA212EA}" type="datetime4">
              <a:rPr lang="en-US" smtClean="0"/>
              <a:pPr/>
              <a:t>September 4, 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MicrosoftLogo_Graphic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1" y="54936"/>
            <a:ext cx="990600" cy="396240"/>
          </a:xfrm>
          <a:prstGeom prst="rect">
            <a:avLst/>
          </a:prstGeom>
        </p:spPr>
      </p:pic>
      <p:pic>
        <p:nvPicPr>
          <p:cNvPr id="11" name="Picture 10" descr="Because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6848851" y="6117334"/>
            <a:ext cx="2295149" cy="740666"/>
          </a:xfrm>
          <a:prstGeom prst="rect">
            <a:avLst/>
          </a:prstGeom>
        </p:spPr>
      </p:pic>
      <p:pic>
        <p:nvPicPr>
          <p:cNvPr id="16" name="Picture 2" descr="C:\Documents and Settings\justin\Desktop\791\new efficiency graphic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03768" y="972670"/>
            <a:ext cx="7400260" cy="306992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 userDrawn="1"/>
        </p:nvSpPr>
        <p:spPr>
          <a:xfrm>
            <a:off x="1295400" y="3429000"/>
            <a:ext cx="2737929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i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Where cost savings, productivity &amp;</a:t>
            </a:r>
            <a:br>
              <a:rPr lang="en-US" sz="1400" i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</a:br>
            <a:r>
              <a:rPr lang="en-US" sz="1400" i="1" dirty="0" smtClean="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rPr>
              <a:t> innovation come together</a:t>
            </a:r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10" name="Picture 9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10" name="Picture 9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229600" cy="3843000"/>
          </a:xfrm>
        </p:spPr>
        <p:txBody>
          <a:bodyPr/>
          <a:lstStyle>
            <a:lvl1pPr marL="0" indent="-283464">
              <a:spcAft>
                <a:spcPts val="1200"/>
              </a:spcAft>
              <a:buSzPct val="80000"/>
              <a:defRPr sz="1500" b="0"/>
            </a:lvl1pPr>
            <a:lvl2pPr indent="-228600"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704" y="1486712"/>
            <a:ext cx="8221496" cy="646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-1" y="-1"/>
            <a:ext cx="9144002" cy="4953002"/>
          </a:xfrm>
          <a:custGeom>
            <a:avLst/>
            <a:gdLst>
              <a:gd name="connsiteX0" fmla="*/ 5 w 4191000"/>
              <a:gd name="connsiteY0" fmla="*/ 1484392 h 3886200"/>
              <a:gd name="connsiteX1" fmla="*/ 1600829 w 4191000"/>
              <a:gd name="connsiteY1" fmla="*/ 1484403 h 3886200"/>
              <a:gd name="connsiteX2" fmla="*/ 2095500 w 4191000"/>
              <a:gd name="connsiteY2" fmla="*/ 0 h 3886200"/>
              <a:gd name="connsiteX3" fmla="*/ 2590171 w 4191000"/>
              <a:gd name="connsiteY3" fmla="*/ 1484403 h 3886200"/>
              <a:gd name="connsiteX4" fmla="*/ 4190995 w 4191000"/>
              <a:gd name="connsiteY4" fmla="*/ 1484392 h 3886200"/>
              <a:gd name="connsiteX5" fmla="*/ 2895896 w 4191000"/>
              <a:gd name="connsiteY5" fmla="*/ 2401792 h 3886200"/>
              <a:gd name="connsiteX6" fmla="*/ 3390592 w 4191000"/>
              <a:gd name="connsiteY6" fmla="*/ 3886187 h 3886200"/>
              <a:gd name="connsiteX7" fmla="*/ 2095500 w 4191000"/>
              <a:gd name="connsiteY7" fmla="*/ 2968772 h 3886200"/>
              <a:gd name="connsiteX8" fmla="*/ 800408 w 4191000"/>
              <a:gd name="connsiteY8" fmla="*/ 3886187 h 3886200"/>
              <a:gd name="connsiteX9" fmla="*/ 1295104 w 4191000"/>
              <a:gd name="connsiteY9" fmla="*/ 2401792 h 3886200"/>
              <a:gd name="connsiteX10" fmla="*/ 5 w 4191000"/>
              <a:gd name="connsiteY10" fmla="*/ 1484392 h 3886200"/>
              <a:gd name="connsiteX0" fmla="*/ 70862 w 3390587"/>
              <a:gd name="connsiteY0" fmla="*/ 169652 h 3886187"/>
              <a:gd name="connsiteX1" fmla="*/ 800421 w 3390587"/>
              <a:gd name="connsiteY1" fmla="*/ 1484403 h 3886187"/>
              <a:gd name="connsiteX2" fmla="*/ 1295092 w 3390587"/>
              <a:gd name="connsiteY2" fmla="*/ 0 h 3886187"/>
              <a:gd name="connsiteX3" fmla="*/ 1789763 w 3390587"/>
              <a:gd name="connsiteY3" fmla="*/ 1484403 h 3886187"/>
              <a:gd name="connsiteX4" fmla="*/ 3390587 w 3390587"/>
              <a:gd name="connsiteY4" fmla="*/ 1484392 h 3886187"/>
              <a:gd name="connsiteX5" fmla="*/ 2095488 w 3390587"/>
              <a:gd name="connsiteY5" fmla="*/ 2401792 h 3886187"/>
              <a:gd name="connsiteX6" fmla="*/ 2590184 w 3390587"/>
              <a:gd name="connsiteY6" fmla="*/ 3886187 h 3886187"/>
              <a:gd name="connsiteX7" fmla="*/ 1295092 w 3390587"/>
              <a:gd name="connsiteY7" fmla="*/ 2968772 h 3886187"/>
              <a:gd name="connsiteX8" fmla="*/ 0 w 3390587"/>
              <a:gd name="connsiteY8" fmla="*/ 3886187 h 3886187"/>
              <a:gd name="connsiteX9" fmla="*/ 494696 w 3390587"/>
              <a:gd name="connsiteY9" fmla="*/ 2401792 h 3886187"/>
              <a:gd name="connsiteX10" fmla="*/ 70862 w 3390587"/>
              <a:gd name="connsiteY10" fmla="*/ 169652 h 3886187"/>
              <a:gd name="connsiteX0" fmla="*/ 70862 w 2661663"/>
              <a:gd name="connsiteY0" fmla="*/ 169652 h 3886187"/>
              <a:gd name="connsiteX1" fmla="*/ 800421 w 2661663"/>
              <a:gd name="connsiteY1" fmla="*/ 1484403 h 3886187"/>
              <a:gd name="connsiteX2" fmla="*/ 1295092 w 2661663"/>
              <a:gd name="connsiteY2" fmla="*/ 0 h 3886187"/>
              <a:gd name="connsiteX3" fmla="*/ 1789763 w 2661663"/>
              <a:gd name="connsiteY3" fmla="*/ 148440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800421 w 2661663"/>
              <a:gd name="connsiteY1" fmla="*/ 1484403 h 3886187"/>
              <a:gd name="connsiteX2" fmla="*/ 1295092 w 2661663"/>
              <a:gd name="connsiteY2" fmla="*/ 0 h 3886187"/>
              <a:gd name="connsiteX3" fmla="*/ 1676400 w 2661663"/>
              <a:gd name="connsiteY3" fmla="*/ 18460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800421 w 2661663"/>
              <a:gd name="connsiteY1" fmla="*/ 1484403 h 3886187"/>
              <a:gd name="connsiteX2" fmla="*/ 1295092 w 2661663"/>
              <a:gd name="connsiteY2" fmla="*/ 0 h 3886187"/>
              <a:gd name="connsiteX3" fmla="*/ 1447800 w 2661663"/>
              <a:gd name="connsiteY3" fmla="*/ 20746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800421 w 2661663"/>
              <a:gd name="connsiteY1" fmla="*/ 1484403 h 3886187"/>
              <a:gd name="connsiteX2" fmla="*/ 1295092 w 2661663"/>
              <a:gd name="connsiteY2" fmla="*/ 0 h 3886187"/>
              <a:gd name="connsiteX3" fmla="*/ 1524000 w 2661663"/>
              <a:gd name="connsiteY3" fmla="*/ 2303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800421 w 2661663"/>
              <a:gd name="connsiteY1" fmla="*/ 148440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23032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94696 w 2661663"/>
              <a:gd name="connsiteY9" fmla="*/ 2401792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685800 w 2661663"/>
              <a:gd name="connsiteY9" fmla="*/ 2303253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095488 w 2661663"/>
              <a:gd name="connsiteY5" fmla="*/ 2401792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57200 w 2661663"/>
              <a:gd name="connsiteY9" fmla="*/ 2074653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209800 w 2661663"/>
              <a:gd name="connsiteY5" fmla="*/ 1998453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57200 w 2661663"/>
              <a:gd name="connsiteY9" fmla="*/ 2074653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209800 w 2661663"/>
              <a:gd name="connsiteY5" fmla="*/ 1998453 h 3886187"/>
              <a:gd name="connsiteX6" fmla="*/ 2590184 w 2661663"/>
              <a:gd name="connsiteY6" fmla="*/ 3886187 h 3886187"/>
              <a:gd name="connsiteX7" fmla="*/ 1295092 w 2661663"/>
              <a:gd name="connsiteY7" fmla="*/ 2968772 h 3886187"/>
              <a:gd name="connsiteX8" fmla="*/ 0 w 2661663"/>
              <a:gd name="connsiteY8" fmla="*/ 3886187 h 3886187"/>
              <a:gd name="connsiteX9" fmla="*/ 457200 w 2661663"/>
              <a:gd name="connsiteY9" fmla="*/ 2074653 h 3886187"/>
              <a:gd name="connsiteX10" fmla="*/ 70862 w 2661663"/>
              <a:gd name="connsiteY10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209800 w 2661663"/>
              <a:gd name="connsiteY5" fmla="*/ 1998453 h 3886187"/>
              <a:gd name="connsiteX6" fmla="*/ 2386642 w 2661663"/>
              <a:gd name="connsiteY6" fmla="*/ 2863970 h 3886187"/>
              <a:gd name="connsiteX7" fmla="*/ 2590184 w 2661663"/>
              <a:gd name="connsiteY7" fmla="*/ 3886187 h 3886187"/>
              <a:gd name="connsiteX8" fmla="*/ 1295092 w 2661663"/>
              <a:gd name="connsiteY8" fmla="*/ 2968772 h 3886187"/>
              <a:gd name="connsiteX9" fmla="*/ 0 w 2661663"/>
              <a:gd name="connsiteY9" fmla="*/ 3886187 h 3886187"/>
              <a:gd name="connsiteX10" fmla="*/ 457200 w 2661663"/>
              <a:gd name="connsiteY10" fmla="*/ 2074653 h 3886187"/>
              <a:gd name="connsiteX11" fmla="*/ 70862 w 2661663"/>
              <a:gd name="connsiteY11" fmla="*/ 169652 h 3886187"/>
              <a:gd name="connsiteX0" fmla="*/ 70862 w 2661663"/>
              <a:gd name="connsiteY0" fmla="*/ 169652 h 3886187"/>
              <a:gd name="connsiteX1" fmla="*/ 990600 w 2661663"/>
              <a:gd name="connsiteY1" fmla="*/ 1769853 h 3886187"/>
              <a:gd name="connsiteX2" fmla="*/ 1295092 w 2661663"/>
              <a:gd name="connsiteY2" fmla="*/ 0 h 3886187"/>
              <a:gd name="connsiteX3" fmla="*/ 1600200 w 2661663"/>
              <a:gd name="connsiteY3" fmla="*/ 1922253 h 3886187"/>
              <a:gd name="connsiteX4" fmla="*/ 2661663 w 2661663"/>
              <a:gd name="connsiteY4" fmla="*/ 245853 h 3886187"/>
              <a:gd name="connsiteX5" fmla="*/ 2209800 w 2661663"/>
              <a:gd name="connsiteY5" fmla="*/ 1998453 h 3886187"/>
              <a:gd name="connsiteX6" fmla="*/ 2386642 w 2661663"/>
              <a:gd name="connsiteY6" fmla="*/ 2863970 h 3886187"/>
              <a:gd name="connsiteX7" fmla="*/ 2590184 w 2661663"/>
              <a:gd name="connsiteY7" fmla="*/ 3886187 h 3886187"/>
              <a:gd name="connsiteX8" fmla="*/ 1295092 w 2661663"/>
              <a:gd name="connsiteY8" fmla="*/ 2968772 h 3886187"/>
              <a:gd name="connsiteX9" fmla="*/ 0 w 2661663"/>
              <a:gd name="connsiteY9" fmla="*/ 3886187 h 3886187"/>
              <a:gd name="connsiteX10" fmla="*/ 307675 w 2661663"/>
              <a:gd name="connsiteY10" fmla="*/ 2656936 h 3886187"/>
              <a:gd name="connsiteX11" fmla="*/ 457200 w 2661663"/>
              <a:gd name="connsiteY11" fmla="*/ 2074653 h 3886187"/>
              <a:gd name="connsiteX12" fmla="*/ 70862 w 2661663"/>
              <a:gd name="connsiteY12" fmla="*/ 169652 h 3886187"/>
              <a:gd name="connsiteX0" fmla="*/ 70862 w 3657600"/>
              <a:gd name="connsiteY0" fmla="*/ 169652 h 3886187"/>
              <a:gd name="connsiteX1" fmla="*/ 990600 w 3657600"/>
              <a:gd name="connsiteY1" fmla="*/ 1769853 h 3886187"/>
              <a:gd name="connsiteX2" fmla="*/ 1295092 w 3657600"/>
              <a:gd name="connsiteY2" fmla="*/ 0 h 3886187"/>
              <a:gd name="connsiteX3" fmla="*/ 1600200 w 3657600"/>
              <a:gd name="connsiteY3" fmla="*/ 1922253 h 3886187"/>
              <a:gd name="connsiteX4" fmla="*/ 2661663 w 3657600"/>
              <a:gd name="connsiteY4" fmla="*/ 245853 h 3886187"/>
              <a:gd name="connsiteX5" fmla="*/ 2209800 w 3657600"/>
              <a:gd name="connsiteY5" fmla="*/ 1998453 h 3886187"/>
              <a:gd name="connsiteX6" fmla="*/ 3657600 w 3657600"/>
              <a:gd name="connsiteY6" fmla="*/ 1007853 h 3886187"/>
              <a:gd name="connsiteX7" fmla="*/ 2590184 w 3657600"/>
              <a:gd name="connsiteY7" fmla="*/ 3886187 h 3886187"/>
              <a:gd name="connsiteX8" fmla="*/ 1295092 w 3657600"/>
              <a:gd name="connsiteY8" fmla="*/ 2968772 h 3886187"/>
              <a:gd name="connsiteX9" fmla="*/ 0 w 3657600"/>
              <a:gd name="connsiteY9" fmla="*/ 3886187 h 3886187"/>
              <a:gd name="connsiteX10" fmla="*/ 307675 w 3657600"/>
              <a:gd name="connsiteY10" fmla="*/ 2656936 h 3886187"/>
              <a:gd name="connsiteX11" fmla="*/ 457200 w 3657600"/>
              <a:gd name="connsiteY11" fmla="*/ 2074653 h 3886187"/>
              <a:gd name="connsiteX12" fmla="*/ 70862 w 3657600"/>
              <a:gd name="connsiteY12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733185 w 4800601"/>
              <a:gd name="connsiteY7" fmla="*/ 3886187 h 3886187"/>
              <a:gd name="connsiteX8" fmla="*/ 2438093 w 4800601"/>
              <a:gd name="connsiteY8" fmla="*/ 2968772 h 3886187"/>
              <a:gd name="connsiteX9" fmla="*/ 1143001 w 4800601"/>
              <a:gd name="connsiteY9" fmla="*/ 3886187 h 3886187"/>
              <a:gd name="connsiteX10" fmla="*/ 0 w 4800601"/>
              <a:gd name="connsiteY10" fmla="*/ 931653 h 3886187"/>
              <a:gd name="connsiteX11" fmla="*/ 1600201 w 4800601"/>
              <a:gd name="connsiteY11" fmla="*/ 2074653 h 3886187"/>
              <a:gd name="connsiteX12" fmla="*/ 1213863 w 4800601"/>
              <a:gd name="connsiteY12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733185 w 4800601"/>
              <a:gd name="connsiteY7" fmla="*/ 3886187 h 3886187"/>
              <a:gd name="connsiteX8" fmla="*/ 2438093 w 4800601"/>
              <a:gd name="connsiteY8" fmla="*/ 2968772 h 3886187"/>
              <a:gd name="connsiteX9" fmla="*/ 1143001 w 4800601"/>
              <a:gd name="connsiteY9" fmla="*/ 3886187 h 3886187"/>
              <a:gd name="connsiteX10" fmla="*/ 588035 w 4800601"/>
              <a:gd name="connsiteY10" fmla="*/ 2458528 h 3886187"/>
              <a:gd name="connsiteX11" fmla="*/ 0 w 4800601"/>
              <a:gd name="connsiteY11" fmla="*/ 931653 h 3886187"/>
              <a:gd name="connsiteX12" fmla="*/ 1600201 w 4800601"/>
              <a:gd name="connsiteY12" fmla="*/ 2074653 h 3886187"/>
              <a:gd name="connsiteX13" fmla="*/ 1213863 w 4800601"/>
              <a:gd name="connsiteY13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733185 w 4800601"/>
              <a:gd name="connsiteY7" fmla="*/ 3886187 h 3886187"/>
              <a:gd name="connsiteX8" fmla="*/ 2438093 w 4800601"/>
              <a:gd name="connsiteY8" fmla="*/ 2968772 h 3886187"/>
              <a:gd name="connsiteX9" fmla="*/ 1143001 w 4800601"/>
              <a:gd name="connsiteY9" fmla="*/ 3886187 h 3886187"/>
              <a:gd name="connsiteX10" fmla="*/ 829575 w 4800601"/>
              <a:gd name="connsiteY10" fmla="*/ 3114136 h 3886187"/>
              <a:gd name="connsiteX11" fmla="*/ 588035 w 4800601"/>
              <a:gd name="connsiteY11" fmla="*/ 2458528 h 3886187"/>
              <a:gd name="connsiteX12" fmla="*/ 0 w 4800601"/>
              <a:gd name="connsiteY12" fmla="*/ 931653 h 3886187"/>
              <a:gd name="connsiteX13" fmla="*/ 1600201 w 4800601"/>
              <a:gd name="connsiteY13" fmla="*/ 2074653 h 3886187"/>
              <a:gd name="connsiteX14" fmla="*/ 1213863 w 4800601"/>
              <a:gd name="connsiteY14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4435416 w 4800601"/>
              <a:gd name="connsiteY7" fmla="*/ 2053087 h 3886187"/>
              <a:gd name="connsiteX8" fmla="*/ 3733185 w 4800601"/>
              <a:gd name="connsiteY8" fmla="*/ 3886187 h 3886187"/>
              <a:gd name="connsiteX9" fmla="*/ 2438093 w 4800601"/>
              <a:gd name="connsiteY9" fmla="*/ 2968772 h 3886187"/>
              <a:gd name="connsiteX10" fmla="*/ 1143001 w 4800601"/>
              <a:gd name="connsiteY10" fmla="*/ 3886187 h 3886187"/>
              <a:gd name="connsiteX11" fmla="*/ 829575 w 4800601"/>
              <a:gd name="connsiteY11" fmla="*/ 3114136 h 3886187"/>
              <a:gd name="connsiteX12" fmla="*/ 588035 w 4800601"/>
              <a:gd name="connsiteY12" fmla="*/ 2458528 h 3886187"/>
              <a:gd name="connsiteX13" fmla="*/ 0 w 4800601"/>
              <a:gd name="connsiteY13" fmla="*/ 931653 h 3886187"/>
              <a:gd name="connsiteX14" fmla="*/ 1600201 w 4800601"/>
              <a:gd name="connsiteY14" fmla="*/ 2074653 h 3886187"/>
              <a:gd name="connsiteX15" fmla="*/ 1213863 w 4800601"/>
              <a:gd name="connsiteY15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4435416 w 4800601"/>
              <a:gd name="connsiteY7" fmla="*/ 2053087 h 3886187"/>
              <a:gd name="connsiteX8" fmla="*/ 4297393 w 4800601"/>
              <a:gd name="connsiteY8" fmla="*/ 2406770 h 3886187"/>
              <a:gd name="connsiteX9" fmla="*/ 3733185 w 4800601"/>
              <a:gd name="connsiteY9" fmla="*/ 3886187 h 3886187"/>
              <a:gd name="connsiteX10" fmla="*/ 2438093 w 4800601"/>
              <a:gd name="connsiteY10" fmla="*/ 2968772 h 3886187"/>
              <a:gd name="connsiteX11" fmla="*/ 1143001 w 4800601"/>
              <a:gd name="connsiteY11" fmla="*/ 3886187 h 3886187"/>
              <a:gd name="connsiteX12" fmla="*/ 829575 w 4800601"/>
              <a:gd name="connsiteY12" fmla="*/ 3114136 h 3886187"/>
              <a:gd name="connsiteX13" fmla="*/ 588035 w 4800601"/>
              <a:gd name="connsiteY13" fmla="*/ 2458528 h 3886187"/>
              <a:gd name="connsiteX14" fmla="*/ 0 w 4800601"/>
              <a:gd name="connsiteY14" fmla="*/ 931653 h 3886187"/>
              <a:gd name="connsiteX15" fmla="*/ 1600201 w 4800601"/>
              <a:gd name="connsiteY15" fmla="*/ 2074653 h 3886187"/>
              <a:gd name="connsiteX16" fmla="*/ 1213863 w 4800601"/>
              <a:gd name="connsiteY16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581401 w 4800601"/>
              <a:gd name="connsiteY7" fmla="*/ 2531853 h 3886187"/>
              <a:gd name="connsiteX8" fmla="*/ 4297393 w 4800601"/>
              <a:gd name="connsiteY8" fmla="*/ 2406770 h 3886187"/>
              <a:gd name="connsiteX9" fmla="*/ 3733185 w 4800601"/>
              <a:gd name="connsiteY9" fmla="*/ 3886187 h 3886187"/>
              <a:gd name="connsiteX10" fmla="*/ 2438093 w 4800601"/>
              <a:gd name="connsiteY10" fmla="*/ 2968772 h 3886187"/>
              <a:gd name="connsiteX11" fmla="*/ 1143001 w 4800601"/>
              <a:gd name="connsiteY11" fmla="*/ 3886187 h 3886187"/>
              <a:gd name="connsiteX12" fmla="*/ 829575 w 4800601"/>
              <a:gd name="connsiteY12" fmla="*/ 3114136 h 3886187"/>
              <a:gd name="connsiteX13" fmla="*/ 588035 w 4800601"/>
              <a:gd name="connsiteY13" fmla="*/ 2458528 h 3886187"/>
              <a:gd name="connsiteX14" fmla="*/ 0 w 4800601"/>
              <a:gd name="connsiteY14" fmla="*/ 931653 h 3886187"/>
              <a:gd name="connsiteX15" fmla="*/ 1600201 w 4800601"/>
              <a:gd name="connsiteY15" fmla="*/ 2074653 h 3886187"/>
              <a:gd name="connsiteX16" fmla="*/ 1213863 w 4800601"/>
              <a:gd name="connsiteY16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581401 w 4800601"/>
              <a:gd name="connsiteY7" fmla="*/ 2760453 h 3886187"/>
              <a:gd name="connsiteX8" fmla="*/ 4297393 w 4800601"/>
              <a:gd name="connsiteY8" fmla="*/ 2406770 h 3886187"/>
              <a:gd name="connsiteX9" fmla="*/ 3733185 w 4800601"/>
              <a:gd name="connsiteY9" fmla="*/ 3886187 h 3886187"/>
              <a:gd name="connsiteX10" fmla="*/ 2438093 w 4800601"/>
              <a:gd name="connsiteY10" fmla="*/ 2968772 h 3886187"/>
              <a:gd name="connsiteX11" fmla="*/ 1143001 w 4800601"/>
              <a:gd name="connsiteY11" fmla="*/ 3886187 h 3886187"/>
              <a:gd name="connsiteX12" fmla="*/ 829575 w 4800601"/>
              <a:gd name="connsiteY12" fmla="*/ 3114136 h 3886187"/>
              <a:gd name="connsiteX13" fmla="*/ 588035 w 4800601"/>
              <a:gd name="connsiteY13" fmla="*/ 2458528 h 3886187"/>
              <a:gd name="connsiteX14" fmla="*/ 0 w 4800601"/>
              <a:gd name="connsiteY14" fmla="*/ 931653 h 3886187"/>
              <a:gd name="connsiteX15" fmla="*/ 1600201 w 4800601"/>
              <a:gd name="connsiteY15" fmla="*/ 2074653 h 3886187"/>
              <a:gd name="connsiteX16" fmla="*/ 1213863 w 4800601"/>
              <a:gd name="connsiteY16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352801 w 4800601"/>
              <a:gd name="connsiteY7" fmla="*/ 2836653 h 3886187"/>
              <a:gd name="connsiteX8" fmla="*/ 4297393 w 4800601"/>
              <a:gd name="connsiteY8" fmla="*/ 2406770 h 3886187"/>
              <a:gd name="connsiteX9" fmla="*/ 3733185 w 4800601"/>
              <a:gd name="connsiteY9" fmla="*/ 3886187 h 3886187"/>
              <a:gd name="connsiteX10" fmla="*/ 2438093 w 4800601"/>
              <a:gd name="connsiteY10" fmla="*/ 2968772 h 3886187"/>
              <a:gd name="connsiteX11" fmla="*/ 1143001 w 4800601"/>
              <a:gd name="connsiteY11" fmla="*/ 3886187 h 3886187"/>
              <a:gd name="connsiteX12" fmla="*/ 829575 w 4800601"/>
              <a:gd name="connsiteY12" fmla="*/ 3114136 h 3886187"/>
              <a:gd name="connsiteX13" fmla="*/ 588035 w 4800601"/>
              <a:gd name="connsiteY13" fmla="*/ 2458528 h 3886187"/>
              <a:gd name="connsiteX14" fmla="*/ 0 w 4800601"/>
              <a:gd name="connsiteY14" fmla="*/ 931653 h 3886187"/>
              <a:gd name="connsiteX15" fmla="*/ 1600201 w 4800601"/>
              <a:gd name="connsiteY15" fmla="*/ 2074653 h 3886187"/>
              <a:gd name="connsiteX16" fmla="*/ 1213863 w 4800601"/>
              <a:gd name="connsiteY16" fmla="*/ 169652 h 3886187"/>
              <a:gd name="connsiteX0" fmla="*/ 1213863 w 4800601"/>
              <a:gd name="connsiteY0" fmla="*/ 169652 h 3886187"/>
              <a:gd name="connsiteX1" fmla="*/ 2133601 w 4800601"/>
              <a:gd name="connsiteY1" fmla="*/ 1769853 h 3886187"/>
              <a:gd name="connsiteX2" fmla="*/ 2438093 w 4800601"/>
              <a:gd name="connsiteY2" fmla="*/ 0 h 3886187"/>
              <a:gd name="connsiteX3" fmla="*/ 2743201 w 4800601"/>
              <a:gd name="connsiteY3" fmla="*/ 1922253 h 3886187"/>
              <a:gd name="connsiteX4" fmla="*/ 3804664 w 4800601"/>
              <a:gd name="connsiteY4" fmla="*/ 245853 h 3886187"/>
              <a:gd name="connsiteX5" fmla="*/ 3352801 w 4800601"/>
              <a:gd name="connsiteY5" fmla="*/ 1998453 h 3886187"/>
              <a:gd name="connsiteX6" fmla="*/ 4800601 w 4800601"/>
              <a:gd name="connsiteY6" fmla="*/ 1007853 h 3886187"/>
              <a:gd name="connsiteX7" fmla="*/ 3733801 w 4800601"/>
              <a:gd name="connsiteY7" fmla="*/ 2531853 h 3886187"/>
              <a:gd name="connsiteX8" fmla="*/ 4297393 w 4800601"/>
              <a:gd name="connsiteY8" fmla="*/ 2406770 h 3886187"/>
              <a:gd name="connsiteX9" fmla="*/ 3733185 w 4800601"/>
              <a:gd name="connsiteY9" fmla="*/ 3886187 h 3886187"/>
              <a:gd name="connsiteX10" fmla="*/ 2438093 w 4800601"/>
              <a:gd name="connsiteY10" fmla="*/ 2968772 h 3886187"/>
              <a:gd name="connsiteX11" fmla="*/ 1143001 w 4800601"/>
              <a:gd name="connsiteY11" fmla="*/ 3886187 h 3886187"/>
              <a:gd name="connsiteX12" fmla="*/ 829575 w 4800601"/>
              <a:gd name="connsiteY12" fmla="*/ 3114136 h 3886187"/>
              <a:gd name="connsiteX13" fmla="*/ 588035 w 4800601"/>
              <a:gd name="connsiteY13" fmla="*/ 2458528 h 3886187"/>
              <a:gd name="connsiteX14" fmla="*/ 0 w 4800601"/>
              <a:gd name="connsiteY14" fmla="*/ 931653 h 3886187"/>
              <a:gd name="connsiteX15" fmla="*/ 1600201 w 4800601"/>
              <a:gd name="connsiteY15" fmla="*/ 2074653 h 3886187"/>
              <a:gd name="connsiteX16" fmla="*/ 1213863 w 4800601"/>
              <a:gd name="connsiteY16" fmla="*/ 169652 h 3886187"/>
              <a:gd name="connsiteX0" fmla="*/ 1213863 w 5638801"/>
              <a:gd name="connsiteY0" fmla="*/ 169652 h 3886187"/>
              <a:gd name="connsiteX1" fmla="*/ 2133601 w 5638801"/>
              <a:gd name="connsiteY1" fmla="*/ 1769853 h 3886187"/>
              <a:gd name="connsiteX2" fmla="*/ 2438093 w 5638801"/>
              <a:gd name="connsiteY2" fmla="*/ 0 h 3886187"/>
              <a:gd name="connsiteX3" fmla="*/ 2743201 w 5638801"/>
              <a:gd name="connsiteY3" fmla="*/ 1922253 h 3886187"/>
              <a:gd name="connsiteX4" fmla="*/ 3804664 w 5638801"/>
              <a:gd name="connsiteY4" fmla="*/ 245853 h 3886187"/>
              <a:gd name="connsiteX5" fmla="*/ 3352801 w 5638801"/>
              <a:gd name="connsiteY5" fmla="*/ 1998453 h 3886187"/>
              <a:gd name="connsiteX6" fmla="*/ 4800601 w 5638801"/>
              <a:gd name="connsiteY6" fmla="*/ 1007853 h 3886187"/>
              <a:gd name="connsiteX7" fmla="*/ 3733801 w 5638801"/>
              <a:gd name="connsiteY7" fmla="*/ 2531853 h 3886187"/>
              <a:gd name="connsiteX8" fmla="*/ 5638801 w 5638801"/>
              <a:gd name="connsiteY8" fmla="*/ 2150853 h 3886187"/>
              <a:gd name="connsiteX9" fmla="*/ 3733185 w 5638801"/>
              <a:gd name="connsiteY9" fmla="*/ 3886187 h 3886187"/>
              <a:gd name="connsiteX10" fmla="*/ 2438093 w 5638801"/>
              <a:gd name="connsiteY10" fmla="*/ 2968772 h 3886187"/>
              <a:gd name="connsiteX11" fmla="*/ 1143001 w 5638801"/>
              <a:gd name="connsiteY11" fmla="*/ 3886187 h 3886187"/>
              <a:gd name="connsiteX12" fmla="*/ 829575 w 5638801"/>
              <a:gd name="connsiteY12" fmla="*/ 3114136 h 3886187"/>
              <a:gd name="connsiteX13" fmla="*/ 588035 w 5638801"/>
              <a:gd name="connsiteY13" fmla="*/ 2458528 h 3886187"/>
              <a:gd name="connsiteX14" fmla="*/ 0 w 5638801"/>
              <a:gd name="connsiteY14" fmla="*/ 931653 h 3886187"/>
              <a:gd name="connsiteX15" fmla="*/ 1600201 w 5638801"/>
              <a:gd name="connsiteY15" fmla="*/ 2074653 h 3886187"/>
              <a:gd name="connsiteX16" fmla="*/ 1213863 w 5638801"/>
              <a:gd name="connsiteY16" fmla="*/ 169652 h 3886187"/>
              <a:gd name="connsiteX0" fmla="*/ 1213863 w 5638801"/>
              <a:gd name="connsiteY0" fmla="*/ 169652 h 3886187"/>
              <a:gd name="connsiteX1" fmla="*/ 2133601 w 5638801"/>
              <a:gd name="connsiteY1" fmla="*/ 1769853 h 3886187"/>
              <a:gd name="connsiteX2" fmla="*/ 2438093 w 5638801"/>
              <a:gd name="connsiteY2" fmla="*/ 0 h 3886187"/>
              <a:gd name="connsiteX3" fmla="*/ 2743201 w 5638801"/>
              <a:gd name="connsiteY3" fmla="*/ 1922253 h 3886187"/>
              <a:gd name="connsiteX4" fmla="*/ 3804664 w 5638801"/>
              <a:gd name="connsiteY4" fmla="*/ 245853 h 3886187"/>
              <a:gd name="connsiteX5" fmla="*/ 3352801 w 5638801"/>
              <a:gd name="connsiteY5" fmla="*/ 1998453 h 3886187"/>
              <a:gd name="connsiteX6" fmla="*/ 4800601 w 5638801"/>
              <a:gd name="connsiteY6" fmla="*/ 1007853 h 3886187"/>
              <a:gd name="connsiteX7" fmla="*/ 3733801 w 5638801"/>
              <a:gd name="connsiteY7" fmla="*/ 2531853 h 3886187"/>
              <a:gd name="connsiteX8" fmla="*/ 5638801 w 5638801"/>
              <a:gd name="connsiteY8" fmla="*/ 2150853 h 3886187"/>
              <a:gd name="connsiteX9" fmla="*/ 3886201 w 5638801"/>
              <a:gd name="connsiteY9" fmla="*/ 2760453 h 3886187"/>
              <a:gd name="connsiteX10" fmla="*/ 2438093 w 5638801"/>
              <a:gd name="connsiteY10" fmla="*/ 2968772 h 3886187"/>
              <a:gd name="connsiteX11" fmla="*/ 1143001 w 5638801"/>
              <a:gd name="connsiteY11" fmla="*/ 3886187 h 3886187"/>
              <a:gd name="connsiteX12" fmla="*/ 829575 w 5638801"/>
              <a:gd name="connsiteY12" fmla="*/ 3114136 h 3886187"/>
              <a:gd name="connsiteX13" fmla="*/ 588035 w 5638801"/>
              <a:gd name="connsiteY13" fmla="*/ 2458528 h 3886187"/>
              <a:gd name="connsiteX14" fmla="*/ 0 w 5638801"/>
              <a:gd name="connsiteY14" fmla="*/ 931653 h 3886187"/>
              <a:gd name="connsiteX15" fmla="*/ 1600201 w 5638801"/>
              <a:gd name="connsiteY15" fmla="*/ 2074653 h 3886187"/>
              <a:gd name="connsiteX16" fmla="*/ 1213863 w 5638801"/>
              <a:gd name="connsiteY16" fmla="*/ 169652 h 3886187"/>
              <a:gd name="connsiteX0" fmla="*/ 1213863 w 5638801"/>
              <a:gd name="connsiteY0" fmla="*/ 169652 h 3886187"/>
              <a:gd name="connsiteX1" fmla="*/ 2133601 w 5638801"/>
              <a:gd name="connsiteY1" fmla="*/ 1769853 h 3886187"/>
              <a:gd name="connsiteX2" fmla="*/ 2438093 w 5638801"/>
              <a:gd name="connsiteY2" fmla="*/ 0 h 3886187"/>
              <a:gd name="connsiteX3" fmla="*/ 2743201 w 5638801"/>
              <a:gd name="connsiteY3" fmla="*/ 1922253 h 3886187"/>
              <a:gd name="connsiteX4" fmla="*/ 3804664 w 5638801"/>
              <a:gd name="connsiteY4" fmla="*/ 245853 h 3886187"/>
              <a:gd name="connsiteX5" fmla="*/ 3352801 w 5638801"/>
              <a:gd name="connsiteY5" fmla="*/ 1998453 h 3886187"/>
              <a:gd name="connsiteX6" fmla="*/ 4800601 w 5638801"/>
              <a:gd name="connsiteY6" fmla="*/ 1007853 h 3886187"/>
              <a:gd name="connsiteX7" fmla="*/ 3733801 w 5638801"/>
              <a:gd name="connsiteY7" fmla="*/ 2531853 h 3886187"/>
              <a:gd name="connsiteX8" fmla="*/ 5638801 w 5638801"/>
              <a:gd name="connsiteY8" fmla="*/ 2150853 h 3886187"/>
              <a:gd name="connsiteX9" fmla="*/ 4038601 w 5638801"/>
              <a:gd name="connsiteY9" fmla="*/ 3065253 h 3886187"/>
              <a:gd name="connsiteX10" fmla="*/ 2438093 w 5638801"/>
              <a:gd name="connsiteY10" fmla="*/ 2968772 h 3886187"/>
              <a:gd name="connsiteX11" fmla="*/ 1143001 w 5638801"/>
              <a:gd name="connsiteY11" fmla="*/ 3886187 h 3886187"/>
              <a:gd name="connsiteX12" fmla="*/ 829575 w 5638801"/>
              <a:gd name="connsiteY12" fmla="*/ 3114136 h 3886187"/>
              <a:gd name="connsiteX13" fmla="*/ 588035 w 5638801"/>
              <a:gd name="connsiteY13" fmla="*/ 2458528 h 3886187"/>
              <a:gd name="connsiteX14" fmla="*/ 0 w 5638801"/>
              <a:gd name="connsiteY14" fmla="*/ 931653 h 3886187"/>
              <a:gd name="connsiteX15" fmla="*/ 1600201 w 5638801"/>
              <a:gd name="connsiteY15" fmla="*/ 2074653 h 3886187"/>
              <a:gd name="connsiteX16" fmla="*/ 1213863 w 5638801"/>
              <a:gd name="connsiteY16" fmla="*/ 169652 h 3886187"/>
              <a:gd name="connsiteX0" fmla="*/ 1213863 w 5638801"/>
              <a:gd name="connsiteY0" fmla="*/ 169652 h 3886187"/>
              <a:gd name="connsiteX1" fmla="*/ 2133601 w 5638801"/>
              <a:gd name="connsiteY1" fmla="*/ 1769853 h 3886187"/>
              <a:gd name="connsiteX2" fmla="*/ 2438093 w 5638801"/>
              <a:gd name="connsiteY2" fmla="*/ 0 h 3886187"/>
              <a:gd name="connsiteX3" fmla="*/ 2743201 w 5638801"/>
              <a:gd name="connsiteY3" fmla="*/ 1922253 h 3886187"/>
              <a:gd name="connsiteX4" fmla="*/ 3804664 w 5638801"/>
              <a:gd name="connsiteY4" fmla="*/ 245853 h 3886187"/>
              <a:gd name="connsiteX5" fmla="*/ 3352801 w 5638801"/>
              <a:gd name="connsiteY5" fmla="*/ 1998453 h 3886187"/>
              <a:gd name="connsiteX6" fmla="*/ 4800601 w 5638801"/>
              <a:gd name="connsiteY6" fmla="*/ 1007853 h 3886187"/>
              <a:gd name="connsiteX7" fmla="*/ 3733801 w 5638801"/>
              <a:gd name="connsiteY7" fmla="*/ 2531853 h 3886187"/>
              <a:gd name="connsiteX8" fmla="*/ 5638801 w 5638801"/>
              <a:gd name="connsiteY8" fmla="*/ 2150853 h 3886187"/>
              <a:gd name="connsiteX9" fmla="*/ 4038601 w 5638801"/>
              <a:gd name="connsiteY9" fmla="*/ 3065253 h 3886187"/>
              <a:gd name="connsiteX10" fmla="*/ 2438093 w 5638801"/>
              <a:gd name="connsiteY10" fmla="*/ 2968772 h 3886187"/>
              <a:gd name="connsiteX11" fmla="*/ 1143001 w 5638801"/>
              <a:gd name="connsiteY11" fmla="*/ 3886187 h 3886187"/>
              <a:gd name="connsiteX12" fmla="*/ 829575 w 5638801"/>
              <a:gd name="connsiteY12" fmla="*/ 3114136 h 3886187"/>
              <a:gd name="connsiteX13" fmla="*/ 1219201 w 5638801"/>
              <a:gd name="connsiteY13" fmla="*/ 2379453 h 3886187"/>
              <a:gd name="connsiteX14" fmla="*/ 0 w 5638801"/>
              <a:gd name="connsiteY14" fmla="*/ 931653 h 3886187"/>
              <a:gd name="connsiteX15" fmla="*/ 1600201 w 5638801"/>
              <a:gd name="connsiteY15" fmla="*/ 2074653 h 3886187"/>
              <a:gd name="connsiteX16" fmla="*/ 1213863 w 5638801"/>
              <a:gd name="connsiteY16" fmla="*/ 169652 h 3886187"/>
              <a:gd name="connsiteX0" fmla="*/ 1213863 w 5638801"/>
              <a:gd name="connsiteY0" fmla="*/ 169652 h 3886187"/>
              <a:gd name="connsiteX1" fmla="*/ 2133601 w 5638801"/>
              <a:gd name="connsiteY1" fmla="*/ 1769853 h 3886187"/>
              <a:gd name="connsiteX2" fmla="*/ 2438093 w 5638801"/>
              <a:gd name="connsiteY2" fmla="*/ 0 h 3886187"/>
              <a:gd name="connsiteX3" fmla="*/ 2743201 w 5638801"/>
              <a:gd name="connsiteY3" fmla="*/ 1922253 h 3886187"/>
              <a:gd name="connsiteX4" fmla="*/ 3804664 w 5638801"/>
              <a:gd name="connsiteY4" fmla="*/ 245853 h 3886187"/>
              <a:gd name="connsiteX5" fmla="*/ 3352801 w 5638801"/>
              <a:gd name="connsiteY5" fmla="*/ 1998453 h 3886187"/>
              <a:gd name="connsiteX6" fmla="*/ 4800601 w 5638801"/>
              <a:gd name="connsiteY6" fmla="*/ 1007853 h 3886187"/>
              <a:gd name="connsiteX7" fmla="*/ 3733801 w 5638801"/>
              <a:gd name="connsiteY7" fmla="*/ 2531853 h 3886187"/>
              <a:gd name="connsiteX8" fmla="*/ 5638801 w 5638801"/>
              <a:gd name="connsiteY8" fmla="*/ 2150853 h 3886187"/>
              <a:gd name="connsiteX9" fmla="*/ 4038601 w 5638801"/>
              <a:gd name="connsiteY9" fmla="*/ 3065253 h 3886187"/>
              <a:gd name="connsiteX10" fmla="*/ 2438093 w 5638801"/>
              <a:gd name="connsiteY10" fmla="*/ 2968772 h 3886187"/>
              <a:gd name="connsiteX11" fmla="*/ 1143001 w 5638801"/>
              <a:gd name="connsiteY11" fmla="*/ 3886187 h 3886187"/>
              <a:gd name="connsiteX12" fmla="*/ 829575 w 5638801"/>
              <a:gd name="connsiteY12" fmla="*/ 3114136 h 3886187"/>
              <a:gd name="connsiteX13" fmla="*/ 1066801 w 5638801"/>
              <a:gd name="connsiteY13" fmla="*/ 2379453 h 3886187"/>
              <a:gd name="connsiteX14" fmla="*/ 0 w 5638801"/>
              <a:gd name="connsiteY14" fmla="*/ 931653 h 3886187"/>
              <a:gd name="connsiteX15" fmla="*/ 1600201 w 5638801"/>
              <a:gd name="connsiteY15" fmla="*/ 2074653 h 3886187"/>
              <a:gd name="connsiteX16" fmla="*/ 1213863 w 5638801"/>
              <a:gd name="connsiteY16" fmla="*/ 169652 h 3886187"/>
              <a:gd name="connsiteX0" fmla="*/ 1899662 w 6324600"/>
              <a:gd name="connsiteY0" fmla="*/ 169652 h 3886187"/>
              <a:gd name="connsiteX1" fmla="*/ 2819400 w 6324600"/>
              <a:gd name="connsiteY1" fmla="*/ 1769853 h 3886187"/>
              <a:gd name="connsiteX2" fmla="*/ 3123892 w 6324600"/>
              <a:gd name="connsiteY2" fmla="*/ 0 h 3886187"/>
              <a:gd name="connsiteX3" fmla="*/ 3429000 w 6324600"/>
              <a:gd name="connsiteY3" fmla="*/ 1922253 h 3886187"/>
              <a:gd name="connsiteX4" fmla="*/ 4490463 w 6324600"/>
              <a:gd name="connsiteY4" fmla="*/ 245853 h 3886187"/>
              <a:gd name="connsiteX5" fmla="*/ 4038600 w 6324600"/>
              <a:gd name="connsiteY5" fmla="*/ 1998453 h 3886187"/>
              <a:gd name="connsiteX6" fmla="*/ 5486400 w 6324600"/>
              <a:gd name="connsiteY6" fmla="*/ 1007853 h 3886187"/>
              <a:gd name="connsiteX7" fmla="*/ 4419600 w 6324600"/>
              <a:gd name="connsiteY7" fmla="*/ 2531853 h 3886187"/>
              <a:gd name="connsiteX8" fmla="*/ 6324600 w 6324600"/>
              <a:gd name="connsiteY8" fmla="*/ 2150853 h 3886187"/>
              <a:gd name="connsiteX9" fmla="*/ 4724400 w 6324600"/>
              <a:gd name="connsiteY9" fmla="*/ 3065253 h 3886187"/>
              <a:gd name="connsiteX10" fmla="*/ 3123892 w 6324600"/>
              <a:gd name="connsiteY10" fmla="*/ 2968772 h 3886187"/>
              <a:gd name="connsiteX11" fmla="*/ 1828800 w 6324600"/>
              <a:gd name="connsiteY11" fmla="*/ 3886187 h 3886187"/>
              <a:gd name="connsiteX12" fmla="*/ 0 w 6324600"/>
              <a:gd name="connsiteY12" fmla="*/ 1998453 h 3886187"/>
              <a:gd name="connsiteX13" fmla="*/ 1752600 w 6324600"/>
              <a:gd name="connsiteY13" fmla="*/ 2379453 h 3886187"/>
              <a:gd name="connsiteX14" fmla="*/ 685799 w 6324600"/>
              <a:gd name="connsiteY14" fmla="*/ 931653 h 3886187"/>
              <a:gd name="connsiteX15" fmla="*/ 2286000 w 6324600"/>
              <a:gd name="connsiteY15" fmla="*/ 2074653 h 3886187"/>
              <a:gd name="connsiteX16" fmla="*/ 1899662 w 6324600"/>
              <a:gd name="connsiteY16" fmla="*/ 169652 h 3886187"/>
              <a:gd name="connsiteX0" fmla="*/ 1899662 w 6324600"/>
              <a:gd name="connsiteY0" fmla="*/ 169652 h 3065253"/>
              <a:gd name="connsiteX1" fmla="*/ 2819400 w 6324600"/>
              <a:gd name="connsiteY1" fmla="*/ 1769853 h 3065253"/>
              <a:gd name="connsiteX2" fmla="*/ 3123892 w 6324600"/>
              <a:gd name="connsiteY2" fmla="*/ 0 h 3065253"/>
              <a:gd name="connsiteX3" fmla="*/ 3429000 w 6324600"/>
              <a:gd name="connsiteY3" fmla="*/ 1922253 h 3065253"/>
              <a:gd name="connsiteX4" fmla="*/ 4490463 w 6324600"/>
              <a:gd name="connsiteY4" fmla="*/ 245853 h 3065253"/>
              <a:gd name="connsiteX5" fmla="*/ 4038600 w 6324600"/>
              <a:gd name="connsiteY5" fmla="*/ 1998453 h 3065253"/>
              <a:gd name="connsiteX6" fmla="*/ 5486400 w 6324600"/>
              <a:gd name="connsiteY6" fmla="*/ 1007853 h 3065253"/>
              <a:gd name="connsiteX7" fmla="*/ 4419600 w 6324600"/>
              <a:gd name="connsiteY7" fmla="*/ 2531853 h 3065253"/>
              <a:gd name="connsiteX8" fmla="*/ 6324600 w 6324600"/>
              <a:gd name="connsiteY8" fmla="*/ 2150853 h 3065253"/>
              <a:gd name="connsiteX9" fmla="*/ 4724400 w 6324600"/>
              <a:gd name="connsiteY9" fmla="*/ 3065253 h 3065253"/>
              <a:gd name="connsiteX10" fmla="*/ 3123892 w 6324600"/>
              <a:gd name="connsiteY10" fmla="*/ 2968772 h 3065253"/>
              <a:gd name="connsiteX11" fmla="*/ 1981200 w 6324600"/>
              <a:gd name="connsiteY11" fmla="*/ 2684253 h 3065253"/>
              <a:gd name="connsiteX12" fmla="*/ 0 w 6324600"/>
              <a:gd name="connsiteY12" fmla="*/ 1998453 h 3065253"/>
              <a:gd name="connsiteX13" fmla="*/ 1752600 w 6324600"/>
              <a:gd name="connsiteY13" fmla="*/ 2379453 h 3065253"/>
              <a:gd name="connsiteX14" fmla="*/ 685799 w 6324600"/>
              <a:gd name="connsiteY14" fmla="*/ 931653 h 3065253"/>
              <a:gd name="connsiteX15" fmla="*/ 2286000 w 6324600"/>
              <a:gd name="connsiteY15" fmla="*/ 2074653 h 3065253"/>
              <a:gd name="connsiteX16" fmla="*/ 1899662 w 6324600"/>
              <a:gd name="connsiteY16" fmla="*/ 169652 h 3065253"/>
              <a:gd name="connsiteX0" fmla="*/ 1899662 w 6324600"/>
              <a:gd name="connsiteY0" fmla="*/ 169652 h 3065253"/>
              <a:gd name="connsiteX1" fmla="*/ 2819400 w 6324600"/>
              <a:gd name="connsiteY1" fmla="*/ 1769853 h 3065253"/>
              <a:gd name="connsiteX2" fmla="*/ 3123892 w 6324600"/>
              <a:gd name="connsiteY2" fmla="*/ 0 h 3065253"/>
              <a:gd name="connsiteX3" fmla="*/ 3429000 w 6324600"/>
              <a:gd name="connsiteY3" fmla="*/ 1922253 h 3065253"/>
              <a:gd name="connsiteX4" fmla="*/ 4490463 w 6324600"/>
              <a:gd name="connsiteY4" fmla="*/ 245853 h 3065253"/>
              <a:gd name="connsiteX5" fmla="*/ 4038600 w 6324600"/>
              <a:gd name="connsiteY5" fmla="*/ 1998453 h 3065253"/>
              <a:gd name="connsiteX6" fmla="*/ 5486400 w 6324600"/>
              <a:gd name="connsiteY6" fmla="*/ 1007853 h 3065253"/>
              <a:gd name="connsiteX7" fmla="*/ 4419600 w 6324600"/>
              <a:gd name="connsiteY7" fmla="*/ 2531853 h 3065253"/>
              <a:gd name="connsiteX8" fmla="*/ 6324600 w 6324600"/>
              <a:gd name="connsiteY8" fmla="*/ 2150853 h 3065253"/>
              <a:gd name="connsiteX9" fmla="*/ 4724400 w 6324600"/>
              <a:gd name="connsiteY9" fmla="*/ 3065253 h 3065253"/>
              <a:gd name="connsiteX10" fmla="*/ 3123892 w 6324600"/>
              <a:gd name="connsiteY10" fmla="*/ 2968772 h 3065253"/>
              <a:gd name="connsiteX11" fmla="*/ 1600200 w 6324600"/>
              <a:gd name="connsiteY11" fmla="*/ 3065253 h 3065253"/>
              <a:gd name="connsiteX12" fmla="*/ 0 w 6324600"/>
              <a:gd name="connsiteY12" fmla="*/ 1998453 h 3065253"/>
              <a:gd name="connsiteX13" fmla="*/ 1752600 w 6324600"/>
              <a:gd name="connsiteY13" fmla="*/ 2379453 h 3065253"/>
              <a:gd name="connsiteX14" fmla="*/ 685799 w 6324600"/>
              <a:gd name="connsiteY14" fmla="*/ 931653 h 3065253"/>
              <a:gd name="connsiteX15" fmla="*/ 2286000 w 6324600"/>
              <a:gd name="connsiteY15" fmla="*/ 2074653 h 3065253"/>
              <a:gd name="connsiteX16" fmla="*/ 1899662 w 6324600"/>
              <a:gd name="connsiteY16" fmla="*/ 169652 h 3065253"/>
              <a:gd name="connsiteX0" fmla="*/ 1442462 w 5867400"/>
              <a:gd name="connsiteY0" fmla="*/ 169652 h 3065253"/>
              <a:gd name="connsiteX1" fmla="*/ 2362200 w 5867400"/>
              <a:gd name="connsiteY1" fmla="*/ 1769853 h 3065253"/>
              <a:gd name="connsiteX2" fmla="*/ 2666692 w 5867400"/>
              <a:gd name="connsiteY2" fmla="*/ 0 h 3065253"/>
              <a:gd name="connsiteX3" fmla="*/ 2971800 w 5867400"/>
              <a:gd name="connsiteY3" fmla="*/ 1922253 h 3065253"/>
              <a:gd name="connsiteX4" fmla="*/ 4033263 w 5867400"/>
              <a:gd name="connsiteY4" fmla="*/ 245853 h 3065253"/>
              <a:gd name="connsiteX5" fmla="*/ 3581400 w 5867400"/>
              <a:gd name="connsiteY5" fmla="*/ 1998453 h 3065253"/>
              <a:gd name="connsiteX6" fmla="*/ 5029200 w 5867400"/>
              <a:gd name="connsiteY6" fmla="*/ 1007853 h 3065253"/>
              <a:gd name="connsiteX7" fmla="*/ 3962400 w 5867400"/>
              <a:gd name="connsiteY7" fmla="*/ 2531853 h 3065253"/>
              <a:gd name="connsiteX8" fmla="*/ 5867400 w 5867400"/>
              <a:gd name="connsiteY8" fmla="*/ 2150853 h 3065253"/>
              <a:gd name="connsiteX9" fmla="*/ 4267200 w 5867400"/>
              <a:gd name="connsiteY9" fmla="*/ 3065253 h 3065253"/>
              <a:gd name="connsiteX10" fmla="*/ 2666692 w 5867400"/>
              <a:gd name="connsiteY10" fmla="*/ 2968772 h 3065253"/>
              <a:gd name="connsiteX11" fmla="*/ 1143000 w 5867400"/>
              <a:gd name="connsiteY11" fmla="*/ 3065253 h 3065253"/>
              <a:gd name="connsiteX12" fmla="*/ 0 w 5867400"/>
              <a:gd name="connsiteY12" fmla="*/ 2150853 h 3065253"/>
              <a:gd name="connsiteX13" fmla="*/ 1295400 w 5867400"/>
              <a:gd name="connsiteY13" fmla="*/ 2379453 h 3065253"/>
              <a:gd name="connsiteX14" fmla="*/ 228599 w 5867400"/>
              <a:gd name="connsiteY14" fmla="*/ 931653 h 3065253"/>
              <a:gd name="connsiteX15" fmla="*/ 1828800 w 5867400"/>
              <a:gd name="connsiteY15" fmla="*/ 2074653 h 3065253"/>
              <a:gd name="connsiteX16" fmla="*/ 1442462 w 5867400"/>
              <a:gd name="connsiteY16" fmla="*/ 169652 h 3065253"/>
              <a:gd name="connsiteX0" fmla="*/ 1823462 w 6248400"/>
              <a:gd name="connsiteY0" fmla="*/ 169652 h 3065253"/>
              <a:gd name="connsiteX1" fmla="*/ 2743200 w 6248400"/>
              <a:gd name="connsiteY1" fmla="*/ 1769853 h 3065253"/>
              <a:gd name="connsiteX2" fmla="*/ 3047692 w 6248400"/>
              <a:gd name="connsiteY2" fmla="*/ 0 h 3065253"/>
              <a:gd name="connsiteX3" fmla="*/ 3352800 w 6248400"/>
              <a:gd name="connsiteY3" fmla="*/ 1922253 h 3065253"/>
              <a:gd name="connsiteX4" fmla="*/ 4414263 w 6248400"/>
              <a:gd name="connsiteY4" fmla="*/ 245853 h 3065253"/>
              <a:gd name="connsiteX5" fmla="*/ 3962400 w 6248400"/>
              <a:gd name="connsiteY5" fmla="*/ 1998453 h 3065253"/>
              <a:gd name="connsiteX6" fmla="*/ 5410200 w 6248400"/>
              <a:gd name="connsiteY6" fmla="*/ 1007853 h 3065253"/>
              <a:gd name="connsiteX7" fmla="*/ 4343400 w 6248400"/>
              <a:gd name="connsiteY7" fmla="*/ 2531853 h 3065253"/>
              <a:gd name="connsiteX8" fmla="*/ 6248400 w 6248400"/>
              <a:gd name="connsiteY8" fmla="*/ 2150853 h 3065253"/>
              <a:gd name="connsiteX9" fmla="*/ 4648200 w 6248400"/>
              <a:gd name="connsiteY9" fmla="*/ 3065253 h 3065253"/>
              <a:gd name="connsiteX10" fmla="*/ 3047692 w 6248400"/>
              <a:gd name="connsiteY10" fmla="*/ 2968772 h 3065253"/>
              <a:gd name="connsiteX11" fmla="*/ 1524000 w 6248400"/>
              <a:gd name="connsiteY11" fmla="*/ 3065253 h 3065253"/>
              <a:gd name="connsiteX12" fmla="*/ 0 w 6248400"/>
              <a:gd name="connsiteY12" fmla="*/ 1998453 h 3065253"/>
              <a:gd name="connsiteX13" fmla="*/ 1676400 w 6248400"/>
              <a:gd name="connsiteY13" fmla="*/ 2379453 h 3065253"/>
              <a:gd name="connsiteX14" fmla="*/ 609599 w 6248400"/>
              <a:gd name="connsiteY14" fmla="*/ 931653 h 3065253"/>
              <a:gd name="connsiteX15" fmla="*/ 2209800 w 6248400"/>
              <a:gd name="connsiteY15" fmla="*/ 2074653 h 3065253"/>
              <a:gd name="connsiteX16" fmla="*/ 1823462 w 6248400"/>
              <a:gd name="connsiteY16" fmla="*/ 169652 h 3065253"/>
              <a:gd name="connsiteX0" fmla="*/ 1823462 w 6248400"/>
              <a:gd name="connsiteY0" fmla="*/ 169652 h 3065253"/>
              <a:gd name="connsiteX1" fmla="*/ 2743200 w 6248400"/>
              <a:gd name="connsiteY1" fmla="*/ 1769853 h 3065253"/>
              <a:gd name="connsiteX2" fmla="*/ 3047692 w 6248400"/>
              <a:gd name="connsiteY2" fmla="*/ 0 h 3065253"/>
              <a:gd name="connsiteX3" fmla="*/ 3352800 w 6248400"/>
              <a:gd name="connsiteY3" fmla="*/ 1922253 h 3065253"/>
              <a:gd name="connsiteX4" fmla="*/ 4414263 w 6248400"/>
              <a:gd name="connsiteY4" fmla="*/ 245853 h 3065253"/>
              <a:gd name="connsiteX5" fmla="*/ 3962400 w 6248400"/>
              <a:gd name="connsiteY5" fmla="*/ 1998453 h 3065253"/>
              <a:gd name="connsiteX6" fmla="*/ 5410200 w 6248400"/>
              <a:gd name="connsiteY6" fmla="*/ 1007853 h 3065253"/>
              <a:gd name="connsiteX7" fmla="*/ 4343400 w 6248400"/>
              <a:gd name="connsiteY7" fmla="*/ 2531853 h 3065253"/>
              <a:gd name="connsiteX8" fmla="*/ 6248400 w 6248400"/>
              <a:gd name="connsiteY8" fmla="*/ 2150853 h 3065253"/>
              <a:gd name="connsiteX9" fmla="*/ 4648200 w 6248400"/>
              <a:gd name="connsiteY9" fmla="*/ 3065253 h 3065253"/>
              <a:gd name="connsiteX10" fmla="*/ 3047692 w 6248400"/>
              <a:gd name="connsiteY10" fmla="*/ 2968772 h 3065253"/>
              <a:gd name="connsiteX11" fmla="*/ 2508849 w 6248400"/>
              <a:gd name="connsiteY11" fmla="*/ 3010619 h 3065253"/>
              <a:gd name="connsiteX12" fmla="*/ 1524000 w 6248400"/>
              <a:gd name="connsiteY12" fmla="*/ 3065253 h 3065253"/>
              <a:gd name="connsiteX13" fmla="*/ 0 w 6248400"/>
              <a:gd name="connsiteY13" fmla="*/ 1998453 h 3065253"/>
              <a:gd name="connsiteX14" fmla="*/ 1676400 w 6248400"/>
              <a:gd name="connsiteY14" fmla="*/ 2379453 h 3065253"/>
              <a:gd name="connsiteX15" fmla="*/ 609599 w 6248400"/>
              <a:gd name="connsiteY15" fmla="*/ 931653 h 3065253"/>
              <a:gd name="connsiteX16" fmla="*/ 2209800 w 6248400"/>
              <a:gd name="connsiteY16" fmla="*/ 2074653 h 3065253"/>
              <a:gd name="connsiteX17" fmla="*/ 1823462 w 6248400"/>
              <a:gd name="connsiteY17" fmla="*/ 169652 h 3065253"/>
              <a:gd name="connsiteX0" fmla="*/ 2204462 w 6629400"/>
              <a:gd name="connsiteY0" fmla="*/ 169652 h 3370053"/>
              <a:gd name="connsiteX1" fmla="*/ 3124200 w 6629400"/>
              <a:gd name="connsiteY1" fmla="*/ 1769853 h 3370053"/>
              <a:gd name="connsiteX2" fmla="*/ 3428692 w 6629400"/>
              <a:gd name="connsiteY2" fmla="*/ 0 h 3370053"/>
              <a:gd name="connsiteX3" fmla="*/ 3733800 w 6629400"/>
              <a:gd name="connsiteY3" fmla="*/ 1922253 h 3370053"/>
              <a:gd name="connsiteX4" fmla="*/ 4795263 w 6629400"/>
              <a:gd name="connsiteY4" fmla="*/ 245853 h 3370053"/>
              <a:gd name="connsiteX5" fmla="*/ 4343400 w 6629400"/>
              <a:gd name="connsiteY5" fmla="*/ 1998453 h 3370053"/>
              <a:gd name="connsiteX6" fmla="*/ 5791200 w 6629400"/>
              <a:gd name="connsiteY6" fmla="*/ 1007853 h 3370053"/>
              <a:gd name="connsiteX7" fmla="*/ 4724400 w 6629400"/>
              <a:gd name="connsiteY7" fmla="*/ 2531853 h 3370053"/>
              <a:gd name="connsiteX8" fmla="*/ 6629400 w 6629400"/>
              <a:gd name="connsiteY8" fmla="*/ 2150853 h 3370053"/>
              <a:gd name="connsiteX9" fmla="*/ 5029200 w 6629400"/>
              <a:gd name="connsiteY9" fmla="*/ 3065253 h 3370053"/>
              <a:gd name="connsiteX10" fmla="*/ 3428692 w 6629400"/>
              <a:gd name="connsiteY10" fmla="*/ 2968772 h 3370053"/>
              <a:gd name="connsiteX11" fmla="*/ 0 w 6629400"/>
              <a:gd name="connsiteY11" fmla="*/ 3370053 h 3370053"/>
              <a:gd name="connsiteX12" fmla="*/ 1905000 w 6629400"/>
              <a:gd name="connsiteY12" fmla="*/ 3065253 h 3370053"/>
              <a:gd name="connsiteX13" fmla="*/ 381000 w 6629400"/>
              <a:gd name="connsiteY13" fmla="*/ 1998453 h 3370053"/>
              <a:gd name="connsiteX14" fmla="*/ 2057400 w 6629400"/>
              <a:gd name="connsiteY14" fmla="*/ 2379453 h 3370053"/>
              <a:gd name="connsiteX15" fmla="*/ 990599 w 6629400"/>
              <a:gd name="connsiteY15" fmla="*/ 931653 h 3370053"/>
              <a:gd name="connsiteX16" fmla="*/ 2590800 w 6629400"/>
              <a:gd name="connsiteY16" fmla="*/ 2074653 h 3370053"/>
              <a:gd name="connsiteX17" fmla="*/ 2204462 w 6629400"/>
              <a:gd name="connsiteY17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0 w 6858000"/>
              <a:gd name="connsiteY11" fmla="*/ 3370053 h 3370053"/>
              <a:gd name="connsiteX12" fmla="*/ 1905000 w 6858000"/>
              <a:gd name="connsiteY12" fmla="*/ 3065253 h 3370053"/>
              <a:gd name="connsiteX13" fmla="*/ 381000 w 6858000"/>
              <a:gd name="connsiteY13" fmla="*/ 1998453 h 3370053"/>
              <a:gd name="connsiteX14" fmla="*/ 2057400 w 6858000"/>
              <a:gd name="connsiteY14" fmla="*/ 2379453 h 3370053"/>
              <a:gd name="connsiteX15" fmla="*/ 990599 w 6858000"/>
              <a:gd name="connsiteY15" fmla="*/ 931653 h 3370053"/>
              <a:gd name="connsiteX16" fmla="*/ 2590800 w 6858000"/>
              <a:gd name="connsiteY16" fmla="*/ 2074653 h 3370053"/>
              <a:gd name="connsiteX17" fmla="*/ 2204462 w 6858000"/>
              <a:gd name="connsiteY17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0 w 6858000"/>
              <a:gd name="connsiteY11" fmla="*/ 3370053 h 3370053"/>
              <a:gd name="connsiteX12" fmla="*/ 1905000 w 6858000"/>
              <a:gd name="connsiteY12" fmla="*/ 3065253 h 3370053"/>
              <a:gd name="connsiteX13" fmla="*/ 1004925 w 6858000"/>
              <a:gd name="connsiteY13" fmla="*/ 2426032 h 3370053"/>
              <a:gd name="connsiteX14" fmla="*/ 381000 w 6858000"/>
              <a:gd name="connsiteY14" fmla="*/ 1998453 h 3370053"/>
              <a:gd name="connsiteX15" fmla="*/ 2057400 w 6858000"/>
              <a:gd name="connsiteY15" fmla="*/ 2379453 h 3370053"/>
              <a:gd name="connsiteX16" fmla="*/ 990599 w 6858000"/>
              <a:gd name="connsiteY16" fmla="*/ 931653 h 3370053"/>
              <a:gd name="connsiteX17" fmla="*/ 2590800 w 6858000"/>
              <a:gd name="connsiteY17" fmla="*/ 2074653 h 3370053"/>
              <a:gd name="connsiteX18" fmla="*/ 2204462 w 6858000"/>
              <a:gd name="connsiteY18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0 w 6858000"/>
              <a:gd name="connsiteY11" fmla="*/ 3370053 h 3370053"/>
              <a:gd name="connsiteX12" fmla="*/ 1905000 w 6858000"/>
              <a:gd name="connsiteY12" fmla="*/ 3065253 h 3370053"/>
              <a:gd name="connsiteX13" fmla="*/ 1004925 w 6858000"/>
              <a:gd name="connsiteY13" fmla="*/ 2426032 h 3370053"/>
              <a:gd name="connsiteX14" fmla="*/ 381000 w 6858000"/>
              <a:gd name="connsiteY14" fmla="*/ 1998453 h 3370053"/>
              <a:gd name="connsiteX15" fmla="*/ 1015076 w 6858000"/>
              <a:gd name="connsiteY15" fmla="*/ 2141811 h 3370053"/>
              <a:gd name="connsiteX16" fmla="*/ 2057400 w 6858000"/>
              <a:gd name="connsiteY16" fmla="*/ 2379453 h 3370053"/>
              <a:gd name="connsiteX17" fmla="*/ 990599 w 6858000"/>
              <a:gd name="connsiteY17" fmla="*/ 931653 h 3370053"/>
              <a:gd name="connsiteX18" fmla="*/ 2590800 w 6858000"/>
              <a:gd name="connsiteY18" fmla="*/ 2074653 h 3370053"/>
              <a:gd name="connsiteX19" fmla="*/ 2204462 w 6858000"/>
              <a:gd name="connsiteY19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0 w 6858000"/>
              <a:gd name="connsiteY11" fmla="*/ 3370053 h 3370053"/>
              <a:gd name="connsiteX12" fmla="*/ 1905000 w 6858000"/>
              <a:gd name="connsiteY12" fmla="*/ 3065253 h 3370053"/>
              <a:gd name="connsiteX13" fmla="*/ 1004925 w 6858000"/>
              <a:gd name="connsiteY13" fmla="*/ 2426032 h 3370053"/>
              <a:gd name="connsiteX14" fmla="*/ 1015076 w 6858000"/>
              <a:gd name="connsiteY14" fmla="*/ 2141811 h 3370053"/>
              <a:gd name="connsiteX15" fmla="*/ 2057400 w 6858000"/>
              <a:gd name="connsiteY15" fmla="*/ 2379453 h 3370053"/>
              <a:gd name="connsiteX16" fmla="*/ 990599 w 6858000"/>
              <a:gd name="connsiteY16" fmla="*/ 931653 h 3370053"/>
              <a:gd name="connsiteX17" fmla="*/ 2590800 w 6858000"/>
              <a:gd name="connsiteY17" fmla="*/ 2074653 h 3370053"/>
              <a:gd name="connsiteX18" fmla="*/ 2204462 w 6858000"/>
              <a:gd name="connsiteY18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0 w 6858000"/>
              <a:gd name="connsiteY11" fmla="*/ 3370053 h 3370053"/>
              <a:gd name="connsiteX12" fmla="*/ 1015076 w 6858000"/>
              <a:gd name="connsiteY12" fmla="*/ 3202565 h 3370053"/>
              <a:gd name="connsiteX13" fmla="*/ 1905000 w 6858000"/>
              <a:gd name="connsiteY13" fmla="*/ 3065253 h 3370053"/>
              <a:gd name="connsiteX14" fmla="*/ 1004925 w 6858000"/>
              <a:gd name="connsiteY14" fmla="*/ 2426032 h 3370053"/>
              <a:gd name="connsiteX15" fmla="*/ 1015076 w 6858000"/>
              <a:gd name="connsiteY15" fmla="*/ 2141811 h 3370053"/>
              <a:gd name="connsiteX16" fmla="*/ 2057400 w 6858000"/>
              <a:gd name="connsiteY16" fmla="*/ 2379453 h 3370053"/>
              <a:gd name="connsiteX17" fmla="*/ 990599 w 6858000"/>
              <a:gd name="connsiteY17" fmla="*/ 931653 h 3370053"/>
              <a:gd name="connsiteX18" fmla="*/ 2590800 w 6858000"/>
              <a:gd name="connsiteY18" fmla="*/ 2074653 h 3370053"/>
              <a:gd name="connsiteX19" fmla="*/ 2204462 w 6858000"/>
              <a:gd name="connsiteY19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1015076 w 6858000"/>
              <a:gd name="connsiteY11" fmla="*/ 3370053 h 3370053"/>
              <a:gd name="connsiteX12" fmla="*/ 0 w 6858000"/>
              <a:gd name="connsiteY12" fmla="*/ 3370053 h 3370053"/>
              <a:gd name="connsiteX13" fmla="*/ 1015076 w 6858000"/>
              <a:gd name="connsiteY13" fmla="*/ 3202565 h 3370053"/>
              <a:gd name="connsiteX14" fmla="*/ 1905000 w 6858000"/>
              <a:gd name="connsiteY14" fmla="*/ 3065253 h 3370053"/>
              <a:gd name="connsiteX15" fmla="*/ 1004925 w 6858000"/>
              <a:gd name="connsiteY15" fmla="*/ 2426032 h 3370053"/>
              <a:gd name="connsiteX16" fmla="*/ 1015076 w 6858000"/>
              <a:gd name="connsiteY16" fmla="*/ 2141811 h 3370053"/>
              <a:gd name="connsiteX17" fmla="*/ 2057400 w 6858000"/>
              <a:gd name="connsiteY17" fmla="*/ 2379453 h 3370053"/>
              <a:gd name="connsiteX18" fmla="*/ 990599 w 6858000"/>
              <a:gd name="connsiteY18" fmla="*/ 931653 h 3370053"/>
              <a:gd name="connsiteX19" fmla="*/ 2590800 w 6858000"/>
              <a:gd name="connsiteY19" fmla="*/ 2074653 h 3370053"/>
              <a:gd name="connsiteX20" fmla="*/ 2204462 w 6858000"/>
              <a:gd name="connsiteY20" fmla="*/ 169652 h 3370053"/>
              <a:gd name="connsiteX0" fmla="*/ 2204462 w 6858000"/>
              <a:gd name="connsiteY0" fmla="*/ 169652 h 3370053"/>
              <a:gd name="connsiteX1" fmla="*/ 3124200 w 6858000"/>
              <a:gd name="connsiteY1" fmla="*/ 1769853 h 3370053"/>
              <a:gd name="connsiteX2" fmla="*/ 3428692 w 6858000"/>
              <a:gd name="connsiteY2" fmla="*/ 0 h 3370053"/>
              <a:gd name="connsiteX3" fmla="*/ 3733800 w 6858000"/>
              <a:gd name="connsiteY3" fmla="*/ 1922253 h 3370053"/>
              <a:gd name="connsiteX4" fmla="*/ 4795263 w 6858000"/>
              <a:gd name="connsiteY4" fmla="*/ 245853 h 3370053"/>
              <a:gd name="connsiteX5" fmla="*/ 4343400 w 6858000"/>
              <a:gd name="connsiteY5" fmla="*/ 1998453 h 3370053"/>
              <a:gd name="connsiteX6" fmla="*/ 5791200 w 6858000"/>
              <a:gd name="connsiteY6" fmla="*/ 1007853 h 3370053"/>
              <a:gd name="connsiteX7" fmla="*/ 4724400 w 6858000"/>
              <a:gd name="connsiteY7" fmla="*/ 2531853 h 3370053"/>
              <a:gd name="connsiteX8" fmla="*/ 6629400 w 6858000"/>
              <a:gd name="connsiteY8" fmla="*/ 2150853 h 3370053"/>
              <a:gd name="connsiteX9" fmla="*/ 5029200 w 6858000"/>
              <a:gd name="connsiteY9" fmla="*/ 3065253 h 3370053"/>
              <a:gd name="connsiteX10" fmla="*/ 6858000 w 6858000"/>
              <a:gd name="connsiteY10" fmla="*/ 3370053 h 3370053"/>
              <a:gd name="connsiteX11" fmla="*/ 1015076 w 6858000"/>
              <a:gd name="connsiteY11" fmla="*/ 3370053 h 3370053"/>
              <a:gd name="connsiteX12" fmla="*/ 0 w 6858000"/>
              <a:gd name="connsiteY12" fmla="*/ 3370053 h 3370053"/>
              <a:gd name="connsiteX13" fmla="*/ 1015076 w 6858000"/>
              <a:gd name="connsiteY13" fmla="*/ 3202565 h 3370053"/>
              <a:gd name="connsiteX14" fmla="*/ 1905000 w 6858000"/>
              <a:gd name="connsiteY14" fmla="*/ 3065253 h 3370053"/>
              <a:gd name="connsiteX15" fmla="*/ 1004925 w 6858000"/>
              <a:gd name="connsiteY15" fmla="*/ 2426032 h 3370053"/>
              <a:gd name="connsiteX16" fmla="*/ 1015076 w 6858000"/>
              <a:gd name="connsiteY16" fmla="*/ 2141811 h 3370053"/>
              <a:gd name="connsiteX17" fmla="*/ 2057400 w 6858000"/>
              <a:gd name="connsiteY17" fmla="*/ 2379453 h 3370053"/>
              <a:gd name="connsiteX18" fmla="*/ 990599 w 6858000"/>
              <a:gd name="connsiteY18" fmla="*/ 931653 h 3370053"/>
              <a:gd name="connsiteX19" fmla="*/ 2590800 w 6858000"/>
              <a:gd name="connsiteY19" fmla="*/ 2074653 h 3370053"/>
              <a:gd name="connsiteX20" fmla="*/ 2309298 w 6858000"/>
              <a:gd name="connsiteY20" fmla="*/ 730855 h 3370053"/>
              <a:gd name="connsiteX21" fmla="*/ 2204462 w 6858000"/>
              <a:gd name="connsiteY21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428692 w 6858000"/>
              <a:gd name="connsiteY3" fmla="*/ 0 h 3370053"/>
              <a:gd name="connsiteX4" fmla="*/ 3733800 w 6858000"/>
              <a:gd name="connsiteY4" fmla="*/ 1922253 h 3370053"/>
              <a:gd name="connsiteX5" fmla="*/ 4795263 w 6858000"/>
              <a:gd name="connsiteY5" fmla="*/ 245853 h 3370053"/>
              <a:gd name="connsiteX6" fmla="*/ 4343400 w 6858000"/>
              <a:gd name="connsiteY6" fmla="*/ 1998453 h 3370053"/>
              <a:gd name="connsiteX7" fmla="*/ 5791200 w 6858000"/>
              <a:gd name="connsiteY7" fmla="*/ 1007853 h 3370053"/>
              <a:gd name="connsiteX8" fmla="*/ 4724400 w 6858000"/>
              <a:gd name="connsiteY8" fmla="*/ 2531853 h 3370053"/>
              <a:gd name="connsiteX9" fmla="*/ 6629400 w 6858000"/>
              <a:gd name="connsiteY9" fmla="*/ 2150853 h 3370053"/>
              <a:gd name="connsiteX10" fmla="*/ 5029200 w 6858000"/>
              <a:gd name="connsiteY10" fmla="*/ 3065253 h 3370053"/>
              <a:gd name="connsiteX11" fmla="*/ 6858000 w 6858000"/>
              <a:gd name="connsiteY11" fmla="*/ 3370053 h 3370053"/>
              <a:gd name="connsiteX12" fmla="*/ 1015076 w 6858000"/>
              <a:gd name="connsiteY12" fmla="*/ 3370053 h 3370053"/>
              <a:gd name="connsiteX13" fmla="*/ 0 w 6858000"/>
              <a:gd name="connsiteY13" fmla="*/ 3370053 h 3370053"/>
              <a:gd name="connsiteX14" fmla="*/ 1015076 w 6858000"/>
              <a:gd name="connsiteY14" fmla="*/ 3202565 h 3370053"/>
              <a:gd name="connsiteX15" fmla="*/ 1905000 w 6858000"/>
              <a:gd name="connsiteY15" fmla="*/ 3065253 h 3370053"/>
              <a:gd name="connsiteX16" fmla="*/ 1004925 w 6858000"/>
              <a:gd name="connsiteY16" fmla="*/ 2426032 h 3370053"/>
              <a:gd name="connsiteX17" fmla="*/ 1015076 w 6858000"/>
              <a:gd name="connsiteY17" fmla="*/ 2141811 h 3370053"/>
              <a:gd name="connsiteX18" fmla="*/ 2057400 w 6858000"/>
              <a:gd name="connsiteY18" fmla="*/ 2379453 h 3370053"/>
              <a:gd name="connsiteX19" fmla="*/ 990599 w 6858000"/>
              <a:gd name="connsiteY19" fmla="*/ 931653 h 3370053"/>
              <a:gd name="connsiteX20" fmla="*/ 2590800 w 6858000"/>
              <a:gd name="connsiteY20" fmla="*/ 2074653 h 3370053"/>
              <a:gd name="connsiteX21" fmla="*/ 2309298 w 6858000"/>
              <a:gd name="connsiteY21" fmla="*/ 730855 h 3370053"/>
              <a:gd name="connsiteX22" fmla="*/ 2204462 w 6858000"/>
              <a:gd name="connsiteY22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733800 w 6858000"/>
              <a:gd name="connsiteY5" fmla="*/ 1922253 h 3370053"/>
              <a:gd name="connsiteX6" fmla="*/ 4795263 w 6858000"/>
              <a:gd name="connsiteY6" fmla="*/ 245853 h 3370053"/>
              <a:gd name="connsiteX7" fmla="*/ 4343400 w 6858000"/>
              <a:gd name="connsiteY7" fmla="*/ 1998453 h 3370053"/>
              <a:gd name="connsiteX8" fmla="*/ 5791200 w 6858000"/>
              <a:gd name="connsiteY8" fmla="*/ 1007853 h 3370053"/>
              <a:gd name="connsiteX9" fmla="*/ 4724400 w 6858000"/>
              <a:gd name="connsiteY9" fmla="*/ 2531853 h 3370053"/>
              <a:gd name="connsiteX10" fmla="*/ 6629400 w 6858000"/>
              <a:gd name="connsiteY10" fmla="*/ 2150853 h 3370053"/>
              <a:gd name="connsiteX11" fmla="*/ 5029200 w 6858000"/>
              <a:gd name="connsiteY11" fmla="*/ 3065253 h 3370053"/>
              <a:gd name="connsiteX12" fmla="*/ 6858000 w 6858000"/>
              <a:gd name="connsiteY12" fmla="*/ 3370053 h 3370053"/>
              <a:gd name="connsiteX13" fmla="*/ 1015076 w 6858000"/>
              <a:gd name="connsiteY13" fmla="*/ 3370053 h 3370053"/>
              <a:gd name="connsiteX14" fmla="*/ 0 w 6858000"/>
              <a:gd name="connsiteY14" fmla="*/ 3370053 h 3370053"/>
              <a:gd name="connsiteX15" fmla="*/ 1015076 w 6858000"/>
              <a:gd name="connsiteY15" fmla="*/ 3202565 h 3370053"/>
              <a:gd name="connsiteX16" fmla="*/ 1905000 w 6858000"/>
              <a:gd name="connsiteY16" fmla="*/ 3065253 h 3370053"/>
              <a:gd name="connsiteX17" fmla="*/ 1004925 w 6858000"/>
              <a:gd name="connsiteY17" fmla="*/ 2426032 h 3370053"/>
              <a:gd name="connsiteX18" fmla="*/ 1015076 w 6858000"/>
              <a:gd name="connsiteY18" fmla="*/ 2141811 h 3370053"/>
              <a:gd name="connsiteX19" fmla="*/ 2057400 w 6858000"/>
              <a:gd name="connsiteY19" fmla="*/ 2379453 h 3370053"/>
              <a:gd name="connsiteX20" fmla="*/ 990599 w 6858000"/>
              <a:gd name="connsiteY20" fmla="*/ 931653 h 3370053"/>
              <a:gd name="connsiteX21" fmla="*/ 2590800 w 6858000"/>
              <a:gd name="connsiteY21" fmla="*/ 2074653 h 3370053"/>
              <a:gd name="connsiteX22" fmla="*/ 2309298 w 6858000"/>
              <a:gd name="connsiteY22" fmla="*/ 730855 h 3370053"/>
              <a:gd name="connsiteX23" fmla="*/ 2204462 w 6858000"/>
              <a:gd name="connsiteY23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795263 w 6858000"/>
              <a:gd name="connsiteY7" fmla="*/ 245853 h 3370053"/>
              <a:gd name="connsiteX8" fmla="*/ 4343400 w 6858000"/>
              <a:gd name="connsiteY8" fmla="*/ 1998453 h 3370053"/>
              <a:gd name="connsiteX9" fmla="*/ 5791200 w 6858000"/>
              <a:gd name="connsiteY9" fmla="*/ 1007853 h 3370053"/>
              <a:gd name="connsiteX10" fmla="*/ 4724400 w 6858000"/>
              <a:gd name="connsiteY10" fmla="*/ 2531853 h 3370053"/>
              <a:gd name="connsiteX11" fmla="*/ 6629400 w 6858000"/>
              <a:gd name="connsiteY11" fmla="*/ 2150853 h 3370053"/>
              <a:gd name="connsiteX12" fmla="*/ 5029200 w 6858000"/>
              <a:gd name="connsiteY12" fmla="*/ 3065253 h 3370053"/>
              <a:gd name="connsiteX13" fmla="*/ 6858000 w 6858000"/>
              <a:gd name="connsiteY13" fmla="*/ 3370053 h 3370053"/>
              <a:gd name="connsiteX14" fmla="*/ 1015076 w 6858000"/>
              <a:gd name="connsiteY14" fmla="*/ 3370053 h 3370053"/>
              <a:gd name="connsiteX15" fmla="*/ 0 w 6858000"/>
              <a:gd name="connsiteY15" fmla="*/ 3370053 h 3370053"/>
              <a:gd name="connsiteX16" fmla="*/ 1015076 w 6858000"/>
              <a:gd name="connsiteY16" fmla="*/ 3202565 h 3370053"/>
              <a:gd name="connsiteX17" fmla="*/ 1905000 w 6858000"/>
              <a:gd name="connsiteY17" fmla="*/ 3065253 h 3370053"/>
              <a:gd name="connsiteX18" fmla="*/ 1004925 w 6858000"/>
              <a:gd name="connsiteY18" fmla="*/ 2426032 h 3370053"/>
              <a:gd name="connsiteX19" fmla="*/ 1015076 w 6858000"/>
              <a:gd name="connsiteY19" fmla="*/ 2141811 h 3370053"/>
              <a:gd name="connsiteX20" fmla="*/ 2057400 w 6858000"/>
              <a:gd name="connsiteY20" fmla="*/ 2379453 h 3370053"/>
              <a:gd name="connsiteX21" fmla="*/ 990599 w 6858000"/>
              <a:gd name="connsiteY21" fmla="*/ 931653 h 3370053"/>
              <a:gd name="connsiteX22" fmla="*/ 2590800 w 6858000"/>
              <a:gd name="connsiteY22" fmla="*/ 2074653 h 3370053"/>
              <a:gd name="connsiteX23" fmla="*/ 2309298 w 6858000"/>
              <a:gd name="connsiteY23" fmla="*/ 730855 h 3370053"/>
              <a:gd name="connsiteX24" fmla="*/ 2204462 w 6858000"/>
              <a:gd name="connsiteY24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343400 w 6858000"/>
              <a:gd name="connsiteY9" fmla="*/ 1998453 h 3370053"/>
              <a:gd name="connsiteX10" fmla="*/ 5791200 w 6858000"/>
              <a:gd name="connsiteY10" fmla="*/ 1007853 h 3370053"/>
              <a:gd name="connsiteX11" fmla="*/ 4724400 w 6858000"/>
              <a:gd name="connsiteY11" fmla="*/ 2531853 h 3370053"/>
              <a:gd name="connsiteX12" fmla="*/ 6629400 w 6858000"/>
              <a:gd name="connsiteY12" fmla="*/ 2150853 h 3370053"/>
              <a:gd name="connsiteX13" fmla="*/ 5029200 w 6858000"/>
              <a:gd name="connsiteY13" fmla="*/ 3065253 h 3370053"/>
              <a:gd name="connsiteX14" fmla="*/ 6858000 w 6858000"/>
              <a:gd name="connsiteY14" fmla="*/ 3370053 h 3370053"/>
              <a:gd name="connsiteX15" fmla="*/ 1015076 w 6858000"/>
              <a:gd name="connsiteY15" fmla="*/ 3370053 h 3370053"/>
              <a:gd name="connsiteX16" fmla="*/ 0 w 6858000"/>
              <a:gd name="connsiteY16" fmla="*/ 3370053 h 3370053"/>
              <a:gd name="connsiteX17" fmla="*/ 1015076 w 6858000"/>
              <a:gd name="connsiteY17" fmla="*/ 3202565 h 3370053"/>
              <a:gd name="connsiteX18" fmla="*/ 1905000 w 6858000"/>
              <a:gd name="connsiteY18" fmla="*/ 3065253 h 3370053"/>
              <a:gd name="connsiteX19" fmla="*/ 1004925 w 6858000"/>
              <a:gd name="connsiteY19" fmla="*/ 2426032 h 3370053"/>
              <a:gd name="connsiteX20" fmla="*/ 1015076 w 6858000"/>
              <a:gd name="connsiteY20" fmla="*/ 2141811 h 3370053"/>
              <a:gd name="connsiteX21" fmla="*/ 2057400 w 6858000"/>
              <a:gd name="connsiteY21" fmla="*/ 2379453 h 3370053"/>
              <a:gd name="connsiteX22" fmla="*/ 990599 w 6858000"/>
              <a:gd name="connsiteY22" fmla="*/ 931653 h 3370053"/>
              <a:gd name="connsiteX23" fmla="*/ 2590800 w 6858000"/>
              <a:gd name="connsiteY23" fmla="*/ 2074653 h 3370053"/>
              <a:gd name="connsiteX24" fmla="*/ 2309298 w 6858000"/>
              <a:gd name="connsiteY24" fmla="*/ 730855 h 3370053"/>
              <a:gd name="connsiteX25" fmla="*/ 2204462 w 6858000"/>
              <a:gd name="connsiteY25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674426 w 6858000"/>
              <a:gd name="connsiteY9" fmla="*/ 735930 h 3370053"/>
              <a:gd name="connsiteX10" fmla="*/ 4343400 w 6858000"/>
              <a:gd name="connsiteY10" fmla="*/ 1998453 h 3370053"/>
              <a:gd name="connsiteX11" fmla="*/ 5791200 w 6858000"/>
              <a:gd name="connsiteY11" fmla="*/ 1007853 h 3370053"/>
              <a:gd name="connsiteX12" fmla="*/ 4724400 w 6858000"/>
              <a:gd name="connsiteY12" fmla="*/ 2531853 h 3370053"/>
              <a:gd name="connsiteX13" fmla="*/ 6629400 w 6858000"/>
              <a:gd name="connsiteY13" fmla="*/ 2150853 h 3370053"/>
              <a:gd name="connsiteX14" fmla="*/ 5029200 w 6858000"/>
              <a:gd name="connsiteY14" fmla="*/ 3065253 h 3370053"/>
              <a:gd name="connsiteX15" fmla="*/ 6858000 w 6858000"/>
              <a:gd name="connsiteY15" fmla="*/ 3370053 h 3370053"/>
              <a:gd name="connsiteX16" fmla="*/ 1015076 w 6858000"/>
              <a:gd name="connsiteY16" fmla="*/ 3370053 h 3370053"/>
              <a:gd name="connsiteX17" fmla="*/ 0 w 6858000"/>
              <a:gd name="connsiteY17" fmla="*/ 3370053 h 3370053"/>
              <a:gd name="connsiteX18" fmla="*/ 1015076 w 6858000"/>
              <a:gd name="connsiteY18" fmla="*/ 3202565 h 3370053"/>
              <a:gd name="connsiteX19" fmla="*/ 1905000 w 6858000"/>
              <a:gd name="connsiteY19" fmla="*/ 3065253 h 3370053"/>
              <a:gd name="connsiteX20" fmla="*/ 1004925 w 6858000"/>
              <a:gd name="connsiteY20" fmla="*/ 2426032 h 3370053"/>
              <a:gd name="connsiteX21" fmla="*/ 1015076 w 6858000"/>
              <a:gd name="connsiteY21" fmla="*/ 2141811 h 3370053"/>
              <a:gd name="connsiteX22" fmla="*/ 2057400 w 6858000"/>
              <a:gd name="connsiteY22" fmla="*/ 2379453 h 3370053"/>
              <a:gd name="connsiteX23" fmla="*/ 990599 w 6858000"/>
              <a:gd name="connsiteY23" fmla="*/ 931653 h 3370053"/>
              <a:gd name="connsiteX24" fmla="*/ 2590800 w 6858000"/>
              <a:gd name="connsiteY24" fmla="*/ 2074653 h 3370053"/>
              <a:gd name="connsiteX25" fmla="*/ 2309298 w 6858000"/>
              <a:gd name="connsiteY25" fmla="*/ 730855 h 3370053"/>
              <a:gd name="connsiteX26" fmla="*/ 2204462 w 6858000"/>
              <a:gd name="connsiteY26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674426 w 6858000"/>
              <a:gd name="connsiteY9" fmla="*/ 735930 h 3370053"/>
              <a:gd name="connsiteX10" fmla="*/ 4343400 w 6858000"/>
              <a:gd name="connsiteY10" fmla="*/ 1998453 h 3370053"/>
              <a:gd name="connsiteX11" fmla="*/ 5791200 w 6858000"/>
              <a:gd name="connsiteY11" fmla="*/ 1007853 h 3370053"/>
              <a:gd name="connsiteX12" fmla="*/ 4724400 w 6858000"/>
              <a:gd name="connsiteY12" fmla="*/ 2531853 h 3370053"/>
              <a:gd name="connsiteX13" fmla="*/ 5882367 w 6858000"/>
              <a:gd name="connsiteY13" fmla="*/ 2299148 h 3370053"/>
              <a:gd name="connsiteX14" fmla="*/ 6629400 w 6858000"/>
              <a:gd name="connsiteY14" fmla="*/ 2150853 h 3370053"/>
              <a:gd name="connsiteX15" fmla="*/ 5029200 w 6858000"/>
              <a:gd name="connsiteY15" fmla="*/ 3065253 h 3370053"/>
              <a:gd name="connsiteX16" fmla="*/ 6858000 w 6858000"/>
              <a:gd name="connsiteY16" fmla="*/ 3370053 h 3370053"/>
              <a:gd name="connsiteX17" fmla="*/ 1015076 w 6858000"/>
              <a:gd name="connsiteY17" fmla="*/ 3370053 h 3370053"/>
              <a:gd name="connsiteX18" fmla="*/ 0 w 6858000"/>
              <a:gd name="connsiteY18" fmla="*/ 3370053 h 3370053"/>
              <a:gd name="connsiteX19" fmla="*/ 1015076 w 6858000"/>
              <a:gd name="connsiteY19" fmla="*/ 3202565 h 3370053"/>
              <a:gd name="connsiteX20" fmla="*/ 1905000 w 6858000"/>
              <a:gd name="connsiteY20" fmla="*/ 3065253 h 3370053"/>
              <a:gd name="connsiteX21" fmla="*/ 1004925 w 6858000"/>
              <a:gd name="connsiteY21" fmla="*/ 2426032 h 3370053"/>
              <a:gd name="connsiteX22" fmla="*/ 1015076 w 6858000"/>
              <a:gd name="connsiteY22" fmla="*/ 2141811 h 3370053"/>
              <a:gd name="connsiteX23" fmla="*/ 2057400 w 6858000"/>
              <a:gd name="connsiteY23" fmla="*/ 2379453 h 3370053"/>
              <a:gd name="connsiteX24" fmla="*/ 990599 w 6858000"/>
              <a:gd name="connsiteY24" fmla="*/ 931653 h 3370053"/>
              <a:gd name="connsiteX25" fmla="*/ 2590800 w 6858000"/>
              <a:gd name="connsiteY25" fmla="*/ 2074653 h 3370053"/>
              <a:gd name="connsiteX26" fmla="*/ 2309298 w 6858000"/>
              <a:gd name="connsiteY26" fmla="*/ 730855 h 3370053"/>
              <a:gd name="connsiteX27" fmla="*/ 2204462 w 6858000"/>
              <a:gd name="connsiteY27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674426 w 6858000"/>
              <a:gd name="connsiteY9" fmla="*/ 735930 h 3370053"/>
              <a:gd name="connsiteX10" fmla="*/ 4343400 w 6858000"/>
              <a:gd name="connsiteY10" fmla="*/ 1998453 h 3370053"/>
              <a:gd name="connsiteX11" fmla="*/ 5791200 w 6858000"/>
              <a:gd name="connsiteY11" fmla="*/ 1007853 h 3370053"/>
              <a:gd name="connsiteX12" fmla="*/ 4724400 w 6858000"/>
              <a:gd name="connsiteY12" fmla="*/ 2531853 h 3370053"/>
              <a:gd name="connsiteX13" fmla="*/ 5882367 w 6858000"/>
              <a:gd name="connsiteY13" fmla="*/ 2299148 h 3370053"/>
              <a:gd name="connsiteX14" fmla="*/ 6629400 w 6858000"/>
              <a:gd name="connsiteY14" fmla="*/ 2150853 h 3370053"/>
              <a:gd name="connsiteX15" fmla="*/ 5882367 w 6858000"/>
              <a:gd name="connsiteY15" fmla="*/ 2573218 h 3370053"/>
              <a:gd name="connsiteX16" fmla="*/ 5029200 w 6858000"/>
              <a:gd name="connsiteY16" fmla="*/ 3065253 h 3370053"/>
              <a:gd name="connsiteX17" fmla="*/ 6858000 w 6858000"/>
              <a:gd name="connsiteY17" fmla="*/ 3370053 h 3370053"/>
              <a:gd name="connsiteX18" fmla="*/ 1015076 w 6858000"/>
              <a:gd name="connsiteY18" fmla="*/ 3370053 h 3370053"/>
              <a:gd name="connsiteX19" fmla="*/ 0 w 6858000"/>
              <a:gd name="connsiteY19" fmla="*/ 3370053 h 3370053"/>
              <a:gd name="connsiteX20" fmla="*/ 1015076 w 6858000"/>
              <a:gd name="connsiteY20" fmla="*/ 3202565 h 3370053"/>
              <a:gd name="connsiteX21" fmla="*/ 1905000 w 6858000"/>
              <a:gd name="connsiteY21" fmla="*/ 3065253 h 3370053"/>
              <a:gd name="connsiteX22" fmla="*/ 1004925 w 6858000"/>
              <a:gd name="connsiteY22" fmla="*/ 2426032 h 3370053"/>
              <a:gd name="connsiteX23" fmla="*/ 1015076 w 6858000"/>
              <a:gd name="connsiteY23" fmla="*/ 2141811 h 3370053"/>
              <a:gd name="connsiteX24" fmla="*/ 2057400 w 6858000"/>
              <a:gd name="connsiteY24" fmla="*/ 2379453 h 3370053"/>
              <a:gd name="connsiteX25" fmla="*/ 990599 w 6858000"/>
              <a:gd name="connsiteY25" fmla="*/ 931653 h 3370053"/>
              <a:gd name="connsiteX26" fmla="*/ 2590800 w 6858000"/>
              <a:gd name="connsiteY26" fmla="*/ 2074653 h 3370053"/>
              <a:gd name="connsiteX27" fmla="*/ 2309298 w 6858000"/>
              <a:gd name="connsiteY27" fmla="*/ 730855 h 3370053"/>
              <a:gd name="connsiteX28" fmla="*/ 2204462 w 6858000"/>
              <a:gd name="connsiteY28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674426 w 6858000"/>
              <a:gd name="connsiteY9" fmla="*/ 735930 h 3370053"/>
              <a:gd name="connsiteX10" fmla="*/ 4343400 w 6858000"/>
              <a:gd name="connsiteY10" fmla="*/ 1998453 h 3370053"/>
              <a:gd name="connsiteX11" fmla="*/ 5791200 w 6858000"/>
              <a:gd name="connsiteY11" fmla="*/ 1007853 h 3370053"/>
              <a:gd name="connsiteX12" fmla="*/ 4724400 w 6858000"/>
              <a:gd name="connsiteY12" fmla="*/ 2531853 h 3370053"/>
              <a:gd name="connsiteX13" fmla="*/ 5882367 w 6858000"/>
              <a:gd name="connsiteY13" fmla="*/ 2299148 h 3370053"/>
              <a:gd name="connsiteX14" fmla="*/ 6629400 w 6858000"/>
              <a:gd name="connsiteY14" fmla="*/ 2150853 h 3370053"/>
              <a:gd name="connsiteX15" fmla="*/ 5882367 w 6858000"/>
              <a:gd name="connsiteY15" fmla="*/ 2573218 h 3370053"/>
              <a:gd name="connsiteX16" fmla="*/ 5029200 w 6858000"/>
              <a:gd name="connsiteY16" fmla="*/ 3065253 h 3370053"/>
              <a:gd name="connsiteX17" fmla="*/ 5882367 w 6858000"/>
              <a:gd name="connsiteY17" fmla="*/ 3202565 h 3370053"/>
              <a:gd name="connsiteX18" fmla="*/ 6858000 w 6858000"/>
              <a:gd name="connsiteY18" fmla="*/ 3370053 h 3370053"/>
              <a:gd name="connsiteX19" fmla="*/ 1015076 w 6858000"/>
              <a:gd name="connsiteY19" fmla="*/ 3370053 h 3370053"/>
              <a:gd name="connsiteX20" fmla="*/ 0 w 6858000"/>
              <a:gd name="connsiteY20" fmla="*/ 3370053 h 3370053"/>
              <a:gd name="connsiteX21" fmla="*/ 1015076 w 6858000"/>
              <a:gd name="connsiteY21" fmla="*/ 3202565 h 3370053"/>
              <a:gd name="connsiteX22" fmla="*/ 1905000 w 6858000"/>
              <a:gd name="connsiteY22" fmla="*/ 3065253 h 3370053"/>
              <a:gd name="connsiteX23" fmla="*/ 1004925 w 6858000"/>
              <a:gd name="connsiteY23" fmla="*/ 2426032 h 3370053"/>
              <a:gd name="connsiteX24" fmla="*/ 1015076 w 6858000"/>
              <a:gd name="connsiteY24" fmla="*/ 2141811 h 3370053"/>
              <a:gd name="connsiteX25" fmla="*/ 2057400 w 6858000"/>
              <a:gd name="connsiteY25" fmla="*/ 2379453 h 3370053"/>
              <a:gd name="connsiteX26" fmla="*/ 990599 w 6858000"/>
              <a:gd name="connsiteY26" fmla="*/ 931653 h 3370053"/>
              <a:gd name="connsiteX27" fmla="*/ 2590800 w 6858000"/>
              <a:gd name="connsiteY27" fmla="*/ 2074653 h 3370053"/>
              <a:gd name="connsiteX28" fmla="*/ 2309298 w 6858000"/>
              <a:gd name="connsiteY28" fmla="*/ 730855 h 3370053"/>
              <a:gd name="connsiteX29" fmla="*/ 2204462 w 6858000"/>
              <a:gd name="connsiteY29" fmla="*/ 169652 h 3370053"/>
              <a:gd name="connsiteX0" fmla="*/ 2204462 w 6858000"/>
              <a:gd name="connsiteY0" fmla="*/ 169652 h 3370053"/>
              <a:gd name="connsiteX1" fmla="*/ 2537691 w 6858000"/>
              <a:gd name="connsiteY1" fmla="*/ 730855 h 3370053"/>
              <a:gd name="connsiteX2" fmla="*/ 3124200 w 6858000"/>
              <a:gd name="connsiteY2" fmla="*/ 1769853 h 3370053"/>
              <a:gd name="connsiteX3" fmla="*/ 3314224 w 6858000"/>
              <a:gd name="connsiteY3" fmla="*/ 735930 h 3370053"/>
              <a:gd name="connsiteX4" fmla="*/ 3428692 w 6858000"/>
              <a:gd name="connsiteY4" fmla="*/ 0 h 3370053"/>
              <a:gd name="connsiteX5" fmla="*/ 3537541 w 6858000"/>
              <a:gd name="connsiteY5" fmla="*/ 735930 h 3370053"/>
              <a:gd name="connsiteX6" fmla="*/ 3733800 w 6858000"/>
              <a:gd name="connsiteY6" fmla="*/ 1922253 h 3370053"/>
              <a:gd name="connsiteX7" fmla="*/ 4481562 w 6858000"/>
              <a:gd name="connsiteY7" fmla="*/ 741006 h 3370053"/>
              <a:gd name="connsiteX8" fmla="*/ 4795263 w 6858000"/>
              <a:gd name="connsiteY8" fmla="*/ 245853 h 3370053"/>
              <a:gd name="connsiteX9" fmla="*/ 4674426 w 6858000"/>
              <a:gd name="connsiteY9" fmla="*/ 735930 h 3370053"/>
              <a:gd name="connsiteX10" fmla="*/ 4343400 w 6858000"/>
              <a:gd name="connsiteY10" fmla="*/ 1998453 h 3370053"/>
              <a:gd name="connsiteX11" fmla="*/ 5791200 w 6858000"/>
              <a:gd name="connsiteY11" fmla="*/ 1007853 h 3370053"/>
              <a:gd name="connsiteX12" fmla="*/ 4724400 w 6858000"/>
              <a:gd name="connsiteY12" fmla="*/ 2531853 h 3370053"/>
              <a:gd name="connsiteX13" fmla="*/ 5882367 w 6858000"/>
              <a:gd name="connsiteY13" fmla="*/ 2299148 h 3370053"/>
              <a:gd name="connsiteX14" fmla="*/ 6629400 w 6858000"/>
              <a:gd name="connsiteY14" fmla="*/ 2150853 h 3370053"/>
              <a:gd name="connsiteX15" fmla="*/ 5882367 w 6858000"/>
              <a:gd name="connsiteY15" fmla="*/ 2573218 h 3370053"/>
              <a:gd name="connsiteX16" fmla="*/ 5029200 w 6858000"/>
              <a:gd name="connsiteY16" fmla="*/ 3065253 h 3370053"/>
              <a:gd name="connsiteX17" fmla="*/ 5882367 w 6858000"/>
              <a:gd name="connsiteY17" fmla="*/ 3202565 h 3370053"/>
              <a:gd name="connsiteX18" fmla="*/ 6858000 w 6858000"/>
              <a:gd name="connsiteY18" fmla="*/ 3370053 h 3370053"/>
              <a:gd name="connsiteX19" fmla="*/ 5882367 w 6858000"/>
              <a:gd name="connsiteY19" fmla="*/ 3370053 h 3370053"/>
              <a:gd name="connsiteX20" fmla="*/ 1015076 w 6858000"/>
              <a:gd name="connsiteY20" fmla="*/ 3370053 h 3370053"/>
              <a:gd name="connsiteX21" fmla="*/ 0 w 6858000"/>
              <a:gd name="connsiteY21" fmla="*/ 3370053 h 3370053"/>
              <a:gd name="connsiteX22" fmla="*/ 1015076 w 6858000"/>
              <a:gd name="connsiteY22" fmla="*/ 3202565 h 3370053"/>
              <a:gd name="connsiteX23" fmla="*/ 1905000 w 6858000"/>
              <a:gd name="connsiteY23" fmla="*/ 3065253 h 3370053"/>
              <a:gd name="connsiteX24" fmla="*/ 1004925 w 6858000"/>
              <a:gd name="connsiteY24" fmla="*/ 2426032 h 3370053"/>
              <a:gd name="connsiteX25" fmla="*/ 1015076 w 6858000"/>
              <a:gd name="connsiteY25" fmla="*/ 2141811 h 3370053"/>
              <a:gd name="connsiteX26" fmla="*/ 2057400 w 6858000"/>
              <a:gd name="connsiteY26" fmla="*/ 2379453 h 3370053"/>
              <a:gd name="connsiteX27" fmla="*/ 990599 w 6858000"/>
              <a:gd name="connsiteY27" fmla="*/ 931653 h 3370053"/>
              <a:gd name="connsiteX28" fmla="*/ 2590800 w 6858000"/>
              <a:gd name="connsiteY28" fmla="*/ 2074653 h 3370053"/>
              <a:gd name="connsiteX29" fmla="*/ 2309298 w 6858000"/>
              <a:gd name="connsiteY29" fmla="*/ 730855 h 3370053"/>
              <a:gd name="connsiteX30" fmla="*/ 2204462 w 6858000"/>
              <a:gd name="connsiteY30" fmla="*/ 169652 h 3370053"/>
              <a:gd name="connsiteX0" fmla="*/ 2204462 w 6629400"/>
              <a:gd name="connsiteY0" fmla="*/ 169652 h 3370053"/>
              <a:gd name="connsiteX1" fmla="*/ 2537691 w 6629400"/>
              <a:gd name="connsiteY1" fmla="*/ 730855 h 3370053"/>
              <a:gd name="connsiteX2" fmla="*/ 3124200 w 6629400"/>
              <a:gd name="connsiteY2" fmla="*/ 1769853 h 3370053"/>
              <a:gd name="connsiteX3" fmla="*/ 3314224 w 6629400"/>
              <a:gd name="connsiteY3" fmla="*/ 735930 h 3370053"/>
              <a:gd name="connsiteX4" fmla="*/ 3428692 w 6629400"/>
              <a:gd name="connsiteY4" fmla="*/ 0 h 3370053"/>
              <a:gd name="connsiteX5" fmla="*/ 3537541 w 6629400"/>
              <a:gd name="connsiteY5" fmla="*/ 735930 h 3370053"/>
              <a:gd name="connsiteX6" fmla="*/ 3733800 w 6629400"/>
              <a:gd name="connsiteY6" fmla="*/ 1922253 h 3370053"/>
              <a:gd name="connsiteX7" fmla="*/ 4481562 w 6629400"/>
              <a:gd name="connsiteY7" fmla="*/ 741006 h 3370053"/>
              <a:gd name="connsiteX8" fmla="*/ 4795263 w 6629400"/>
              <a:gd name="connsiteY8" fmla="*/ 245853 h 3370053"/>
              <a:gd name="connsiteX9" fmla="*/ 4674426 w 6629400"/>
              <a:gd name="connsiteY9" fmla="*/ 735930 h 3370053"/>
              <a:gd name="connsiteX10" fmla="*/ 4343400 w 6629400"/>
              <a:gd name="connsiteY10" fmla="*/ 1998453 h 3370053"/>
              <a:gd name="connsiteX11" fmla="*/ 5791200 w 6629400"/>
              <a:gd name="connsiteY11" fmla="*/ 1007853 h 3370053"/>
              <a:gd name="connsiteX12" fmla="*/ 4724400 w 6629400"/>
              <a:gd name="connsiteY12" fmla="*/ 2531853 h 3370053"/>
              <a:gd name="connsiteX13" fmla="*/ 5882367 w 6629400"/>
              <a:gd name="connsiteY13" fmla="*/ 2299148 h 3370053"/>
              <a:gd name="connsiteX14" fmla="*/ 6629400 w 6629400"/>
              <a:gd name="connsiteY14" fmla="*/ 2150853 h 3370053"/>
              <a:gd name="connsiteX15" fmla="*/ 5882367 w 6629400"/>
              <a:gd name="connsiteY15" fmla="*/ 2573218 h 3370053"/>
              <a:gd name="connsiteX16" fmla="*/ 5029200 w 6629400"/>
              <a:gd name="connsiteY16" fmla="*/ 3065253 h 3370053"/>
              <a:gd name="connsiteX17" fmla="*/ 5882367 w 6629400"/>
              <a:gd name="connsiteY17" fmla="*/ 3202565 h 3370053"/>
              <a:gd name="connsiteX18" fmla="*/ 5882367 w 6629400"/>
              <a:gd name="connsiteY18" fmla="*/ 3370053 h 3370053"/>
              <a:gd name="connsiteX19" fmla="*/ 1015076 w 6629400"/>
              <a:gd name="connsiteY19" fmla="*/ 3370053 h 3370053"/>
              <a:gd name="connsiteX20" fmla="*/ 0 w 6629400"/>
              <a:gd name="connsiteY20" fmla="*/ 3370053 h 3370053"/>
              <a:gd name="connsiteX21" fmla="*/ 1015076 w 6629400"/>
              <a:gd name="connsiteY21" fmla="*/ 3202565 h 3370053"/>
              <a:gd name="connsiteX22" fmla="*/ 1905000 w 6629400"/>
              <a:gd name="connsiteY22" fmla="*/ 3065253 h 3370053"/>
              <a:gd name="connsiteX23" fmla="*/ 1004925 w 6629400"/>
              <a:gd name="connsiteY23" fmla="*/ 2426032 h 3370053"/>
              <a:gd name="connsiteX24" fmla="*/ 1015076 w 6629400"/>
              <a:gd name="connsiteY24" fmla="*/ 2141811 h 3370053"/>
              <a:gd name="connsiteX25" fmla="*/ 2057400 w 6629400"/>
              <a:gd name="connsiteY25" fmla="*/ 2379453 h 3370053"/>
              <a:gd name="connsiteX26" fmla="*/ 990599 w 6629400"/>
              <a:gd name="connsiteY26" fmla="*/ 931653 h 3370053"/>
              <a:gd name="connsiteX27" fmla="*/ 2590800 w 6629400"/>
              <a:gd name="connsiteY27" fmla="*/ 2074653 h 3370053"/>
              <a:gd name="connsiteX28" fmla="*/ 2309298 w 6629400"/>
              <a:gd name="connsiteY28" fmla="*/ 730855 h 3370053"/>
              <a:gd name="connsiteX29" fmla="*/ 2204462 w 6629400"/>
              <a:gd name="connsiteY29" fmla="*/ 169652 h 3370053"/>
              <a:gd name="connsiteX0" fmla="*/ 2204462 w 5882367"/>
              <a:gd name="connsiteY0" fmla="*/ 169652 h 3370053"/>
              <a:gd name="connsiteX1" fmla="*/ 2537691 w 5882367"/>
              <a:gd name="connsiteY1" fmla="*/ 730855 h 3370053"/>
              <a:gd name="connsiteX2" fmla="*/ 3124200 w 5882367"/>
              <a:gd name="connsiteY2" fmla="*/ 1769853 h 3370053"/>
              <a:gd name="connsiteX3" fmla="*/ 3314224 w 5882367"/>
              <a:gd name="connsiteY3" fmla="*/ 735930 h 3370053"/>
              <a:gd name="connsiteX4" fmla="*/ 3428692 w 5882367"/>
              <a:gd name="connsiteY4" fmla="*/ 0 h 3370053"/>
              <a:gd name="connsiteX5" fmla="*/ 3537541 w 5882367"/>
              <a:gd name="connsiteY5" fmla="*/ 735930 h 3370053"/>
              <a:gd name="connsiteX6" fmla="*/ 3733800 w 5882367"/>
              <a:gd name="connsiteY6" fmla="*/ 1922253 h 3370053"/>
              <a:gd name="connsiteX7" fmla="*/ 4481562 w 5882367"/>
              <a:gd name="connsiteY7" fmla="*/ 741006 h 3370053"/>
              <a:gd name="connsiteX8" fmla="*/ 4795263 w 5882367"/>
              <a:gd name="connsiteY8" fmla="*/ 245853 h 3370053"/>
              <a:gd name="connsiteX9" fmla="*/ 4674426 w 5882367"/>
              <a:gd name="connsiteY9" fmla="*/ 735930 h 3370053"/>
              <a:gd name="connsiteX10" fmla="*/ 4343400 w 5882367"/>
              <a:gd name="connsiteY10" fmla="*/ 1998453 h 3370053"/>
              <a:gd name="connsiteX11" fmla="*/ 5791200 w 5882367"/>
              <a:gd name="connsiteY11" fmla="*/ 1007853 h 3370053"/>
              <a:gd name="connsiteX12" fmla="*/ 4724400 w 5882367"/>
              <a:gd name="connsiteY12" fmla="*/ 2531853 h 3370053"/>
              <a:gd name="connsiteX13" fmla="*/ 5882367 w 5882367"/>
              <a:gd name="connsiteY13" fmla="*/ 2299148 h 3370053"/>
              <a:gd name="connsiteX14" fmla="*/ 5882367 w 5882367"/>
              <a:gd name="connsiteY14" fmla="*/ 2573218 h 3370053"/>
              <a:gd name="connsiteX15" fmla="*/ 5029200 w 5882367"/>
              <a:gd name="connsiteY15" fmla="*/ 3065253 h 3370053"/>
              <a:gd name="connsiteX16" fmla="*/ 5882367 w 5882367"/>
              <a:gd name="connsiteY16" fmla="*/ 3202565 h 3370053"/>
              <a:gd name="connsiteX17" fmla="*/ 5882367 w 5882367"/>
              <a:gd name="connsiteY17" fmla="*/ 3370053 h 3370053"/>
              <a:gd name="connsiteX18" fmla="*/ 1015076 w 5882367"/>
              <a:gd name="connsiteY18" fmla="*/ 3370053 h 3370053"/>
              <a:gd name="connsiteX19" fmla="*/ 0 w 5882367"/>
              <a:gd name="connsiteY19" fmla="*/ 3370053 h 3370053"/>
              <a:gd name="connsiteX20" fmla="*/ 1015076 w 5882367"/>
              <a:gd name="connsiteY20" fmla="*/ 3202565 h 3370053"/>
              <a:gd name="connsiteX21" fmla="*/ 1905000 w 5882367"/>
              <a:gd name="connsiteY21" fmla="*/ 3065253 h 3370053"/>
              <a:gd name="connsiteX22" fmla="*/ 1004925 w 5882367"/>
              <a:gd name="connsiteY22" fmla="*/ 2426032 h 3370053"/>
              <a:gd name="connsiteX23" fmla="*/ 1015076 w 5882367"/>
              <a:gd name="connsiteY23" fmla="*/ 2141811 h 3370053"/>
              <a:gd name="connsiteX24" fmla="*/ 2057400 w 5882367"/>
              <a:gd name="connsiteY24" fmla="*/ 2379453 h 3370053"/>
              <a:gd name="connsiteX25" fmla="*/ 990599 w 5882367"/>
              <a:gd name="connsiteY25" fmla="*/ 931653 h 3370053"/>
              <a:gd name="connsiteX26" fmla="*/ 2590800 w 5882367"/>
              <a:gd name="connsiteY26" fmla="*/ 2074653 h 3370053"/>
              <a:gd name="connsiteX27" fmla="*/ 2309298 w 5882367"/>
              <a:gd name="connsiteY27" fmla="*/ 730855 h 3370053"/>
              <a:gd name="connsiteX28" fmla="*/ 2204462 w 5882367"/>
              <a:gd name="connsiteY28" fmla="*/ 169652 h 3370053"/>
              <a:gd name="connsiteX0" fmla="*/ 2204462 w 5882367"/>
              <a:gd name="connsiteY0" fmla="*/ 169652 h 3370053"/>
              <a:gd name="connsiteX1" fmla="*/ 2537691 w 5882367"/>
              <a:gd name="connsiteY1" fmla="*/ 730855 h 3370053"/>
              <a:gd name="connsiteX2" fmla="*/ 3124200 w 5882367"/>
              <a:gd name="connsiteY2" fmla="*/ 1769853 h 3370053"/>
              <a:gd name="connsiteX3" fmla="*/ 3314224 w 5882367"/>
              <a:gd name="connsiteY3" fmla="*/ 735930 h 3370053"/>
              <a:gd name="connsiteX4" fmla="*/ 3428692 w 5882367"/>
              <a:gd name="connsiteY4" fmla="*/ 0 h 3370053"/>
              <a:gd name="connsiteX5" fmla="*/ 3537541 w 5882367"/>
              <a:gd name="connsiteY5" fmla="*/ 735930 h 3370053"/>
              <a:gd name="connsiteX6" fmla="*/ 3733800 w 5882367"/>
              <a:gd name="connsiteY6" fmla="*/ 1922253 h 3370053"/>
              <a:gd name="connsiteX7" fmla="*/ 4481562 w 5882367"/>
              <a:gd name="connsiteY7" fmla="*/ 741006 h 3370053"/>
              <a:gd name="connsiteX8" fmla="*/ 4674426 w 5882367"/>
              <a:gd name="connsiteY8" fmla="*/ 735930 h 3370053"/>
              <a:gd name="connsiteX9" fmla="*/ 4343400 w 5882367"/>
              <a:gd name="connsiteY9" fmla="*/ 1998453 h 3370053"/>
              <a:gd name="connsiteX10" fmla="*/ 5791200 w 5882367"/>
              <a:gd name="connsiteY10" fmla="*/ 1007853 h 3370053"/>
              <a:gd name="connsiteX11" fmla="*/ 4724400 w 5882367"/>
              <a:gd name="connsiteY11" fmla="*/ 2531853 h 3370053"/>
              <a:gd name="connsiteX12" fmla="*/ 5882367 w 5882367"/>
              <a:gd name="connsiteY12" fmla="*/ 2299148 h 3370053"/>
              <a:gd name="connsiteX13" fmla="*/ 5882367 w 5882367"/>
              <a:gd name="connsiteY13" fmla="*/ 2573218 h 3370053"/>
              <a:gd name="connsiteX14" fmla="*/ 5029200 w 5882367"/>
              <a:gd name="connsiteY14" fmla="*/ 3065253 h 3370053"/>
              <a:gd name="connsiteX15" fmla="*/ 5882367 w 5882367"/>
              <a:gd name="connsiteY15" fmla="*/ 3202565 h 3370053"/>
              <a:gd name="connsiteX16" fmla="*/ 5882367 w 5882367"/>
              <a:gd name="connsiteY16" fmla="*/ 3370053 h 3370053"/>
              <a:gd name="connsiteX17" fmla="*/ 1015076 w 5882367"/>
              <a:gd name="connsiteY17" fmla="*/ 3370053 h 3370053"/>
              <a:gd name="connsiteX18" fmla="*/ 0 w 5882367"/>
              <a:gd name="connsiteY18" fmla="*/ 3370053 h 3370053"/>
              <a:gd name="connsiteX19" fmla="*/ 1015076 w 5882367"/>
              <a:gd name="connsiteY19" fmla="*/ 3202565 h 3370053"/>
              <a:gd name="connsiteX20" fmla="*/ 1905000 w 5882367"/>
              <a:gd name="connsiteY20" fmla="*/ 3065253 h 3370053"/>
              <a:gd name="connsiteX21" fmla="*/ 1004925 w 5882367"/>
              <a:gd name="connsiteY21" fmla="*/ 2426032 h 3370053"/>
              <a:gd name="connsiteX22" fmla="*/ 1015076 w 5882367"/>
              <a:gd name="connsiteY22" fmla="*/ 2141811 h 3370053"/>
              <a:gd name="connsiteX23" fmla="*/ 2057400 w 5882367"/>
              <a:gd name="connsiteY23" fmla="*/ 2379453 h 3370053"/>
              <a:gd name="connsiteX24" fmla="*/ 990599 w 5882367"/>
              <a:gd name="connsiteY24" fmla="*/ 931653 h 3370053"/>
              <a:gd name="connsiteX25" fmla="*/ 2590800 w 5882367"/>
              <a:gd name="connsiteY25" fmla="*/ 2074653 h 3370053"/>
              <a:gd name="connsiteX26" fmla="*/ 2309298 w 5882367"/>
              <a:gd name="connsiteY26" fmla="*/ 730855 h 3370053"/>
              <a:gd name="connsiteX27" fmla="*/ 2204462 w 5882367"/>
              <a:gd name="connsiteY27" fmla="*/ 169652 h 3370053"/>
              <a:gd name="connsiteX0" fmla="*/ 2204462 w 5882367"/>
              <a:gd name="connsiteY0" fmla="*/ 0 h 3200401"/>
              <a:gd name="connsiteX1" fmla="*/ 2537691 w 5882367"/>
              <a:gd name="connsiteY1" fmla="*/ 561203 h 3200401"/>
              <a:gd name="connsiteX2" fmla="*/ 3124200 w 5882367"/>
              <a:gd name="connsiteY2" fmla="*/ 1600201 h 3200401"/>
              <a:gd name="connsiteX3" fmla="*/ 3314224 w 5882367"/>
              <a:gd name="connsiteY3" fmla="*/ 566278 h 3200401"/>
              <a:gd name="connsiteX4" fmla="*/ 3537541 w 5882367"/>
              <a:gd name="connsiteY4" fmla="*/ 566278 h 3200401"/>
              <a:gd name="connsiteX5" fmla="*/ 3733800 w 5882367"/>
              <a:gd name="connsiteY5" fmla="*/ 1752601 h 3200401"/>
              <a:gd name="connsiteX6" fmla="*/ 4481562 w 5882367"/>
              <a:gd name="connsiteY6" fmla="*/ 571354 h 3200401"/>
              <a:gd name="connsiteX7" fmla="*/ 4674426 w 5882367"/>
              <a:gd name="connsiteY7" fmla="*/ 566278 h 3200401"/>
              <a:gd name="connsiteX8" fmla="*/ 4343400 w 5882367"/>
              <a:gd name="connsiteY8" fmla="*/ 1828801 h 3200401"/>
              <a:gd name="connsiteX9" fmla="*/ 5791200 w 5882367"/>
              <a:gd name="connsiteY9" fmla="*/ 838201 h 3200401"/>
              <a:gd name="connsiteX10" fmla="*/ 4724400 w 5882367"/>
              <a:gd name="connsiteY10" fmla="*/ 2362201 h 3200401"/>
              <a:gd name="connsiteX11" fmla="*/ 5882367 w 5882367"/>
              <a:gd name="connsiteY11" fmla="*/ 2129496 h 3200401"/>
              <a:gd name="connsiteX12" fmla="*/ 5882367 w 5882367"/>
              <a:gd name="connsiteY12" fmla="*/ 2403566 h 3200401"/>
              <a:gd name="connsiteX13" fmla="*/ 5029200 w 5882367"/>
              <a:gd name="connsiteY13" fmla="*/ 2895601 h 3200401"/>
              <a:gd name="connsiteX14" fmla="*/ 5882367 w 5882367"/>
              <a:gd name="connsiteY14" fmla="*/ 3032913 h 3200401"/>
              <a:gd name="connsiteX15" fmla="*/ 5882367 w 5882367"/>
              <a:gd name="connsiteY15" fmla="*/ 3200401 h 3200401"/>
              <a:gd name="connsiteX16" fmla="*/ 1015076 w 5882367"/>
              <a:gd name="connsiteY16" fmla="*/ 3200401 h 3200401"/>
              <a:gd name="connsiteX17" fmla="*/ 0 w 5882367"/>
              <a:gd name="connsiteY17" fmla="*/ 3200401 h 3200401"/>
              <a:gd name="connsiteX18" fmla="*/ 1015076 w 5882367"/>
              <a:gd name="connsiteY18" fmla="*/ 3032913 h 3200401"/>
              <a:gd name="connsiteX19" fmla="*/ 1905000 w 5882367"/>
              <a:gd name="connsiteY19" fmla="*/ 2895601 h 3200401"/>
              <a:gd name="connsiteX20" fmla="*/ 1004925 w 5882367"/>
              <a:gd name="connsiteY20" fmla="*/ 2256380 h 3200401"/>
              <a:gd name="connsiteX21" fmla="*/ 1015076 w 5882367"/>
              <a:gd name="connsiteY21" fmla="*/ 1972159 h 3200401"/>
              <a:gd name="connsiteX22" fmla="*/ 2057400 w 5882367"/>
              <a:gd name="connsiteY22" fmla="*/ 2209801 h 3200401"/>
              <a:gd name="connsiteX23" fmla="*/ 990599 w 5882367"/>
              <a:gd name="connsiteY23" fmla="*/ 762001 h 3200401"/>
              <a:gd name="connsiteX24" fmla="*/ 2590800 w 5882367"/>
              <a:gd name="connsiteY24" fmla="*/ 1905001 h 3200401"/>
              <a:gd name="connsiteX25" fmla="*/ 2309298 w 5882367"/>
              <a:gd name="connsiteY25" fmla="*/ 561203 h 3200401"/>
              <a:gd name="connsiteX26" fmla="*/ 2204462 w 5882367"/>
              <a:gd name="connsiteY26" fmla="*/ 0 h 3200401"/>
              <a:gd name="connsiteX0" fmla="*/ 2309298 w 5882367"/>
              <a:gd name="connsiteY0" fmla="*/ 0 h 2639198"/>
              <a:gd name="connsiteX1" fmla="*/ 2537691 w 5882367"/>
              <a:gd name="connsiteY1" fmla="*/ 0 h 2639198"/>
              <a:gd name="connsiteX2" fmla="*/ 3124200 w 5882367"/>
              <a:gd name="connsiteY2" fmla="*/ 1038998 h 2639198"/>
              <a:gd name="connsiteX3" fmla="*/ 3314224 w 5882367"/>
              <a:gd name="connsiteY3" fmla="*/ 5075 h 2639198"/>
              <a:gd name="connsiteX4" fmla="*/ 3537541 w 5882367"/>
              <a:gd name="connsiteY4" fmla="*/ 5075 h 2639198"/>
              <a:gd name="connsiteX5" fmla="*/ 3733800 w 5882367"/>
              <a:gd name="connsiteY5" fmla="*/ 1191398 h 2639198"/>
              <a:gd name="connsiteX6" fmla="*/ 4481562 w 5882367"/>
              <a:gd name="connsiteY6" fmla="*/ 10151 h 2639198"/>
              <a:gd name="connsiteX7" fmla="*/ 4674426 w 5882367"/>
              <a:gd name="connsiteY7" fmla="*/ 5075 h 2639198"/>
              <a:gd name="connsiteX8" fmla="*/ 4343400 w 5882367"/>
              <a:gd name="connsiteY8" fmla="*/ 1267598 h 2639198"/>
              <a:gd name="connsiteX9" fmla="*/ 5791200 w 5882367"/>
              <a:gd name="connsiteY9" fmla="*/ 276998 h 2639198"/>
              <a:gd name="connsiteX10" fmla="*/ 4724400 w 5882367"/>
              <a:gd name="connsiteY10" fmla="*/ 1800998 h 2639198"/>
              <a:gd name="connsiteX11" fmla="*/ 5882367 w 5882367"/>
              <a:gd name="connsiteY11" fmla="*/ 1568293 h 2639198"/>
              <a:gd name="connsiteX12" fmla="*/ 5882367 w 5882367"/>
              <a:gd name="connsiteY12" fmla="*/ 1842363 h 2639198"/>
              <a:gd name="connsiteX13" fmla="*/ 5029200 w 5882367"/>
              <a:gd name="connsiteY13" fmla="*/ 2334398 h 2639198"/>
              <a:gd name="connsiteX14" fmla="*/ 5882367 w 5882367"/>
              <a:gd name="connsiteY14" fmla="*/ 2471710 h 2639198"/>
              <a:gd name="connsiteX15" fmla="*/ 5882367 w 5882367"/>
              <a:gd name="connsiteY15" fmla="*/ 2639198 h 2639198"/>
              <a:gd name="connsiteX16" fmla="*/ 1015076 w 5882367"/>
              <a:gd name="connsiteY16" fmla="*/ 2639198 h 2639198"/>
              <a:gd name="connsiteX17" fmla="*/ 0 w 5882367"/>
              <a:gd name="connsiteY17" fmla="*/ 2639198 h 2639198"/>
              <a:gd name="connsiteX18" fmla="*/ 1015076 w 5882367"/>
              <a:gd name="connsiteY18" fmla="*/ 2471710 h 2639198"/>
              <a:gd name="connsiteX19" fmla="*/ 1905000 w 5882367"/>
              <a:gd name="connsiteY19" fmla="*/ 2334398 h 2639198"/>
              <a:gd name="connsiteX20" fmla="*/ 1004925 w 5882367"/>
              <a:gd name="connsiteY20" fmla="*/ 1695177 h 2639198"/>
              <a:gd name="connsiteX21" fmla="*/ 1015076 w 5882367"/>
              <a:gd name="connsiteY21" fmla="*/ 1410956 h 2639198"/>
              <a:gd name="connsiteX22" fmla="*/ 2057400 w 5882367"/>
              <a:gd name="connsiteY22" fmla="*/ 1648598 h 2639198"/>
              <a:gd name="connsiteX23" fmla="*/ 990599 w 5882367"/>
              <a:gd name="connsiteY23" fmla="*/ 200798 h 2639198"/>
              <a:gd name="connsiteX24" fmla="*/ 2590800 w 5882367"/>
              <a:gd name="connsiteY24" fmla="*/ 1343798 h 2639198"/>
              <a:gd name="connsiteX25" fmla="*/ 2309298 w 5882367"/>
              <a:gd name="connsiteY25" fmla="*/ 0 h 2639198"/>
              <a:gd name="connsiteX0" fmla="*/ 1318699 w 4891768"/>
              <a:gd name="connsiteY0" fmla="*/ 0 h 2639198"/>
              <a:gd name="connsiteX1" fmla="*/ 1547092 w 4891768"/>
              <a:gd name="connsiteY1" fmla="*/ 0 h 2639198"/>
              <a:gd name="connsiteX2" fmla="*/ 2133601 w 4891768"/>
              <a:gd name="connsiteY2" fmla="*/ 1038998 h 2639198"/>
              <a:gd name="connsiteX3" fmla="*/ 2323625 w 4891768"/>
              <a:gd name="connsiteY3" fmla="*/ 5075 h 2639198"/>
              <a:gd name="connsiteX4" fmla="*/ 2546942 w 4891768"/>
              <a:gd name="connsiteY4" fmla="*/ 5075 h 2639198"/>
              <a:gd name="connsiteX5" fmla="*/ 2743201 w 4891768"/>
              <a:gd name="connsiteY5" fmla="*/ 1191398 h 2639198"/>
              <a:gd name="connsiteX6" fmla="*/ 3490963 w 4891768"/>
              <a:gd name="connsiteY6" fmla="*/ 10151 h 2639198"/>
              <a:gd name="connsiteX7" fmla="*/ 3683827 w 4891768"/>
              <a:gd name="connsiteY7" fmla="*/ 5075 h 2639198"/>
              <a:gd name="connsiteX8" fmla="*/ 3352801 w 4891768"/>
              <a:gd name="connsiteY8" fmla="*/ 1267598 h 2639198"/>
              <a:gd name="connsiteX9" fmla="*/ 4800601 w 4891768"/>
              <a:gd name="connsiteY9" fmla="*/ 276998 h 2639198"/>
              <a:gd name="connsiteX10" fmla="*/ 3733801 w 4891768"/>
              <a:gd name="connsiteY10" fmla="*/ 1800998 h 2639198"/>
              <a:gd name="connsiteX11" fmla="*/ 4891768 w 4891768"/>
              <a:gd name="connsiteY11" fmla="*/ 1568293 h 2639198"/>
              <a:gd name="connsiteX12" fmla="*/ 4891768 w 4891768"/>
              <a:gd name="connsiteY12" fmla="*/ 1842363 h 2639198"/>
              <a:gd name="connsiteX13" fmla="*/ 4038601 w 4891768"/>
              <a:gd name="connsiteY13" fmla="*/ 2334398 h 2639198"/>
              <a:gd name="connsiteX14" fmla="*/ 4891768 w 4891768"/>
              <a:gd name="connsiteY14" fmla="*/ 2471710 h 2639198"/>
              <a:gd name="connsiteX15" fmla="*/ 4891768 w 4891768"/>
              <a:gd name="connsiteY15" fmla="*/ 2639198 h 2639198"/>
              <a:gd name="connsiteX16" fmla="*/ 24477 w 4891768"/>
              <a:gd name="connsiteY16" fmla="*/ 2639198 h 2639198"/>
              <a:gd name="connsiteX17" fmla="*/ 24477 w 4891768"/>
              <a:gd name="connsiteY17" fmla="*/ 2471710 h 2639198"/>
              <a:gd name="connsiteX18" fmla="*/ 914401 w 4891768"/>
              <a:gd name="connsiteY18" fmla="*/ 2334398 h 2639198"/>
              <a:gd name="connsiteX19" fmla="*/ 14326 w 4891768"/>
              <a:gd name="connsiteY19" fmla="*/ 1695177 h 2639198"/>
              <a:gd name="connsiteX20" fmla="*/ 24477 w 4891768"/>
              <a:gd name="connsiteY20" fmla="*/ 1410956 h 2639198"/>
              <a:gd name="connsiteX21" fmla="*/ 1066801 w 4891768"/>
              <a:gd name="connsiteY21" fmla="*/ 1648598 h 2639198"/>
              <a:gd name="connsiteX22" fmla="*/ 0 w 4891768"/>
              <a:gd name="connsiteY22" fmla="*/ 200798 h 2639198"/>
              <a:gd name="connsiteX23" fmla="*/ 1600201 w 4891768"/>
              <a:gd name="connsiteY23" fmla="*/ 1343798 h 2639198"/>
              <a:gd name="connsiteX24" fmla="*/ 1318699 w 4891768"/>
              <a:gd name="connsiteY24" fmla="*/ 0 h 2639198"/>
              <a:gd name="connsiteX0" fmla="*/ 1318699 w 4891768"/>
              <a:gd name="connsiteY0" fmla="*/ 0 h 2639198"/>
              <a:gd name="connsiteX1" fmla="*/ 1547092 w 4891768"/>
              <a:gd name="connsiteY1" fmla="*/ 0 h 2639198"/>
              <a:gd name="connsiteX2" fmla="*/ 2133601 w 4891768"/>
              <a:gd name="connsiteY2" fmla="*/ 1038998 h 2639198"/>
              <a:gd name="connsiteX3" fmla="*/ 2323625 w 4891768"/>
              <a:gd name="connsiteY3" fmla="*/ 5075 h 2639198"/>
              <a:gd name="connsiteX4" fmla="*/ 2546942 w 4891768"/>
              <a:gd name="connsiteY4" fmla="*/ 5075 h 2639198"/>
              <a:gd name="connsiteX5" fmla="*/ 2743201 w 4891768"/>
              <a:gd name="connsiteY5" fmla="*/ 1191398 h 2639198"/>
              <a:gd name="connsiteX6" fmla="*/ 3490963 w 4891768"/>
              <a:gd name="connsiteY6" fmla="*/ 10151 h 2639198"/>
              <a:gd name="connsiteX7" fmla="*/ 3683827 w 4891768"/>
              <a:gd name="connsiteY7" fmla="*/ 5075 h 2639198"/>
              <a:gd name="connsiteX8" fmla="*/ 3352801 w 4891768"/>
              <a:gd name="connsiteY8" fmla="*/ 1267598 h 2639198"/>
              <a:gd name="connsiteX9" fmla="*/ 4800601 w 4891768"/>
              <a:gd name="connsiteY9" fmla="*/ 276998 h 2639198"/>
              <a:gd name="connsiteX10" fmla="*/ 3733801 w 4891768"/>
              <a:gd name="connsiteY10" fmla="*/ 1800998 h 2639198"/>
              <a:gd name="connsiteX11" fmla="*/ 4891768 w 4891768"/>
              <a:gd name="connsiteY11" fmla="*/ 1568293 h 2639198"/>
              <a:gd name="connsiteX12" fmla="*/ 4891768 w 4891768"/>
              <a:gd name="connsiteY12" fmla="*/ 1842363 h 2639198"/>
              <a:gd name="connsiteX13" fmla="*/ 4038601 w 4891768"/>
              <a:gd name="connsiteY13" fmla="*/ 2334398 h 2639198"/>
              <a:gd name="connsiteX14" fmla="*/ 4891768 w 4891768"/>
              <a:gd name="connsiteY14" fmla="*/ 2471710 h 2639198"/>
              <a:gd name="connsiteX15" fmla="*/ 4891768 w 4891768"/>
              <a:gd name="connsiteY15" fmla="*/ 2639198 h 2639198"/>
              <a:gd name="connsiteX16" fmla="*/ 24477 w 4891768"/>
              <a:gd name="connsiteY16" fmla="*/ 2639198 h 2639198"/>
              <a:gd name="connsiteX17" fmla="*/ 24477 w 4891768"/>
              <a:gd name="connsiteY17" fmla="*/ 2471710 h 2639198"/>
              <a:gd name="connsiteX18" fmla="*/ 914401 w 4891768"/>
              <a:gd name="connsiteY18" fmla="*/ 2334398 h 2639198"/>
              <a:gd name="connsiteX19" fmla="*/ 186890 w 4891768"/>
              <a:gd name="connsiteY19" fmla="*/ 1705327 h 2639198"/>
              <a:gd name="connsiteX20" fmla="*/ 24477 w 4891768"/>
              <a:gd name="connsiteY20" fmla="*/ 1410956 h 2639198"/>
              <a:gd name="connsiteX21" fmla="*/ 1066801 w 4891768"/>
              <a:gd name="connsiteY21" fmla="*/ 1648598 h 2639198"/>
              <a:gd name="connsiteX22" fmla="*/ 0 w 4891768"/>
              <a:gd name="connsiteY22" fmla="*/ 200798 h 2639198"/>
              <a:gd name="connsiteX23" fmla="*/ 1600201 w 4891768"/>
              <a:gd name="connsiteY23" fmla="*/ 1343798 h 2639198"/>
              <a:gd name="connsiteX24" fmla="*/ 1318699 w 4891768"/>
              <a:gd name="connsiteY24" fmla="*/ 0 h 2639198"/>
              <a:gd name="connsiteX0" fmla="*/ 1318699 w 4891768"/>
              <a:gd name="connsiteY0" fmla="*/ 0 h 2639198"/>
              <a:gd name="connsiteX1" fmla="*/ 1547092 w 4891768"/>
              <a:gd name="connsiteY1" fmla="*/ 0 h 2639198"/>
              <a:gd name="connsiteX2" fmla="*/ 2133601 w 4891768"/>
              <a:gd name="connsiteY2" fmla="*/ 1038998 h 2639198"/>
              <a:gd name="connsiteX3" fmla="*/ 2323625 w 4891768"/>
              <a:gd name="connsiteY3" fmla="*/ 5075 h 2639198"/>
              <a:gd name="connsiteX4" fmla="*/ 2546942 w 4891768"/>
              <a:gd name="connsiteY4" fmla="*/ 5075 h 2639198"/>
              <a:gd name="connsiteX5" fmla="*/ 2743201 w 4891768"/>
              <a:gd name="connsiteY5" fmla="*/ 1191398 h 2639198"/>
              <a:gd name="connsiteX6" fmla="*/ 3490963 w 4891768"/>
              <a:gd name="connsiteY6" fmla="*/ 10151 h 2639198"/>
              <a:gd name="connsiteX7" fmla="*/ 3683827 w 4891768"/>
              <a:gd name="connsiteY7" fmla="*/ 5075 h 2639198"/>
              <a:gd name="connsiteX8" fmla="*/ 3352801 w 4891768"/>
              <a:gd name="connsiteY8" fmla="*/ 1267598 h 2639198"/>
              <a:gd name="connsiteX9" fmla="*/ 4800601 w 4891768"/>
              <a:gd name="connsiteY9" fmla="*/ 276998 h 2639198"/>
              <a:gd name="connsiteX10" fmla="*/ 3733801 w 4891768"/>
              <a:gd name="connsiteY10" fmla="*/ 1800998 h 2639198"/>
              <a:gd name="connsiteX11" fmla="*/ 4891768 w 4891768"/>
              <a:gd name="connsiteY11" fmla="*/ 1568293 h 2639198"/>
              <a:gd name="connsiteX12" fmla="*/ 4891768 w 4891768"/>
              <a:gd name="connsiteY12" fmla="*/ 1842363 h 2639198"/>
              <a:gd name="connsiteX13" fmla="*/ 4038601 w 4891768"/>
              <a:gd name="connsiteY13" fmla="*/ 2334398 h 2639198"/>
              <a:gd name="connsiteX14" fmla="*/ 4891768 w 4891768"/>
              <a:gd name="connsiteY14" fmla="*/ 2471710 h 2639198"/>
              <a:gd name="connsiteX15" fmla="*/ 4891768 w 4891768"/>
              <a:gd name="connsiteY15" fmla="*/ 2639198 h 2639198"/>
              <a:gd name="connsiteX16" fmla="*/ 24477 w 4891768"/>
              <a:gd name="connsiteY16" fmla="*/ 2639198 h 2639198"/>
              <a:gd name="connsiteX17" fmla="*/ 24477 w 4891768"/>
              <a:gd name="connsiteY17" fmla="*/ 2471710 h 2639198"/>
              <a:gd name="connsiteX18" fmla="*/ 914401 w 4891768"/>
              <a:gd name="connsiteY18" fmla="*/ 2334398 h 2639198"/>
              <a:gd name="connsiteX19" fmla="*/ 24477 w 4891768"/>
              <a:gd name="connsiteY19" fmla="*/ 1664724 h 2639198"/>
              <a:gd name="connsiteX20" fmla="*/ 24477 w 4891768"/>
              <a:gd name="connsiteY20" fmla="*/ 1410956 h 2639198"/>
              <a:gd name="connsiteX21" fmla="*/ 1066801 w 4891768"/>
              <a:gd name="connsiteY21" fmla="*/ 1648598 h 2639198"/>
              <a:gd name="connsiteX22" fmla="*/ 0 w 4891768"/>
              <a:gd name="connsiteY22" fmla="*/ 200798 h 2639198"/>
              <a:gd name="connsiteX23" fmla="*/ 1600201 w 4891768"/>
              <a:gd name="connsiteY23" fmla="*/ 1343798 h 2639198"/>
              <a:gd name="connsiteX24" fmla="*/ 1318699 w 4891768"/>
              <a:gd name="connsiteY24" fmla="*/ 0 h 2639198"/>
              <a:gd name="connsiteX0" fmla="*/ 1318699 w 4891768"/>
              <a:gd name="connsiteY0" fmla="*/ 0 h 2639198"/>
              <a:gd name="connsiteX1" fmla="*/ 1547092 w 4891768"/>
              <a:gd name="connsiteY1" fmla="*/ 0 h 2639198"/>
              <a:gd name="connsiteX2" fmla="*/ 2133601 w 4891768"/>
              <a:gd name="connsiteY2" fmla="*/ 1038998 h 2639198"/>
              <a:gd name="connsiteX3" fmla="*/ 2323625 w 4891768"/>
              <a:gd name="connsiteY3" fmla="*/ 5075 h 2639198"/>
              <a:gd name="connsiteX4" fmla="*/ 2546942 w 4891768"/>
              <a:gd name="connsiteY4" fmla="*/ 5075 h 2639198"/>
              <a:gd name="connsiteX5" fmla="*/ 2743201 w 4891768"/>
              <a:gd name="connsiteY5" fmla="*/ 1191398 h 2639198"/>
              <a:gd name="connsiteX6" fmla="*/ 3490963 w 4891768"/>
              <a:gd name="connsiteY6" fmla="*/ 10151 h 2639198"/>
              <a:gd name="connsiteX7" fmla="*/ 3683827 w 4891768"/>
              <a:gd name="connsiteY7" fmla="*/ 5075 h 2639198"/>
              <a:gd name="connsiteX8" fmla="*/ 3352801 w 4891768"/>
              <a:gd name="connsiteY8" fmla="*/ 1267598 h 2639198"/>
              <a:gd name="connsiteX9" fmla="*/ 4800601 w 4891768"/>
              <a:gd name="connsiteY9" fmla="*/ 276998 h 2639198"/>
              <a:gd name="connsiteX10" fmla="*/ 3733801 w 4891768"/>
              <a:gd name="connsiteY10" fmla="*/ 1800998 h 2639198"/>
              <a:gd name="connsiteX11" fmla="*/ 4891768 w 4891768"/>
              <a:gd name="connsiteY11" fmla="*/ 1568293 h 2639198"/>
              <a:gd name="connsiteX12" fmla="*/ 4891768 w 4891768"/>
              <a:gd name="connsiteY12" fmla="*/ 1842363 h 2639198"/>
              <a:gd name="connsiteX13" fmla="*/ 4038601 w 4891768"/>
              <a:gd name="connsiteY13" fmla="*/ 2334398 h 2639198"/>
              <a:gd name="connsiteX14" fmla="*/ 4891768 w 4891768"/>
              <a:gd name="connsiteY14" fmla="*/ 2471710 h 2639198"/>
              <a:gd name="connsiteX15" fmla="*/ 4891768 w 4891768"/>
              <a:gd name="connsiteY15" fmla="*/ 2639198 h 2639198"/>
              <a:gd name="connsiteX16" fmla="*/ 24477 w 4891768"/>
              <a:gd name="connsiteY16" fmla="*/ 2639198 h 2639198"/>
              <a:gd name="connsiteX17" fmla="*/ 24477 w 4891768"/>
              <a:gd name="connsiteY17" fmla="*/ 2471710 h 2639198"/>
              <a:gd name="connsiteX18" fmla="*/ 958348 w 4891768"/>
              <a:gd name="connsiteY18" fmla="*/ 2314373 h 2639198"/>
              <a:gd name="connsiteX19" fmla="*/ 24477 w 4891768"/>
              <a:gd name="connsiteY19" fmla="*/ 1664724 h 2639198"/>
              <a:gd name="connsiteX20" fmla="*/ 24477 w 4891768"/>
              <a:gd name="connsiteY20" fmla="*/ 1410956 h 2639198"/>
              <a:gd name="connsiteX21" fmla="*/ 1066801 w 4891768"/>
              <a:gd name="connsiteY21" fmla="*/ 1648598 h 2639198"/>
              <a:gd name="connsiteX22" fmla="*/ 0 w 4891768"/>
              <a:gd name="connsiteY22" fmla="*/ 200798 h 2639198"/>
              <a:gd name="connsiteX23" fmla="*/ 1600201 w 4891768"/>
              <a:gd name="connsiteY23" fmla="*/ 1343798 h 2639198"/>
              <a:gd name="connsiteX24" fmla="*/ 1318699 w 4891768"/>
              <a:gd name="connsiteY24" fmla="*/ 0 h 2639198"/>
              <a:gd name="connsiteX0" fmla="*/ 1318699 w 4891768"/>
              <a:gd name="connsiteY0" fmla="*/ 0 h 2639198"/>
              <a:gd name="connsiteX1" fmla="*/ 1547092 w 4891768"/>
              <a:gd name="connsiteY1" fmla="*/ 0 h 2639198"/>
              <a:gd name="connsiteX2" fmla="*/ 2133601 w 4891768"/>
              <a:gd name="connsiteY2" fmla="*/ 1038998 h 2639198"/>
              <a:gd name="connsiteX3" fmla="*/ 2323625 w 4891768"/>
              <a:gd name="connsiteY3" fmla="*/ 5075 h 2639198"/>
              <a:gd name="connsiteX4" fmla="*/ 2546942 w 4891768"/>
              <a:gd name="connsiteY4" fmla="*/ 5075 h 2639198"/>
              <a:gd name="connsiteX5" fmla="*/ 2743201 w 4891768"/>
              <a:gd name="connsiteY5" fmla="*/ 1191398 h 2639198"/>
              <a:gd name="connsiteX6" fmla="*/ 3490963 w 4891768"/>
              <a:gd name="connsiteY6" fmla="*/ 10151 h 2639198"/>
              <a:gd name="connsiteX7" fmla="*/ 3683827 w 4891768"/>
              <a:gd name="connsiteY7" fmla="*/ 5075 h 2639198"/>
              <a:gd name="connsiteX8" fmla="*/ 3352801 w 4891768"/>
              <a:gd name="connsiteY8" fmla="*/ 1267598 h 2639198"/>
              <a:gd name="connsiteX9" fmla="*/ 4800601 w 4891768"/>
              <a:gd name="connsiteY9" fmla="*/ 276998 h 2639198"/>
              <a:gd name="connsiteX10" fmla="*/ 3733801 w 4891768"/>
              <a:gd name="connsiteY10" fmla="*/ 1800998 h 2639198"/>
              <a:gd name="connsiteX11" fmla="*/ 4891768 w 4891768"/>
              <a:gd name="connsiteY11" fmla="*/ 1568293 h 2639198"/>
              <a:gd name="connsiteX12" fmla="*/ 4891768 w 4891768"/>
              <a:gd name="connsiteY12" fmla="*/ 1842363 h 2639198"/>
              <a:gd name="connsiteX13" fmla="*/ 4038601 w 4891768"/>
              <a:gd name="connsiteY13" fmla="*/ 2334398 h 2639198"/>
              <a:gd name="connsiteX14" fmla="*/ 4891768 w 4891768"/>
              <a:gd name="connsiteY14" fmla="*/ 2471710 h 2639198"/>
              <a:gd name="connsiteX15" fmla="*/ 4891768 w 4891768"/>
              <a:gd name="connsiteY15" fmla="*/ 2639198 h 2639198"/>
              <a:gd name="connsiteX16" fmla="*/ 24477 w 4891768"/>
              <a:gd name="connsiteY16" fmla="*/ 2639198 h 2639198"/>
              <a:gd name="connsiteX17" fmla="*/ 24477 w 4891768"/>
              <a:gd name="connsiteY17" fmla="*/ 2471710 h 2639198"/>
              <a:gd name="connsiteX18" fmla="*/ 958348 w 4891768"/>
              <a:gd name="connsiteY18" fmla="*/ 2314373 h 2639198"/>
              <a:gd name="connsiteX19" fmla="*/ 24477 w 4891768"/>
              <a:gd name="connsiteY19" fmla="*/ 1664724 h 2639198"/>
              <a:gd name="connsiteX20" fmla="*/ 24477 w 4891768"/>
              <a:gd name="connsiteY20" fmla="*/ 1410956 h 2639198"/>
              <a:gd name="connsiteX21" fmla="*/ 1120760 w 4891768"/>
              <a:gd name="connsiteY21" fmla="*/ 1705327 h 2639198"/>
              <a:gd name="connsiteX22" fmla="*/ 0 w 4891768"/>
              <a:gd name="connsiteY22" fmla="*/ 200798 h 2639198"/>
              <a:gd name="connsiteX23" fmla="*/ 1600201 w 4891768"/>
              <a:gd name="connsiteY23" fmla="*/ 1343798 h 2639198"/>
              <a:gd name="connsiteX24" fmla="*/ 1318699 w 4891768"/>
              <a:gd name="connsiteY24" fmla="*/ 0 h 2639198"/>
              <a:gd name="connsiteX0" fmla="*/ 1294222 w 4867291"/>
              <a:gd name="connsiteY0" fmla="*/ 0 h 2639198"/>
              <a:gd name="connsiteX1" fmla="*/ 1522615 w 4867291"/>
              <a:gd name="connsiteY1" fmla="*/ 0 h 2639198"/>
              <a:gd name="connsiteX2" fmla="*/ 2109124 w 4867291"/>
              <a:gd name="connsiteY2" fmla="*/ 1038998 h 2639198"/>
              <a:gd name="connsiteX3" fmla="*/ 2299148 w 4867291"/>
              <a:gd name="connsiteY3" fmla="*/ 5075 h 2639198"/>
              <a:gd name="connsiteX4" fmla="*/ 2522465 w 4867291"/>
              <a:gd name="connsiteY4" fmla="*/ 5075 h 2639198"/>
              <a:gd name="connsiteX5" fmla="*/ 2718724 w 4867291"/>
              <a:gd name="connsiteY5" fmla="*/ 1191398 h 2639198"/>
              <a:gd name="connsiteX6" fmla="*/ 3466486 w 4867291"/>
              <a:gd name="connsiteY6" fmla="*/ 10151 h 2639198"/>
              <a:gd name="connsiteX7" fmla="*/ 3659350 w 4867291"/>
              <a:gd name="connsiteY7" fmla="*/ 5075 h 2639198"/>
              <a:gd name="connsiteX8" fmla="*/ 3328324 w 4867291"/>
              <a:gd name="connsiteY8" fmla="*/ 1267598 h 2639198"/>
              <a:gd name="connsiteX9" fmla="*/ 4776124 w 4867291"/>
              <a:gd name="connsiteY9" fmla="*/ 276998 h 2639198"/>
              <a:gd name="connsiteX10" fmla="*/ 3709324 w 4867291"/>
              <a:gd name="connsiteY10" fmla="*/ 1800998 h 2639198"/>
              <a:gd name="connsiteX11" fmla="*/ 4867291 w 4867291"/>
              <a:gd name="connsiteY11" fmla="*/ 1568293 h 2639198"/>
              <a:gd name="connsiteX12" fmla="*/ 4867291 w 4867291"/>
              <a:gd name="connsiteY12" fmla="*/ 1842363 h 2639198"/>
              <a:gd name="connsiteX13" fmla="*/ 4014124 w 4867291"/>
              <a:gd name="connsiteY13" fmla="*/ 2334398 h 2639198"/>
              <a:gd name="connsiteX14" fmla="*/ 4867291 w 4867291"/>
              <a:gd name="connsiteY14" fmla="*/ 2471710 h 2639198"/>
              <a:gd name="connsiteX15" fmla="*/ 4867291 w 4867291"/>
              <a:gd name="connsiteY15" fmla="*/ 2639198 h 2639198"/>
              <a:gd name="connsiteX16" fmla="*/ 0 w 4867291"/>
              <a:gd name="connsiteY16" fmla="*/ 2639198 h 2639198"/>
              <a:gd name="connsiteX17" fmla="*/ 0 w 4867291"/>
              <a:gd name="connsiteY17" fmla="*/ 2471710 h 2639198"/>
              <a:gd name="connsiteX18" fmla="*/ 933871 w 4867291"/>
              <a:gd name="connsiteY18" fmla="*/ 2314373 h 2639198"/>
              <a:gd name="connsiteX19" fmla="*/ 0 w 4867291"/>
              <a:gd name="connsiteY19" fmla="*/ 1664724 h 2639198"/>
              <a:gd name="connsiteX20" fmla="*/ 0 w 4867291"/>
              <a:gd name="connsiteY20" fmla="*/ 1410956 h 2639198"/>
              <a:gd name="connsiteX21" fmla="*/ 1096283 w 4867291"/>
              <a:gd name="connsiteY21" fmla="*/ 1705327 h 2639198"/>
              <a:gd name="connsiteX22" fmla="*/ 162413 w 4867291"/>
              <a:gd name="connsiteY22" fmla="*/ 284221 h 2639198"/>
              <a:gd name="connsiteX23" fmla="*/ 1575724 w 4867291"/>
              <a:gd name="connsiteY23" fmla="*/ 1343798 h 2639198"/>
              <a:gd name="connsiteX24" fmla="*/ 1294222 w 4867291"/>
              <a:gd name="connsiteY24" fmla="*/ 0 h 2639198"/>
              <a:gd name="connsiteX0" fmla="*/ 1294222 w 4867291"/>
              <a:gd name="connsiteY0" fmla="*/ 0 h 2639198"/>
              <a:gd name="connsiteX1" fmla="*/ 1522615 w 4867291"/>
              <a:gd name="connsiteY1" fmla="*/ 0 h 2639198"/>
              <a:gd name="connsiteX2" fmla="*/ 2109124 w 4867291"/>
              <a:gd name="connsiteY2" fmla="*/ 1038998 h 2639198"/>
              <a:gd name="connsiteX3" fmla="*/ 2299148 w 4867291"/>
              <a:gd name="connsiteY3" fmla="*/ 5075 h 2639198"/>
              <a:gd name="connsiteX4" fmla="*/ 2522465 w 4867291"/>
              <a:gd name="connsiteY4" fmla="*/ 5075 h 2639198"/>
              <a:gd name="connsiteX5" fmla="*/ 2718724 w 4867291"/>
              <a:gd name="connsiteY5" fmla="*/ 1191398 h 2639198"/>
              <a:gd name="connsiteX6" fmla="*/ 3466486 w 4867291"/>
              <a:gd name="connsiteY6" fmla="*/ 10151 h 2639198"/>
              <a:gd name="connsiteX7" fmla="*/ 3659350 w 4867291"/>
              <a:gd name="connsiteY7" fmla="*/ 5075 h 2639198"/>
              <a:gd name="connsiteX8" fmla="*/ 3328324 w 4867291"/>
              <a:gd name="connsiteY8" fmla="*/ 1267598 h 2639198"/>
              <a:gd name="connsiteX9" fmla="*/ 4776124 w 4867291"/>
              <a:gd name="connsiteY9" fmla="*/ 276998 h 2639198"/>
              <a:gd name="connsiteX10" fmla="*/ 3709324 w 4867291"/>
              <a:gd name="connsiteY10" fmla="*/ 1800998 h 2639198"/>
              <a:gd name="connsiteX11" fmla="*/ 4867291 w 4867291"/>
              <a:gd name="connsiteY11" fmla="*/ 1568293 h 2639198"/>
              <a:gd name="connsiteX12" fmla="*/ 4867291 w 4867291"/>
              <a:gd name="connsiteY12" fmla="*/ 1842363 h 2639198"/>
              <a:gd name="connsiteX13" fmla="*/ 4014124 w 4867291"/>
              <a:gd name="connsiteY13" fmla="*/ 2334398 h 2639198"/>
              <a:gd name="connsiteX14" fmla="*/ 4867291 w 4867291"/>
              <a:gd name="connsiteY14" fmla="*/ 2471710 h 2639198"/>
              <a:gd name="connsiteX15" fmla="*/ 4867291 w 4867291"/>
              <a:gd name="connsiteY15" fmla="*/ 2639198 h 2639198"/>
              <a:gd name="connsiteX16" fmla="*/ 0 w 4867291"/>
              <a:gd name="connsiteY16" fmla="*/ 2639198 h 2639198"/>
              <a:gd name="connsiteX17" fmla="*/ 0 w 4867291"/>
              <a:gd name="connsiteY17" fmla="*/ 2471710 h 2639198"/>
              <a:gd name="connsiteX18" fmla="*/ 933871 w 4867291"/>
              <a:gd name="connsiteY18" fmla="*/ 2314373 h 2639198"/>
              <a:gd name="connsiteX19" fmla="*/ 0 w 4867291"/>
              <a:gd name="connsiteY19" fmla="*/ 1664724 h 2639198"/>
              <a:gd name="connsiteX20" fmla="*/ 0 w 4867291"/>
              <a:gd name="connsiteY20" fmla="*/ 1410956 h 2639198"/>
              <a:gd name="connsiteX21" fmla="*/ 1096283 w 4867291"/>
              <a:gd name="connsiteY21" fmla="*/ 1705327 h 2639198"/>
              <a:gd name="connsiteX22" fmla="*/ 81207 w 4867291"/>
              <a:gd name="connsiteY22" fmla="*/ 284221 h 2639198"/>
              <a:gd name="connsiteX23" fmla="*/ 1575724 w 4867291"/>
              <a:gd name="connsiteY23" fmla="*/ 1343798 h 2639198"/>
              <a:gd name="connsiteX24" fmla="*/ 1294222 w 4867291"/>
              <a:gd name="connsiteY24" fmla="*/ 0 h 2639198"/>
              <a:gd name="connsiteX0" fmla="*/ 1294222 w 4867291"/>
              <a:gd name="connsiteY0" fmla="*/ 0 h 2639198"/>
              <a:gd name="connsiteX1" fmla="*/ 1522615 w 4867291"/>
              <a:gd name="connsiteY1" fmla="*/ 0 h 2639198"/>
              <a:gd name="connsiteX2" fmla="*/ 2109124 w 4867291"/>
              <a:gd name="connsiteY2" fmla="*/ 1038998 h 2639198"/>
              <a:gd name="connsiteX3" fmla="*/ 2273771 w 4867291"/>
              <a:gd name="connsiteY3" fmla="*/ 121809 h 2639198"/>
              <a:gd name="connsiteX4" fmla="*/ 2522465 w 4867291"/>
              <a:gd name="connsiteY4" fmla="*/ 5075 h 2639198"/>
              <a:gd name="connsiteX5" fmla="*/ 2718724 w 4867291"/>
              <a:gd name="connsiteY5" fmla="*/ 1191398 h 2639198"/>
              <a:gd name="connsiteX6" fmla="*/ 3466486 w 4867291"/>
              <a:gd name="connsiteY6" fmla="*/ 10151 h 2639198"/>
              <a:gd name="connsiteX7" fmla="*/ 3659350 w 4867291"/>
              <a:gd name="connsiteY7" fmla="*/ 5075 h 2639198"/>
              <a:gd name="connsiteX8" fmla="*/ 3328324 w 4867291"/>
              <a:gd name="connsiteY8" fmla="*/ 1267598 h 2639198"/>
              <a:gd name="connsiteX9" fmla="*/ 4776124 w 4867291"/>
              <a:gd name="connsiteY9" fmla="*/ 276998 h 2639198"/>
              <a:gd name="connsiteX10" fmla="*/ 3709324 w 4867291"/>
              <a:gd name="connsiteY10" fmla="*/ 1800998 h 2639198"/>
              <a:gd name="connsiteX11" fmla="*/ 4867291 w 4867291"/>
              <a:gd name="connsiteY11" fmla="*/ 1568293 h 2639198"/>
              <a:gd name="connsiteX12" fmla="*/ 4867291 w 4867291"/>
              <a:gd name="connsiteY12" fmla="*/ 1842363 h 2639198"/>
              <a:gd name="connsiteX13" fmla="*/ 4014124 w 4867291"/>
              <a:gd name="connsiteY13" fmla="*/ 2334398 h 2639198"/>
              <a:gd name="connsiteX14" fmla="*/ 4867291 w 4867291"/>
              <a:gd name="connsiteY14" fmla="*/ 2471710 h 2639198"/>
              <a:gd name="connsiteX15" fmla="*/ 4867291 w 4867291"/>
              <a:gd name="connsiteY15" fmla="*/ 2639198 h 2639198"/>
              <a:gd name="connsiteX16" fmla="*/ 0 w 4867291"/>
              <a:gd name="connsiteY16" fmla="*/ 2639198 h 2639198"/>
              <a:gd name="connsiteX17" fmla="*/ 0 w 4867291"/>
              <a:gd name="connsiteY17" fmla="*/ 2471710 h 2639198"/>
              <a:gd name="connsiteX18" fmla="*/ 933871 w 4867291"/>
              <a:gd name="connsiteY18" fmla="*/ 2314373 h 2639198"/>
              <a:gd name="connsiteX19" fmla="*/ 0 w 4867291"/>
              <a:gd name="connsiteY19" fmla="*/ 1664724 h 2639198"/>
              <a:gd name="connsiteX20" fmla="*/ 0 w 4867291"/>
              <a:gd name="connsiteY20" fmla="*/ 1410956 h 2639198"/>
              <a:gd name="connsiteX21" fmla="*/ 1096283 w 4867291"/>
              <a:gd name="connsiteY21" fmla="*/ 1705327 h 2639198"/>
              <a:gd name="connsiteX22" fmla="*/ 81207 w 4867291"/>
              <a:gd name="connsiteY22" fmla="*/ 284221 h 2639198"/>
              <a:gd name="connsiteX23" fmla="*/ 1575724 w 4867291"/>
              <a:gd name="connsiteY23" fmla="*/ 1343798 h 2639198"/>
              <a:gd name="connsiteX24" fmla="*/ 1294222 w 4867291"/>
              <a:gd name="connsiteY24" fmla="*/ 0 h 2639198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22465 w 4867291"/>
              <a:gd name="connsiteY4" fmla="*/ 5076 h 2639199"/>
              <a:gd name="connsiteX5" fmla="*/ 2718724 w 4867291"/>
              <a:gd name="connsiteY5" fmla="*/ 1191399 h 2639199"/>
              <a:gd name="connsiteX6" fmla="*/ 3466486 w 4867291"/>
              <a:gd name="connsiteY6" fmla="*/ 10152 h 2639199"/>
              <a:gd name="connsiteX7" fmla="*/ 3659350 w 4867291"/>
              <a:gd name="connsiteY7" fmla="*/ 5076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17390 w 4867291"/>
              <a:gd name="connsiteY4" fmla="*/ 81207 h 2639199"/>
              <a:gd name="connsiteX5" fmla="*/ 2718724 w 4867291"/>
              <a:gd name="connsiteY5" fmla="*/ 1191399 h 2639199"/>
              <a:gd name="connsiteX6" fmla="*/ 3466486 w 4867291"/>
              <a:gd name="connsiteY6" fmla="*/ 10152 h 2639199"/>
              <a:gd name="connsiteX7" fmla="*/ 3659350 w 4867291"/>
              <a:gd name="connsiteY7" fmla="*/ 5076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66486 w 4867291"/>
              <a:gd name="connsiteY6" fmla="*/ 10152 h 2639199"/>
              <a:gd name="connsiteX7" fmla="*/ 3659350 w 4867291"/>
              <a:gd name="connsiteY7" fmla="*/ 5076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51260 w 4867291"/>
              <a:gd name="connsiteY6" fmla="*/ 121810 h 2639199"/>
              <a:gd name="connsiteX7" fmla="*/ 3659350 w 4867291"/>
              <a:gd name="connsiteY7" fmla="*/ 5076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91863 w 4867291"/>
              <a:gd name="connsiteY6" fmla="*/ 1 h 2639199"/>
              <a:gd name="connsiteX7" fmla="*/ 3659350 w 4867291"/>
              <a:gd name="connsiteY7" fmla="*/ 5076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91863 w 4867291"/>
              <a:gd name="connsiteY6" fmla="*/ 1 h 2639199"/>
              <a:gd name="connsiteX7" fmla="*/ 3573069 w 4867291"/>
              <a:gd name="connsiteY7" fmla="*/ 121810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91863 w 4867291"/>
              <a:gd name="connsiteY6" fmla="*/ 1 h 2639199"/>
              <a:gd name="connsiteX7" fmla="*/ 3654275 w 4867291"/>
              <a:gd name="connsiteY7" fmla="*/ 1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867291 w 4867291"/>
              <a:gd name="connsiteY11" fmla="*/ 1568294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67291"/>
              <a:gd name="connsiteY0" fmla="*/ 1 h 2639199"/>
              <a:gd name="connsiteX1" fmla="*/ 1522615 w 4867291"/>
              <a:gd name="connsiteY1" fmla="*/ 1 h 2639199"/>
              <a:gd name="connsiteX2" fmla="*/ 2109124 w 4867291"/>
              <a:gd name="connsiteY2" fmla="*/ 1038999 h 2639199"/>
              <a:gd name="connsiteX3" fmla="*/ 2314374 w 4867291"/>
              <a:gd name="connsiteY3" fmla="*/ 0 h 2639199"/>
              <a:gd name="connsiteX4" fmla="*/ 2557993 w 4867291"/>
              <a:gd name="connsiteY4" fmla="*/ 1 h 2639199"/>
              <a:gd name="connsiteX5" fmla="*/ 2718724 w 4867291"/>
              <a:gd name="connsiteY5" fmla="*/ 1191399 h 2639199"/>
              <a:gd name="connsiteX6" fmla="*/ 3491863 w 4867291"/>
              <a:gd name="connsiteY6" fmla="*/ 1 h 2639199"/>
              <a:gd name="connsiteX7" fmla="*/ 3654275 w 4867291"/>
              <a:gd name="connsiteY7" fmla="*/ 1 h 2639199"/>
              <a:gd name="connsiteX8" fmla="*/ 3328324 w 4867291"/>
              <a:gd name="connsiteY8" fmla="*/ 1267599 h 2639199"/>
              <a:gd name="connsiteX9" fmla="*/ 4776124 w 4867291"/>
              <a:gd name="connsiteY9" fmla="*/ 276999 h 2639199"/>
              <a:gd name="connsiteX10" fmla="*/ 3709324 w 4867291"/>
              <a:gd name="connsiteY10" fmla="*/ 1800999 h 2639199"/>
              <a:gd name="connsiteX11" fmla="*/ 4791160 w 4867291"/>
              <a:gd name="connsiteY11" fmla="*/ 1624122 h 2639199"/>
              <a:gd name="connsiteX12" fmla="*/ 4867291 w 4867291"/>
              <a:gd name="connsiteY12" fmla="*/ 1842364 h 2639199"/>
              <a:gd name="connsiteX13" fmla="*/ 4014124 w 4867291"/>
              <a:gd name="connsiteY13" fmla="*/ 2334399 h 2639199"/>
              <a:gd name="connsiteX14" fmla="*/ 4867291 w 4867291"/>
              <a:gd name="connsiteY14" fmla="*/ 2471711 h 2639199"/>
              <a:gd name="connsiteX15" fmla="*/ 4867291 w 4867291"/>
              <a:gd name="connsiteY15" fmla="*/ 2639199 h 2639199"/>
              <a:gd name="connsiteX16" fmla="*/ 0 w 4867291"/>
              <a:gd name="connsiteY16" fmla="*/ 2639199 h 2639199"/>
              <a:gd name="connsiteX17" fmla="*/ 0 w 4867291"/>
              <a:gd name="connsiteY17" fmla="*/ 2471711 h 2639199"/>
              <a:gd name="connsiteX18" fmla="*/ 933871 w 4867291"/>
              <a:gd name="connsiteY18" fmla="*/ 2314374 h 2639199"/>
              <a:gd name="connsiteX19" fmla="*/ 0 w 4867291"/>
              <a:gd name="connsiteY19" fmla="*/ 1664725 h 2639199"/>
              <a:gd name="connsiteX20" fmla="*/ 0 w 4867291"/>
              <a:gd name="connsiteY20" fmla="*/ 1410957 h 2639199"/>
              <a:gd name="connsiteX21" fmla="*/ 1096283 w 4867291"/>
              <a:gd name="connsiteY21" fmla="*/ 1705328 h 2639199"/>
              <a:gd name="connsiteX22" fmla="*/ 81207 w 4867291"/>
              <a:gd name="connsiteY22" fmla="*/ 284222 h 2639199"/>
              <a:gd name="connsiteX23" fmla="*/ 1575724 w 4867291"/>
              <a:gd name="connsiteY23" fmla="*/ 1343799 h 2639199"/>
              <a:gd name="connsiteX24" fmla="*/ 1294222 w 4867291"/>
              <a:gd name="connsiteY24" fmla="*/ 1 h 2639199"/>
              <a:gd name="connsiteX0" fmla="*/ 1294222 w 4872366"/>
              <a:gd name="connsiteY0" fmla="*/ 1 h 2639199"/>
              <a:gd name="connsiteX1" fmla="*/ 1522615 w 4872366"/>
              <a:gd name="connsiteY1" fmla="*/ 1 h 2639199"/>
              <a:gd name="connsiteX2" fmla="*/ 2109124 w 4872366"/>
              <a:gd name="connsiteY2" fmla="*/ 1038999 h 2639199"/>
              <a:gd name="connsiteX3" fmla="*/ 2314374 w 4872366"/>
              <a:gd name="connsiteY3" fmla="*/ 0 h 2639199"/>
              <a:gd name="connsiteX4" fmla="*/ 2557993 w 4872366"/>
              <a:gd name="connsiteY4" fmla="*/ 1 h 2639199"/>
              <a:gd name="connsiteX5" fmla="*/ 2718724 w 4872366"/>
              <a:gd name="connsiteY5" fmla="*/ 1191399 h 2639199"/>
              <a:gd name="connsiteX6" fmla="*/ 3491863 w 4872366"/>
              <a:gd name="connsiteY6" fmla="*/ 1 h 2639199"/>
              <a:gd name="connsiteX7" fmla="*/ 3654275 w 4872366"/>
              <a:gd name="connsiteY7" fmla="*/ 1 h 2639199"/>
              <a:gd name="connsiteX8" fmla="*/ 3328324 w 4872366"/>
              <a:gd name="connsiteY8" fmla="*/ 1267599 h 2639199"/>
              <a:gd name="connsiteX9" fmla="*/ 4776124 w 4872366"/>
              <a:gd name="connsiteY9" fmla="*/ 276999 h 2639199"/>
              <a:gd name="connsiteX10" fmla="*/ 3709324 w 4872366"/>
              <a:gd name="connsiteY10" fmla="*/ 1800999 h 2639199"/>
              <a:gd name="connsiteX11" fmla="*/ 4872366 w 4872366"/>
              <a:gd name="connsiteY11" fmla="*/ 1583519 h 2639199"/>
              <a:gd name="connsiteX12" fmla="*/ 4867291 w 4872366"/>
              <a:gd name="connsiteY12" fmla="*/ 1842364 h 2639199"/>
              <a:gd name="connsiteX13" fmla="*/ 4014124 w 4872366"/>
              <a:gd name="connsiteY13" fmla="*/ 2334399 h 2639199"/>
              <a:gd name="connsiteX14" fmla="*/ 4867291 w 4872366"/>
              <a:gd name="connsiteY14" fmla="*/ 2471711 h 2639199"/>
              <a:gd name="connsiteX15" fmla="*/ 4867291 w 4872366"/>
              <a:gd name="connsiteY15" fmla="*/ 2639199 h 2639199"/>
              <a:gd name="connsiteX16" fmla="*/ 0 w 4872366"/>
              <a:gd name="connsiteY16" fmla="*/ 2639199 h 2639199"/>
              <a:gd name="connsiteX17" fmla="*/ 0 w 4872366"/>
              <a:gd name="connsiteY17" fmla="*/ 2471711 h 2639199"/>
              <a:gd name="connsiteX18" fmla="*/ 933871 w 4872366"/>
              <a:gd name="connsiteY18" fmla="*/ 2314374 h 2639199"/>
              <a:gd name="connsiteX19" fmla="*/ 0 w 4872366"/>
              <a:gd name="connsiteY19" fmla="*/ 1664725 h 2639199"/>
              <a:gd name="connsiteX20" fmla="*/ 0 w 4872366"/>
              <a:gd name="connsiteY20" fmla="*/ 1410957 h 2639199"/>
              <a:gd name="connsiteX21" fmla="*/ 1096283 w 4872366"/>
              <a:gd name="connsiteY21" fmla="*/ 1705328 h 2639199"/>
              <a:gd name="connsiteX22" fmla="*/ 81207 w 4872366"/>
              <a:gd name="connsiteY22" fmla="*/ 284222 h 2639199"/>
              <a:gd name="connsiteX23" fmla="*/ 1575724 w 4872366"/>
              <a:gd name="connsiteY23" fmla="*/ 1343799 h 2639199"/>
              <a:gd name="connsiteX24" fmla="*/ 1294222 w 4872366"/>
              <a:gd name="connsiteY24" fmla="*/ 1 h 2639199"/>
              <a:gd name="connsiteX0" fmla="*/ 1294222 w 4872366"/>
              <a:gd name="connsiteY0" fmla="*/ 1 h 2639199"/>
              <a:gd name="connsiteX1" fmla="*/ 1522615 w 4872366"/>
              <a:gd name="connsiteY1" fmla="*/ 1 h 2639199"/>
              <a:gd name="connsiteX2" fmla="*/ 2109124 w 4872366"/>
              <a:gd name="connsiteY2" fmla="*/ 1038999 h 2639199"/>
              <a:gd name="connsiteX3" fmla="*/ 2314374 w 4872366"/>
              <a:gd name="connsiteY3" fmla="*/ 0 h 2639199"/>
              <a:gd name="connsiteX4" fmla="*/ 2557993 w 4872366"/>
              <a:gd name="connsiteY4" fmla="*/ 1 h 2639199"/>
              <a:gd name="connsiteX5" fmla="*/ 2718724 w 4872366"/>
              <a:gd name="connsiteY5" fmla="*/ 1191399 h 2639199"/>
              <a:gd name="connsiteX6" fmla="*/ 3491863 w 4872366"/>
              <a:gd name="connsiteY6" fmla="*/ 1 h 2639199"/>
              <a:gd name="connsiteX7" fmla="*/ 3654275 w 4872366"/>
              <a:gd name="connsiteY7" fmla="*/ 1 h 2639199"/>
              <a:gd name="connsiteX8" fmla="*/ 3328324 w 4872366"/>
              <a:gd name="connsiteY8" fmla="*/ 1267599 h 2639199"/>
              <a:gd name="connsiteX9" fmla="*/ 4776124 w 4872366"/>
              <a:gd name="connsiteY9" fmla="*/ 276999 h 2639199"/>
              <a:gd name="connsiteX10" fmla="*/ 3709324 w 4872366"/>
              <a:gd name="connsiteY10" fmla="*/ 1800999 h 2639199"/>
              <a:gd name="connsiteX11" fmla="*/ 4872366 w 4872366"/>
              <a:gd name="connsiteY11" fmla="*/ 1583519 h 2639199"/>
              <a:gd name="connsiteX12" fmla="*/ 4791160 w 4872366"/>
              <a:gd name="connsiteY12" fmla="*/ 1908344 h 2639199"/>
              <a:gd name="connsiteX13" fmla="*/ 4014124 w 4872366"/>
              <a:gd name="connsiteY13" fmla="*/ 2334399 h 2639199"/>
              <a:gd name="connsiteX14" fmla="*/ 4867291 w 4872366"/>
              <a:gd name="connsiteY14" fmla="*/ 2471711 h 2639199"/>
              <a:gd name="connsiteX15" fmla="*/ 4867291 w 4872366"/>
              <a:gd name="connsiteY15" fmla="*/ 2639199 h 2639199"/>
              <a:gd name="connsiteX16" fmla="*/ 0 w 4872366"/>
              <a:gd name="connsiteY16" fmla="*/ 2639199 h 2639199"/>
              <a:gd name="connsiteX17" fmla="*/ 0 w 4872366"/>
              <a:gd name="connsiteY17" fmla="*/ 2471711 h 2639199"/>
              <a:gd name="connsiteX18" fmla="*/ 933871 w 4872366"/>
              <a:gd name="connsiteY18" fmla="*/ 2314374 h 2639199"/>
              <a:gd name="connsiteX19" fmla="*/ 0 w 4872366"/>
              <a:gd name="connsiteY19" fmla="*/ 1664725 h 2639199"/>
              <a:gd name="connsiteX20" fmla="*/ 0 w 4872366"/>
              <a:gd name="connsiteY20" fmla="*/ 1410957 h 2639199"/>
              <a:gd name="connsiteX21" fmla="*/ 1096283 w 4872366"/>
              <a:gd name="connsiteY21" fmla="*/ 1705328 h 2639199"/>
              <a:gd name="connsiteX22" fmla="*/ 81207 w 4872366"/>
              <a:gd name="connsiteY22" fmla="*/ 284222 h 2639199"/>
              <a:gd name="connsiteX23" fmla="*/ 1575724 w 4872366"/>
              <a:gd name="connsiteY23" fmla="*/ 1343799 h 2639199"/>
              <a:gd name="connsiteX24" fmla="*/ 1294222 w 4872366"/>
              <a:gd name="connsiteY24" fmla="*/ 1 h 2639199"/>
              <a:gd name="connsiteX0" fmla="*/ 1294222 w 4872367"/>
              <a:gd name="connsiteY0" fmla="*/ 1 h 2639199"/>
              <a:gd name="connsiteX1" fmla="*/ 1522615 w 4872367"/>
              <a:gd name="connsiteY1" fmla="*/ 1 h 2639199"/>
              <a:gd name="connsiteX2" fmla="*/ 2109124 w 4872367"/>
              <a:gd name="connsiteY2" fmla="*/ 1038999 h 2639199"/>
              <a:gd name="connsiteX3" fmla="*/ 2314374 w 4872367"/>
              <a:gd name="connsiteY3" fmla="*/ 0 h 2639199"/>
              <a:gd name="connsiteX4" fmla="*/ 2557993 w 4872367"/>
              <a:gd name="connsiteY4" fmla="*/ 1 h 2639199"/>
              <a:gd name="connsiteX5" fmla="*/ 2718724 w 4872367"/>
              <a:gd name="connsiteY5" fmla="*/ 1191399 h 2639199"/>
              <a:gd name="connsiteX6" fmla="*/ 3491863 w 4872367"/>
              <a:gd name="connsiteY6" fmla="*/ 1 h 2639199"/>
              <a:gd name="connsiteX7" fmla="*/ 3654275 w 4872367"/>
              <a:gd name="connsiteY7" fmla="*/ 1 h 2639199"/>
              <a:gd name="connsiteX8" fmla="*/ 3328324 w 4872367"/>
              <a:gd name="connsiteY8" fmla="*/ 1267599 h 2639199"/>
              <a:gd name="connsiteX9" fmla="*/ 4776124 w 4872367"/>
              <a:gd name="connsiteY9" fmla="*/ 276999 h 2639199"/>
              <a:gd name="connsiteX10" fmla="*/ 3709324 w 4872367"/>
              <a:gd name="connsiteY10" fmla="*/ 1800999 h 2639199"/>
              <a:gd name="connsiteX11" fmla="*/ 4872366 w 4872367"/>
              <a:gd name="connsiteY11" fmla="*/ 1583519 h 2639199"/>
              <a:gd name="connsiteX12" fmla="*/ 4872367 w 4872367"/>
              <a:gd name="connsiteY12" fmla="*/ 1827138 h 2639199"/>
              <a:gd name="connsiteX13" fmla="*/ 4014124 w 4872367"/>
              <a:gd name="connsiteY13" fmla="*/ 2334399 h 2639199"/>
              <a:gd name="connsiteX14" fmla="*/ 4867291 w 4872367"/>
              <a:gd name="connsiteY14" fmla="*/ 2471711 h 2639199"/>
              <a:gd name="connsiteX15" fmla="*/ 4867291 w 4872367"/>
              <a:gd name="connsiteY15" fmla="*/ 2639199 h 2639199"/>
              <a:gd name="connsiteX16" fmla="*/ 0 w 4872367"/>
              <a:gd name="connsiteY16" fmla="*/ 2639199 h 2639199"/>
              <a:gd name="connsiteX17" fmla="*/ 0 w 4872367"/>
              <a:gd name="connsiteY17" fmla="*/ 2471711 h 2639199"/>
              <a:gd name="connsiteX18" fmla="*/ 933871 w 4872367"/>
              <a:gd name="connsiteY18" fmla="*/ 2314374 h 2639199"/>
              <a:gd name="connsiteX19" fmla="*/ 0 w 4872367"/>
              <a:gd name="connsiteY19" fmla="*/ 1664725 h 2639199"/>
              <a:gd name="connsiteX20" fmla="*/ 0 w 4872367"/>
              <a:gd name="connsiteY20" fmla="*/ 1410957 h 2639199"/>
              <a:gd name="connsiteX21" fmla="*/ 1096283 w 4872367"/>
              <a:gd name="connsiteY21" fmla="*/ 1705328 h 2639199"/>
              <a:gd name="connsiteX22" fmla="*/ 81207 w 4872367"/>
              <a:gd name="connsiteY22" fmla="*/ 284222 h 2639199"/>
              <a:gd name="connsiteX23" fmla="*/ 1575724 w 4872367"/>
              <a:gd name="connsiteY23" fmla="*/ 1343799 h 2639199"/>
              <a:gd name="connsiteX24" fmla="*/ 1294222 w 4872367"/>
              <a:gd name="connsiteY24" fmla="*/ 1 h 2639199"/>
              <a:gd name="connsiteX0" fmla="*/ 1294222 w 4872367"/>
              <a:gd name="connsiteY0" fmla="*/ 1 h 2639199"/>
              <a:gd name="connsiteX1" fmla="*/ 1522615 w 4872367"/>
              <a:gd name="connsiteY1" fmla="*/ 1 h 2639199"/>
              <a:gd name="connsiteX2" fmla="*/ 2109124 w 4872367"/>
              <a:gd name="connsiteY2" fmla="*/ 1038999 h 2639199"/>
              <a:gd name="connsiteX3" fmla="*/ 2314374 w 4872367"/>
              <a:gd name="connsiteY3" fmla="*/ 0 h 2639199"/>
              <a:gd name="connsiteX4" fmla="*/ 2557993 w 4872367"/>
              <a:gd name="connsiteY4" fmla="*/ 1 h 2639199"/>
              <a:gd name="connsiteX5" fmla="*/ 2718724 w 4872367"/>
              <a:gd name="connsiteY5" fmla="*/ 1191399 h 2639199"/>
              <a:gd name="connsiteX6" fmla="*/ 3491863 w 4872367"/>
              <a:gd name="connsiteY6" fmla="*/ 1 h 2639199"/>
              <a:gd name="connsiteX7" fmla="*/ 3654275 w 4872367"/>
              <a:gd name="connsiteY7" fmla="*/ 1 h 2639199"/>
              <a:gd name="connsiteX8" fmla="*/ 3328324 w 4872367"/>
              <a:gd name="connsiteY8" fmla="*/ 1267599 h 2639199"/>
              <a:gd name="connsiteX9" fmla="*/ 4776124 w 4872367"/>
              <a:gd name="connsiteY9" fmla="*/ 276999 h 2639199"/>
              <a:gd name="connsiteX10" fmla="*/ 3709324 w 4872367"/>
              <a:gd name="connsiteY10" fmla="*/ 1800999 h 2639199"/>
              <a:gd name="connsiteX11" fmla="*/ 4872366 w 4872367"/>
              <a:gd name="connsiteY11" fmla="*/ 1583519 h 2639199"/>
              <a:gd name="connsiteX12" fmla="*/ 4872367 w 4872367"/>
              <a:gd name="connsiteY12" fmla="*/ 1827138 h 2639199"/>
              <a:gd name="connsiteX13" fmla="*/ 4014124 w 4872367"/>
              <a:gd name="connsiteY13" fmla="*/ 2334399 h 2639199"/>
              <a:gd name="connsiteX14" fmla="*/ 4831763 w 4872367"/>
              <a:gd name="connsiteY14" fmla="*/ 2476786 h 2639199"/>
              <a:gd name="connsiteX15" fmla="*/ 4867291 w 4872367"/>
              <a:gd name="connsiteY15" fmla="*/ 2639199 h 2639199"/>
              <a:gd name="connsiteX16" fmla="*/ 0 w 4872367"/>
              <a:gd name="connsiteY16" fmla="*/ 2639199 h 2639199"/>
              <a:gd name="connsiteX17" fmla="*/ 0 w 4872367"/>
              <a:gd name="connsiteY17" fmla="*/ 2471711 h 2639199"/>
              <a:gd name="connsiteX18" fmla="*/ 933871 w 4872367"/>
              <a:gd name="connsiteY18" fmla="*/ 2314374 h 2639199"/>
              <a:gd name="connsiteX19" fmla="*/ 0 w 4872367"/>
              <a:gd name="connsiteY19" fmla="*/ 1664725 h 2639199"/>
              <a:gd name="connsiteX20" fmla="*/ 0 w 4872367"/>
              <a:gd name="connsiteY20" fmla="*/ 1410957 h 2639199"/>
              <a:gd name="connsiteX21" fmla="*/ 1096283 w 4872367"/>
              <a:gd name="connsiteY21" fmla="*/ 1705328 h 2639199"/>
              <a:gd name="connsiteX22" fmla="*/ 81207 w 4872367"/>
              <a:gd name="connsiteY22" fmla="*/ 284222 h 2639199"/>
              <a:gd name="connsiteX23" fmla="*/ 1575724 w 4872367"/>
              <a:gd name="connsiteY23" fmla="*/ 1343799 h 2639199"/>
              <a:gd name="connsiteX24" fmla="*/ 1294222 w 4872367"/>
              <a:gd name="connsiteY24" fmla="*/ 1 h 2639199"/>
              <a:gd name="connsiteX0" fmla="*/ 1294222 w 4872367"/>
              <a:gd name="connsiteY0" fmla="*/ 1 h 2639199"/>
              <a:gd name="connsiteX1" fmla="*/ 1522615 w 4872367"/>
              <a:gd name="connsiteY1" fmla="*/ 1 h 2639199"/>
              <a:gd name="connsiteX2" fmla="*/ 2109124 w 4872367"/>
              <a:gd name="connsiteY2" fmla="*/ 1038999 h 2639199"/>
              <a:gd name="connsiteX3" fmla="*/ 2314374 w 4872367"/>
              <a:gd name="connsiteY3" fmla="*/ 0 h 2639199"/>
              <a:gd name="connsiteX4" fmla="*/ 2557993 w 4872367"/>
              <a:gd name="connsiteY4" fmla="*/ 1 h 2639199"/>
              <a:gd name="connsiteX5" fmla="*/ 2718724 w 4872367"/>
              <a:gd name="connsiteY5" fmla="*/ 1191399 h 2639199"/>
              <a:gd name="connsiteX6" fmla="*/ 3491863 w 4872367"/>
              <a:gd name="connsiteY6" fmla="*/ 1 h 2639199"/>
              <a:gd name="connsiteX7" fmla="*/ 3654275 w 4872367"/>
              <a:gd name="connsiteY7" fmla="*/ 1 h 2639199"/>
              <a:gd name="connsiteX8" fmla="*/ 3328324 w 4872367"/>
              <a:gd name="connsiteY8" fmla="*/ 1267599 h 2639199"/>
              <a:gd name="connsiteX9" fmla="*/ 4776124 w 4872367"/>
              <a:gd name="connsiteY9" fmla="*/ 276999 h 2639199"/>
              <a:gd name="connsiteX10" fmla="*/ 3709324 w 4872367"/>
              <a:gd name="connsiteY10" fmla="*/ 1800999 h 2639199"/>
              <a:gd name="connsiteX11" fmla="*/ 4872366 w 4872367"/>
              <a:gd name="connsiteY11" fmla="*/ 1583519 h 2639199"/>
              <a:gd name="connsiteX12" fmla="*/ 4872367 w 4872367"/>
              <a:gd name="connsiteY12" fmla="*/ 1827138 h 2639199"/>
              <a:gd name="connsiteX13" fmla="*/ 4014124 w 4872367"/>
              <a:gd name="connsiteY13" fmla="*/ 2334399 h 2639199"/>
              <a:gd name="connsiteX14" fmla="*/ 4872366 w 4872367"/>
              <a:gd name="connsiteY14" fmla="*/ 2476786 h 2639199"/>
              <a:gd name="connsiteX15" fmla="*/ 4867291 w 4872367"/>
              <a:gd name="connsiteY15" fmla="*/ 2639199 h 2639199"/>
              <a:gd name="connsiteX16" fmla="*/ 0 w 4872367"/>
              <a:gd name="connsiteY16" fmla="*/ 2639199 h 2639199"/>
              <a:gd name="connsiteX17" fmla="*/ 0 w 4872367"/>
              <a:gd name="connsiteY17" fmla="*/ 2471711 h 2639199"/>
              <a:gd name="connsiteX18" fmla="*/ 933871 w 4872367"/>
              <a:gd name="connsiteY18" fmla="*/ 2314374 h 2639199"/>
              <a:gd name="connsiteX19" fmla="*/ 0 w 4872367"/>
              <a:gd name="connsiteY19" fmla="*/ 1664725 h 2639199"/>
              <a:gd name="connsiteX20" fmla="*/ 0 w 4872367"/>
              <a:gd name="connsiteY20" fmla="*/ 1410957 h 2639199"/>
              <a:gd name="connsiteX21" fmla="*/ 1096283 w 4872367"/>
              <a:gd name="connsiteY21" fmla="*/ 1705328 h 2639199"/>
              <a:gd name="connsiteX22" fmla="*/ 81207 w 4872367"/>
              <a:gd name="connsiteY22" fmla="*/ 284222 h 2639199"/>
              <a:gd name="connsiteX23" fmla="*/ 1575724 w 4872367"/>
              <a:gd name="connsiteY23" fmla="*/ 1343799 h 2639199"/>
              <a:gd name="connsiteX24" fmla="*/ 1294222 w 4872367"/>
              <a:gd name="connsiteY24" fmla="*/ 1 h 2639199"/>
              <a:gd name="connsiteX0" fmla="*/ 1294222 w 4872367"/>
              <a:gd name="connsiteY0" fmla="*/ 1 h 2639199"/>
              <a:gd name="connsiteX1" fmla="*/ 1522615 w 4872367"/>
              <a:gd name="connsiteY1" fmla="*/ 1 h 2639199"/>
              <a:gd name="connsiteX2" fmla="*/ 2109124 w 4872367"/>
              <a:gd name="connsiteY2" fmla="*/ 1038999 h 2639199"/>
              <a:gd name="connsiteX3" fmla="*/ 2314374 w 4872367"/>
              <a:gd name="connsiteY3" fmla="*/ 0 h 2639199"/>
              <a:gd name="connsiteX4" fmla="*/ 2557993 w 4872367"/>
              <a:gd name="connsiteY4" fmla="*/ 1 h 2639199"/>
              <a:gd name="connsiteX5" fmla="*/ 2718724 w 4872367"/>
              <a:gd name="connsiteY5" fmla="*/ 1191399 h 2639199"/>
              <a:gd name="connsiteX6" fmla="*/ 3491863 w 4872367"/>
              <a:gd name="connsiteY6" fmla="*/ 1 h 2639199"/>
              <a:gd name="connsiteX7" fmla="*/ 3654275 w 4872367"/>
              <a:gd name="connsiteY7" fmla="*/ 1 h 2639199"/>
              <a:gd name="connsiteX8" fmla="*/ 3328324 w 4872367"/>
              <a:gd name="connsiteY8" fmla="*/ 1267599 h 2639199"/>
              <a:gd name="connsiteX9" fmla="*/ 4776124 w 4872367"/>
              <a:gd name="connsiteY9" fmla="*/ 276999 h 2639199"/>
              <a:gd name="connsiteX10" fmla="*/ 3709324 w 4872367"/>
              <a:gd name="connsiteY10" fmla="*/ 1800999 h 2639199"/>
              <a:gd name="connsiteX11" fmla="*/ 4872366 w 4872367"/>
              <a:gd name="connsiteY11" fmla="*/ 1583519 h 2639199"/>
              <a:gd name="connsiteX12" fmla="*/ 4872367 w 4872367"/>
              <a:gd name="connsiteY12" fmla="*/ 1827138 h 2639199"/>
              <a:gd name="connsiteX13" fmla="*/ 4014124 w 4872367"/>
              <a:gd name="connsiteY13" fmla="*/ 2334399 h 2639199"/>
              <a:gd name="connsiteX14" fmla="*/ 4872366 w 4872367"/>
              <a:gd name="connsiteY14" fmla="*/ 2476786 h 2639199"/>
              <a:gd name="connsiteX15" fmla="*/ 4669351 w 4872367"/>
              <a:gd name="connsiteY15" fmla="*/ 2639198 h 2639199"/>
              <a:gd name="connsiteX16" fmla="*/ 0 w 4872367"/>
              <a:gd name="connsiteY16" fmla="*/ 2639199 h 2639199"/>
              <a:gd name="connsiteX17" fmla="*/ 0 w 4872367"/>
              <a:gd name="connsiteY17" fmla="*/ 2471711 h 2639199"/>
              <a:gd name="connsiteX18" fmla="*/ 933871 w 4872367"/>
              <a:gd name="connsiteY18" fmla="*/ 2314374 h 2639199"/>
              <a:gd name="connsiteX19" fmla="*/ 0 w 4872367"/>
              <a:gd name="connsiteY19" fmla="*/ 1664725 h 2639199"/>
              <a:gd name="connsiteX20" fmla="*/ 0 w 4872367"/>
              <a:gd name="connsiteY20" fmla="*/ 1410957 h 2639199"/>
              <a:gd name="connsiteX21" fmla="*/ 1096283 w 4872367"/>
              <a:gd name="connsiteY21" fmla="*/ 1705328 h 2639199"/>
              <a:gd name="connsiteX22" fmla="*/ 81207 w 4872367"/>
              <a:gd name="connsiteY22" fmla="*/ 284222 h 2639199"/>
              <a:gd name="connsiteX23" fmla="*/ 1575724 w 4872367"/>
              <a:gd name="connsiteY23" fmla="*/ 1343799 h 2639199"/>
              <a:gd name="connsiteX24" fmla="*/ 1294222 w 4872367"/>
              <a:gd name="connsiteY24" fmla="*/ 1 h 2639199"/>
              <a:gd name="connsiteX0" fmla="*/ 1294222 w 4872367"/>
              <a:gd name="connsiteY0" fmla="*/ 1 h 2639199"/>
              <a:gd name="connsiteX1" fmla="*/ 1522615 w 4872367"/>
              <a:gd name="connsiteY1" fmla="*/ 1 h 2639199"/>
              <a:gd name="connsiteX2" fmla="*/ 2109124 w 4872367"/>
              <a:gd name="connsiteY2" fmla="*/ 1038999 h 2639199"/>
              <a:gd name="connsiteX3" fmla="*/ 2314374 w 4872367"/>
              <a:gd name="connsiteY3" fmla="*/ 0 h 2639199"/>
              <a:gd name="connsiteX4" fmla="*/ 2557993 w 4872367"/>
              <a:gd name="connsiteY4" fmla="*/ 1 h 2639199"/>
              <a:gd name="connsiteX5" fmla="*/ 2718724 w 4872367"/>
              <a:gd name="connsiteY5" fmla="*/ 1191399 h 2639199"/>
              <a:gd name="connsiteX6" fmla="*/ 3491863 w 4872367"/>
              <a:gd name="connsiteY6" fmla="*/ 1 h 2639199"/>
              <a:gd name="connsiteX7" fmla="*/ 3654275 w 4872367"/>
              <a:gd name="connsiteY7" fmla="*/ 1 h 2639199"/>
              <a:gd name="connsiteX8" fmla="*/ 3328324 w 4872367"/>
              <a:gd name="connsiteY8" fmla="*/ 1267599 h 2639199"/>
              <a:gd name="connsiteX9" fmla="*/ 4776124 w 4872367"/>
              <a:gd name="connsiteY9" fmla="*/ 276999 h 2639199"/>
              <a:gd name="connsiteX10" fmla="*/ 3709324 w 4872367"/>
              <a:gd name="connsiteY10" fmla="*/ 1800999 h 2639199"/>
              <a:gd name="connsiteX11" fmla="*/ 4872366 w 4872367"/>
              <a:gd name="connsiteY11" fmla="*/ 1583519 h 2639199"/>
              <a:gd name="connsiteX12" fmla="*/ 4872367 w 4872367"/>
              <a:gd name="connsiteY12" fmla="*/ 1827138 h 2639199"/>
              <a:gd name="connsiteX13" fmla="*/ 4014124 w 4872367"/>
              <a:gd name="connsiteY13" fmla="*/ 2334399 h 2639199"/>
              <a:gd name="connsiteX14" fmla="*/ 4872366 w 4872367"/>
              <a:gd name="connsiteY14" fmla="*/ 2476786 h 2639199"/>
              <a:gd name="connsiteX15" fmla="*/ 4872366 w 4872367"/>
              <a:gd name="connsiteY15" fmla="*/ 2639198 h 2639199"/>
              <a:gd name="connsiteX16" fmla="*/ 0 w 4872367"/>
              <a:gd name="connsiteY16" fmla="*/ 2639199 h 2639199"/>
              <a:gd name="connsiteX17" fmla="*/ 0 w 4872367"/>
              <a:gd name="connsiteY17" fmla="*/ 2471711 h 2639199"/>
              <a:gd name="connsiteX18" fmla="*/ 933871 w 4872367"/>
              <a:gd name="connsiteY18" fmla="*/ 2314374 h 2639199"/>
              <a:gd name="connsiteX19" fmla="*/ 0 w 4872367"/>
              <a:gd name="connsiteY19" fmla="*/ 1664725 h 2639199"/>
              <a:gd name="connsiteX20" fmla="*/ 0 w 4872367"/>
              <a:gd name="connsiteY20" fmla="*/ 1410957 h 2639199"/>
              <a:gd name="connsiteX21" fmla="*/ 1096283 w 4872367"/>
              <a:gd name="connsiteY21" fmla="*/ 1705328 h 2639199"/>
              <a:gd name="connsiteX22" fmla="*/ 81207 w 4872367"/>
              <a:gd name="connsiteY22" fmla="*/ 284222 h 2639199"/>
              <a:gd name="connsiteX23" fmla="*/ 1575724 w 4872367"/>
              <a:gd name="connsiteY23" fmla="*/ 1343799 h 2639199"/>
              <a:gd name="connsiteX24" fmla="*/ 1294222 w 4872367"/>
              <a:gd name="connsiteY24" fmla="*/ 1 h 263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872367" h="2639199">
                <a:moveTo>
                  <a:pt x="1294222" y="1"/>
                </a:moveTo>
                <a:lnTo>
                  <a:pt x="1522615" y="1"/>
                </a:lnTo>
                <a:lnTo>
                  <a:pt x="2109124" y="1038999"/>
                </a:lnTo>
                <a:lnTo>
                  <a:pt x="2314374" y="0"/>
                </a:lnTo>
                <a:lnTo>
                  <a:pt x="2557993" y="1"/>
                </a:lnTo>
                <a:lnTo>
                  <a:pt x="2718724" y="1191399"/>
                </a:lnTo>
                <a:lnTo>
                  <a:pt x="3491863" y="1"/>
                </a:lnTo>
                <a:lnTo>
                  <a:pt x="3654275" y="1"/>
                </a:lnTo>
                <a:lnTo>
                  <a:pt x="3328324" y="1267599"/>
                </a:lnTo>
                <a:lnTo>
                  <a:pt x="4776124" y="276999"/>
                </a:lnTo>
                <a:lnTo>
                  <a:pt x="3709324" y="1800999"/>
                </a:lnTo>
                <a:lnTo>
                  <a:pt x="4872366" y="1583519"/>
                </a:lnTo>
                <a:cubicBezTo>
                  <a:pt x="4872366" y="1664725"/>
                  <a:pt x="4872367" y="1745932"/>
                  <a:pt x="4872367" y="1827138"/>
                </a:cubicBezTo>
                <a:lnTo>
                  <a:pt x="4014124" y="2334399"/>
                </a:lnTo>
                <a:lnTo>
                  <a:pt x="4872366" y="2476786"/>
                </a:lnTo>
                <a:lnTo>
                  <a:pt x="4872366" y="2639198"/>
                </a:lnTo>
                <a:lnTo>
                  <a:pt x="0" y="2639199"/>
                </a:lnTo>
                <a:lnTo>
                  <a:pt x="0" y="2471711"/>
                </a:lnTo>
                <a:lnTo>
                  <a:pt x="933871" y="2314374"/>
                </a:lnTo>
                <a:lnTo>
                  <a:pt x="0" y="1664725"/>
                </a:lnTo>
                <a:lnTo>
                  <a:pt x="0" y="1410957"/>
                </a:lnTo>
                <a:lnTo>
                  <a:pt x="1096283" y="1705328"/>
                </a:lnTo>
                <a:lnTo>
                  <a:pt x="81207" y="284222"/>
                </a:lnTo>
                <a:lnTo>
                  <a:pt x="1575724" y="1343799"/>
                </a:lnTo>
                <a:lnTo>
                  <a:pt x="1294222" y="1"/>
                </a:ln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90120_Trifecta Chapter image.png"/>
          <p:cNvPicPr>
            <a:picLocks noChangeAspect="1"/>
          </p:cNvPicPr>
          <p:nvPr userDrawn="1"/>
        </p:nvPicPr>
        <p:blipFill>
          <a:blip r:embed="rId2" cstate="print"/>
          <a:srcRect b="1222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399" y="3352800"/>
            <a:ext cx="5029201" cy="2133600"/>
          </a:xfrm>
        </p:spPr>
        <p:txBody>
          <a:bodyPr anchor="t">
            <a:normAutofit/>
          </a:bodyPr>
          <a:lstStyle>
            <a:lvl1pPr algn="ctr">
              <a:defRPr sz="4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1" y="54936"/>
            <a:ext cx="990600" cy="3962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13" name="Picture 12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57200" y="1495425"/>
            <a:ext cx="3962400" cy="4572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48200" y="1495425"/>
            <a:ext cx="3962400" cy="4572000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13" name="Picture 12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3810000" cy="3843000"/>
          </a:xfrm>
        </p:spPr>
        <p:txBody>
          <a:bodyPr/>
          <a:lstStyle>
            <a:lvl1pPr marL="0" indent="-283464">
              <a:spcAft>
                <a:spcPts val="1200"/>
              </a:spcAft>
              <a:buSzPct val="80000"/>
              <a:defRPr sz="1500" b="0"/>
            </a:lvl1pPr>
            <a:lvl2pPr indent="-228600"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704" y="1486712"/>
            <a:ext cx="3801896" cy="646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4724400" y="2209800"/>
            <a:ext cx="3810000" cy="3843000"/>
          </a:xfrm>
        </p:spPr>
        <p:txBody>
          <a:bodyPr/>
          <a:lstStyle>
            <a:lvl1pPr marL="0" indent="-283464">
              <a:spcAft>
                <a:spcPts val="1200"/>
              </a:spcAft>
              <a:buSzPct val="80000"/>
              <a:defRPr sz="1500" b="0"/>
            </a:lvl1pPr>
            <a:lvl2pPr indent="-228600">
              <a:buSzPct val="100000"/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4732504" y="1486712"/>
            <a:ext cx="3801896" cy="6468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8" name="Picture 7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533400"/>
            <a:ext cx="9144000" cy="609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07/7/7/main" val="FF5B00" mc:Ignorable=""/>
          </a:solidFill>
          <a:ln>
            <a:noFill/>
          </a:ln>
          <a:effectLst>
            <a:outerShdw blurRad="254000" sx="99000" sy="99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90120_Trifecta lightbulb image.png"/>
          <p:cNvPicPr>
            <a:picLocks noChangeAspect="1"/>
          </p:cNvPicPr>
          <p:nvPr userDrawn="1"/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1066800" cy="1295400"/>
          </a:xfrm>
          <a:prstGeom prst="rect">
            <a:avLst/>
          </a:prstGeom>
        </p:spPr>
      </p:pic>
      <p:pic>
        <p:nvPicPr>
          <p:cNvPr id="7" name="Picture 6" descr="MicrosoftLogo_Graphic.png"/>
          <p:cNvPicPr>
            <a:picLocks noChangeAspect="1"/>
          </p:cNvPicPr>
          <p:nvPr userDrawn="1"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7184400" y="240000"/>
            <a:ext cx="1371603" cy="54864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200" y="6353400"/>
            <a:ext cx="457200" cy="365125"/>
          </a:xfrm>
        </p:spPr>
        <p:txBody>
          <a:bodyPr/>
          <a:lstStyle>
            <a:lvl1pPr algn="r">
              <a:defRPr/>
            </a:lvl1pPr>
          </a:lstStyle>
          <a:p>
            <a:fld id="{3BDE81F9-E36E-48F9-9945-1AA078880A9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91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8000" y="630555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rgbClr xmlns:mc="http://schemas.openxmlformats.org/markup-compatibility/2006" xmlns:a14="http://schemas.microsoft.com/office/drawing/2007/7/7/main" val="353734" mc:Ignorable=""/>
                </a:solidFill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/>
              <a:t>Presenter’s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00" y="63534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 algn="r"/>
            <a:fld id="{3BDE81F9-E36E-48F9-9945-1AA078880A93}" type="slidenum">
              <a:rPr lang="en-US" smtClean="0"/>
              <a:pPr algn="r"/>
              <a:t>‹#›</a:t>
            </a:fld>
            <a:endParaRPr lang="en-US" dirty="0" smtClean="0"/>
          </a:p>
        </p:txBody>
      </p:sp>
      <p:pic>
        <p:nvPicPr>
          <p:cNvPr id="11" name="Picture 10" descr="Because_Graphic.png"/>
          <p:cNvPicPr>
            <a:picLocks noChangeAspect="1"/>
          </p:cNvPicPr>
          <p:nvPr/>
        </p:nvPicPr>
        <p:blipFill>
          <a:blip r:embed="rId11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6848851" y="6117334"/>
            <a:ext cx="2295149" cy="7406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5715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6534150"/>
            <a:ext cx="17556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cap="all" baseline="0" dirty="0" smtClean="0">
                <a:solidFill>
                  <a:schemeClr val="bg1">
                    <a:lumMod val="50000"/>
                  </a:schemeClr>
                </a:solidFill>
              </a:rPr>
              <a:t>Microsoft Confidential</a:t>
            </a:r>
            <a:endParaRPr lang="en-US" sz="900" cap="all" baseline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7" r:id="rId6"/>
    <p:sldLayoutId id="2147483654" r:id="rId7"/>
    <p:sldLayoutId id="2147483655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xmlns:mc="http://schemas.openxmlformats.org/markup-compatibility/2006" xmlns:a14="http://schemas.microsoft.com/office/drawing/2007/7/7/main" val="353734" mc:Ignorable="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1200"/>
        </a:spcAft>
        <a:buClr>
          <a:srgbClr xmlns:mc="http://schemas.openxmlformats.org/markup-compatibility/2006" xmlns:a14="http://schemas.microsoft.com/office/drawing/2007/7/7/main" val="FF5B00" mc:Ignorable=""/>
        </a:buClr>
        <a:buFont typeface="Wingdings 3" pitchFamily="18" charset="2"/>
        <a:buChar char=""/>
        <a:defRPr sz="1800" b="1" kern="1200">
          <a:solidFill>
            <a:srgbClr xmlns:mc="http://schemas.openxmlformats.org/markup-compatibility/2006" xmlns:a14="http://schemas.microsoft.com/office/drawing/2007/7/7/main" val="353734" mc:Ignorable="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xmlns:mc="http://schemas.openxmlformats.org/markup-compatibility/2006" xmlns:a14="http://schemas.microsoft.com/office/drawing/2007/7/7/main" val="FF5B00" mc:Ignorable=""/>
        </a:buClr>
        <a:buSzPct val="80000"/>
        <a:buFont typeface="Wingdings 3" pitchFamily="18" charset="2"/>
        <a:buChar char="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xmlns:mc="http://schemas.openxmlformats.org/markup-compatibility/2006" xmlns:a14="http://schemas.microsoft.com/office/drawing/2007/7/7/main" val="FF5B00" mc:Ignorable="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xmlns:mc="http://schemas.openxmlformats.org/markup-compatibility/2006" xmlns:a14="http://schemas.microsoft.com/office/drawing/2007/7/7/main" val="FF5B00" mc:Ignorable="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xmlns:mc="http://schemas.openxmlformats.org/markup-compatibility/2006" xmlns:a14="http://schemas.microsoft.com/office/drawing/2007/7/7/main" val="FF5B00" mc:Ignorable="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computerworld.com/s/article/9136500/Review_Windows_7_RTM_a_closer_look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blogs.zdnet.com/igeneration/?p=2448" TargetMode="External"/><Relationship Id="rId4" Type="http://schemas.openxmlformats.org/officeDocument/2006/relationships/hyperlink" Target="http://www.wired.com/gadgetlab/2009/08/first-look-windows7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OptimizeDesktop" TargetMode="External"/><Relationship Id="rId2" Type="http://schemas.openxmlformats.org/officeDocument/2006/relationships/hyperlink" Target="http://www.windows.com/Enterprise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microsoft.com/MDOP" TargetMode="External"/><Relationship Id="rId4" Type="http://schemas.openxmlformats.org/officeDocument/2006/relationships/hyperlink" Target="http://www.microsoft.com/Springboar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419600"/>
            <a:ext cx="7772400" cy="631825"/>
          </a:xfrm>
        </p:spPr>
        <p:txBody>
          <a:bodyPr>
            <a:noAutofit/>
          </a:bodyPr>
          <a:lstStyle/>
          <a:p>
            <a:r>
              <a:rPr lang="en-US" sz="3000" dirty="0" smtClean="0"/>
              <a:t>Stop the IT/User Tug-of-War with </a:t>
            </a:r>
            <a:br>
              <a:rPr lang="en-US" sz="3000" dirty="0" smtClean="0"/>
            </a:br>
            <a:r>
              <a:rPr lang="en-US" sz="3000" dirty="0" smtClean="0"/>
              <a:t>Microsoft's Windows Optimized Desktop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Featuring customer baa </a:t>
            </a:r>
            <a:r>
              <a:rPr lang="en-US" dirty="0" err="1" smtClean="0"/>
              <a:t>cio</a:t>
            </a:r>
            <a:r>
              <a:rPr lang="en-US" dirty="0" smtClean="0"/>
              <a:t> </a:t>
            </a:r>
            <a:r>
              <a:rPr lang="en-US" dirty="0" err="1" smtClean="0"/>
              <a:t>philip</a:t>
            </a:r>
            <a:r>
              <a:rPr lang="en-US" dirty="0" smtClean="0"/>
              <a:t> </a:t>
            </a:r>
            <a:r>
              <a:rPr lang="en-US" dirty="0" err="1" smtClean="0"/>
              <a:t>langsdale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September 8,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Joseph e. </a:t>
            </a:r>
            <a:r>
              <a:rPr lang="en-US" dirty="0" err="1" smtClean="0"/>
              <a:t>maglitta</a:t>
            </a:r>
            <a:r>
              <a:rPr lang="en-US" dirty="0" smtClean="0"/>
              <a:t>, </a:t>
            </a:r>
            <a:r>
              <a:rPr lang="en-US" dirty="0" err="1" smtClean="0"/>
              <a:t>ziff</a:t>
            </a:r>
            <a:r>
              <a:rPr lang="en-US" dirty="0" smtClean="0"/>
              <a:t> </a:t>
            </a:r>
            <a:r>
              <a:rPr lang="en-US" dirty="0" err="1" smtClean="0"/>
              <a:t>davis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did BAA move to Windows 7?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31636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Support the simplification of the technology landscape</a:t>
            </a: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39624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Increase the productive of staff working within or away from BAA.</a:t>
            </a:r>
            <a:endParaRPr lang="en-US" dirty="0" smtClean="0"/>
          </a:p>
        </p:txBody>
      </p:sp>
      <p:pic>
        <p:nvPicPr>
          <p:cNvPr id="12" name="Picture 11" descr="MSB09_Group_002.jpg"/>
          <p:cNvPicPr>
            <a:picLocks noChangeAspect="1"/>
          </p:cNvPicPr>
          <p:nvPr/>
        </p:nvPicPr>
        <p:blipFill>
          <a:blip r:embed="rId3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>
          <a:xfrm>
            <a:off x="533400" y="4419600"/>
            <a:ext cx="3048000" cy="2286000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3" name="Rectangle 12"/>
          <p:cNvSpPr/>
          <p:nvPr/>
        </p:nvSpPr>
        <p:spPr>
          <a:xfrm>
            <a:off x="6461056" y="4154269"/>
            <a:ext cx="2378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Simplify the security of the desktop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724400" y="3163669"/>
            <a:ext cx="411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To help reduce cost and complexity</a:t>
            </a:r>
            <a:endParaRPr lang="en-US" dirty="0" smtClean="0"/>
          </a:p>
        </p:txBody>
      </p:sp>
      <p:sp>
        <p:nvSpPr>
          <p:cNvPr id="17" name="Oval 16" hidden="1"/>
          <p:cNvSpPr/>
          <p:nvPr/>
        </p:nvSpPr>
        <p:spPr bwMode="auto">
          <a:xfrm>
            <a:off x="6391850" y="4164470"/>
            <a:ext cx="2734220" cy="2438628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</a:endParaRPr>
          </a:p>
        </p:txBody>
      </p:sp>
      <p:pic>
        <p:nvPicPr>
          <p:cNvPr id="20" name="Picture 14" descr="C:\Program Files\Microsoft Resource DVD Artwork\DVD_ART\Artwork_Imagery\Shapes and Graphics\trustworthy computing - security\Lock and ke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1696366" cy="137160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21" name="Picture 20" descr="OFC09_Rob_002.jpg"/>
          <p:cNvPicPr>
            <a:picLocks noChangeAspect="1"/>
          </p:cNvPicPr>
          <p:nvPr/>
        </p:nvPicPr>
        <p:blipFill>
          <a:blip r:embed="rId5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410200" y="1524000"/>
            <a:ext cx="2511552" cy="16764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23" name="Picture 22" descr="MBS_CRM_4405.jpg"/>
          <p:cNvPicPr>
            <a:picLocks noChangeAspect="1"/>
          </p:cNvPicPr>
          <p:nvPr/>
        </p:nvPicPr>
        <p:blipFill>
          <a:blip r:embed="rId6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505200" cy="233451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5" name="Rectangle 14"/>
          <p:cNvSpPr/>
          <p:nvPr/>
        </p:nvSpPr>
        <p:spPr>
          <a:xfrm>
            <a:off x="3505200" y="52578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Streamline PC Management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Evaluating Windows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96863" indent="-282575"/>
            <a:r>
              <a:rPr lang="en-GB" sz="2000" dirty="0" smtClean="0"/>
              <a:t>Ease of deployment and management</a:t>
            </a:r>
          </a:p>
          <a:p>
            <a:pPr marL="296863" indent="-282575"/>
            <a:r>
              <a:rPr lang="en-GB" sz="2000" dirty="0" smtClean="0"/>
              <a:t>Cost to deploy</a:t>
            </a:r>
            <a:endParaRPr lang="en-US" sz="2000" dirty="0" smtClean="0"/>
          </a:p>
          <a:p>
            <a:pPr marL="296863" indent="-282575"/>
            <a:r>
              <a:rPr lang="en-GB" sz="2000" dirty="0" smtClean="0"/>
              <a:t>The ability to simplify the infrastructure to help reduce costs and complexity</a:t>
            </a:r>
            <a:endParaRPr lang="en-US" sz="2000" dirty="0" smtClean="0"/>
          </a:p>
          <a:p>
            <a:pPr marL="296863" indent="-282575"/>
            <a:r>
              <a:rPr lang="en-GB" sz="2000" dirty="0" smtClean="0"/>
              <a:t>Security</a:t>
            </a:r>
            <a:endParaRPr lang="en-US" sz="2000" dirty="0" smtClean="0"/>
          </a:p>
          <a:p>
            <a:pPr marL="296863" indent="-282575"/>
            <a:r>
              <a:rPr lang="en-US" sz="2000" dirty="0" smtClean="0"/>
              <a:t>Operational support benefits over XP</a:t>
            </a:r>
          </a:p>
          <a:p>
            <a:pPr marL="296863" indent="-282575"/>
            <a:r>
              <a:rPr lang="en-US" sz="2000" dirty="0" smtClean="0"/>
              <a:t>Windows Vista vs. Windows 7</a:t>
            </a:r>
          </a:p>
          <a:p>
            <a:pPr marL="296863" indent="-282575"/>
            <a:r>
              <a:rPr lang="en-GB" sz="2000" dirty="0" smtClean="0"/>
              <a:t>Tangible benefits with Windows 7</a:t>
            </a:r>
          </a:p>
          <a:p>
            <a:pPr marL="296863" indent="-282575"/>
            <a:r>
              <a:rPr lang="en-GB" sz="2000" dirty="0" smtClean="0"/>
              <a:t>Benefits are deploying alongside Server 2008 R2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BAA evaluated Windows 7 in the following areas: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Deployment Strategy &amp; Impact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b="1" dirty="0" smtClean="0"/>
              <a:t>Deployment Strategy:</a:t>
            </a:r>
          </a:p>
          <a:p>
            <a:pPr marL="296863" indent="-282575"/>
            <a:r>
              <a:rPr lang="en-GB" dirty="0" smtClean="0"/>
              <a:t>Deployment strategy will be a phased approach based upon</a:t>
            </a:r>
            <a:r>
              <a:rPr lang="en-US" dirty="0" smtClean="0"/>
              <a:t> </a:t>
            </a:r>
            <a:r>
              <a:rPr lang="en-GB" dirty="0" smtClean="0"/>
              <a:t>refreshing hardware</a:t>
            </a:r>
            <a:endParaRPr lang="en-US" dirty="0" smtClean="0"/>
          </a:p>
          <a:p>
            <a:pPr marL="296863" indent="-282575"/>
            <a:r>
              <a:rPr lang="en-GB" dirty="0" smtClean="0"/>
              <a:t>Reduce the number of different technologies used</a:t>
            </a:r>
            <a:r>
              <a:rPr lang="en-US" dirty="0" smtClean="0"/>
              <a:t> </a:t>
            </a:r>
            <a:r>
              <a:rPr lang="en-GB" dirty="0" smtClean="0"/>
              <a:t>within the technology stack—simplify the deployment image.</a:t>
            </a:r>
          </a:p>
          <a:p>
            <a:pPr marL="296863" indent="-282575"/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5155049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Ease of deployment and build management</a:t>
            </a:r>
            <a:endParaRPr lang="en-US" sz="1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00400" y="5917049"/>
            <a:ext cx="2244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Intuitive UI and navigation</a:t>
            </a:r>
            <a:endParaRPr lang="en-US" sz="1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019800" y="5078849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Demonstrating that IT is supporting the business by</a:t>
            </a:r>
            <a:r>
              <a:rPr lang="en-US" sz="1400" dirty="0" smtClean="0"/>
              <a:t> </a:t>
            </a:r>
            <a:r>
              <a:rPr lang="en-GB" sz="1400" dirty="0" smtClean="0"/>
              <a:t>delivering better ways for them to work and also reducing IT</a:t>
            </a:r>
            <a:r>
              <a:rPr lang="en-US" sz="1400" dirty="0" smtClean="0"/>
              <a:t> </a:t>
            </a:r>
            <a:r>
              <a:rPr lang="en-GB" sz="1400" dirty="0" smtClean="0"/>
              <a:t>costs to the business</a:t>
            </a:r>
            <a:endParaRPr lang="en-US" sz="140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838200" y="3554849"/>
            <a:ext cx="1643487" cy="1581277"/>
            <a:chOff x="871113" y="3581400"/>
            <a:chExt cx="1035864" cy="996654"/>
          </a:xfrm>
        </p:grpSpPr>
        <p:pic>
          <p:nvPicPr>
            <p:cNvPr id="20" name="Picture 5" descr="C:\Users\jchapman\Pictures\Artwork_Imagery\Icons - Illustrations\_WINDOWS VISTA ICONS\Computer Management tools toolbox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28A0092B-C50C-407e-A947-70E740481C1C">
                  <a14:useLocalDpi xmlns:a14="http://schemas.microsoft.com/office/drawing/2007/7/7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13" y="3581400"/>
              <a:ext cx="848573" cy="849439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1" name="Picture 20" descr="j0431573.png"/>
            <p:cNvPicPr>
              <a:picLocks noChangeAspect="1"/>
            </p:cNvPicPr>
            <p:nvPr/>
          </p:nvPicPr>
          <p:blipFill>
            <a:blip r:embed="rId4" cstate="email">
              <a:extLst>
                <a:ext uri="28A0092B-C50C-407e-A947-70E740481C1C">
                  <a14:useLocalDpi xmlns:a14="http://schemas.microsoft.com/office/drawing/2007/7/7/main" val="0"/>
                </a:ext>
              </a:extLst>
            </a:blip>
            <a:stretch>
              <a:fillRect/>
            </a:stretch>
          </p:blipFill>
          <p:spPr>
            <a:xfrm>
              <a:off x="1295400" y="3962400"/>
              <a:ext cx="611577" cy="615654"/>
            </a:xfrm>
            <a:prstGeom prst="rect">
              <a:avLst/>
            </a:prstGeo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47" name="Picture 2" descr="C:\Users\jchapman\Pictures\Artwork_Imagery\Icons - Illustrations\_WINDOWS VISTA ICONS\Computer PC desktop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537555" y="3966221"/>
            <a:ext cx="1814200" cy="1814200"/>
          </a:xfrm>
          <a:prstGeom prst="rect">
            <a:avLst/>
          </a:prstGeom>
          <a:noFill/>
        </p:spPr>
      </p:pic>
      <p:pic>
        <p:nvPicPr>
          <p:cNvPr id="48" name="Picture 3" descr="C:\Users\jchapman\Pictures\Artwork_Imagery\Icons - Illustrations\_WINDOWS VISTA ICONS\Saved Organize search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69249"/>
            <a:ext cx="610231" cy="610231"/>
          </a:xfrm>
          <a:prstGeom prst="rect">
            <a:avLst/>
          </a:prstGeom>
          <a:noFill/>
        </p:spPr>
      </p:pic>
      <p:pic>
        <p:nvPicPr>
          <p:cNvPr id="49" name="Picture 10" descr="C:\Users\jchapman\Pictures\Artwork_Imagery\Icons - Illustrations\_WINDOWS VISTA ICONS\Performance speed speedometer guag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4518872" y="4823843"/>
            <a:ext cx="816390" cy="816390"/>
          </a:xfrm>
          <a:prstGeom prst="rect">
            <a:avLst/>
          </a:prstGeom>
          <a:noFill/>
        </p:spPr>
      </p:pic>
      <p:pic>
        <p:nvPicPr>
          <p:cNvPr id="53" name="Picture 11" descr="C:\Documents and Settings\markj\Local Settings\Temporary Internet Files\Content.IE5\PPW2E3CO\MPj04331180000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50048"/>
            <a:ext cx="2209800" cy="1902921"/>
          </a:xfrm>
          <a:prstGeom prst="roundRect">
            <a:avLst>
              <a:gd name="adj" fmla="val 19863"/>
            </a:avLst>
          </a:prstGeom>
          <a:noFill/>
          <a:effectLst>
            <a:softEdge rad="317500"/>
          </a:effectLst>
        </p:spPr>
      </p:pic>
      <p:sp>
        <p:nvSpPr>
          <p:cNvPr id="56" name="Rectangle 55"/>
          <p:cNvSpPr/>
          <p:nvPr/>
        </p:nvSpPr>
        <p:spPr>
          <a:xfrm>
            <a:off x="381000" y="312420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Benefits: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Advantages of Windows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57200" cy="365125"/>
          </a:xfrm>
        </p:spPr>
        <p:txBody>
          <a:bodyPr/>
          <a:lstStyle/>
          <a:p>
            <a:fld id="{3BDE81F9-E36E-48F9-9945-1AA078880A9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609600" y="1447800"/>
            <a:ext cx="8221662" cy="646112"/>
          </a:xfrm>
        </p:spPr>
        <p:txBody>
          <a:bodyPr/>
          <a:lstStyle/>
          <a:p>
            <a:r>
              <a:rPr lang="en-US" dirty="0" smtClean="0"/>
              <a:t>Windows 7 can help you:</a:t>
            </a:r>
            <a:endParaRPr lang="en-US" dirty="0"/>
          </a:p>
        </p:txBody>
      </p:sp>
      <p:pic>
        <p:nvPicPr>
          <p:cNvPr id="20" name="Picture 19" descr="MSMOB08_Spencer_01.jpg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625485" y="2374519"/>
            <a:ext cx="2574915" cy="19202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1" name="Snip Single Corner Rectangle 20"/>
          <p:cNvSpPr/>
          <p:nvPr/>
        </p:nvSpPr>
        <p:spPr>
          <a:xfrm>
            <a:off x="639363" y="4239883"/>
            <a:ext cx="2549467" cy="1017917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1000">
                <a:schemeClr val="accent2">
                  <a:lumMod val="75000"/>
                </a:schemeClr>
              </a:gs>
              <a:gs pos="81000">
                <a:schemeClr val="accent2"/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xmlns:mc="http://schemas.openxmlformats.org/markup-compatibility/2006" xmlns:a14="http://schemas.microsoft.com/office/drawing/2007/7/7/main" val="FFFFFF" mc:Ignorable=""/>
                  </a:gs>
                  <a:gs pos="100000">
                    <a:srgbClr xmlns:mc="http://schemas.openxmlformats.org/markup-compatibility/2006" xmlns:a14="http://schemas.microsoft.com/office/drawing/2007/7/7/main" val="FFFFFF" mc:Ignorable=""/>
                  </a:gs>
                </a:gsLst>
                <a:lin ang="13500000" scaled="1"/>
              </a:gra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8116" y="4328726"/>
            <a:ext cx="2301922" cy="5909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07/7/7/main" val="FF5B00" mc:Ignorable=""/>
              </a:buClr>
            </a:pPr>
            <a: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Make </a:t>
            </a:r>
            <a:r>
              <a:rPr lang="en-US" dirty="0" smtClean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People Productive </a:t>
            </a:r>
            <a: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Anywhere</a:t>
            </a:r>
          </a:p>
        </p:txBody>
      </p:sp>
      <p:sp>
        <p:nvSpPr>
          <p:cNvPr id="23" name="Snip Single Corner Rectangle 22"/>
          <p:cNvSpPr/>
          <p:nvPr/>
        </p:nvSpPr>
        <p:spPr>
          <a:xfrm>
            <a:off x="3373467" y="4239883"/>
            <a:ext cx="2549467" cy="1017917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1000">
                <a:schemeClr val="accent2">
                  <a:lumMod val="75000"/>
                </a:schemeClr>
              </a:gs>
              <a:gs pos="81000">
                <a:schemeClr val="accent2"/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xmlns:mc="http://schemas.openxmlformats.org/markup-compatibility/2006" xmlns:a14="http://schemas.microsoft.com/office/drawing/2007/7/7/main" val="FFFFFF" mc:Ignorable=""/>
                  </a:gs>
                  <a:gs pos="100000">
                    <a:srgbClr xmlns:mc="http://schemas.openxmlformats.org/markup-compatibility/2006" xmlns:a14="http://schemas.microsoft.com/office/drawing/2007/7/7/main" val="FFFFFF" mc:Ignorable=""/>
                  </a:gs>
                </a:gsLst>
                <a:lin ang="13500000" scaled="1"/>
              </a:gra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6810" y="4328726"/>
            <a:ext cx="2301922" cy="8402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07/7/7/main" val="FF5B00" mc:Ignorable=""/>
              </a:buClr>
            </a:pPr>
            <a: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Manage Risks </a:t>
            </a:r>
            <a:b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</a:br>
            <a: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Through Enhanced  Security And Control</a:t>
            </a:r>
          </a:p>
        </p:txBody>
      </p:sp>
      <p:sp>
        <p:nvSpPr>
          <p:cNvPr id="25" name="Snip Single Corner Rectangle 24"/>
          <p:cNvSpPr/>
          <p:nvPr/>
        </p:nvSpPr>
        <p:spPr>
          <a:xfrm>
            <a:off x="6106557" y="4239883"/>
            <a:ext cx="2549467" cy="1017917"/>
          </a:xfrm>
          <a:prstGeom prst="snip1Rect">
            <a:avLst>
              <a:gd name="adj" fmla="val 0"/>
            </a:avLst>
          </a:prstGeom>
          <a:gradFill flip="none" rotWithShape="1">
            <a:gsLst>
              <a:gs pos="0">
                <a:schemeClr val="accent2">
                  <a:lumMod val="50000"/>
                </a:schemeClr>
              </a:gs>
              <a:gs pos="31000">
                <a:schemeClr val="accent2">
                  <a:lumMod val="75000"/>
                </a:schemeClr>
              </a:gs>
              <a:gs pos="81000">
                <a:schemeClr val="accent2"/>
              </a:gs>
            </a:gsLst>
            <a:lin ang="13500000" scaled="1"/>
            <a:tileRect/>
          </a:gradFill>
          <a:ln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73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300" dirty="0">
              <a:gradFill>
                <a:gsLst>
                  <a:gs pos="0">
                    <a:srgbClr xmlns:mc="http://schemas.openxmlformats.org/markup-compatibility/2006" xmlns:a14="http://schemas.microsoft.com/office/drawing/2007/7/7/main" val="FFFFFF" mc:Ignorable=""/>
                  </a:gs>
                  <a:gs pos="100000">
                    <a:srgbClr xmlns:mc="http://schemas.openxmlformats.org/markup-compatibility/2006" xmlns:a14="http://schemas.microsoft.com/office/drawing/2007/7/7/main" val="FFFFFF" mc:Ignorable=""/>
                  </a:gs>
                </a:gsLst>
                <a:lin ang="13500000" scaled="1"/>
              </a:gra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7263" y="4328726"/>
            <a:ext cx="2301922" cy="840230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xmlns:mc="http://schemas.openxmlformats.org/markup-compatibility/2006" xmlns:a14="http://schemas.microsoft.com/office/drawing/2007/7/7/main" val="FF5B00" mc:Ignorable=""/>
              </a:buClr>
            </a:pPr>
            <a:r>
              <a:rPr lang="en-US" dirty="0">
                <a:gradFill>
                  <a:gsLst>
                    <a:gs pos="0">
                      <a:srgbClr xmlns:mc="http://schemas.openxmlformats.org/markup-compatibility/2006" xmlns:a14="http://schemas.microsoft.com/office/drawing/2007/7/7/main" val="FFFFFF" mc:Ignorable=""/>
                    </a:gs>
                    <a:gs pos="100000">
                      <a:srgbClr xmlns:mc="http://schemas.openxmlformats.org/markup-compatibility/2006" xmlns:a14="http://schemas.microsoft.com/office/drawing/2007/7/7/main" val="FFFFFF" mc:Ignorable=""/>
                    </a:gs>
                  </a:gsLst>
                  <a:lin ang="13500000" scaled="1"/>
                </a:gradFill>
                <a:effectLst>
                  <a:outerShdw blurRad="38100" dist="38100" dir="2700000" algn="tl">
                    <a:srgbClr xmlns:mc="http://schemas.openxmlformats.org/markup-compatibility/2006" xmlns:a14="http://schemas.microsoft.com/office/drawing/2007/7/7/main" val="000000" mc:Ignorable="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Reduce Costs by Streamlining PC Management</a:t>
            </a:r>
          </a:p>
        </p:txBody>
      </p:sp>
      <p:pic>
        <p:nvPicPr>
          <p:cNvPr id="30" name="Picture 29" descr="OFC09_Al+Nick_001.jpg"/>
          <p:cNvPicPr>
            <a:picLocks noChangeAspect="1"/>
          </p:cNvPicPr>
          <p:nvPr/>
        </p:nvPicPr>
        <p:blipFill>
          <a:blip r:embed="rId4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867677" y="2423160"/>
            <a:ext cx="2876874" cy="192024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1" name="Picture 30" descr="OFC09_Mary+Friends_001.jpg"/>
          <p:cNvPicPr>
            <a:picLocks noChangeAspect="1"/>
          </p:cNvPicPr>
          <p:nvPr/>
        </p:nvPicPr>
        <p:blipFill>
          <a:blip r:embed="rId5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3200400" y="2362200"/>
            <a:ext cx="2883176" cy="19202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ctangle 3276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510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tangle 3276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7030"/>
            <a:ext cx="6858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tangle 3276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655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4676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Analysts and Editors are Showing Support for Windows 7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5943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/>
              <a:t>“No one runs an operating system just for the pleasure of the interface; the point is to get work done. And that means getting to your files quickly. But file-handling and search rarely get headlines. With the release of Windows 7, perhaps they should. Windows 7 makes it much easier to organize and find files and folders; this will most likely save you far more time than you might imagine.” </a:t>
            </a:r>
            <a:r>
              <a:rPr lang="en-US" sz="1400" dirty="0" smtClean="0"/>
              <a:t>– </a:t>
            </a:r>
            <a:r>
              <a:rPr lang="en-US" sz="1400" u="sng" dirty="0" smtClean="0">
                <a:hlinkClick r:id="rId3"/>
              </a:rPr>
              <a:t>Preston </a:t>
            </a:r>
            <a:r>
              <a:rPr lang="en-US" sz="1400" u="sng" dirty="0" err="1" smtClean="0">
                <a:hlinkClick r:id="rId3"/>
              </a:rPr>
              <a:t>Gralla</a:t>
            </a:r>
            <a:r>
              <a:rPr lang="en-US" sz="1400" u="sng" dirty="0" smtClean="0">
                <a:hlinkClick r:id="rId3"/>
              </a:rPr>
              <a:t>/ Computerworld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1676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i="1" dirty="0" smtClean="0"/>
              <a:t>“This upgrade is big, and it’s hugely recommended for Microsoft users.” </a:t>
            </a:r>
            <a:r>
              <a:rPr lang="en-US" sz="1400" dirty="0" smtClean="0"/>
              <a:t>- </a:t>
            </a:r>
            <a:r>
              <a:rPr lang="en-US" sz="1400" u="sng" dirty="0" smtClean="0">
                <a:hlinkClick r:id="rId4"/>
              </a:rPr>
              <a:t>Brian Chen/Wired</a:t>
            </a:r>
            <a:endParaRPr lang="en-US" sz="1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2667000" y="4724400"/>
            <a:ext cx="6172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i="1" dirty="0" smtClean="0"/>
              <a:t>“Windows 7 is damn good and a far cry from what ‘legacy’ Windows operating systems were. I would personally recommend it to anybody - professionally or personally - simply after using it and experiencing the high performance, the responses it gives me, the application compatibility and the general cleanliness of the user experience.” </a:t>
            </a:r>
            <a:r>
              <a:rPr lang="en-US" sz="1400" dirty="0" smtClean="0"/>
              <a:t>- </a:t>
            </a:r>
            <a:r>
              <a:rPr lang="en-US" sz="1400" u="sng" dirty="0" smtClean="0">
                <a:hlinkClick r:id="rId5"/>
              </a:rPr>
              <a:t>Zack Whittaker/ZDNet</a:t>
            </a: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519362" cy="52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07/7/7/main" val="333333" mc:Ignorable="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2160058" cy="495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07/7/7/main" val="333333" mc:Ignorable="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1304925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07/7/7/main" val="333333" mc:Ignorable="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 Early Adopters Are Seeing Value Today…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Presenter’s Name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371600" y="1295400"/>
            <a:ext cx="5181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“</a:t>
            </a:r>
            <a:r>
              <a:rPr lang="en-US" sz="1400" i="1" dirty="0" smtClean="0"/>
              <a:t>Using Windows 7, we’ll be able to better support our strategy as a global company and more easily share information no matter where our employees and consultants reside.” </a:t>
            </a:r>
          </a:p>
          <a:p>
            <a:r>
              <a:rPr lang="en-US" sz="1200" i="1" dirty="0" err="1" smtClean="0"/>
              <a:t>Petter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Wersland</a:t>
            </a:r>
            <a:r>
              <a:rPr lang="en-US" sz="1200" i="1" dirty="0" smtClean="0"/>
              <a:t>, Leader of the Windows Ecosystem at </a:t>
            </a:r>
            <a:r>
              <a:rPr lang="en-US" sz="1200" i="1" dirty="0" err="1" smtClean="0"/>
              <a:t>StatoilHydro</a:t>
            </a:r>
            <a:endParaRPr lang="en-US" sz="1200" i="1" dirty="0"/>
          </a:p>
        </p:txBody>
      </p:sp>
      <p:sp>
        <p:nvSpPr>
          <p:cNvPr id="15" name="Rectangle 14"/>
          <p:cNvSpPr/>
          <p:nvPr/>
        </p:nvSpPr>
        <p:spPr>
          <a:xfrm>
            <a:off x="2438400" y="24384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“Employees don’t have to worry about manually synchronizing their data—it’s now synchronized automatically, and users have access even when they are disconnected from the network. This is a big win for our users.” </a:t>
            </a:r>
          </a:p>
          <a:p>
            <a:r>
              <a:rPr lang="de-DE" sz="1200" i="1" dirty="0" smtClean="0"/>
              <a:t>Dieter Reichert, Program Manager of Workplace Solutions, F. Hoffmann-La Roche</a:t>
            </a:r>
            <a:endParaRPr lang="en-US" sz="1200" i="1" dirty="0" smtClean="0"/>
          </a:p>
        </p:txBody>
      </p:sp>
      <p:pic>
        <p:nvPicPr>
          <p:cNvPr id="16" name="Picture 15" descr="RI_rgb_trans2"/>
          <p:cNvPicPr/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3338900"/>
            <a:ext cx="1724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14375" y="3541693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“We are able to deploy to different computer devices using the same image file—helping reduce deployment time by 60 percent. What used to take three and a half hours now takes as little as one hour.”</a:t>
            </a:r>
          </a:p>
          <a:p>
            <a:r>
              <a:rPr lang="en-US" sz="1200" i="1" dirty="0" smtClean="0"/>
              <a:t>Andreas </a:t>
            </a:r>
            <a:r>
              <a:rPr lang="en-US" sz="1200" i="1" dirty="0" err="1" smtClean="0"/>
              <a:t>Viehauser</a:t>
            </a:r>
            <a:r>
              <a:rPr lang="en-US" sz="1200" i="1" dirty="0" smtClean="0"/>
              <a:t>, Head of Client and Software Management, </a:t>
            </a:r>
            <a:r>
              <a:rPr lang="en-US" sz="1200" i="1" dirty="0" err="1" smtClean="0"/>
              <a:t>Raiffeisen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Informatik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4724400"/>
            <a:ext cx="45720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“Windows 7 allows us to deliver greater performance and flexibility to our staff and helps them work more efficiently so that we can better serve our clients.” </a:t>
            </a:r>
          </a:p>
          <a:p>
            <a:r>
              <a:rPr lang="en-US" sz="1200" i="1" dirty="0" smtClean="0"/>
              <a:t>Laurence </a:t>
            </a:r>
            <a:r>
              <a:rPr lang="en-US" sz="1200" i="1" dirty="0" err="1" smtClean="0"/>
              <a:t>Longe</a:t>
            </a:r>
            <a:r>
              <a:rPr lang="en-US" sz="1200" i="1" dirty="0" smtClean="0"/>
              <a:t>, National Managing Partner, Baker </a:t>
            </a:r>
            <a:r>
              <a:rPr lang="en-US" sz="1200" i="1" dirty="0" err="1" smtClean="0"/>
              <a:t>Tilly</a:t>
            </a:r>
            <a:endParaRPr lang="en-US" sz="1200" i="1" dirty="0"/>
          </a:p>
        </p:txBody>
      </p:sp>
      <p:pic>
        <p:nvPicPr>
          <p:cNvPr id="19" name="Picture 18" descr="bakertilly--logo"/>
          <p:cNvPicPr/>
          <p:nvPr/>
        </p:nvPicPr>
        <p:blipFill>
          <a:blip r:embed="rId4" cstate="print">
            <a:clrChange>
              <a:clrFrom>
                <a:srgbClr xmlns:mc="http://schemas.openxmlformats.org/markup-compatibility/2006" xmlns:a14="http://schemas.microsoft.com/office/drawing/2007/7/7/main" val="FFFFFF" mc:Ignorable=""/>
              </a:clrFrom>
              <a:clrTo>
                <a:srgbClr xmlns:mc="http://schemas.openxmlformats.org/markup-compatibility/2006" xmlns:a14="http://schemas.microsoft.com/office/drawing/2007/7/7/main" val="FFFFFF" mc:Ignorable="">
                  <a:alpha val="0"/>
                </a:srgbClr>
              </a:clrTo>
            </a:clrChange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1447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Statoil"/>
          <p:cNvPicPr/>
          <p:nvPr/>
        </p:nvPicPr>
        <p:blipFill>
          <a:blip r:embed="rId5" cstate="print">
            <a:clrChange>
              <a:clrFrom>
                <a:srgbClr xmlns:mc="http://schemas.openxmlformats.org/markup-compatibility/2006" xmlns:a14="http://schemas.microsoft.com/office/drawing/2007/7/7/main" val="000000" mc:Ignorable="">
                  <a:alpha val="0"/>
                </a:srgbClr>
              </a:clrFrom>
              <a:clrTo>
                <a:srgbClr xmlns:mc="http://schemas.openxmlformats.org/markup-compatibility/2006" xmlns:a14="http://schemas.microsoft.com/office/drawing/2007/7/7/main" val="000000" mc:Ignorable="">
                  <a:alpha val="0"/>
                </a:srgbClr>
              </a:clrTo>
            </a:clrChange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52600"/>
            <a:ext cx="1762125" cy="30480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3" name="Picture 22" descr="Roche_Hexagon"/>
          <p:cNvPicPr>
            <a:picLocks noChangeAspect="1"/>
          </p:cNvPicPr>
          <p:nvPr/>
        </p:nvPicPr>
        <p:blipFill>
          <a:blip r:embed="rId6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1005840" cy="50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 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6863" indent="-282575"/>
            <a:r>
              <a:rPr lang="en-US" sz="2000" dirty="0" smtClean="0"/>
              <a:t>Windows 7: </a:t>
            </a:r>
            <a:r>
              <a:rPr lang="en-US" sz="2000" dirty="0" smtClean="0">
                <a:hlinkClick r:id="rId2"/>
              </a:rPr>
              <a:t>www.Windows.com/Enterprise</a:t>
            </a:r>
            <a:r>
              <a:rPr lang="en-US" sz="2000" dirty="0" smtClean="0"/>
              <a:t> </a:t>
            </a:r>
          </a:p>
          <a:p>
            <a:pPr marL="296863" indent="-282575"/>
            <a:r>
              <a:rPr lang="en-US" sz="2000" dirty="0" smtClean="0"/>
              <a:t>Windows Optimized Desktop: </a:t>
            </a:r>
            <a:r>
              <a:rPr lang="en-US" sz="2000" dirty="0" smtClean="0">
                <a:hlinkClick r:id="rId3"/>
              </a:rPr>
              <a:t>www.Microsoft.com/OptimizeDesktop</a:t>
            </a:r>
            <a:r>
              <a:rPr lang="en-US" sz="2000" dirty="0" smtClean="0"/>
              <a:t> </a:t>
            </a:r>
          </a:p>
          <a:p>
            <a:pPr marL="296863" indent="-282575"/>
            <a:r>
              <a:rPr lang="en-US" sz="2000" dirty="0" smtClean="0"/>
              <a:t>Windows 7 for IT Pros: </a:t>
            </a:r>
            <a:r>
              <a:rPr lang="en-US" sz="2000" dirty="0" smtClean="0">
                <a:hlinkClick r:id="rId4"/>
              </a:rPr>
              <a:t>www.Microsoft.com/Springboard</a:t>
            </a:r>
            <a:r>
              <a:rPr lang="en-US" sz="2000" dirty="0" smtClean="0"/>
              <a:t> </a:t>
            </a:r>
          </a:p>
          <a:p>
            <a:pPr marL="296863" indent="-282575"/>
            <a:r>
              <a:rPr lang="en-US" sz="2000" dirty="0" smtClean="0"/>
              <a:t>Microsoft Desktop Optimization Pack: </a:t>
            </a:r>
            <a:r>
              <a:rPr lang="en-US" sz="2000" dirty="0" smtClean="0">
                <a:hlinkClick r:id="rId5"/>
              </a:rPr>
              <a:t>www.Microsoft.com/MDOP</a:t>
            </a:r>
            <a:r>
              <a:rPr lang="en-US" sz="2000" dirty="0" smtClean="0"/>
              <a:t> 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sz="2000" i="1" dirty="0" smtClean="0"/>
              <a:t>Visit these resources for more on Windows 7 and the Windows Optimized Desktop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Webcast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229600" cy="39595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Moderator: </a:t>
            </a:r>
          </a:p>
          <a:p>
            <a:pPr lvl="1"/>
            <a:r>
              <a:rPr lang="en-US" dirty="0" smtClean="0"/>
              <a:t>Joseph E. Maglitta - Editorial Director and Market Expert - Ziff Davis Enterprise Market Strategies and Content Services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Customer: </a:t>
            </a:r>
          </a:p>
          <a:p>
            <a:pPr lvl="1"/>
            <a:r>
              <a:rPr lang="en-US" dirty="0" smtClean="0"/>
              <a:t>Philip Langsdale, CIO, BAA</a:t>
            </a:r>
          </a:p>
          <a:p>
            <a:pPr lvl="1"/>
            <a:r>
              <a:rPr lang="en-US" dirty="0" smtClean="0"/>
              <a:t>Tim Matthew, Head of IT Architecture, BAA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evep.REDMOND\Desktop\200px-BAA_logo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2748197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07/7/7/main" val="333333" mc:Ignorable="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BAA Profile</a:t>
            </a:r>
          </a:p>
          <a:p>
            <a:r>
              <a:rPr lang="en-US" sz="2000" dirty="0" smtClean="0"/>
              <a:t>Business and Technology Challenges</a:t>
            </a:r>
          </a:p>
          <a:p>
            <a:r>
              <a:rPr lang="en-US" sz="2000" dirty="0" smtClean="0"/>
              <a:t>Appeal of Windows 7 for BAA</a:t>
            </a:r>
          </a:p>
          <a:p>
            <a:r>
              <a:rPr lang="en-US" sz="2000" dirty="0" smtClean="0"/>
              <a:t>Evaluation Criteria</a:t>
            </a:r>
          </a:p>
          <a:p>
            <a:r>
              <a:rPr lang="en-US" sz="2000" dirty="0" smtClean="0"/>
              <a:t>Deployment Strategy &amp; Tangible Benefits</a:t>
            </a:r>
          </a:p>
          <a:p>
            <a:r>
              <a:rPr lang="en-US" sz="2000" dirty="0" smtClean="0"/>
              <a:t>Industry &amp; Customer reaction to Windows 7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410200" y="1324134"/>
            <a:ext cx="3200400" cy="454326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Company Profile: BAA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 bwMode="auto">
          <a:xfrm>
            <a:off x="819051" y="1495425"/>
            <a:ext cx="3238698" cy="4572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07/7/7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07/7/7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7 UK </a:t>
            </a:r>
            <a:r>
              <a:rPr lang="en-GB" dirty="0" smtClean="0"/>
              <a:t>Airports</a:t>
            </a:r>
            <a:endParaRPr lang="en-GB" dirty="0"/>
          </a:p>
          <a:p>
            <a:r>
              <a:rPr lang="en-GB" dirty="0"/>
              <a:t>Ferrovial Consortium acquired BAA in July </a:t>
            </a:r>
            <a:r>
              <a:rPr lang="en-GB" dirty="0" smtClean="0"/>
              <a:t>’05</a:t>
            </a:r>
          </a:p>
          <a:p>
            <a:r>
              <a:rPr lang="en-GB" dirty="0" smtClean="0"/>
              <a:t>&gt;200m </a:t>
            </a:r>
            <a:r>
              <a:rPr lang="en-GB" dirty="0"/>
              <a:t>passengers pa</a:t>
            </a:r>
          </a:p>
          <a:p>
            <a:r>
              <a:rPr lang="en-GB" dirty="0"/>
              <a:t>Over 12,000 </a:t>
            </a:r>
            <a:r>
              <a:rPr lang="en-GB" dirty="0" smtClean="0"/>
              <a:t>staff</a:t>
            </a:r>
            <a:endParaRPr lang="en-GB" dirty="0"/>
          </a:p>
          <a:p>
            <a:r>
              <a:rPr lang="en-GB" dirty="0" smtClean="0"/>
              <a:t>Rail Link between Heathrow and London</a:t>
            </a:r>
            <a:endParaRPr lang="en-GB" dirty="0"/>
          </a:p>
          <a:p>
            <a:r>
              <a:rPr lang="en-GB" dirty="0"/>
              <a:t>Heathrow Airport flies to over 180 destinations in over 90 countries, with some 90 airlines have made Heathrow their base.</a:t>
            </a:r>
          </a:p>
          <a:p>
            <a:r>
              <a:rPr lang="en-GB" dirty="0"/>
              <a:t>Over the next five years BAA is investing £6.6bn across its seven </a:t>
            </a:r>
            <a:r>
              <a:rPr lang="en-GB" dirty="0" smtClean="0"/>
              <a:t>Airports.</a:t>
            </a:r>
          </a:p>
          <a:p>
            <a:r>
              <a:rPr lang="en-GB" dirty="0" smtClean="0"/>
              <a:t>£4.8bn being </a:t>
            </a:r>
            <a:r>
              <a:rPr lang="en-GB" dirty="0"/>
              <a:t>spent </a:t>
            </a:r>
            <a:r>
              <a:rPr lang="en-GB" dirty="0" smtClean="0"/>
              <a:t>on transforming </a:t>
            </a:r>
            <a:r>
              <a:rPr lang="en-GB" dirty="0"/>
              <a:t>facilities at Heathrow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BAA IT Services Technology Scope &amp; </a:t>
            </a:r>
            <a:r>
              <a:rPr lang="en-GB" dirty="0" smtClean="0">
                <a:solidFill>
                  <a:schemeClr val="bg1"/>
                </a:solidFill>
              </a:rPr>
              <a:t>Scale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 smtClean="0"/>
              <a:t>10,000 </a:t>
            </a:r>
            <a:r>
              <a:rPr lang="en-GB" dirty="0"/>
              <a:t>End Users</a:t>
            </a:r>
          </a:p>
          <a:p>
            <a:r>
              <a:rPr lang="en-GB" dirty="0"/>
              <a:t>15,342 </a:t>
            </a:r>
            <a:r>
              <a:rPr lang="en-GB" dirty="0" smtClean="0"/>
              <a:t>PC’s including FIDS, etc.</a:t>
            </a:r>
            <a:endParaRPr lang="en-GB" dirty="0"/>
          </a:p>
          <a:p>
            <a:r>
              <a:rPr lang="en-GB" dirty="0"/>
              <a:t>185,468 contacts pa</a:t>
            </a:r>
          </a:p>
          <a:p>
            <a:r>
              <a:rPr lang="en-GB" dirty="0"/>
              <a:t>200 Corporate Applications</a:t>
            </a:r>
          </a:p>
          <a:p>
            <a:r>
              <a:rPr lang="en-GB" dirty="0"/>
              <a:t>800 Change Request pa</a:t>
            </a:r>
          </a:p>
          <a:p>
            <a:r>
              <a:rPr lang="en-GB" dirty="0"/>
              <a:t>50,000 Work Orders pa</a:t>
            </a:r>
          </a:p>
          <a:p>
            <a:r>
              <a:rPr lang="en-GB" dirty="0"/>
              <a:t>485 Business Applications</a:t>
            </a:r>
          </a:p>
          <a:p>
            <a:r>
              <a:rPr lang="en-GB" dirty="0"/>
              <a:t>420 TB of live data</a:t>
            </a:r>
          </a:p>
          <a:p>
            <a:r>
              <a:rPr lang="en-GB" dirty="0"/>
              <a:t>1,800 </a:t>
            </a:r>
            <a:r>
              <a:rPr lang="en-GB" dirty="0" smtClean="0"/>
              <a:t>servers</a:t>
            </a:r>
          </a:p>
          <a:p>
            <a:r>
              <a:rPr lang="en-GB" dirty="0"/>
              <a:t>60+ commercial telecom customers</a:t>
            </a:r>
          </a:p>
          <a:p>
            <a:r>
              <a:rPr lang="en-GB" dirty="0"/>
              <a:t>1500 network cabinets</a:t>
            </a:r>
          </a:p>
          <a:p>
            <a:r>
              <a:rPr lang="en-GB" dirty="0"/>
              <a:t>75,000 Data Ports</a:t>
            </a:r>
          </a:p>
          <a:p>
            <a:r>
              <a:rPr lang="en-GB" dirty="0"/>
              <a:t>19,000 phones</a:t>
            </a:r>
          </a:p>
          <a:p>
            <a:r>
              <a:rPr lang="en-GB" dirty="0"/>
              <a:t>5000 mobile phones</a:t>
            </a:r>
          </a:p>
          <a:p>
            <a:r>
              <a:rPr lang="en-GB" dirty="0"/>
              <a:t>500 wireless devices</a:t>
            </a:r>
          </a:p>
          <a:p>
            <a:r>
              <a:rPr lang="en-GB" dirty="0"/>
              <a:t>4 Primary Data Centres</a:t>
            </a:r>
          </a:p>
          <a:p>
            <a:r>
              <a:rPr lang="en-GB" dirty="0"/>
              <a:t>1673 </a:t>
            </a:r>
            <a:r>
              <a:rPr lang="en-GB" dirty="0" err="1"/>
              <a:t>Comms</a:t>
            </a:r>
            <a:r>
              <a:rPr lang="en-GB" dirty="0"/>
              <a:t> &amp; Server </a:t>
            </a:r>
            <a:r>
              <a:rPr lang="en-GB" dirty="0" smtClean="0"/>
              <a:t>rooms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257800" y="1371599"/>
            <a:ext cx="3294000" cy="4667512"/>
          </a:xfrm>
        </p:spPr>
      </p:pic>
    </p:spTree>
    <p:extLst>
      <p:ext uri="{BB962C8B-B14F-4D97-AF65-F5344CB8AC3E}">
        <p14:creationId xmlns:p14="http://schemas.microsoft.com/office/powerpoint/2007/7/12/main" val="250642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Industry &amp; Business 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Recently, IT has begun to move from a cost centre based function, seen as non-strategic and un-aligned with the business direction, to a critical and business differentiating capability.</a:t>
            </a:r>
          </a:p>
          <a:p>
            <a:r>
              <a:rPr lang="en-GB" dirty="0"/>
              <a:t>The increasing importance of IT to BAA has led to the inclusion of the CIO on the Executive Committee and a stronger focus on strategic investment and service improvement.</a:t>
            </a:r>
          </a:p>
          <a:p>
            <a:r>
              <a:rPr lang="en-GB" dirty="0"/>
              <a:t>The changes introduced are leading to a significantly improved relationship between BAA IT and the business </a:t>
            </a:r>
            <a:r>
              <a:rPr lang="en-GB" dirty="0" smtClean="0"/>
              <a:t>leadership</a:t>
            </a:r>
            <a:endParaRPr lang="en-GB" dirty="0"/>
          </a:p>
          <a:p>
            <a:r>
              <a:rPr lang="en-GB" dirty="0" err="1"/>
              <a:t>Grupo</a:t>
            </a:r>
            <a:r>
              <a:rPr lang="en-GB" dirty="0"/>
              <a:t> Ferrovial have approved a strategy for IT which is seeking to exploit IT synergies and deliver and accrue savings at group </a:t>
            </a:r>
            <a:r>
              <a:rPr lang="en-GB" dirty="0" smtClean="0"/>
              <a:t>level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3292393" cy="219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105401" y="3810000"/>
            <a:ext cx="3292393" cy="21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07/7/12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BAA’s Drivers </a:t>
            </a:r>
            <a:r>
              <a:rPr lang="en-GB" dirty="0"/>
              <a:t>for </a:t>
            </a:r>
            <a:r>
              <a:rPr lang="en-GB" dirty="0" smtClean="0"/>
              <a:t>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Increased </a:t>
            </a:r>
            <a:r>
              <a:rPr lang="en-GB" dirty="0"/>
              <a:t>focus on the Passenger – IT enabling the process from kerb to gate, gate to kerb.</a:t>
            </a:r>
          </a:p>
          <a:p>
            <a:r>
              <a:rPr lang="en-GB" dirty="0"/>
              <a:t>Heathrow strategy to be the European hub of choice.</a:t>
            </a:r>
          </a:p>
          <a:p>
            <a:r>
              <a:rPr lang="en-GB" dirty="0" smtClean="0"/>
              <a:t>Delivering </a:t>
            </a:r>
            <a:r>
              <a:rPr lang="en-GB" dirty="0"/>
              <a:t>the appropriate quality of service for each Airport.</a:t>
            </a:r>
          </a:p>
          <a:p>
            <a:r>
              <a:rPr lang="en-GB" dirty="0"/>
              <a:t>Realisation that a “one size fits all” strategy is not fit for purpose.</a:t>
            </a:r>
          </a:p>
          <a:p>
            <a:r>
              <a:rPr lang="en-GB" dirty="0"/>
              <a:t>A drive to lower costs and simplify the IT within Airports Division.</a:t>
            </a:r>
          </a:p>
          <a:p>
            <a:r>
              <a:rPr lang="en-GB" dirty="0" smtClean="0"/>
              <a:t>Process </a:t>
            </a:r>
            <a:r>
              <a:rPr lang="en-GB" dirty="0"/>
              <a:t>and process compliance to poor.</a:t>
            </a:r>
          </a:p>
          <a:p>
            <a:r>
              <a:rPr lang="en-GB" dirty="0"/>
              <a:t>Pressure to reduce IT </a:t>
            </a:r>
            <a:r>
              <a:rPr lang="en-GB" dirty="0" err="1"/>
              <a:t>Opex</a:t>
            </a:r>
            <a:r>
              <a:rPr lang="en-GB" dirty="0"/>
              <a:t> by £100m during Q5.</a:t>
            </a:r>
          </a:p>
          <a:p>
            <a:r>
              <a:rPr lang="en-GB" dirty="0" smtClean="0"/>
              <a:t>Regulatory </a:t>
            </a:r>
            <a:r>
              <a:rPr lang="en-GB" dirty="0"/>
              <a:t>demands meaning the business model shifting towards divestment.</a:t>
            </a:r>
          </a:p>
          <a:p>
            <a:r>
              <a:rPr lang="en-GB" dirty="0" smtClean="0"/>
              <a:t>Data </a:t>
            </a:r>
            <a:r>
              <a:rPr lang="en-GB" dirty="0"/>
              <a:t>quality already poor and getting worse</a:t>
            </a:r>
            <a:r>
              <a:rPr lang="en-GB" dirty="0" smtClean="0"/>
              <a:t>.</a:t>
            </a:r>
          </a:p>
          <a:p>
            <a:r>
              <a:rPr lang="en-GB" dirty="0"/>
              <a:t>The complexity of the technology landscape causes increased demand on service quality and cost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3292393" cy="219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181599" y="3810000"/>
            <a:ext cx="3297221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07/7/12/main" val="41828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Strategy for </a:t>
            </a:r>
            <a:r>
              <a:rPr lang="en-GB" dirty="0" smtClean="0"/>
              <a:t>BAA 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Strategy </a:t>
            </a:r>
            <a:r>
              <a:rPr lang="en-GB" dirty="0"/>
              <a:t>for Heathrow will deliver a more cost effective, service differentiating capability for the </a:t>
            </a:r>
            <a:r>
              <a:rPr lang="en-GB" dirty="0" smtClean="0"/>
              <a:t>Airport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strategy for Airports Division will deliver a cost effective selection of the architecture at an individual airport level, thereby enabling separation if </a:t>
            </a:r>
            <a:r>
              <a:rPr lang="en-GB" dirty="0" smtClean="0"/>
              <a:t>necessary.</a:t>
            </a:r>
          </a:p>
          <a:p>
            <a:r>
              <a:rPr lang="en-GB" dirty="0" smtClean="0"/>
              <a:t>There </a:t>
            </a:r>
            <a:r>
              <a:rPr lang="en-GB" dirty="0"/>
              <a:t>will be separate systems rolled out for Heathrow and Airports Division (for both the airport operations front office and the back office). 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chosen solutions will meet the differing needs of Heathrow and Airports Division and be aligned to the specific strategy of the respective </a:t>
            </a:r>
            <a:r>
              <a:rPr lang="en-GB" dirty="0" smtClean="0"/>
              <a:t>Airports</a:t>
            </a:r>
            <a:r>
              <a:rPr lang="en-GB" dirty="0"/>
              <a:t>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4"/>
          </p:nvPr>
        </p:nvPicPr>
        <p:blipFill>
          <a:blip r:embed="rId2" cstate="print">
            <a:extLst>
              <a:ext uri="28A0092B-C50C-407e-A947-70E740481C1C">
                <a14:useLocalDpi xmlns:a14="http://schemas.microsoft.com/office/drawing/2007/7/7/main" val="0"/>
              </a:ext>
            </a:extLst>
          </a:blip>
          <a:stretch>
            <a:fillRect/>
          </a:stretch>
        </p:blipFill>
        <p:spPr>
          <a:xfrm>
            <a:off x="5715000" y="1523999"/>
            <a:ext cx="2895600" cy="4403617"/>
          </a:xfrm>
        </p:spPr>
      </p:pic>
    </p:spTree>
    <p:extLst>
      <p:ext uri="{BB962C8B-B14F-4D97-AF65-F5344CB8AC3E}">
        <p14:creationId xmlns:p14="http://schemas.microsoft.com/office/powerpoint/2007/7/12/main" val="182741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BAA’s Strategic IT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IT will be accountable for all IT investment, </a:t>
            </a:r>
            <a:r>
              <a:rPr lang="en-GB" dirty="0" err="1"/>
              <a:t>opex</a:t>
            </a:r>
            <a:r>
              <a:rPr lang="en-GB" dirty="0"/>
              <a:t> and resource allocation;</a:t>
            </a:r>
          </a:p>
          <a:p>
            <a:r>
              <a:rPr lang="en-GB" dirty="0"/>
              <a:t>IT architecture will be aligned to the BAA strategy and appropriate to the needs of each airport;</a:t>
            </a:r>
          </a:p>
          <a:p>
            <a:r>
              <a:rPr lang="en-GB" dirty="0"/>
              <a:t>IT will deliver reliable services, agile and flexible infrastructure and support innovation;</a:t>
            </a:r>
          </a:p>
          <a:p>
            <a:r>
              <a:rPr lang="en-GB" dirty="0"/>
              <a:t>IT will manage performance against KPIs which are directly aligned to the needs of the business;</a:t>
            </a:r>
          </a:p>
          <a:p>
            <a:r>
              <a:rPr lang="en-GB" dirty="0"/>
              <a:t>IT infrastructure will be compatible and flexible enough to allow for “plug and play” services;</a:t>
            </a:r>
          </a:p>
          <a:p>
            <a:r>
              <a:rPr lang="en-GB" dirty="0"/>
              <a:t>IT governance, processes and standards will enable the successful delivery of all business/IT programmes;</a:t>
            </a:r>
          </a:p>
          <a:p>
            <a:r>
              <a:rPr lang="en-GB" dirty="0"/>
              <a:t>IT investment will not be shared across Heathrow and Airports Division;</a:t>
            </a:r>
          </a:p>
          <a:p>
            <a:r>
              <a:rPr lang="en-GB" dirty="0"/>
              <a:t>All IT projects will follow a standard BAA Project lifecycle process;</a:t>
            </a:r>
          </a:p>
          <a:p>
            <a:r>
              <a:rPr lang="en-GB" dirty="0"/>
              <a:t>Sourcing will be dictated by operational and strategic importance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81F9-E36E-48F9-9945-1AA078880A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07/7/12/main" val="2039511733"/>
      </p:ext>
    </p:extLst>
  </p:cSld>
  <p:clrMapOvr>
    <a:masterClrMapping/>
  </p:clrMapOvr>
</p:sld>
</file>

<file path=ppt/theme/theme1.xml><?xml version="1.0" encoding="utf-8"?>
<a:theme xmlns:a="http://schemas.openxmlformats.org/drawingml/2006/main" name="90120_Trifecta_PPT_F1_M2_R3_T0_TEMPLATE">
  <a:themeElements>
    <a:clrScheme name="Trifecta PPT Colors">
      <a:dk1>
        <a:srgbClr xmlns:mc="http://schemas.openxmlformats.org/markup-compatibility/2006" xmlns:a14="http://schemas.microsoft.com/office/drawing/2007/7/7/main" val="353734" mc:Ignorable=""/>
      </a:dk1>
      <a:lt1>
        <a:sysClr val="window" lastClr="FFFFFF"/>
      </a:lt1>
      <a:dk2>
        <a:srgbClr xmlns:mc="http://schemas.openxmlformats.org/markup-compatibility/2006" xmlns:a14="http://schemas.microsoft.com/office/drawing/2007/7/7/main" val="EDEFED" mc:Ignorable=""/>
      </a:dk2>
      <a:lt2>
        <a:srgbClr xmlns:mc="http://schemas.openxmlformats.org/markup-compatibility/2006" xmlns:a14="http://schemas.microsoft.com/office/drawing/2007/7/7/main" val="FF5B00" mc:Ignorable=""/>
      </a:lt2>
      <a:accent1>
        <a:srgbClr xmlns:mc="http://schemas.openxmlformats.org/markup-compatibility/2006" xmlns:a14="http://schemas.microsoft.com/office/drawing/2007/7/7/main" val="E2EEE2" mc:Ignorable=""/>
      </a:accent1>
      <a:accent2>
        <a:srgbClr xmlns:mc="http://schemas.openxmlformats.org/markup-compatibility/2006" xmlns:a14="http://schemas.microsoft.com/office/drawing/2007/7/7/main" val="899189" mc:Ignorable=""/>
      </a:accent2>
      <a:accent3>
        <a:srgbClr xmlns:mc="http://schemas.openxmlformats.org/markup-compatibility/2006" xmlns:a14="http://schemas.microsoft.com/office/drawing/2007/7/7/main" val="777A77" mc:Ignorable=""/>
      </a:accent3>
      <a:accent4>
        <a:srgbClr xmlns:mc="http://schemas.openxmlformats.org/markup-compatibility/2006" xmlns:a14="http://schemas.microsoft.com/office/drawing/2007/7/7/main" val="333333" mc:Ignorable=""/>
      </a:accent4>
      <a:accent5>
        <a:srgbClr xmlns:mc="http://schemas.openxmlformats.org/markup-compatibility/2006" xmlns:a14="http://schemas.microsoft.com/office/drawing/2007/7/7/main" val="353734" mc:Ignorable=""/>
      </a:accent5>
      <a:accent6>
        <a:srgbClr xmlns:mc="http://schemas.openxmlformats.org/markup-compatibility/2006" xmlns:a14="http://schemas.microsoft.com/office/drawing/2007/7/7/main" val="FFEC19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07/7/7/main" val="1F497D" mc:Ignorable=""/>
      </a:dk2>
      <a:lt2>
        <a:srgbClr xmlns:mc="http://schemas.openxmlformats.org/markup-compatibility/2006" xmlns:a14="http://schemas.microsoft.com/office/drawing/2007/7/7/main" val="EEECE1" mc:Ignorable=""/>
      </a:lt2>
      <a:accent1>
        <a:srgbClr xmlns:mc="http://schemas.openxmlformats.org/markup-compatibility/2006" xmlns:a14="http://schemas.microsoft.com/office/drawing/2007/7/7/main" val="4F81BD" mc:Ignorable=""/>
      </a:accent1>
      <a:accent2>
        <a:srgbClr xmlns:mc="http://schemas.openxmlformats.org/markup-compatibility/2006" xmlns:a14="http://schemas.microsoft.com/office/drawing/2007/7/7/main" val="C0504D" mc:Ignorable=""/>
      </a:accent2>
      <a:accent3>
        <a:srgbClr xmlns:mc="http://schemas.openxmlformats.org/markup-compatibility/2006" xmlns:a14="http://schemas.microsoft.com/office/drawing/2007/7/7/main" val="9BBB59" mc:Ignorable=""/>
      </a:accent3>
      <a:accent4>
        <a:srgbClr xmlns:mc="http://schemas.openxmlformats.org/markup-compatibility/2006" xmlns:a14="http://schemas.microsoft.com/office/drawing/2007/7/7/main" val="8064A2" mc:Ignorable=""/>
      </a:accent4>
      <a:accent5>
        <a:srgbClr xmlns:mc="http://schemas.openxmlformats.org/markup-compatibility/2006" xmlns:a14="http://schemas.microsoft.com/office/drawing/2007/7/7/main" val="4BACC6" mc:Ignorable=""/>
      </a:accent5>
      <a:accent6>
        <a:srgbClr xmlns:mc="http://schemas.openxmlformats.org/markup-compatibility/2006" xmlns:a14="http://schemas.microsoft.com/office/drawing/2007/7/7/main" val="F79646" mc:Ignorable=""/>
      </a:accent6>
      <a:hlink>
        <a:srgbClr xmlns:mc="http://schemas.openxmlformats.org/markup-compatibility/2006" xmlns:a14="http://schemas.microsoft.com/office/drawing/2007/7/7/main" val="0000FF" mc:Ignorable=""/>
      </a:hlink>
      <a:folHlink>
        <a:srgbClr xmlns:mc="http://schemas.openxmlformats.org/markup-compatibility/2006" xmlns:a14="http://schemas.microsoft.com/office/drawing/2007/7/7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07/7/7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07/7/7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C8979F816554293C4797030099575" ma:contentTypeVersion="0" ma:contentTypeDescription="Create a new document." ma:contentTypeScope="" ma:versionID="0de09e559177dcb0d70d38161b1d3abb">
  <xsd:schema xmlns:xsd="http://www.w3.org/2001/XMLSchema" xmlns:p="http://schemas.microsoft.com/office/2006/metadata/properties" xmlns:ns1="http://schemas.microsoft.com/sharepoint/v3" xmlns:ns2="0cae9c48-ed6e-4f7a-9868-34f06be4094f" xmlns:ns3="d6663c18-2de8-47a1-a398-25ea5d055528" targetNamespace="http://schemas.microsoft.com/office/2006/metadata/properties" ma:root="true" ma:fieldsID="4083c37e3c26ae6ee2e40d464f1be6f2" ns1:_="" ns2:_="" ns3:_="">
    <xsd:import namespace="http://schemas.microsoft.com/sharepoint/v3"/>
    <xsd:import namespace="0cae9c48-ed6e-4f7a-9868-34f06be4094f"/>
    <xsd:import namespace="d6663c18-2de8-47a1-a398-25ea5d05552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cription_x0020_Summary" minOccurs="0"/>
                <xsd:element ref="ns2:Distribution" minOccurs="0"/>
                <xsd:element ref="ns2:Owners" minOccurs="0"/>
                <xsd:element ref="ns2:Technical_x0020_Level" minOccurs="0"/>
                <xsd:element ref="ns3:Targeted_x0020_Professions" minOccurs="0"/>
                <xsd:element ref="ns3:Region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9" nillable="true" ma:displayName="Language" ma:format="Dropdown" ma:internalName="Language">
      <xsd:simpleType>
        <xsd:restriction base="dms:Choice">
          <xsd:enumeration value="Arabic"/>
          <xsd:enumeration value="Bulgarian"/>
          <xsd:enumeration value="Chinese - Simplified (CHS-2052)"/>
          <xsd:enumeration value="Chinese - Traditional (CHT-1028)"/>
          <xsd:enumeration value="Croatian"/>
          <xsd:enumeration value="Czech"/>
          <xsd:enumeration value="Danish"/>
          <xsd:enumeration value="Dutch"/>
          <xsd:enumeration value="English"/>
          <xsd:enumeration value="English International"/>
          <xsd:enumeration value="Estonian"/>
          <xsd:enumeration value="Finnish"/>
          <xsd:enumeration value="French (FRA-1036)"/>
          <xsd:enumeration value="French - Canada"/>
          <xsd:enumeration value="German (DEU-1031)"/>
          <xsd:enumeration value="Greek"/>
          <xsd:enumeration value="Hebrew"/>
          <xsd:enumeration value="Hungarian"/>
          <xsd:enumeration value="Indonesian"/>
          <xsd:enumeration value="Italian (ITA- 1040)"/>
          <xsd:enumeration value="Japanese (JPN-1041)"/>
          <xsd:enumeration value="Korean (KOR-1042)"/>
          <xsd:enumeration value="Latvian"/>
          <xsd:enumeration value="Lithuanian"/>
          <xsd:enumeration value="Norwegian"/>
          <xsd:enumeration value="Other Languages"/>
          <xsd:enumeration value="Polish"/>
          <xsd:enumeration value="Portuguese"/>
          <xsd:enumeration value="Romanian"/>
          <xsd:enumeration value="Russian"/>
          <xsd:enumeration value="Serbian"/>
          <xsd:enumeration value="Slovak"/>
          <xsd:enumeration value="Slovenian"/>
          <xsd:enumeration value="Spanish"/>
          <xsd:enumeration value="Swedish"/>
          <xsd:enumeration value="Thai"/>
          <xsd:enumeration value="Turkish"/>
          <xsd:enumeration value="Ukrainian"/>
        </xsd:restriction>
      </xsd:simpleType>
    </xsd:element>
  </xsd:schema>
  <xsd:schema xmlns:xsd="http://www.w3.org/2001/XMLSchema" xmlns:dms="http://schemas.microsoft.com/office/2006/documentManagement/types" targetNamespace="0cae9c48-ed6e-4f7a-9868-34f06be4094f" elementFormDefault="qualified">
    <xsd:import namespace="http://schemas.microsoft.com/office/2006/documentManagement/types"/>
    <xsd:element name="Document_x0020_Type" ma:index="2" nillable="true" ma:displayName="Document Type" ma:description="Infoweb document type." ma:format="Dropdown" ma:internalName="Document_x0020_Type">
      <xsd:simpleType>
        <xsd:restriction base="dms:Choice">
          <xsd:enumeration value="Business Value"/>
          <xsd:enumeration value="Customer Evidence"/>
          <xsd:enumeration value="Customer Win"/>
          <xsd:enumeration value="Demo"/>
          <xsd:enumeration value="FAQ"/>
          <xsd:enumeration value="Guide"/>
          <xsd:enumeration value="Marketing Material"/>
          <xsd:enumeration value="Newsletter"/>
          <xsd:enumeration value="Plan"/>
          <xsd:enumeration value="Presentation"/>
          <xsd:enumeration value="Research Report"/>
          <xsd:enumeration value="Sales Material"/>
          <xsd:enumeration value="Training"/>
          <xsd:enumeration value="White Paper"/>
        </xsd:restriction>
      </xsd:simpleType>
    </xsd:element>
    <xsd:element name="Description_x0020_Summary" ma:index="3" nillable="true" ma:displayName="Description Summary" ma:description="Abstract describing the key subjects of the document." ma:internalName="Description_x0020_Summary">
      <xsd:simpleType>
        <xsd:restriction base="dms:Note"/>
      </xsd:simpleType>
    </xsd:element>
    <xsd:element name="Distribution" ma:index="4" nillable="true" ma:displayName="Distribution" ma:description="Distribution category for content." ma:format="Dropdown" ma:internalName="Distribution">
      <xsd:simpleType>
        <xsd:restriction base="dms:Choice">
          <xsd:enumeration value="Microsoft Confidential"/>
          <xsd:enumeration value="Partner Ready"/>
          <xsd:enumeration value="Customer Ready"/>
        </xsd:restriction>
      </xsd:simpleType>
    </xsd:element>
    <xsd:element name="Owners" ma:index="5" nillable="true" ma:displayName="Owners" ma:description="Content owners." ma:list="UserInfo" ma:internalName="Own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echnical_x0020_Level" ma:index="6" nillable="true" ma:displayName="Technical Level" ma:description="Technical level associated with this content." ma:format="Dropdown" ma:internalName="Technical_x0020_Level">
      <xsd:simpleType>
        <xsd:restriction base="dms:Choice">
          <xsd:enumeration value="100 Level (Beginner)"/>
          <xsd:enumeration value="200 Level (Beginner to Intermediate)"/>
          <xsd:enumeration value="300 Level (Intermediate to Expert)"/>
          <xsd:enumeration value="400 Level (Expert)"/>
        </xsd:restriction>
      </xsd:simpleType>
    </xsd:element>
  </xsd:schema>
  <xsd:schema xmlns:xsd="http://www.w3.org/2001/XMLSchema" xmlns:dms="http://schemas.microsoft.com/office/2006/documentManagement/types" targetNamespace="d6663c18-2de8-47a1-a398-25ea5d055528" elementFormDefault="qualified">
    <xsd:import namespace="http://schemas.microsoft.com/office/2006/documentManagement/types"/>
    <xsd:element name="Targeted_x0020_Professions" ma:index="7" nillable="true" ma:displayName="Targeted Professions" ma:description="Profession to which this content most applies." ma:format="Dropdown" ma:internalName="Targeted_x0020_Professions">
      <xsd:simpleType>
        <xsd:restriction base="dms:Choice">
          <xsd:enumeration value="Evangelism"/>
          <xsd:enumeration value="Marketing"/>
          <xsd:enumeration value="Sales"/>
          <xsd:enumeration value="Services"/>
          <xsd:enumeration value="Tech Sales"/>
        </xsd:restriction>
      </xsd:simpleType>
    </xsd:element>
    <xsd:element name="Region" ma:index="8" nillable="true" ma:displayName="Region" ma:description="Region associated with this content." ma:format="Dropdown" ma:internalName="Region">
      <xsd:simpleType>
        <xsd:restriction base="dms:Choice">
          <xsd:enumeration value="APAC"/>
          <xsd:enumeration value="Canada"/>
          <xsd:enumeration value="Central &amp; Eastern Europe"/>
          <xsd:enumeration value="France"/>
          <xsd:enumeration value="Germany"/>
          <xsd:enumeration value="Greater China"/>
          <xsd:enumeration value="India"/>
          <xsd:enumeration value="Japan"/>
          <xsd:enumeration value="LATAM"/>
          <xsd:enumeration value="MEA"/>
          <xsd:enumeration value="UK"/>
          <xsd:enumeration value="United States"/>
          <xsd:enumeration value="Western Europ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Owners xmlns="0cae9c48-ed6e-4f7a-9868-34f06be4094f">
      <UserInfo>
        <DisplayName/>
        <AccountId xsi:nil="true"/>
        <AccountType/>
      </UserInfo>
    </Owners>
    <Region xmlns="d6663c18-2de8-47a1-a398-25ea5d055528" xsi:nil="true"/>
    <Language xmlns="http://schemas.microsoft.com/sharepoint/v3" xsi:nil="true"/>
    <Targeted_x0020_Professions xmlns="d6663c18-2de8-47a1-a398-25ea5d055528" xsi:nil="true"/>
    <Technical_x0020_Level xmlns="0cae9c48-ed6e-4f7a-9868-34f06be4094f" xsi:nil="true"/>
    <Distribution xmlns="0cae9c48-ed6e-4f7a-9868-34f06be4094f" xsi:nil="true"/>
    <Document_x0020_Type xmlns="0cae9c48-ed6e-4f7a-9868-34f06be4094f" xsi:nil="true"/>
    <Description_x0020_Summary xmlns="0cae9c48-ed6e-4f7a-9868-34f06be4094f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2009-09-04T17:31:35Z</outs:dateTime>
      <outs:isPinned>true</outs:isPinned>
    </outs:relatedDate>
    <outs:relatedDate>
      <outs:type>2</outs:type>
      <outs:displayName>Created</outs:displayName>
      <outs:dateTime>2009-07-09T18:49:37Z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Bhupinder Bains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Tim Matthew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  <outs:relatedPeopleItem>
      <outs:category>Owners</outs:category>
      <outs:people/>
      <outs:source>1</outs:source>
      <outs:isPinned>true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  <outs:propertyMetadata>
      <outs:type>1</outs:type>
      <outs:propertyId>0</outs:propertyId>
      <outs:propertyName>Region</outs:propertyName>
      <outs:isPinned>false</outs:isPinned>
    </outs:propertyMetadata>
    <outs:propertyMetadata>
      <outs:type>1</outs:type>
      <outs:propertyId>0</outs:propertyId>
      <outs:propertyName>Language</outs:propertyName>
      <outs:isPinned>false</outs:isPinned>
    </outs:propertyMetadata>
    <outs:propertyMetadata>
      <outs:type>1</outs:type>
      <outs:propertyId>0</outs:propertyId>
      <outs:propertyName>Targeted Professions</outs:propertyName>
      <outs:isPinned>false</outs:isPinned>
    </outs:propertyMetadata>
    <outs:propertyMetadata>
      <outs:type>1</outs:type>
      <outs:propertyId>0</outs:propertyId>
      <outs:propertyName>Technical Level</outs:propertyName>
      <outs:isPinned>false</outs:isPinned>
    </outs:propertyMetadata>
    <outs:propertyMetadata>
      <outs:type>1</outs:type>
      <outs:propertyId>0</outs:propertyId>
      <outs:propertyName>Distribution</outs:propertyName>
      <outs:isPinned>false</outs:isPinned>
    </outs:propertyMetadata>
    <outs:propertyMetadata>
      <outs:type>1</outs:type>
      <outs:propertyId>0</outs:propertyId>
      <outs:propertyName>Document Type</outs:propertyName>
      <outs:isPinned>false</outs:isPinned>
    </outs:propertyMetadata>
    <outs:propertyMetadata>
      <outs:type>1</outs:type>
      <outs:propertyId>0</outs:propertyId>
      <outs:propertyName>Description Summary</outs:propertyName>
      <outs:isPinned>false</outs:isPinned>
    </outs: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4E83AF15-F4F0-4AA2-9FE5-BBD8B4F27548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B9E5CC3C-FC7A-4723-81CE-E73D272E9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cae9c48-ed6e-4f7a-9868-34f06be4094f"/>
    <ds:schemaRef ds:uri="d6663c18-2de8-47a1-a398-25ea5d055528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56EBC02F-6495-4875-9F9C-19D41A115D8C}">
  <ds:schemaRefs>
    <ds:schemaRef ds:uri="0cae9c48-ed6e-4f7a-9868-34f06be4094f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purl.org/dc/elements/1.1/"/>
    <ds:schemaRef ds:uri="d6663c18-2de8-47a1-a398-25ea5d055528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95C643F-5CBA-4D71-BC8D-540928E4485C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CD81C8CB-3860-408C-B304-6E0563A0C2E9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90120_Trifecta_PPT_F1_M2_R3_T0_TEMPLATE</Template>
  <TotalTime>165</TotalTime>
  <Words>1757</Words>
  <Application>Microsoft Office PowerPoint</Application>
  <PresentationFormat>On-screen Show (4:3)</PresentationFormat>
  <Paragraphs>187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90120_Trifecta_PPT_F1_M2_R3_T0_TEMPLATE</vt:lpstr>
      <vt:lpstr>Stop the IT/User Tug-of-War with  Microsoft's Windows Optimized Desktop</vt:lpstr>
      <vt:lpstr>Today’s Webcast Speakers</vt:lpstr>
      <vt:lpstr>Agenda</vt:lpstr>
      <vt:lpstr>Company Profile: BAA</vt:lpstr>
      <vt:lpstr>BAA IT Services Technology Scope &amp; Scale</vt:lpstr>
      <vt:lpstr>Industry &amp; Business Challenges</vt:lpstr>
      <vt:lpstr>BAA’s Drivers for Change</vt:lpstr>
      <vt:lpstr>The Strategy for BAA IT</vt:lpstr>
      <vt:lpstr>BAA’s Strategic IT Principles</vt:lpstr>
      <vt:lpstr>Why did BAA move to Windows 7?</vt:lpstr>
      <vt:lpstr>Evaluating Windows 7</vt:lpstr>
      <vt:lpstr>Deployment Strategy &amp; Impact</vt:lpstr>
      <vt:lpstr>The Advantages of Windows 7</vt:lpstr>
      <vt:lpstr>Analysts and Editors are Showing Support for Windows 7 </vt:lpstr>
      <vt:lpstr>And Early Adopters Are Seeing Value Today…</vt:lpstr>
      <vt:lpstr>Top Resources</vt:lpstr>
      <vt:lpstr>QUESTIONS?</vt:lpstr>
    </vt:vector>
  </TitlesOfParts>
  <Company>Wunderman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Bhupinder Bains</dc:creator>
  <cp:lastModifiedBy>Tim Matthew</cp:lastModifiedBy>
  <cp:revision>47</cp:revision>
  <dcterms:created xsi:type="dcterms:W3CDTF">2009-07-09T18:49:37Z</dcterms:created>
  <dcterms:modified xsi:type="dcterms:W3CDTF">2009-09-04T17:41:58Z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0x01010048BC8979F816554293C4797030099575</vt:lpwstr>
  </property>
</Properties>
</file>