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70" r:id="rId2"/>
    <p:sldId id="282" r:id="rId3"/>
    <p:sldId id="338" r:id="rId4"/>
    <p:sldId id="398" r:id="rId5"/>
    <p:sldId id="399" r:id="rId6"/>
    <p:sldId id="400" r:id="rId7"/>
    <p:sldId id="401" r:id="rId8"/>
    <p:sldId id="295" r:id="rId9"/>
    <p:sldId id="352" r:id="rId10"/>
    <p:sldId id="404" r:id="rId11"/>
    <p:sldId id="356" r:id="rId12"/>
    <p:sldId id="369" r:id="rId13"/>
    <p:sldId id="370" r:id="rId14"/>
    <p:sldId id="405" r:id="rId15"/>
    <p:sldId id="360" r:id="rId16"/>
    <p:sldId id="361" r:id="rId17"/>
    <p:sldId id="362" r:id="rId18"/>
    <p:sldId id="397" r:id="rId19"/>
    <p:sldId id="367" r:id="rId20"/>
    <p:sldId id="365" r:id="rId21"/>
    <p:sldId id="384" r:id="rId22"/>
    <p:sldId id="385" r:id="rId23"/>
    <p:sldId id="406" r:id="rId24"/>
    <p:sldId id="411" r:id="rId25"/>
    <p:sldId id="412" r:id="rId26"/>
    <p:sldId id="415" r:id="rId27"/>
    <p:sldId id="416" r:id="rId28"/>
    <p:sldId id="344" r:id="rId29"/>
    <p:sldId id="371" r:id="rId30"/>
    <p:sldId id="372" r:id="rId31"/>
    <p:sldId id="373" r:id="rId32"/>
    <p:sldId id="407" r:id="rId33"/>
    <p:sldId id="345" r:id="rId34"/>
    <p:sldId id="403" r:id="rId35"/>
    <p:sldId id="388" r:id="rId36"/>
    <p:sldId id="359" r:id="rId37"/>
    <p:sldId id="408" r:id="rId38"/>
    <p:sldId id="424" r:id="rId39"/>
    <p:sldId id="425" r:id="rId40"/>
    <p:sldId id="346" r:id="rId41"/>
    <p:sldId id="374" r:id="rId42"/>
    <p:sldId id="375" r:id="rId43"/>
    <p:sldId id="376" r:id="rId44"/>
    <p:sldId id="377" r:id="rId45"/>
    <p:sldId id="409" r:id="rId46"/>
    <p:sldId id="347" r:id="rId47"/>
    <p:sldId id="378" r:id="rId48"/>
    <p:sldId id="379" r:id="rId49"/>
    <p:sldId id="380" r:id="rId50"/>
    <p:sldId id="381" r:id="rId51"/>
    <p:sldId id="382" r:id="rId52"/>
    <p:sldId id="383" r:id="rId53"/>
    <p:sldId id="410" r:id="rId54"/>
    <p:sldId id="349" r:id="rId55"/>
    <p:sldId id="417" r:id="rId56"/>
    <p:sldId id="386" r:id="rId57"/>
    <p:sldId id="387" r:id="rId58"/>
    <p:sldId id="350" r:id="rId59"/>
    <p:sldId id="351" r:id="rId60"/>
    <p:sldId id="340" r:id="rId61"/>
    <p:sldId id="293" r:id="rId62"/>
    <p:sldId id="339" r:id="rId63"/>
    <p:sldId id="294" r:id="rId64"/>
    <p:sldId id="418" r:id="rId65"/>
    <p:sldId id="419" r:id="rId66"/>
    <p:sldId id="420" r:id="rId67"/>
    <p:sldId id="421" r:id="rId68"/>
    <p:sldId id="422" r:id="rId69"/>
    <p:sldId id="423"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591" autoAdjust="0"/>
    <p:restoredTop sz="94667" autoAdjust="0"/>
  </p:normalViewPr>
  <p:slideViewPr>
    <p:cSldViewPr>
      <p:cViewPr varScale="1">
        <p:scale>
          <a:sx n="70" d="100"/>
          <a:sy n="70" d="100"/>
        </p:scale>
        <p:origin x="-522" y="-108"/>
      </p:cViewPr>
      <p:guideLst>
        <p:guide orient="horz" pos="2160"/>
        <p:guide pos="2880"/>
      </p:guideLst>
    </p:cSldViewPr>
  </p:slideViewPr>
  <p:outlineViewPr>
    <p:cViewPr>
      <p:scale>
        <a:sx n="33" d="100"/>
        <a:sy n="33" d="100"/>
      </p:scale>
      <p:origin x="0" y="38214"/>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417C5D-133A-4637-9913-8CD9210FA213}" type="datetimeFigureOut">
              <a:rPr lang="en-US" smtClean="0"/>
              <a:pPr/>
              <a:t>4/2/2008</a:t>
            </a:fld>
            <a:endParaRPr lang="en-I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59EC22-A33F-4A62-BA16-B513CAD05440}" type="slidenum">
              <a:rPr lang="en-IE" smtClean="0"/>
              <a:pPr/>
              <a:t>‹#›</a:t>
            </a:fld>
            <a:endParaRPr lang="en-IE"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79D3B81C-D83E-4B7D-AC38-990797394911}"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23</a:t>
            </a:fld>
            <a:endParaRPr lang="en-US" dirty="0" smtClean="0"/>
          </a:p>
        </p:txBody>
      </p:sp>
      <p:sp>
        <p:nvSpPr>
          <p:cNvPr id="35842" name="Shape 3"/>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B473A9A4-9568-4692-AFF5-16339C7392AB}" type="slidenum">
              <a:rPr lang="en-GB" sz="900" b="1">
                <a:solidFill>
                  <a:schemeClr val="tx1"/>
                </a:solidFill>
                <a:latin typeface="Verdana" pitchFamily="34" charset="0"/>
              </a:rPr>
              <a:pPr algn="r"/>
              <a:t>23</a:t>
            </a:fld>
            <a:endParaRPr lang="en-US" sz="900" b="1" dirty="0">
              <a:solidFill>
                <a:schemeClr val="tx1"/>
              </a:solidFill>
              <a:latin typeface="Verdana" pitchFamily="34" charset="0"/>
            </a:endParaRPr>
          </a:p>
        </p:txBody>
      </p:sp>
      <p:sp>
        <p:nvSpPr>
          <p:cNvPr id="35843" name="Rectangle 111617"/>
          <p:cNvSpPr>
            <a:spLocks noGrp="1" noRot="1" noChangeAspect="1" noChangeArrowheads="1" noTextEdit="1"/>
          </p:cNvSpPr>
          <p:nvPr>
            <p:ph type="sldImg"/>
          </p:nvPr>
        </p:nvSpPr>
        <p:spPr>
          <a:ln cap="flat" algn="ctr">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25</a:t>
            </a:fld>
            <a:endParaRPr lang="en-US" dirty="0" smtClean="0"/>
          </a:p>
        </p:txBody>
      </p:sp>
      <p:sp>
        <p:nvSpPr>
          <p:cNvPr id="35842" name="Shape 3"/>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B473A9A4-9568-4692-AFF5-16339C7392AB}" type="slidenum">
              <a:rPr lang="en-GB" sz="900" b="1">
                <a:solidFill>
                  <a:schemeClr val="tx1"/>
                </a:solidFill>
                <a:latin typeface="Verdana" pitchFamily="34" charset="0"/>
              </a:rPr>
              <a:pPr algn="r"/>
              <a:t>25</a:t>
            </a:fld>
            <a:endParaRPr lang="en-US" sz="900" b="1" dirty="0">
              <a:solidFill>
                <a:schemeClr val="tx1"/>
              </a:solidFill>
              <a:latin typeface="Verdana" pitchFamily="34" charset="0"/>
            </a:endParaRPr>
          </a:p>
        </p:txBody>
      </p:sp>
      <p:sp>
        <p:nvSpPr>
          <p:cNvPr id="35843" name="Rectangle 111617"/>
          <p:cNvSpPr>
            <a:spLocks noGrp="1" noRot="1" noChangeAspect="1" noChangeArrowheads="1" noTextEdit="1"/>
          </p:cNvSpPr>
          <p:nvPr>
            <p:ph type="sldImg"/>
          </p:nvPr>
        </p:nvSpPr>
        <p:spPr>
          <a:ln cap="flat" algn="ctr">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27</a:t>
            </a:fld>
            <a:endParaRPr lang="en-US" dirty="0" smtClean="0"/>
          </a:p>
        </p:txBody>
      </p:sp>
      <p:sp>
        <p:nvSpPr>
          <p:cNvPr id="35842" name="Shape 3"/>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B473A9A4-9568-4692-AFF5-16339C7392AB}" type="slidenum">
              <a:rPr lang="en-GB" sz="900" b="1">
                <a:solidFill>
                  <a:schemeClr val="tx1"/>
                </a:solidFill>
                <a:latin typeface="Verdana" pitchFamily="34" charset="0"/>
              </a:rPr>
              <a:pPr algn="r"/>
              <a:t>27</a:t>
            </a:fld>
            <a:endParaRPr lang="en-US" sz="900" b="1" dirty="0">
              <a:solidFill>
                <a:schemeClr val="tx1"/>
              </a:solidFill>
              <a:latin typeface="Verdana" pitchFamily="34" charset="0"/>
            </a:endParaRPr>
          </a:p>
        </p:txBody>
      </p:sp>
      <p:sp>
        <p:nvSpPr>
          <p:cNvPr id="35843" name="Rectangle 111617"/>
          <p:cNvSpPr>
            <a:spLocks noGrp="1" noRot="1" noChangeAspect="1" noChangeArrowheads="1" noTextEdit="1"/>
          </p:cNvSpPr>
          <p:nvPr>
            <p:ph type="sldImg"/>
          </p:nvPr>
        </p:nvSpPr>
        <p:spPr>
          <a:ln cap="flat" algn="ctr">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20333D-0C91-4B34-8CCF-DD29CACA500D}" type="slidenum">
              <a:rPr lang="en-US" smtClean="0"/>
              <a:pPr/>
              <a:t>28</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32</a:t>
            </a:fld>
            <a:endParaRPr lang="en-US" dirty="0" smtClean="0"/>
          </a:p>
        </p:txBody>
      </p:sp>
      <p:sp>
        <p:nvSpPr>
          <p:cNvPr id="35842" name="Shape 3"/>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B473A9A4-9568-4692-AFF5-16339C7392AB}" type="slidenum">
              <a:rPr lang="en-GB" sz="900" b="1">
                <a:solidFill>
                  <a:schemeClr val="tx1"/>
                </a:solidFill>
                <a:latin typeface="Verdana" pitchFamily="34" charset="0"/>
              </a:rPr>
              <a:pPr algn="r"/>
              <a:t>32</a:t>
            </a:fld>
            <a:endParaRPr lang="en-US" sz="900" b="1" dirty="0">
              <a:solidFill>
                <a:schemeClr val="tx1"/>
              </a:solidFill>
              <a:latin typeface="Verdana" pitchFamily="34" charset="0"/>
            </a:endParaRPr>
          </a:p>
        </p:txBody>
      </p:sp>
      <p:sp>
        <p:nvSpPr>
          <p:cNvPr id="35843" name="Rectangle 111617"/>
          <p:cNvSpPr>
            <a:spLocks noGrp="1" noRot="1" noChangeAspect="1" noChangeArrowheads="1" noTextEdit="1"/>
          </p:cNvSpPr>
          <p:nvPr>
            <p:ph type="sldImg"/>
          </p:nvPr>
        </p:nvSpPr>
        <p:spPr>
          <a:ln cap="flat" algn="ctr">
            <a:headEnd type="none" w="med" len="med"/>
            <a:tailEnd type="none" w="med" len="me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20333D-0C91-4B34-8CCF-DD29CACA500D}" type="slidenum">
              <a:rPr lang="en-US" smtClean="0"/>
              <a:pPr/>
              <a:t>33</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37</a:t>
            </a:fld>
            <a:endParaRPr lang="en-US" dirty="0" smtClean="0"/>
          </a:p>
        </p:txBody>
      </p:sp>
      <p:sp>
        <p:nvSpPr>
          <p:cNvPr id="35842" name="Shape 3"/>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B473A9A4-9568-4692-AFF5-16339C7392AB}" type="slidenum">
              <a:rPr lang="en-GB" sz="900" b="1">
                <a:solidFill>
                  <a:schemeClr val="tx1"/>
                </a:solidFill>
                <a:latin typeface="Verdana" pitchFamily="34" charset="0"/>
              </a:rPr>
              <a:pPr algn="r"/>
              <a:t>37</a:t>
            </a:fld>
            <a:endParaRPr lang="en-US" sz="900" b="1" dirty="0">
              <a:solidFill>
                <a:schemeClr val="tx1"/>
              </a:solidFill>
              <a:latin typeface="Verdana" pitchFamily="34" charset="0"/>
            </a:endParaRPr>
          </a:p>
        </p:txBody>
      </p:sp>
      <p:sp>
        <p:nvSpPr>
          <p:cNvPr id="35843" name="Rectangle 111617"/>
          <p:cNvSpPr>
            <a:spLocks noGrp="1" noRot="1" noChangeAspect="1" noChangeArrowheads="1" noTextEdit="1"/>
          </p:cNvSpPr>
          <p:nvPr>
            <p:ph type="sldImg"/>
          </p:nvPr>
        </p:nvSpPr>
        <p:spPr>
          <a:ln cap="flat" algn="ctr">
            <a:headEnd type="none" w="med" len="med"/>
            <a:tailEnd type="none" w="med" len="me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39</a:t>
            </a:fld>
            <a:endParaRPr lang="en-US" dirty="0" smtClean="0"/>
          </a:p>
        </p:txBody>
      </p:sp>
      <p:sp>
        <p:nvSpPr>
          <p:cNvPr id="35842" name="Shape 3"/>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B473A9A4-9568-4692-AFF5-16339C7392AB}" type="slidenum">
              <a:rPr lang="en-GB" sz="900" b="1">
                <a:solidFill>
                  <a:schemeClr val="tx1"/>
                </a:solidFill>
                <a:latin typeface="Verdana" pitchFamily="34" charset="0"/>
              </a:rPr>
              <a:pPr algn="r"/>
              <a:t>39</a:t>
            </a:fld>
            <a:endParaRPr lang="en-US" sz="900" b="1" dirty="0">
              <a:solidFill>
                <a:schemeClr val="tx1"/>
              </a:solidFill>
              <a:latin typeface="Verdana" pitchFamily="34" charset="0"/>
            </a:endParaRPr>
          </a:p>
        </p:txBody>
      </p:sp>
      <p:sp>
        <p:nvSpPr>
          <p:cNvPr id="35843" name="Rectangle 111617"/>
          <p:cNvSpPr>
            <a:spLocks noGrp="1" noRot="1" noChangeAspect="1" noChangeArrowheads="1" noTextEdit="1"/>
          </p:cNvSpPr>
          <p:nvPr>
            <p:ph type="sldImg"/>
          </p:nvPr>
        </p:nvSpPr>
        <p:spPr>
          <a:ln cap="flat" algn="ctr">
            <a:headEnd type="none" w="med" len="med"/>
            <a:tailEnd type="none" w="med" len="me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20333D-0C91-4B34-8CCF-DD29CACA500D}" type="slidenum">
              <a:rPr lang="en-US" smtClean="0"/>
              <a:pPr/>
              <a:t>40</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45</a:t>
            </a:fld>
            <a:endParaRPr lang="en-US" dirty="0" smtClean="0"/>
          </a:p>
        </p:txBody>
      </p:sp>
      <p:sp>
        <p:nvSpPr>
          <p:cNvPr id="35842" name="Shape 3"/>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B473A9A4-9568-4692-AFF5-16339C7392AB}" type="slidenum">
              <a:rPr lang="en-GB" sz="900" b="1">
                <a:solidFill>
                  <a:schemeClr val="tx1"/>
                </a:solidFill>
                <a:latin typeface="Verdana" pitchFamily="34" charset="0"/>
              </a:rPr>
              <a:pPr algn="r"/>
              <a:t>45</a:t>
            </a:fld>
            <a:endParaRPr lang="en-US" sz="900" b="1" dirty="0">
              <a:solidFill>
                <a:schemeClr val="tx1"/>
              </a:solidFill>
              <a:latin typeface="Verdana" pitchFamily="34" charset="0"/>
            </a:endParaRPr>
          </a:p>
        </p:txBody>
      </p:sp>
      <p:sp>
        <p:nvSpPr>
          <p:cNvPr id="35843" name="Rectangle 111617"/>
          <p:cNvSpPr>
            <a:spLocks noGrp="1" noRot="1" noChangeAspect="1" noChangeArrowheads="1" noTextEdit="1"/>
          </p:cNvSpPr>
          <p:nvPr>
            <p:ph type="sldImg"/>
          </p:nvPr>
        </p:nvSpPr>
        <p:spPr>
          <a:ln cap="flat" algn="ctr">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B496FD8-5ED8-42E3-9E53-23C991DE25E5}"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20333D-0C91-4B34-8CCF-DD29CACA500D}" type="slidenum">
              <a:rPr lang="en-US" smtClean="0"/>
              <a:pPr/>
              <a:t>46</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53</a:t>
            </a:fld>
            <a:endParaRPr lang="en-US" dirty="0" smtClean="0"/>
          </a:p>
        </p:txBody>
      </p:sp>
      <p:sp>
        <p:nvSpPr>
          <p:cNvPr id="35842" name="Shape 3"/>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B473A9A4-9568-4692-AFF5-16339C7392AB}" type="slidenum">
              <a:rPr lang="en-GB" sz="900" b="1">
                <a:solidFill>
                  <a:schemeClr val="tx1"/>
                </a:solidFill>
                <a:latin typeface="Verdana" pitchFamily="34" charset="0"/>
              </a:rPr>
              <a:pPr algn="r"/>
              <a:t>53</a:t>
            </a:fld>
            <a:endParaRPr lang="en-US" sz="900" b="1" dirty="0">
              <a:solidFill>
                <a:schemeClr val="tx1"/>
              </a:solidFill>
              <a:latin typeface="Verdana" pitchFamily="34" charset="0"/>
            </a:endParaRPr>
          </a:p>
        </p:txBody>
      </p:sp>
      <p:sp>
        <p:nvSpPr>
          <p:cNvPr id="35843" name="Rectangle 111617"/>
          <p:cNvSpPr>
            <a:spLocks noGrp="1" noRot="1" noChangeAspect="1" noChangeArrowheads="1" noTextEdit="1"/>
          </p:cNvSpPr>
          <p:nvPr>
            <p:ph type="sldImg"/>
          </p:nvPr>
        </p:nvSpPr>
        <p:spPr>
          <a:ln cap="flat" algn="ctr">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20333D-0C91-4B34-8CCF-DD29CACA500D}" type="slidenum">
              <a:rPr lang="en-US" smtClean="0"/>
              <a:pPr/>
              <a:t>54</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55</a:t>
            </a:fld>
            <a:endParaRPr lang="en-US" dirty="0" smtClean="0"/>
          </a:p>
        </p:txBody>
      </p:sp>
      <p:sp>
        <p:nvSpPr>
          <p:cNvPr id="35842" name="Shape 3"/>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B473A9A4-9568-4692-AFF5-16339C7392AB}" type="slidenum">
              <a:rPr lang="en-GB" sz="900" b="1">
                <a:solidFill>
                  <a:schemeClr val="tx1"/>
                </a:solidFill>
                <a:latin typeface="Verdana" pitchFamily="34" charset="0"/>
              </a:rPr>
              <a:pPr algn="r"/>
              <a:t>55</a:t>
            </a:fld>
            <a:endParaRPr lang="en-US" sz="900" b="1" dirty="0">
              <a:solidFill>
                <a:schemeClr val="tx1"/>
              </a:solidFill>
              <a:latin typeface="Verdana" pitchFamily="34" charset="0"/>
            </a:endParaRPr>
          </a:p>
        </p:txBody>
      </p:sp>
      <p:sp>
        <p:nvSpPr>
          <p:cNvPr id="35843" name="Rectangle 111617"/>
          <p:cNvSpPr>
            <a:spLocks noGrp="1" noRot="1" noChangeAspect="1" noChangeArrowheads="1" noTextEdit="1"/>
          </p:cNvSpPr>
          <p:nvPr>
            <p:ph type="sldImg"/>
          </p:nvPr>
        </p:nvSpPr>
        <p:spPr>
          <a:ln cap="flat" algn="ctr">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20333D-0C91-4B34-8CCF-DD29CACA500D}" type="slidenum">
              <a:rPr lang="en-US" smtClean="0"/>
              <a:pPr/>
              <a:t>56</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20333D-0C91-4B34-8CCF-DD29CACA500D}" type="slidenum">
              <a:rPr lang="en-US" smtClean="0"/>
              <a:pPr/>
              <a:t>57</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20333D-0C91-4B34-8CCF-DD29CACA500D}" type="slidenum">
              <a:rPr lang="en-US" smtClean="0"/>
              <a:pPr/>
              <a:t>58</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20333D-0C91-4B34-8CCF-DD29CACA500D}" type="slidenum">
              <a:rPr lang="en-US" smtClean="0"/>
              <a:pPr/>
              <a:t>59</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20333D-0C91-4B34-8CCF-DD29CACA500D}" type="slidenum">
              <a:rPr lang="en-US" smtClean="0"/>
              <a:pPr/>
              <a:t>4</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20333D-0C91-4B34-8CCF-DD29CACA500D}" type="slidenum">
              <a:rPr lang="en-US" smtClean="0"/>
              <a:pPr/>
              <a:t>64</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D654CA-1CD5-4FCF-89D7-2E5BC6B2FE3F}" type="slidenum">
              <a:rPr lang="pl-PL"/>
              <a:pPr>
                <a:defRPr/>
              </a:pPr>
              <a:t>5</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6F20333D-0C91-4B34-8CCF-DD29CACA500D}" type="slidenum">
              <a:rPr lang="en-US" smtClean="0"/>
              <a:pPr/>
              <a:t>8</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10</a:t>
            </a:fld>
            <a:endParaRPr lang="en-US" dirty="0" smtClean="0"/>
          </a:p>
        </p:txBody>
      </p:sp>
      <p:sp>
        <p:nvSpPr>
          <p:cNvPr id="35842" name="Shape 3"/>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B473A9A4-9568-4692-AFF5-16339C7392AB}" type="slidenum">
              <a:rPr lang="en-GB" sz="900" b="1">
                <a:solidFill>
                  <a:schemeClr val="tx1"/>
                </a:solidFill>
                <a:latin typeface="Verdana" pitchFamily="34" charset="0"/>
              </a:rPr>
              <a:pPr algn="r"/>
              <a:t>10</a:t>
            </a:fld>
            <a:endParaRPr lang="en-US" sz="900" b="1" dirty="0">
              <a:solidFill>
                <a:schemeClr val="tx1"/>
              </a:solidFill>
              <a:latin typeface="Verdana" pitchFamily="34" charset="0"/>
            </a:endParaRPr>
          </a:p>
        </p:txBody>
      </p:sp>
      <p:sp>
        <p:nvSpPr>
          <p:cNvPr id="35843" name="Rectangle 111617"/>
          <p:cNvSpPr>
            <a:spLocks noGrp="1" noRot="1" noChangeAspect="1" noChangeArrowheads="1" noTextEdit="1"/>
          </p:cNvSpPr>
          <p:nvPr>
            <p:ph type="sldImg"/>
          </p:nvPr>
        </p:nvSpPr>
        <p:spPr>
          <a:ln cap="flat" algn="ctr">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20C89127-6464-4DF9-BE33-1FE52CB6D18D}" type="slidenum">
              <a:rPr lang="en-US" smtClean="0"/>
              <a:pPr/>
              <a:t>14</a:t>
            </a:fld>
            <a:endParaRPr lang="en-US" dirty="0" smtClean="0"/>
          </a:p>
        </p:txBody>
      </p:sp>
      <p:sp>
        <p:nvSpPr>
          <p:cNvPr id="35842" name="Shape 3"/>
          <p:cNvSpPr txBox="1">
            <a:spLocks noGrp="1" noChangeArrowheads="1"/>
          </p:cNvSpPr>
          <p:nvPr/>
        </p:nvSpPr>
        <p:spPr bwMode="auto">
          <a:xfrm>
            <a:off x="3884613" y="8685213"/>
            <a:ext cx="2971800" cy="457200"/>
          </a:xfrm>
          <a:prstGeom prst="rect">
            <a:avLst/>
          </a:prstGeom>
          <a:noFill/>
          <a:ln w="9525" algn="ctr">
            <a:noFill/>
            <a:miter lim="800000"/>
            <a:headEnd/>
            <a:tailEnd/>
          </a:ln>
        </p:spPr>
        <p:txBody>
          <a:bodyPr anchor="b"/>
          <a:lstStyle/>
          <a:p>
            <a:pPr algn="r"/>
            <a:fld id="{B473A9A4-9568-4692-AFF5-16339C7392AB}" type="slidenum">
              <a:rPr lang="en-GB" sz="900" b="1">
                <a:solidFill>
                  <a:schemeClr val="tx1"/>
                </a:solidFill>
                <a:latin typeface="Verdana" pitchFamily="34" charset="0"/>
              </a:rPr>
              <a:pPr algn="r"/>
              <a:t>14</a:t>
            </a:fld>
            <a:endParaRPr lang="en-US" sz="900" b="1" dirty="0">
              <a:solidFill>
                <a:schemeClr val="tx1"/>
              </a:solidFill>
              <a:latin typeface="Verdana" pitchFamily="34" charset="0"/>
            </a:endParaRPr>
          </a:p>
        </p:txBody>
      </p:sp>
      <p:sp>
        <p:nvSpPr>
          <p:cNvPr id="35843" name="Rectangle 111617"/>
          <p:cNvSpPr>
            <a:spLocks noGrp="1" noRot="1" noChangeAspect="1" noChangeArrowheads="1" noTextEdit="1"/>
          </p:cNvSpPr>
          <p:nvPr>
            <p:ph type="sldImg"/>
          </p:nvPr>
        </p:nvSpPr>
        <p:spPr>
          <a:ln cap="flat" algn="ctr">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title-slide-lines_BIG.png"/>
          <p:cNvPicPr>
            <a:picLocks noChangeAspect="1"/>
          </p:cNvPicPr>
          <p:nvPr/>
        </p:nvPicPr>
        <p:blipFill>
          <a:blip r:embed="rId2"/>
          <a:srcRect/>
          <a:stretch>
            <a:fillRect/>
          </a:stretch>
        </p:blipFill>
        <p:spPr bwMode="auto">
          <a:xfrm>
            <a:off x="0" y="2997200"/>
            <a:ext cx="3360738" cy="3860800"/>
          </a:xfrm>
          <a:prstGeom prst="rect">
            <a:avLst/>
          </a:prstGeom>
          <a:noFill/>
          <a:ln w="9525">
            <a:noFill/>
            <a:miter lim="800000"/>
            <a:headEnd/>
            <a:tailEnd/>
          </a:ln>
        </p:spPr>
      </p:pic>
      <p:sp>
        <p:nvSpPr>
          <p:cNvPr id="4098" name="Rectangle 2"/>
          <p:cNvSpPr>
            <a:spLocks noGrp="1" noChangeArrowheads="1"/>
          </p:cNvSpPr>
          <p:nvPr>
            <p:ph type="ctrTitle"/>
          </p:nvPr>
        </p:nvSpPr>
        <p:spPr>
          <a:xfrm>
            <a:off x="1538514" y="2090058"/>
            <a:ext cx="7100662" cy="1719942"/>
          </a:xfrm>
        </p:spPr>
        <p:txBody>
          <a:bodyPr anchor="b"/>
          <a:lstStyle>
            <a:lvl1pPr>
              <a:defRPr sz="3200" b="0">
                <a:solidFill>
                  <a:schemeClr val="accent1"/>
                </a:solidFill>
                <a:latin typeface="+mn-lt"/>
              </a:defRPr>
            </a:lvl1pPr>
          </a:lstStyle>
          <a:p>
            <a:r>
              <a:rPr lang="en-US" smtClean="0"/>
              <a:t>Click to edit Master title style</a:t>
            </a:r>
            <a:endParaRPr lang="en-US" dirty="0"/>
          </a:p>
        </p:txBody>
      </p:sp>
      <p:sp>
        <p:nvSpPr>
          <p:cNvPr id="4099" name="Rectangle 3"/>
          <p:cNvSpPr>
            <a:spLocks noGrp="1" noChangeArrowheads="1"/>
          </p:cNvSpPr>
          <p:nvPr>
            <p:ph type="subTitle" idx="1"/>
          </p:nvPr>
        </p:nvSpPr>
        <p:spPr>
          <a:xfrm>
            <a:off x="1538513" y="3870551"/>
            <a:ext cx="7100662" cy="1136877"/>
          </a:xfrm>
        </p:spPr>
        <p:txBody>
          <a:bodyPr/>
          <a:lstStyle>
            <a:lvl1pPr marL="0" indent="0">
              <a:buFontTx/>
              <a:buNone/>
              <a:defRPr sz="2000">
                <a:solidFill>
                  <a:schemeClr val="bg1"/>
                </a:solidFill>
              </a:defRPr>
            </a:lvl1pPr>
          </a:lstStyle>
          <a:p>
            <a:r>
              <a:rPr lang="en-US" smtClean="0"/>
              <a:t>Click to edit Master subtitle style</a:t>
            </a:r>
            <a:endParaRPr lang="en-US" dirty="0"/>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7013" y="274638"/>
            <a:ext cx="2011362"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274638"/>
            <a:ext cx="5884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with Sub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a:ln w="9525">
            <a:noFill/>
            <a:miter lim="800000"/>
            <a:headEnd/>
            <a:tailEnd/>
          </a:ln>
          <a:effectLst/>
        </p:spPr>
        <p:txBody>
          <a:bodyPr vert="horz" wrap="square" lIns="9144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3" name="Content Placeholder 2"/>
          <p:cNvSpPr>
            <a:spLocks noGrp="1"/>
          </p:cNvSpPr>
          <p:nvPr>
            <p:ph idx="1"/>
          </p:nvPr>
        </p:nvSpPr>
        <p:spPr>
          <a:xfrm>
            <a:off x="368300" y="1839913"/>
            <a:ext cx="8382000" cy="1854867"/>
          </a:xfrm>
        </p:spPr>
        <p:txBody>
          <a:bodyPr/>
          <a:lstStyle>
            <a:lvl1pPr>
              <a:lnSpc>
                <a:spcPct val="90000"/>
              </a:lnSpc>
              <a:defRPr sz="2800"/>
            </a:lvl1pPr>
            <a:lvl2pPr>
              <a:lnSpc>
                <a:spcPct val="90000"/>
              </a:lnSpc>
              <a:defRPr sz="2400"/>
            </a:lvl2pPr>
            <a:lvl3pPr>
              <a:lnSpc>
                <a:spcPct val="90000"/>
              </a:lnSpc>
              <a:defRPr sz="2000"/>
            </a:lvl3pPr>
            <a:lvl4pPr>
              <a:lnSpc>
                <a:spcPct val="90000"/>
              </a:lnSpc>
              <a:defRPr sz="1800"/>
            </a:lvl4pPr>
            <a:lvl5pPr>
              <a:lnSpc>
                <a:spcPct val="90000"/>
              </a:lnSpc>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2"/>
          <p:cNvSpPr>
            <a:spLocks noGrp="1"/>
          </p:cNvSpPr>
          <p:nvPr>
            <p:ph type="body" sz="quarter" idx="10" hasCustomPrompt="1"/>
          </p:nvPr>
        </p:nvSpPr>
        <p:spPr>
          <a:xfrm>
            <a:off x="368300" y="767292"/>
            <a:ext cx="8394700" cy="443198"/>
          </a:xfrm>
        </p:spPr>
        <p:txBody>
          <a:bodyPr vert="horz" wrap="square" lIns="91440" tIns="0" rIns="91440" bIns="0" rtlCol="0">
            <a:spAutoFit/>
          </a:bodyPr>
          <a:lstStyle>
            <a:lvl1pPr marL="384939" indent="-384939" algn="l" defTabSz="914327" rtl="0" eaLnBrk="1" latinLnBrk="0" hangingPunct="1">
              <a:lnSpc>
                <a:spcPct val="90000"/>
              </a:lnSpc>
              <a:spcBef>
                <a:spcPct val="20000"/>
              </a:spcBef>
              <a:buFontTx/>
              <a:buNone/>
              <a:defRPr lang="en-US" sz="32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pic>
        <p:nvPicPr>
          <p:cNvPr id="5" name="Picture 8" descr="D:\Slidework\Jobs\TechEd2007 - Brian Marble\Template\Template\images\TE_logo.png"/>
          <p:cNvPicPr>
            <a:picLocks noChangeAspect="1" noChangeArrowheads="1"/>
          </p:cNvPicPr>
          <p:nvPr/>
        </p:nvPicPr>
        <p:blipFill>
          <a:blip r:embed="rId2"/>
          <a:srcRect/>
          <a:stretch>
            <a:fillRect/>
          </a:stretch>
        </p:blipFill>
        <p:spPr bwMode="auto">
          <a:xfrm>
            <a:off x="7964557" y="6242916"/>
            <a:ext cx="850238" cy="522542"/>
          </a:xfrm>
          <a:prstGeom prst="rect">
            <a:avLst/>
          </a:prstGeom>
          <a:noFill/>
        </p:spPr>
      </p:pic>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3919" y="3746500"/>
            <a:ext cx="7610793" cy="1362075"/>
          </a:xfrm>
        </p:spPr>
        <p:txBody>
          <a:bodyPr/>
          <a:lstStyle>
            <a:lvl1pPr algn="l">
              <a:defRPr sz="4000" b="1" cap="none" baseline="0"/>
            </a:lvl1pPr>
          </a:lstStyle>
          <a:p>
            <a:r>
              <a:rPr lang="en-US" smtClean="0"/>
              <a:t>Click to edit Master title style</a:t>
            </a:r>
            <a:endParaRPr lang="en-IE" dirty="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with Subhead NO Content NO LOGO">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noFill/>
          <a:ln w="9525">
            <a:noFill/>
            <a:miter lim="800000"/>
            <a:headEnd/>
            <a:tailEnd/>
          </a:ln>
          <a:effectLst/>
        </p:spPr>
        <p:txBody>
          <a:bodyPr vert="horz" wrap="square" lIns="0" tIns="45720" rIns="91440" bIns="45720" numCol="1" rtlCol="0" anchor="t" anchorCtr="0" compatLnSpc="1">
            <a:prstTxWarp prst="textNoShape">
              <a:avLst/>
            </a:prstTxWarp>
            <a:noAutofit/>
            <a:scene3d>
              <a:camera prst="orthographicFront"/>
              <a:lightRig rig="threePt" dir="t"/>
            </a:scene3d>
            <a:sp3d extrusionH="6350">
              <a:bevelT w="12700" h="25400" prst="coolSlant"/>
              <a:bevelB w="19050" h="19050"/>
              <a:extrusionClr>
                <a:schemeClr val="bg1"/>
              </a:extrusionClr>
            </a:sp3d>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bg1"/>
                </a:solidFill>
                <a:effectLst/>
                <a:latin typeface="+mj-lt"/>
                <a:ea typeface="+mj-ea"/>
                <a:cs typeface="+mj-cs"/>
              </a:defRPr>
            </a:lvl1pPr>
          </a:lstStyle>
          <a:p>
            <a:r>
              <a:rPr lang="en-US" dirty="0" smtClean="0"/>
              <a:t>Click to Edit Title Text</a:t>
            </a:r>
            <a:endParaRPr lang="en-US" dirty="0"/>
          </a:p>
        </p:txBody>
      </p:sp>
      <p:sp>
        <p:nvSpPr>
          <p:cNvPr id="6" name="Text Placeholder 2"/>
          <p:cNvSpPr>
            <a:spLocks noGrp="1"/>
          </p:cNvSpPr>
          <p:nvPr>
            <p:ph type="body" sz="quarter" idx="10" hasCustomPrompt="1"/>
          </p:nvPr>
        </p:nvSpPr>
        <p:spPr bwMode="black">
          <a:xfrm>
            <a:off x="368300" y="776170"/>
            <a:ext cx="8394700" cy="415498"/>
          </a:xfrm>
        </p:spPr>
        <p:txBody>
          <a:bodyPr vert="horz" wrap="square" lIns="0" tIns="0" rIns="91440" bIns="0" rtlCol="0">
            <a:spAutoFit/>
          </a:bodyPr>
          <a:lstStyle>
            <a:lvl1pPr marL="384939" indent="-384939" algn="l" defTabSz="914327" rtl="0" eaLnBrk="1" latinLnBrk="0" hangingPunct="1">
              <a:lnSpc>
                <a:spcPct val="90000"/>
              </a:lnSpc>
              <a:spcBef>
                <a:spcPct val="20000"/>
              </a:spcBef>
              <a:buFontTx/>
              <a:buNone/>
              <a:defRPr lang="en-US" sz="3000" b="0" kern="1200" baseline="0">
                <a:ln w="18415" cmpd="sng">
                  <a:noFill/>
                  <a:prstDash val="solid"/>
                </a:ln>
                <a:solidFill>
                  <a:srgbClr val="FFFFCC"/>
                </a:solidFill>
                <a:effectLst>
                  <a:outerShdw blurRad="60007" dist="310007" dir="7680000" sy="30000" kx="1300200" algn="ctr" rotWithShape="0">
                    <a:prstClr val="black">
                      <a:alpha val="32000"/>
                    </a:prstClr>
                  </a:outerShdw>
                </a:effectLst>
                <a:latin typeface="Arial Narrow" pitchFamily="34" charset="0"/>
                <a:ea typeface="+mn-ea"/>
                <a:cs typeface="+mn-cs"/>
              </a:defRPr>
            </a:lvl1pPr>
          </a:lstStyle>
          <a:p>
            <a:r>
              <a:rPr lang="en-US" dirty="0" smtClean="0">
                <a:effectLst>
                  <a:outerShdw blurRad="60007" dist="310007" dir="7680000" sy="30000" kx="1300200" algn="ctr" rotWithShape="0">
                    <a:prstClr val="black">
                      <a:alpha val="32000"/>
                    </a:prstClr>
                  </a:outerShdw>
                </a:effectLst>
              </a:rPr>
              <a:t>Click to edit subtitle text</a:t>
            </a:r>
            <a:endParaRPr>
              <a:effectLst>
                <a:outerShdw blurRad="60007" dist="310007" dir="7680000" sy="30000" kx="1300200" algn="ctr" rotWithShape="0">
                  <a:prstClr val="black">
                    <a:alpha val="32000"/>
                  </a:prstClr>
                </a:outerShdw>
              </a:effectLst>
            </a:endParaRPr>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49250" y="228600"/>
            <a:ext cx="8413750" cy="750888"/>
          </a:xfrm>
        </p:spPr>
        <p:txBody>
          <a:bodyPr/>
          <a:lstStyle/>
          <a:p>
            <a:r>
              <a:rPr lang="en-US" smtClean="0"/>
              <a:t>Click to edit Master title style</a:t>
            </a:r>
            <a:endParaRPr lang="en-IE"/>
          </a:p>
        </p:txBody>
      </p:sp>
      <p:sp>
        <p:nvSpPr>
          <p:cNvPr id="3" name="Content Placeholder 2"/>
          <p:cNvSpPr>
            <a:spLocks noGrp="1"/>
          </p:cNvSpPr>
          <p:nvPr>
            <p:ph sz="half" idx="1"/>
          </p:nvPr>
        </p:nvSpPr>
        <p:spPr>
          <a:xfrm>
            <a:off x="352425" y="1597025"/>
            <a:ext cx="8410575" cy="1030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352425" y="2779713"/>
            <a:ext cx="8410575" cy="103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0" y="228600"/>
            <a:ext cx="8413750" cy="750888"/>
          </a:xfrm>
        </p:spPr>
        <p:txBody>
          <a:bodyPr/>
          <a:lstStyle/>
          <a:p>
            <a:r>
              <a:rPr lang="en-US" smtClean="0"/>
              <a:t>Click to edit Master title style</a:t>
            </a:r>
            <a:endParaRPr lang="en-IE"/>
          </a:p>
        </p:txBody>
      </p:sp>
      <p:sp>
        <p:nvSpPr>
          <p:cNvPr id="3" name="Text Placeholder 2"/>
          <p:cNvSpPr>
            <a:spLocks noGrp="1"/>
          </p:cNvSpPr>
          <p:nvPr>
            <p:ph type="body" sz="half" idx="1"/>
          </p:nvPr>
        </p:nvSpPr>
        <p:spPr>
          <a:xfrm>
            <a:off x="352425" y="1597025"/>
            <a:ext cx="4129088" cy="2214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33913" y="1597025"/>
            <a:ext cx="4129087" cy="2214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49250" y="228600"/>
            <a:ext cx="8413750" cy="750888"/>
          </a:xfrm>
        </p:spPr>
        <p:txBody>
          <a:bodyPr/>
          <a:lstStyle/>
          <a:p>
            <a:r>
              <a:rPr lang="en-US" smtClean="0"/>
              <a:t>Click to edit Master title style</a:t>
            </a:r>
            <a:endParaRPr lang="en-IE"/>
          </a:p>
        </p:txBody>
      </p:sp>
      <p:sp>
        <p:nvSpPr>
          <p:cNvPr id="3" name="Text Placeholder 2"/>
          <p:cNvSpPr>
            <a:spLocks noGrp="1"/>
          </p:cNvSpPr>
          <p:nvPr>
            <p:ph type="body" sz="half" idx="1"/>
          </p:nvPr>
        </p:nvSpPr>
        <p:spPr>
          <a:xfrm>
            <a:off x="352425" y="1597025"/>
            <a:ext cx="4129088" cy="2214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quarter" idx="2"/>
          </p:nvPr>
        </p:nvSpPr>
        <p:spPr>
          <a:xfrm>
            <a:off x="4633913" y="1597025"/>
            <a:ext cx="4129087" cy="1030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Content Placeholder 4"/>
          <p:cNvSpPr>
            <a:spLocks noGrp="1"/>
          </p:cNvSpPr>
          <p:nvPr>
            <p:ph sz="quarter" idx="3"/>
          </p:nvPr>
        </p:nvSpPr>
        <p:spPr>
          <a:xfrm>
            <a:off x="4633913" y="2779713"/>
            <a:ext cx="4129087" cy="103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smtClean="0"/>
              <a:t>Click to edit Master title style</a:t>
            </a:r>
            <a:endParaRPr lang="en-IE" noProof="0"/>
          </a:p>
        </p:txBody>
      </p:sp>
      <p:sp>
        <p:nvSpPr>
          <p:cNvPr id="3" name="Content Placeholder 2"/>
          <p:cNvSpPr>
            <a:spLocks noGrp="1"/>
          </p:cNvSpPr>
          <p:nvPr>
            <p:ph idx="1"/>
          </p:nvPr>
        </p:nvSpPr>
        <p:spPr/>
        <p:txBody>
          <a:bodyPr/>
          <a:lstStyle>
            <a:lvl2pPr>
              <a:defRPr sz="2200"/>
            </a:lvl2pPr>
          </a:lstStyle>
          <a:p>
            <a:pPr lvl="0"/>
            <a:r>
              <a:rPr lang="en-IE" noProof="0" smtClean="0"/>
              <a:t>Click to edit Master text styles</a:t>
            </a:r>
          </a:p>
          <a:p>
            <a:pPr lvl="1"/>
            <a:r>
              <a:rPr lang="en-IE" noProof="0" smtClean="0"/>
              <a:t>Second level</a:t>
            </a:r>
          </a:p>
          <a:p>
            <a:pPr lvl="2"/>
            <a:r>
              <a:rPr lang="en-IE" noProof="0" smtClean="0"/>
              <a:t>Third level</a:t>
            </a:r>
          </a:p>
          <a:p>
            <a:pPr lvl="3"/>
            <a:r>
              <a:rPr lang="en-IE" noProof="0" smtClean="0"/>
              <a:t>Fourth level</a:t>
            </a:r>
          </a:p>
          <a:p>
            <a:pPr lvl="4"/>
            <a:r>
              <a:rPr lang="en-IE" noProof="0" smtClean="0"/>
              <a:t>Fifth level</a:t>
            </a:r>
            <a:endParaRPr lang="en-IE" noProof="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600200"/>
            <a:ext cx="3948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0263" y="1600200"/>
            <a:ext cx="3948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pic>
        <p:nvPicPr>
          <p:cNvPr id="1026" name="Picture 4" descr="title-slide-lines-grey_BIG.png"/>
          <p:cNvPicPr>
            <a:picLocks noChangeAspect="1"/>
          </p:cNvPicPr>
          <p:nvPr/>
        </p:nvPicPr>
        <p:blipFill>
          <a:blip r:embed="rId20">
            <a:lum bright="-6000"/>
          </a:blip>
          <a:srcRect/>
          <a:stretch>
            <a:fillRect/>
          </a:stretch>
        </p:blipFill>
        <p:spPr bwMode="auto">
          <a:xfrm>
            <a:off x="0" y="2990850"/>
            <a:ext cx="3367088" cy="3867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539750" y="285750"/>
            <a:ext cx="8048625"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539750" y="1600200"/>
            <a:ext cx="80486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Box 4"/>
          <p:cNvSpPr txBox="1"/>
          <p:nvPr/>
        </p:nvSpPr>
        <p:spPr>
          <a:xfrm>
            <a:off x="8740238" y="6626431"/>
            <a:ext cx="403761" cy="246221"/>
          </a:xfrm>
          <a:prstGeom prst="rect">
            <a:avLst/>
          </a:prstGeom>
          <a:noFill/>
        </p:spPr>
        <p:txBody>
          <a:bodyPr wrap="square" rtlCol="0">
            <a:spAutoFit/>
          </a:bodyPr>
          <a:lstStyle/>
          <a:p>
            <a:fld id="{A1C34FC1-6DA8-4AA0-A96F-E70E919E544D}" type="slidenum">
              <a:rPr lang="en-IE" sz="1000" smtClean="0"/>
              <a:pPr/>
              <a:t>‹#›</a:t>
            </a:fld>
            <a:endParaRPr lang="en-IE" sz="10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 id="2147483677" r:id="rId16"/>
    <p:sldLayoutId id="2147483678" r:id="rId17"/>
  </p:sldLayoutIdLst>
  <p:transition>
    <p:wipe dir="r"/>
  </p:transition>
  <p:timing>
    <p:tnLst>
      <p:par>
        <p:cTn id="1" dur="indefinite" restart="never" nodeType="tmRoot"/>
      </p:par>
    </p:tnLst>
  </p:timing>
  <p:txStyles>
    <p:titleStyle>
      <a:lvl1pPr algn="l" rtl="0" eaLnBrk="1" fontAlgn="base" hangingPunct="1">
        <a:spcBef>
          <a:spcPct val="0"/>
        </a:spcBef>
        <a:spcAft>
          <a:spcPct val="0"/>
        </a:spcAft>
        <a:defRPr sz="4000">
          <a:solidFill>
            <a:schemeClr val="accent1"/>
          </a:solidFill>
          <a:latin typeface="+mj-lt"/>
          <a:ea typeface="+mj-ea"/>
          <a:cs typeface="+mj-cs"/>
        </a:defRPr>
      </a:lvl1pPr>
      <a:lvl2pPr algn="l" rtl="0" eaLnBrk="1" fontAlgn="base" hangingPunct="1">
        <a:spcBef>
          <a:spcPct val="0"/>
        </a:spcBef>
        <a:spcAft>
          <a:spcPct val="0"/>
        </a:spcAft>
        <a:defRPr sz="4000">
          <a:solidFill>
            <a:schemeClr val="accent1"/>
          </a:solidFill>
          <a:latin typeface="Segoe"/>
        </a:defRPr>
      </a:lvl2pPr>
      <a:lvl3pPr algn="l" rtl="0" eaLnBrk="1" fontAlgn="base" hangingPunct="1">
        <a:spcBef>
          <a:spcPct val="0"/>
        </a:spcBef>
        <a:spcAft>
          <a:spcPct val="0"/>
        </a:spcAft>
        <a:defRPr sz="4000">
          <a:solidFill>
            <a:schemeClr val="accent1"/>
          </a:solidFill>
          <a:latin typeface="Segoe"/>
        </a:defRPr>
      </a:lvl3pPr>
      <a:lvl4pPr algn="l" rtl="0" eaLnBrk="1" fontAlgn="base" hangingPunct="1">
        <a:spcBef>
          <a:spcPct val="0"/>
        </a:spcBef>
        <a:spcAft>
          <a:spcPct val="0"/>
        </a:spcAft>
        <a:defRPr sz="4000">
          <a:solidFill>
            <a:schemeClr val="accent1"/>
          </a:solidFill>
          <a:latin typeface="Segoe"/>
        </a:defRPr>
      </a:lvl4pPr>
      <a:lvl5pPr algn="l" rtl="0" eaLnBrk="1" fontAlgn="base" hangingPunct="1">
        <a:spcBef>
          <a:spcPct val="0"/>
        </a:spcBef>
        <a:spcAft>
          <a:spcPct val="0"/>
        </a:spcAft>
        <a:defRPr sz="4000">
          <a:solidFill>
            <a:schemeClr val="accent1"/>
          </a:solidFill>
          <a:latin typeface="Segoe"/>
        </a:defRPr>
      </a:lvl5pPr>
      <a:lvl6pPr marL="457200" algn="l" rtl="0" eaLnBrk="1" fontAlgn="base" hangingPunct="1">
        <a:spcBef>
          <a:spcPct val="0"/>
        </a:spcBef>
        <a:spcAft>
          <a:spcPct val="0"/>
        </a:spcAft>
        <a:defRPr sz="4000">
          <a:solidFill>
            <a:schemeClr val="tx2"/>
          </a:solidFill>
          <a:latin typeface="Segoe Semibold" pitchFamily="34" charset="0"/>
        </a:defRPr>
      </a:lvl6pPr>
      <a:lvl7pPr marL="914400" algn="l" rtl="0" eaLnBrk="1" fontAlgn="base" hangingPunct="1">
        <a:spcBef>
          <a:spcPct val="0"/>
        </a:spcBef>
        <a:spcAft>
          <a:spcPct val="0"/>
        </a:spcAft>
        <a:defRPr sz="4000">
          <a:solidFill>
            <a:schemeClr val="tx2"/>
          </a:solidFill>
          <a:latin typeface="Segoe Semibold" pitchFamily="34" charset="0"/>
        </a:defRPr>
      </a:lvl7pPr>
      <a:lvl8pPr marL="1371600" algn="l" rtl="0" eaLnBrk="1" fontAlgn="base" hangingPunct="1">
        <a:spcBef>
          <a:spcPct val="0"/>
        </a:spcBef>
        <a:spcAft>
          <a:spcPct val="0"/>
        </a:spcAft>
        <a:defRPr sz="4000">
          <a:solidFill>
            <a:schemeClr val="tx2"/>
          </a:solidFill>
          <a:latin typeface="Segoe Semibold" pitchFamily="34" charset="0"/>
        </a:defRPr>
      </a:lvl8pPr>
      <a:lvl9pPr marL="1828800" algn="l" rtl="0" eaLnBrk="1" fontAlgn="base" hangingPunct="1">
        <a:spcBef>
          <a:spcPct val="0"/>
        </a:spcBef>
        <a:spcAft>
          <a:spcPct val="0"/>
        </a:spcAft>
        <a:defRPr sz="4000">
          <a:solidFill>
            <a:schemeClr val="tx2"/>
          </a:solidFill>
          <a:latin typeface="Segoe Semibold" pitchFamily="34" charset="0"/>
        </a:defRPr>
      </a:lvl9pPr>
    </p:titleStyle>
    <p:bodyStyle>
      <a:lvl1pPr marL="342900" indent="-342900" algn="l" rtl="0" eaLnBrk="1" fontAlgn="base" hangingPunct="1">
        <a:spcBef>
          <a:spcPct val="20000"/>
        </a:spcBef>
        <a:spcAft>
          <a:spcPct val="0"/>
        </a:spcAft>
        <a:buClr>
          <a:schemeClr val="accent1"/>
        </a:buClr>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lr>
          <a:schemeClr val="accent1"/>
        </a:buClr>
        <a:buChar char="•"/>
        <a:defRPr sz="2200">
          <a:solidFill>
            <a:schemeClr val="bg1"/>
          </a:solidFill>
          <a:latin typeface="+mn-lt"/>
        </a:defRPr>
      </a:lvl2pPr>
      <a:lvl3pPr marL="1143000" indent="-228600" algn="l" rtl="0" eaLnBrk="1" fontAlgn="base" hangingPunct="1">
        <a:spcBef>
          <a:spcPct val="20000"/>
        </a:spcBef>
        <a:spcAft>
          <a:spcPct val="0"/>
        </a:spcAft>
        <a:buClr>
          <a:schemeClr val="accent1"/>
        </a:buClr>
        <a:buChar char="•"/>
        <a:defRPr sz="2000">
          <a:solidFill>
            <a:schemeClr val="bg1"/>
          </a:solidFill>
          <a:latin typeface="+mn-lt"/>
        </a:defRPr>
      </a:lvl3pPr>
      <a:lvl4pPr marL="1600200" indent="-228600" algn="l" rtl="0" eaLnBrk="1" fontAlgn="base" hangingPunct="1">
        <a:spcBef>
          <a:spcPct val="20000"/>
        </a:spcBef>
        <a:spcAft>
          <a:spcPct val="0"/>
        </a:spcAft>
        <a:buClr>
          <a:schemeClr val="accent1"/>
        </a:buClr>
        <a:buChar char="•"/>
        <a:defRPr sz="2000">
          <a:solidFill>
            <a:schemeClr val="bg1"/>
          </a:solidFill>
          <a:latin typeface="+mn-lt"/>
        </a:defRPr>
      </a:lvl4pPr>
      <a:lvl5pPr marL="2057400" indent="-228600" algn="l" rtl="0" eaLnBrk="1" fontAlgn="base" hangingPunct="1">
        <a:spcBef>
          <a:spcPct val="20000"/>
        </a:spcBef>
        <a:spcAft>
          <a:spcPct val="0"/>
        </a:spcAft>
        <a:buClr>
          <a:schemeClr val="accent1"/>
        </a:buClr>
        <a:buChar char="•"/>
        <a:defRPr sz="2000">
          <a:solidFill>
            <a:schemeClr val="bg1"/>
          </a:solidFill>
          <a:latin typeface="+mn-lt"/>
        </a:defRPr>
      </a:lvl5pPr>
      <a:lvl6pPr marL="2514600" indent="-228600" algn="l" rtl="0" eaLnBrk="1" fontAlgn="base" hangingPunct="1">
        <a:spcBef>
          <a:spcPct val="20000"/>
        </a:spcBef>
        <a:spcAft>
          <a:spcPct val="0"/>
        </a:spcAft>
        <a:buClr>
          <a:schemeClr val="tx2"/>
        </a:buClr>
        <a:buChar char="•"/>
        <a:defRPr>
          <a:solidFill>
            <a:schemeClr val="tx1"/>
          </a:solidFill>
          <a:latin typeface="+mn-lt"/>
        </a:defRPr>
      </a:lvl6pPr>
      <a:lvl7pPr marL="2971800" indent="-228600" algn="l" rtl="0" eaLnBrk="1" fontAlgn="base" hangingPunct="1">
        <a:spcBef>
          <a:spcPct val="20000"/>
        </a:spcBef>
        <a:spcAft>
          <a:spcPct val="0"/>
        </a:spcAft>
        <a:buClr>
          <a:schemeClr val="tx2"/>
        </a:buClr>
        <a:buChar char="•"/>
        <a:defRPr>
          <a:solidFill>
            <a:schemeClr val="tx1"/>
          </a:solidFill>
          <a:latin typeface="+mn-lt"/>
        </a:defRPr>
      </a:lvl7pPr>
      <a:lvl8pPr marL="3429000" indent="-228600" algn="l" rtl="0" eaLnBrk="1" fontAlgn="base" hangingPunct="1">
        <a:spcBef>
          <a:spcPct val="20000"/>
        </a:spcBef>
        <a:spcAft>
          <a:spcPct val="0"/>
        </a:spcAft>
        <a:buClr>
          <a:schemeClr val="tx2"/>
        </a:buClr>
        <a:buChar char="•"/>
        <a:defRPr>
          <a:solidFill>
            <a:schemeClr val="tx1"/>
          </a:solidFill>
          <a:latin typeface="+mn-lt"/>
        </a:defRPr>
      </a:lvl8pPr>
      <a:lvl9pPr marL="3886200" indent="-228600" algn="l" rtl="0" eaLnBrk="1" fontAlgn="base" hangingPunct="1">
        <a:spcBef>
          <a:spcPct val="20000"/>
        </a:spcBef>
        <a:spcAft>
          <a:spcPct val="0"/>
        </a:spcAft>
        <a:buClr>
          <a:schemeClr val="tx2"/>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6.xml"/><Relationship Id="rId1" Type="http://schemas.openxmlformats.org/officeDocument/2006/relationships/vmlDrawing" Target="../drawings/vmlDrawing3.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6.xml"/><Relationship Id="rId1" Type="http://schemas.openxmlformats.org/officeDocument/2006/relationships/vmlDrawing" Target="../drawings/vmlDrawing4.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6.xml"/><Relationship Id="rId1" Type="http://schemas.openxmlformats.org/officeDocument/2006/relationships/vmlDrawing" Target="../drawings/vmlDrawing5.v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hyperlink" Target="http://forums.microsoft.com/MSDN/ShowForum.aspx?ForumID=81&amp;SiteID=1" TargetMode="External"/><Relationship Id="rId3" Type="http://schemas.openxmlformats.org/officeDocument/2006/relationships/hyperlink" Target="http://www.sqlserverdatamining.com/" TargetMode="External"/><Relationship Id="rId7" Type="http://schemas.openxmlformats.org/officeDocument/2006/relationships/hyperlink" Target="http://www.microsoft.com/sql/technologies/d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blogs.msdn.com/jamiemac" TargetMode="External"/><Relationship Id="rId5" Type="http://schemas.openxmlformats.org/officeDocument/2006/relationships/hyperlink" Target="http://www.beyeblogs.com/donaldfarmer" TargetMode="External"/><Relationship Id="rId4" Type="http://schemas.openxmlformats.org/officeDocument/2006/relationships/hyperlink" Target="http://www.codeplex.com/" TargetMode="External"/><Relationship Id="rId9" Type="http://schemas.openxmlformats.org/officeDocument/2006/relationships/hyperlink" Target="http://www.microsoft.com/technetspotlight"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www.microsoft.com/technetspotligh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38288" y="2090738"/>
            <a:ext cx="7100887" cy="1719262"/>
          </a:xfrm>
        </p:spPr>
        <p:txBody>
          <a:bodyPr/>
          <a:lstStyle/>
          <a:p>
            <a:pPr eaLnBrk="1" hangingPunct="1">
              <a:defRPr/>
            </a:pPr>
            <a:r>
              <a:rPr lang="en-IE" noProof="0" dirty="0" smtClean="0"/>
              <a:t>Using Data Mining in Your IT Systems</a:t>
            </a:r>
          </a:p>
        </p:txBody>
      </p:sp>
      <p:sp>
        <p:nvSpPr>
          <p:cNvPr id="27650" name="Rectangle 3"/>
          <p:cNvSpPr>
            <a:spLocks noGrp="1" noChangeArrowheads="1"/>
          </p:cNvSpPr>
          <p:nvPr>
            <p:ph type="subTitle" idx="1"/>
          </p:nvPr>
        </p:nvSpPr>
        <p:spPr>
          <a:xfrm>
            <a:off x="1538288" y="3870325"/>
            <a:ext cx="7100887" cy="1136650"/>
          </a:xfrm>
        </p:spPr>
        <p:txBody>
          <a:bodyPr/>
          <a:lstStyle/>
          <a:p>
            <a:pPr eaLnBrk="1" hangingPunct="1"/>
            <a:r>
              <a:rPr lang="en-IE" noProof="0" dirty="0" smtClean="0">
                <a:solidFill>
                  <a:srgbClr val="A2998A"/>
                </a:solidFill>
              </a:rPr>
              <a:t>Rafal Lukawiecki</a:t>
            </a:r>
            <a:br>
              <a:rPr lang="en-IE" noProof="0" dirty="0" smtClean="0">
                <a:solidFill>
                  <a:srgbClr val="A2998A"/>
                </a:solidFill>
              </a:rPr>
            </a:br>
            <a:r>
              <a:rPr lang="en-IE" noProof="0" dirty="0" smtClean="0">
                <a:solidFill>
                  <a:srgbClr val="A2998A"/>
                </a:solidFill>
              </a:rPr>
              <a:t>Strategic Consultant, Project Botticelli Ltd</a:t>
            </a:r>
          </a:p>
          <a:p>
            <a:pPr eaLnBrk="1" hangingPunct="1"/>
            <a:r>
              <a:rPr lang="en-IE" noProof="0" dirty="0" smtClean="0">
                <a:solidFill>
                  <a:srgbClr val="A2998A"/>
                </a:solidFill>
              </a:rPr>
              <a:t>rafal@projectbotticelli.co.uk</a:t>
            </a:r>
          </a:p>
        </p:txBody>
      </p:sp>
      <p:pic>
        <p:nvPicPr>
          <p:cNvPr id="4" name="Picture 3" descr="probwht-jpg.jpg"/>
          <p:cNvPicPr>
            <a:picLocks noChangeAspect="1"/>
          </p:cNvPicPr>
          <p:nvPr/>
        </p:nvPicPr>
        <p:blipFill>
          <a:blip r:embed="rId3" cstate="print"/>
          <a:srcRect/>
          <a:stretch>
            <a:fillRect/>
          </a:stretch>
        </p:blipFill>
        <p:spPr bwMode="auto">
          <a:xfrm>
            <a:off x="1643042" y="2214554"/>
            <a:ext cx="1000132" cy="5063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38288" y="2090738"/>
            <a:ext cx="7100887" cy="1719262"/>
          </a:xfrm>
        </p:spPr>
        <p:txBody>
          <a:bodyPr/>
          <a:lstStyle/>
          <a:p>
            <a:pPr eaLnBrk="1" hangingPunct="1">
              <a:defRPr/>
            </a:pPr>
            <a:r>
              <a:rPr lang="en-IE" noProof="0" dirty="0" smtClean="0"/>
              <a:t>Demo</a:t>
            </a:r>
          </a:p>
        </p:txBody>
      </p:sp>
      <p:sp>
        <p:nvSpPr>
          <p:cNvPr id="34818" name="Rectangle 3"/>
          <p:cNvSpPr>
            <a:spLocks noGrp="1" noChangeArrowheads="1"/>
          </p:cNvSpPr>
          <p:nvPr>
            <p:ph type="subTitle" idx="1"/>
          </p:nvPr>
        </p:nvSpPr>
        <p:spPr>
          <a:xfrm>
            <a:off x="1538288" y="3870325"/>
            <a:ext cx="7100887" cy="1136650"/>
          </a:xfrm>
        </p:spPr>
        <p:txBody>
          <a:bodyPr/>
          <a:lstStyle/>
          <a:p>
            <a:pPr marL="457200" indent="-457200" eaLnBrk="1" hangingPunct="1">
              <a:spcBef>
                <a:spcPct val="0"/>
              </a:spcBef>
              <a:buFont typeface="+mj-lt"/>
              <a:buAutoNum type="arabicPeriod"/>
            </a:pPr>
            <a:r>
              <a:rPr lang="en-IE" noProof="0" dirty="0" smtClean="0">
                <a:solidFill>
                  <a:srgbClr val="A2998A"/>
                </a:solidFill>
              </a:rPr>
              <a:t>Using BIDS to Prepare for Data Mining</a:t>
            </a: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IE" noProof="0" dirty="0" smtClean="0"/>
              <a:t>Data Mining Designer</a:t>
            </a:r>
            <a:endParaRPr lang="en-IE" noProof="0" dirty="0"/>
          </a:p>
        </p:txBody>
      </p:sp>
      <p:sp>
        <p:nvSpPr>
          <p:cNvPr id="52227" name="Rectangle 3"/>
          <p:cNvSpPr>
            <a:spLocks noGrp="1" noChangeArrowheads="1"/>
          </p:cNvSpPr>
          <p:nvPr>
            <p:ph type="body" idx="1"/>
          </p:nvPr>
        </p:nvSpPr>
        <p:spPr/>
        <p:txBody>
          <a:bodyPr/>
          <a:lstStyle/>
          <a:p>
            <a:pPr marL="457200" indent="-457200">
              <a:buFont typeface="+mj-lt"/>
              <a:buAutoNum type="arabicPeriod"/>
            </a:pPr>
            <a:r>
              <a:rPr lang="en-IE" noProof="0" dirty="0" smtClean="0"/>
              <a:t>Build a Mining Structure and its first Mining Model</a:t>
            </a:r>
          </a:p>
          <a:p>
            <a:pPr marL="457200" indent="-457200">
              <a:buFont typeface="+mj-lt"/>
              <a:buAutoNum type="arabicPeriod"/>
            </a:pPr>
            <a:r>
              <a:rPr lang="en-IE" noProof="0" dirty="0" smtClean="0"/>
              <a:t>Train (process) model</a:t>
            </a:r>
          </a:p>
          <a:p>
            <a:pPr marL="457200" indent="-457200">
              <a:buFont typeface="+mj-lt"/>
              <a:buAutoNum type="arabicPeriod"/>
            </a:pPr>
            <a:r>
              <a:rPr lang="en-IE" noProof="0" dirty="0" smtClean="0"/>
              <a:t>Validate model in the Accuracy Chart tab</a:t>
            </a:r>
          </a:p>
          <a:p>
            <a:pPr marL="457200" indent="-457200">
              <a:buFont typeface="+mj-lt"/>
              <a:buAutoNum type="arabicPeriod"/>
            </a:pPr>
            <a:r>
              <a:rPr lang="en-IE" noProof="0" dirty="0" smtClean="0"/>
              <a:t>Explore and visualise</a:t>
            </a:r>
          </a:p>
          <a:p>
            <a:pPr marL="457200" indent="-457200">
              <a:buFont typeface="+mj-lt"/>
              <a:buAutoNum type="arabicPeriod"/>
            </a:pPr>
            <a:r>
              <a:rPr lang="en-IE" noProof="0" dirty="0" smtClean="0"/>
              <a:t>Perform predictions</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28596" y="285728"/>
            <a:ext cx="8413750" cy="750888"/>
          </a:xfrm>
        </p:spPr>
        <p:txBody>
          <a:bodyPr/>
          <a:lstStyle/>
          <a:p>
            <a:r>
              <a:rPr lang="en-IE" noProof="0" dirty="0" smtClean="0"/>
              <a:t>Microsoft Decision Trees</a:t>
            </a:r>
            <a:endParaRPr lang="en-IE" noProof="0" dirty="0"/>
          </a:p>
        </p:txBody>
      </p:sp>
      <p:sp>
        <p:nvSpPr>
          <p:cNvPr id="100355" name="Rectangle 3"/>
          <p:cNvSpPr>
            <a:spLocks noGrp="1" noChangeArrowheads="1"/>
          </p:cNvSpPr>
          <p:nvPr>
            <p:ph type="body" sz="half" idx="1"/>
          </p:nvPr>
        </p:nvSpPr>
        <p:spPr>
          <a:xfrm>
            <a:off x="352425" y="1597025"/>
            <a:ext cx="3862385" cy="2214563"/>
          </a:xfrm>
        </p:spPr>
        <p:txBody>
          <a:bodyPr/>
          <a:lstStyle/>
          <a:p>
            <a:r>
              <a:rPr lang="en-IE" noProof="0" dirty="0" smtClean="0"/>
              <a:t>Use for:</a:t>
            </a:r>
          </a:p>
          <a:p>
            <a:pPr lvl="1"/>
            <a:r>
              <a:rPr lang="en-IE" noProof="0" dirty="0" smtClean="0">
                <a:solidFill>
                  <a:schemeClr val="accent4"/>
                </a:solidFill>
              </a:rPr>
              <a:t>Classification</a:t>
            </a:r>
            <a:r>
              <a:rPr lang="en-IE" noProof="0" dirty="0" smtClean="0"/>
              <a:t>: churn and risk analysis</a:t>
            </a:r>
          </a:p>
          <a:p>
            <a:pPr lvl="1"/>
            <a:r>
              <a:rPr lang="en-IE" noProof="0" dirty="0" smtClean="0">
                <a:solidFill>
                  <a:schemeClr val="accent4"/>
                </a:solidFill>
              </a:rPr>
              <a:t>Regression</a:t>
            </a:r>
            <a:r>
              <a:rPr lang="en-IE" noProof="0" dirty="0" smtClean="0"/>
              <a:t>: predict profit or income </a:t>
            </a:r>
          </a:p>
          <a:p>
            <a:pPr lvl="1"/>
            <a:r>
              <a:rPr lang="en-IE" noProof="0" dirty="0" smtClean="0">
                <a:solidFill>
                  <a:schemeClr val="accent4"/>
                </a:solidFill>
              </a:rPr>
              <a:t>Association</a:t>
            </a:r>
            <a:r>
              <a:rPr lang="en-IE" noProof="0" dirty="0" smtClean="0"/>
              <a:t> analysis based on multiple predictable variable</a:t>
            </a:r>
          </a:p>
          <a:p>
            <a:r>
              <a:rPr lang="en-IE" noProof="0" dirty="0" smtClean="0"/>
              <a:t>Builds one tree for each predictable attribute</a:t>
            </a:r>
          </a:p>
          <a:p>
            <a:r>
              <a:rPr lang="en-IE" noProof="0" dirty="0" smtClean="0"/>
              <a:t>Fast</a:t>
            </a:r>
            <a:endParaRPr lang="en-IE" noProof="0" dirty="0"/>
          </a:p>
        </p:txBody>
      </p:sp>
      <p:graphicFrame>
        <p:nvGraphicFramePr>
          <p:cNvPr id="100356" name="Object 4"/>
          <p:cNvGraphicFramePr>
            <a:graphicFrameLocks noChangeAspect="1"/>
          </p:cNvGraphicFramePr>
          <p:nvPr>
            <p:ph sz="half" idx="2"/>
          </p:nvPr>
        </p:nvGraphicFramePr>
        <p:xfrm>
          <a:off x="4286248" y="1571612"/>
          <a:ext cx="4665907" cy="3975115"/>
        </p:xfrm>
        <a:graphic>
          <a:graphicData uri="http://schemas.openxmlformats.org/presentationml/2006/ole">
            <p:oleObj spid="_x0000_s2050" name="Bitmap Image" r:id="rId3" imgW="4846740" imgH="4129524" progId="PBrush">
              <p:embed/>
            </p:oleObj>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r>
              <a:rPr lang="en-IE" noProof="0" dirty="0" smtClean="0"/>
              <a:t>Decision Tree Parameters</a:t>
            </a:r>
            <a:endParaRPr lang="en-IE" noProof="0" dirty="0"/>
          </a:p>
        </p:txBody>
      </p:sp>
      <p:sp>
        <p:nvSpPr>
          <p:cNvPr id="179203" name="Rectangle 3"/>
          <p:cNvSpPr>
            <a:spLocks noGrp="1" noChangeArrowheads="1"/>
          </p:cNvSpPr>
          <p:nvPr>
            <p:ph type="body" idx="1"/>
          </p:nvPr>
        </p:nvSpPr>
        <p:spPr/>
        <p:txBody>
          <a:bodyPr/>
          <a:lstStyle/>
          <a:p>
            <a:r>
              <a:rPr lang="en-IE" noProof="0" dirty="0" smtClean="0"/>
              <a:t>COMPLEXITY_PENALTY</a:t>
            </a:r>
          </a:p>
          <a:p>
            <a:r>
              <a:rPr lang="en-IE" noProof="0" dirty="0" smtClean="0"/>
              <a:t>FORCE_REGRESSOR</a:t>
            </a:r>
          </a:p>
          <a:p>
            <a:r>
              <a:rPr lang="en-IE" noProof="0" dirty="0" smtClean="0"/>
              <a:t>MAXIMUM_INPUT_ATTRIBUTES</a:t>
            </a:r>
          </a:p>
          <a:p>
            <a:r>
              <a:rPr lang="en-IE" noProof="0" dirty="0" smtClean="0"/>
              <a:t>MAXIMUM_OUTPUT_ATTRIBUTES</a:t>
            </a:r>
          </a:p>
          <a:p>
            <a:r>
              <a:rPr lang="en-IE" noProof="0" dirty="0" smtClean="0"/>
              <a:t>MINIMUM_SUPPORT</a:t>
            </a:r>
          </a:p>
          <a:p>
            <a:r>
              <a:rPr lang="en-IE" noProof="0" dirty="0" smtClean="0"/>
              <a:t>SCORE_METHOD</a:t>
            </a:r>
          </a:p>
          <a:p>
            <a:r>
              <a:rPr lang="en-IE" noProof="0" dirty="0" smtClean="0"/>
              <a:t>SPLIT_METHOD</a:t>
            </a:r>
            <a:endParaRPr lang="en-IE" noProof="0" dirty="0"/>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38288" y="2090738"/>
            <a:ext cx="7100887" cy="1719262"/>
          </a:xfrm>
        </p:spPr>
        <p:txBody>
          <a:bodyPr/>
          <a:lstStyle/>
          <a:p>
            <a:pPr eaLnBrk="1" hangingPunct="1">
              <a:defRPr/>
            </a:pPr>
            <a:r>
              <a:rPr lang="en-IE" noProof="0" dirty="0" smtClean="0"/>
              <a:t>Demo</a:t>
            </a:r>
          </a:p>
        </p:txBody>
      </p:sp>
      <p:sp>
        <p:nvSpPr>
          <p:cNvPr id="34818" name="Rectangle 3"/>
          <p:cNvSpPr>
            <a:spLocks noGrp="1" noChangeArrowheads="1"/>
          </p:cNvSpPr>
          <p:nvPr>
            <p:ph type="subTitle" idx="1"/>
          </p:nvPr>
        </p:nvSpPr>
        <p:spPr>
          <a:xfrm>
            <a:off x="1538288" y="3870325"/>
            <a:ext cx="7100887" cy="1136650"/>
          </a:xfrm>
        </p:spPr>
        <p:txBody>
          <a:bodyPr/>
          <a:lstStyle/>
          <a:p>
            <a:pPr marL="457200" indent="-457200" eaLnBrk="1" hangingPunct="1">
              <a:spcBef>
                <a:spcPct val="0"/>
              </a:spcBef>
              <a:buAutoNum type="arabicPeriod"/>
            </a:pPr>
            <a:r>
              <a:rPr lang="en-IE" noProof="0" dirty="0" smtClean="0">
                <a:solidFill>
                  <a:srgbClr val="A2998A"/>
                </a:solidFill>
              </a:rPr>
              <a:t>Building a Data Mining Model for Customer Classification Using Microsoft Decision Trees</a:t>
            </a:r>
          </a:p>
          <a:p>
            <a:pPr marL="457200" indent="-457200" eaLnBrk="1" hangingPunct="1">
              <a:spcBef>
                <a:spcPct val="0"/>
              </a:spcBef>
              <a:buAutoNum type="arabicPeriod"/>
            </a:pPr>
            <a:r>
              <a:rPr lang="en-IE" noProof="0" dirty="0" smtClean="0">
                <a:solidFill>
                  <a:srgbClr val="A2998A"/>
                </a:solidFill>
              </a:rPr>
              <a:t>Exploring the Decision Tree</a:t>
            </a: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IE" noProof="0" dirty="0" smtClean="0"/>
              <a:t>Microsoft Naïve Bayes </a:t>
            </a:r>
            <a:endParaRPr lang="en-IE" noProof="0" dirty="0"/>
          </a:p>
        </p:txBody>
      </p:sp>
      <p:sp>
        <p:nvSpPr>
          <p:cNvPr id="101379" name="Rectangle 3"/>
          <p:cNvSpPr>
            <a:spLocks noGrp="1" noChangeArrowheads="1"/>
          </p:cNvSpPr>
          <p:nvPr>
            <p:ph type="body" sz="half" idx="1"/>
          </p:nvPr>
        </p:nvSpPr>
        <p:spPr>
          <a:xfrm>
            <a:off x="352425" y="1597025"/>
            <a:ext cx="3648071" cy="2214563"/>
          </a:xfrm>
        </p:spPr>
        <p:txBody>
          <a:bodyPr/>
          <a:lstStyle/>
          <a:p>
            <a:r>
              <a:rPr lang="en-IE" noProof="0" dirty="0" smtClean="0"/>
              <a:t>Use for:</a:t>
            </a:r>
          </a:p>
          <a:p>
            <a:pPr lvl="1"/>
            <a:r>
              <a:rPr lang="en-IE" noProof="0" dirty="0" smtClean="0">
                <a:solidFill>
                  <a:schemeClr val="accent4"/>
                </a:solidFill>
              </a:rPr>
              <a:t>Classification</a:t>
            </a:r>
          </a:p>
          <a:p>
            <a:pPr lvl="1"/>
            <a:r>
              <a:rPr lang="en-IE" noProof="0" dirty="0" smtClean="0">
                <a:solidFill>
                  <a:schemeClr val="accent4"/>
                </a:solidFill>
              </a:rPr>
              <a:t>Association</a:t>
            </a:r>
            <a:r>
              <a:rPr lang="en-IE" noProof="0" dirty="0" smtClean="0"/>
              <a:t> with multiple predictable attributes</a:t>
            </a:r>
          </a:p>
          <a:p>
            <a:r>
              <a:rPr lang="en-IE" noProof="0" dirty="0" smtClean="0"/>
              <a:t>Assumes all inputs are independent</a:t>
            </a:r>
          </a:p>
          <a:p>
            <a:r>
              <a:rPr lang="en-IE" noProof="0" dirty="0" smtClean="0"/>
              <a:t>Simple classification technique based on conditional probability</a:t>
            </a:r>
            <a:endParaRPr lang="en-IE" noProof="0" dirty="0"/>
          </a:p>
        </p:txBody>
      </p:sp>
      <p:pic>
        <p:nvPicPr>
          <p:cNvPr id="101380" name="Picture 4"/>
          <p:cNvPicPr preferRelativeResize="0">
            <a:picLocks noGrp="1" noChangeArrowheads="1"/>
          </p:cNvPicPr>
          <p:nvPr>
            <p:ph sz="half" idx="2"/>
          </p:nvPr>
        </p:nvPicPr>
        <p:blipFill>
          <a:blip r:embed="rId2"/>
          <a:srcRect/>
          <a:stretch>
            <a:fillRect/>
          </a:stretch>
        </p:blipFill>
        <p:spPr>
          <a:xfrm>
            <a:off x="4000496" y="2000240"/>
            <a:ext cx="4929222" cy="2428892"/>
          </a:xfr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r>
              <a:rPr lang="en-IE" noProof="0" dirty="0" smtClean="0"/>
              <a:t>Naïve Bayes Parameters</a:t>
            </a:r>
            <a:endParaRPr lang="en-IE" noProof="0" dirty="0"/>
          </a:p>
        </p:txBody>
      </p:sp>
      <p:sp>
        <p:nvSpPr>
          <p:cNvPr id="180227" name="Rectangle 3"/>
          <p:cNvSpPr>
            <a:spLocks noGrp="1" noChangeArrowheads="1"/>
          </p:cNvSpPr>
          <p:nvPr>
            <p:ph type="body" idx="1"/>
          </p:nvPr>
        </p:nvSpPr>
        <p:spPr/>
        <p:txBody>
          <a:bodyPr/>
          <a:lstStyle/>
          <a:p>
            <a:r>
              <a:rPr lang="en-IE" noProof="0" dirty="0" smtClean="0"/>
              <a:t>MAXIMUM_INPUT_ATTRIBUTES</a:t>
            </a:r>
          </a:p>
          <a:p>
            <a:r>
              <a:rPr lang="en-IE" noProof="0" dirty="0" smtClean="0"/>
              <a:t>MAXIMUM_OUTPUT_ATTRIBUTES</a:t>
            </a:r>
          </a:p>
          <a:p>
            <a:r>
              <a:rPr lang="en-IE" noProof="0" dirty="0" smtClean="0"/>
              <a:t>MAXIMUM_STATES</a:t>
            </a:r>
          </a:p>
          <a:p>
            <a:r>
              <a:rPr lang="en-IE" noProof="0" dirty="0" smtClean="0"/>
              <a:t>MINIMUM_DEPENDENCY_PROBABILITY</a:t>
            </a:r>
            <a:endParaRPr lang="en-IE" noProof="0"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42910" y="285728"/>
            <a:ext cx="8048625" cy="1143000"/>
          </a:xfrm>
        </p:spPr>
        <p:txBody>
          <a:bodyPr/>
          <a:lstStyle/>
          <a:p>
            <a:r>
              <a:rPr lang="en-IE" noProof="0" dirty="0" smtClean="0"/>
              <a:t>Clustering</a:t>
            </a:r>
            <a:endParaRPr lang="en-IE" noProof="0" dirty="0"/>
          </a:p>
        </p:txBody>
      </p:sp>
      <p:graphicFrame>
        <p:nvGraphicFramePr>
          <p:cNvPr id="103428" name="Object 4"/>
          <p:cNvGraphicFramePr>
            <a:graphicFrameLocks noChangeAspect="1"/>
          </p:cNvGraphicFramePr>
          <p:nvPr>
            <p:ph sz="half" idx="1"/>
          </p:nvPr>
        </p:nvGraphicFramePr>
        <p:xfrm>
          <a:off x="214282" y="2285992"/>
          <a:ext cx="4271056" cy="2834390"/>
        </p:xfrm>
        <a:graphic>
          <a:graphicData uri="http://schemas.openxmlformats.org/presentationml/2006/ole">
            <p:oleObj spid="_x0000_s1026" name="Bitmap Image" r:id="rId3" imgW="8009524" imgH="5315692" progId="PBrush">
              <p:embed/>
            </p:oleObj>
          </a:graphicData>
        </a:graphic>
      </p:graphicFrame>
      <p:sp>
        <p:nvSpPr>
          <p:cNvPr id="103427" name="Rectangle 3"/>
          <p:cNvSpPr>
            <a:spLocks noGrp="1" noChangeArrowheads="1"/>
          </p:cNvSpPr>
          <p:nvPr>
            <p:ph sz="half" idx="2"/>
          </p:nvPr>
        </p:nvSpPr>
        <p:spPr>
          <a:xfrm>
            <a:off x="4640262" y="1689119"/>
            <a:ext cx="4289455" cy="4525963"/>
          </a:xfrm>
        </p:spPr>
        <p:txBody>
          <a:bodyPr/>
          <a:lstStyle/>
          <a:p>
            <a:r>
              <a:rPr lang="en-IE" sz="2400" noProof="0" dirty="0" smtClean="0"/>
              <a:t>Applied to </a:t>
            </a:r>
          </a:p>
          <a:p>
            <a:pPr lvl="1"/>
            <a:r>
              <a:rPr lang="en-IE" sz="2000" noProof="0" dirty="0" smtClean="0">
                <a:solidFill>
                  <a:schemeClr val="accent4"/>
                </a:solidFill>
              </a:rPr>
              <a:t>Segmentation</a:t>
            </a:r>
            <a:r>
              <a:rPr lang="en-IE" sz="2000" noProof="0" dirty="0" smtClean="0"/>
              <a:t>: Customer grouping, Mailing campaign</a:t>
            </a:r>
          </a:p>
          <a:p>
            <a:pPr lvl="1"/>
            <a:r>
              <a:rPr lang="en-IE" sz="2000" noProof="0" dirty="0" smtClean="0"/>
              <a:t>Also: </a:t>
            </a:r>
            <a:r>
              <a:rPr lang="en-IE" sz="2000" noProof="0" dirty="0" smtClean="0">
                <a:solidFill>
                  <a:schemeClr val="accent4"/>
                </a:solidFill>
              </a:rPr>
              <a:t>classification</a:t>
            </a:r>
            <a:r>
              <a:rPr lang="en-IE" sz="2000" noProof="0" dirty="0" smtClean="0"/>
              <a:t> and </a:t>
            </a:r>
            <a:r>
              <a:rPr lang="en-IE" sz="2000" noProof="0" dirty="0" smtClean="0">
                <a:solidFill>
                  <a:schemeClr val="accent4"/>
                </a:solidFill>
              </a:rPr>
              <a:t>regression</a:t>
            </a:r>
          </a:p>
          <a:p>
            <a:pPr lvl="1"/>
            <a:r>
              <a:rPr lang="en-IE" sz="2000" noProof="0" dirty="0" smtClean="0">
                <a:solidFill>
                  <a:schemeClr val="accent4"/>
                </a:solidFill>
              </a:rPr>
              <a:t>Anomaly detection</a:t>
            </a:r>
            <a:endParaRPr lang="en-IE" sz="1800" noProof="0" dirty="0" smtClean="0">
              <a:solidFill>
                <a:schemeClr val="accent4"/>
              </a:solidFill>
            </a:endParaRPr>
          </a:p>
          <a:p>
            <a:r>
              <a:rPr lang="en-IE" sz="2400" noProof="0" dirty="0" smtClean="0"/>
              <a:t>Discrete and continuous</a:t>
            </a:r>
            <a:endParaRPr lang="en-IE" sz="2000" noProof="0" dirty="0" smtClean="0"/>
          </a:p>
          <a:p>
            <a:r>
              <a:rPr lang="en-IE" sz="2400" noProof="0" dirty="0" smtClean="0"/>
              <a:t>Note:</a:t>
            </a:r>
          </a:p>
          <a:p>
            <a:pPr lvl="1"/>
            <a:r>
              <a:rPr lang="en-IE" sz="2000" noProof="0" dirty="0" smtClean="0"/>
              <a:t>“Predict Only” attributes not used for clustering</a:t>
            </a:r>
            <a:endParaRPr lang="en-IE" sz="2000" noProof="0"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IE" noProof="0" dirty="0" smtClean="0"/>
              <a:t>Clustering</a:t>
            </a:r>
            <a:endParaRPr lang="en-IE" noProof="0" dirty="0"/>
          </a:p>
        </p:txBody>
      </p:sp>
      <p:grpSp>
        <p:nvGrpSpPr>
          <p:cNvPr id="273" name="Group 2"/>
          <p:cNvGrpSpPr>
            <a:grpSpLocks/>
          </p:cNvGrpSpPr>
          <p:nvPr/>
        </p:nvGrpSpPr>
        <p:grpSpPr bwMode="auto">
          <a:xfrm>
            <a:off x="1630363" y="1223963"/>
            <a:ext cx="5416550" cy="5327650"/>
            <a:chOff x="500" y="1118"/>
            <a:chExt cx="2119" cy="2204"/>
          </a:xfrm>
        </p:grpSpPr>
        <p:sp>
          <p:nvSpPr>
            <p:cNvPr id="274" name="Line 3"/>
            <p:cNvSpPr>
              <a:spLocks noChangeShapeType="1"/>
            </p:cNvSpPr>
            <p:nvPr/>
          </p:nvSpPr>
          <p:spPr bwMode="auto">
            <a:xfrm flipV="1">
              <a:off x="1221" y="1118"/>
              <a:ext cx="0" cy="1474"/>
            </a:xfrm>
            <a:prstGeom prst="line">
              <a:avLst/>
            </a:prstGeom>
            <a:noFill/>
            <a:ln w="38100">
              <a:solidFill>
                <a:srgbClr val="FFFFFF"/>
              </a:solidFill>
              <a:round/>
              <a:headEnd/>
              <a:tailEnd type="triangle" w="med" len="me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75" name="Line 4"/>
            <p:cNvSpPr>
              <a:spLocks noChangeShapeType="1"/>
            </p:cNvSpPr>
            <p:nvPr/>
          </p:nvSpPr>
          <p:spPr bwMode="auto">
            <a:xfrm>
              <a:off x="1227" y="2606"/>
              <a:ext cx="1392" cy="0"/>
            </a:xfrm>
            <a:prstGeom prst="line">
              <a:avLst/>
            </a:prstGeom>
            <a:noFill/>
            <a:ln w="38100">
              <a:solidFill>
                <a:srgbClr val="FFFFFF"/>
              </a:solidFill>
              <a:round/>
              <a:headEnd/>
              <a:tailEnd type="triangle" w="med" len="me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76" name="Line 5"/>
            <p:cNvSpPr>
              <a:spLocks noChangeShapeType="1"/>
            </p:cNvSpPr>
            <p:nvPr/>
          </p:nvSpPr>
          <p:spPr bwMode="auto">
            <a:xfrm flipH="1">
              <a:off x="500" y="2593"/>
              <a:ext cx="729" cy="729"/>
            </a:xfrm>
            <a:prstGeom prst="line">
              <a:avLst/>
            </a:prstGeom>
            <a:noFill/>
            <a:ln w="38100">
              <a:solidFill>
                <a:srgbClr val="FFFFFF"/>
              </a:solidFill>
              <a:round/>
              <a:headEnd/>
              <a:tailEnd type="triangle" w="med" len="med"/>
            </a:ln>
            <a:effec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grpSp>
      <p:sp>
        <p:nvSpPr>
          <p:cNvPr id="277" name="Oval 6"/>
          <p:cNvSpPr>
            <a:spLocks noChangeArrowheads="1"/>
          </p:cNvSpPr>
          <p:nvPr/>
        </p:nvSpPr>
        <p:spPr bwMode="auto">
          <a:xfrm>
            <a:off x="3027363" y="2146300"/>
            <a:ext cx="1836737" cy="1847850"/>
          </a:xfrm>
          <a:prstGeom prst="ellipse">
            <a:avLst/>
          </a:prstGeom>
          <a:gradFill rotWithShape="0">
            <a:gsLst>
              <a:gs pos="0">
                <a:srgbClr val="C96979">
                  <a:gamma/>
                  <a:shade val="54118"/>
                  <a:invGamma/>
                </a:srgbClr>
              </a:gs>
              <a:gs pos="50000">
                <a:srgbClr val="C96979">
                  <a:alpha val="16000"/>
                </a:srgbClr>
              </a:gs>
              <a:gs pos="100000">
                <a:srgbClr val="C96979">
                  <a:gamma/>
                  <a:shade val="54118"/>
                  <a:invGamma/>
                </a:srgbClr>
              </a:gs>
            </a:gsLst>
            <a:lin ang="2700000" scaled="1"/>
          </a:gradFill>
          <a:ln w="12700">
            <a:solidFill>
              <a:srgbClr val="C96979"/>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78" name="Oval 7"/>
          <p:cNvSpPr>
            <a:spLocks noChangeArrowheads="1"/>
          </p:cNvSpPr>
          <p:nvPr/>
        </p:nvSpPr>
        <p:spPr bwMode="auto">
          <a:xfrm>
            <a:off x="4465638" y="2749550"/>
            <a:ext cx="1836737" cy="1847850"/>
          </a:xfrm>
          <a:prstGeom prst="ellipse">
            <a:avLst/>
          </a:prstGeom>
          <a:gradFill rotWithShape="0">
            <a:gsLst>
              <a:gs pos="0">
                <a:srgbClr val="6699FF">
                  <a:gamma/>
                  <a:shade val="54118"/>
                  <a:invGamma/>
                </a:srgbClr>
              </a:gs>
              <a:gs pos="50000">
                <a:srgbClr val="6699FF">
                  <a:alpha val="16000"/>
                </a:srgbClr>
              </a:gs>
              <a:gs pos="100000">
                <a:srgbClr val="6699FF">
                  <a:gamma/>
                  <a:shade val="54118"/>
                  <a:invGamma/>
                </a:srgbClr>
              </a:gs>
            </a:gsLst>
            <a:lin ang="2700000" scaled="1"/>
          </a:gradFill>
          <a:ln w="12700">
            <a:solidFill>
              <a:srgbClr val="6699FF"/>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79" name="Oval 9"/>
          <p:cNvSpPr>
            <a:spLocks noChangeArrowheads="1"/>
          </p:cNvSpPr>
          <p:nvPr/>
        </p:nvSpPr>
        <p:spPr bwMode="auto">
          <a:xfrm>
            <a:off x="2608263" y="4021138"/>
            <a:ext cx="1836737" cy="1847850"/>
          </a:xfrm>
          <a:prstGeom prst="ellipse">
            <a:avLst/>
          </a:prstGeom>
          <a:gradFill rotWithShape="0">
            <a:gsLst>
              <a:gs pos="0">
                <a:srgbClr val="66CC66">
                  <a:gamma/>
                  <a:shade val="54118"/>
                  <a:invGamma/>
                </a:srgbClr>
              </a:gs>
              <a:gs pos="50000">
                <a:srgbClr val="66CC66">
                  <a:alpha val="16000"/>
                </a:srgbClr>
              </a:gs>
              <a:gs pos="100000">
                <a:srgbClr val="66CC66">
                  <a:gamma/>
                  <a:shade val="54118"/>
                  <a:invGamma/>
                </a:srgbClr>
              </a:gs>
            </a:gsLst>
            <a:lin ang="2700000" scaled="1"/>
          </a:gradFill>
          <a:ln w="12700">
            <a:solidFill>
              <a:srgbClr val="66CC66"/>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80" name="Oval 10"/>
          <p:cNvSpPr>
            <a:spLocks noChangeArrowheads="1"/>
          </p:cNvSpPr>
          <p:nvPr/>
        </p:nvSpPr>
        <p:spPr bwMode="auto">
          <a:xfrm>
            <a:off x="4616450" y="467518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81" name="Oval 11"/>
          <p:cNvSpPr>
            <a:spLocks noChangeArrowheads="1"/>
          </p:cNvSpPr>
          <p:nvPr/>
        </p:nvSpPr>
        <p:spPr bwMode="auto">
          <a:xfrm>
            <a:off x="4746625" y="462915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82" name="Oval 12"/>
          <p:cNvSpPr>
            <a:spLocks noChangeArrowheads="1"/>
          </p:cNvSpPr>
          <p:nvPr/>
        </p:nvSpPr>
        <p:spPr bwMode="auto">
          <a:xfrm>
            <a:off x="4616450" y="447198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83" name="Oval 13"/>
          <p:cNvSpPr>
            <a:spLocks noChangeArrowheads="1"/>
          </p:cNvSpPr>
          <p:nvPr/>
        </p:nvSpPr>
        <p:spPr bwMode="auto">
          <a:xfrm>
            <a:off x="4857750" y="437991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84" name="Oval 14"/>
          <p:cNvSpPr>
            <a:spLocks noChangeArrowheads="1"/>
          </p:cNvSpPr>
          <p:nvPr/>
        </p:nvSpPr>
        <p:spPr bwMode="auto">
          <a:xfrm>
            <a:off x="4914900" y="459422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85" name="Oval 15"/>
          <p:cNvSpPr>
            <a:spLocks noChangeArrowheads="1"/>
          </p:cNvSpPr>
          <p:nvPr/>
        </p:nvSpPr>
        <p:spPr bwMode="auto">
          <a:xfrm>
            <a:off x="4708525" y="480853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86" name="Oval 16"/>
          <p:cNvSpPr>
            <a:spLocks noChangeArrowheads="1"/>
          </p:cNvSpPr>
          <p:nvPr/>
        </p:nvSpPr>
        <p:spPr bwMode="auto">
          <a:xfrm>
            <a:off x="4456113" y="460375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87" name="Oval 17"/>
          <p:cNvSpPr>
            <a:spLocks noChangeArrowheads="1"/>
          </p:cNvSpPr>
          <p:nvPr/>
        </p:nvSpPr>
        <p:spPr bwMode="auto">
          <a:xfrm>
            <a:off x="4941888" y="472440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88" name="Oval 18"/>
          <p:cNvSpPr>
            <a:spLocks noChangeArrowheads="1"/>
          </p:cNvSpPr>
          <p:nvPr/>
        </p:nvSpPr>
        <p:spPr bwMode="auto">
          <a:xfrm>
            <a:off x="4987925" y="450056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89" name="Oval 19"/>
          <p:cNvSpPr>
            <a:spLocks noChangeArrowheads="1"/>
          </p:cNvSpPr>
          <p:nvPr/>
        </p:nvSpPr>
        <p:spPr bwMode="auto">
          <a:xfrm>
            <a:off x="4716463" y="423068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90" name="Oval 20"/>
          <p:cNvSpPr>
            <a:spLocks noChangeArrowheads="1"/>
          </p:cNvSpPr>
          <p:nvPr/>
        </p:nvSpPr>
        <p:spPr bwMode="auto">
          <a:xfrm>
            <a:off x="4475163" y="435133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91" name="Oval 21"/>
          <p:cNvSpPr>
            <a:spLocks noChangeArrowheads="1"/>
          </p:cNvSpPr>
          <p:nvPr/>
        </p:nvSpPr>
        <p:spPr bwMode="auto">
          <a:xfrm>
            <a:off x="4343400" y="453707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92" name="Oval 22"/>
          <p:cNvSpPr>
            <a:spLocks noChangeArrowheads="1"/>
          </p:cNvSpPr>
          <p:nvPr/>
        </p:nvSpPr>
        <p:spPr bwMode="auto">
          <a:xfrm>
            <a:off x="4586288" y="477837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93" name="Oval 23"/>
          <p:cNvSpPr>
            <a:spLocks noChangeArrowheads="1"/>
          </p:cNvSpPr>
          <p:nvPr/>
        </p:nvSpPr>
        <p:spPr bwMode="auto">
          <a:xfrm>
            <a:off x="4016375" y="268922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94" name="Oval 24"/>
          <p:cNvSpPr>
            <a:spLocks noChangeArrowheads="1"/>
          </p:cNvSpPr>
          <p:nvPr/>
        </p:nvSpPr>
        <p:spPr bwMode="auto">
          <a:xfrm>
            <a:off x="4194175" y="257651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95" name="Oval 25"/>
          <p:cNvSpPr>
            <a:spLocks noChangeArrowheads="1"/>
          </p:cNvSpPr>
          <p:nvPr/>
        </p:nvSpPr>
        <p:spPr bwMode="auto">
          <a:xfrm>
            <a:off x="4213225" y="285750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96" name="Oval 26"/>
          <p:cNvSpPr>
            <a:spLocks noChangeArrowheads="1"/>
          </p:cNvSpPr>
          <p:nvPr/>
        </p:nvSpPr>
        <p:spPr bwMode="auto">
          <a:xfrm>
            <a:off x="4278313" y="278288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97" name="Oval 27"/>
          <p:cNvSpPr>
            <a:spLocks noChangeArrowheads="1"/>
          </p:cNvSpPr>
          <p:nvPr/>
        </p:nvSpPr>
        <p:spPr bwMode="auto">
          <a:xfrm>
            <a:off x="4381500" y="273685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98" name="Oval 28"/>
          <p:cNvSpPr>
            <a:spLocks noChangeArrowheads="1"/>
          </p:cNvSpPr>
          <p:nvPr/>
        </p:nvSpPr>
        <p:spPr bwMode="auto">
          <a:xfrm>
            <a:off x="4381500" y="262572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299" name="Oval 29"/>
          <p:cNvSpPr>
            <a:spLocks noChangeArrowheads="1"/>
          </p:cNvSpPr>
          <p:nvPr/>
        </p:nvSpPr>
        <p:spPr bwMode="auto">
          <a:xfrm>
            <a:off x="4157663" y="275590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00" name="Oval 30"/>
          <p:cNvSpPr>
            <a:spLocks noChangeArrowheads="1"/>
          </p:cNvSpPr>
          <p:nvPr/>
        </p:nvSpPr>
        <p:spPr bwMode="auto">
          <a:xfrm>
            <a:off x="4138613" y="291465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01" name="Oval 31"/>
          <p:cNvSpPr>
            <a:spLocks noChangeArrowheads="1"/>
          </p:cNvSpPr>
          <p:nvPr/>
        </p:nvSpPr>
        <p:spPr bwMode="auto">
          <a:xfrm>
            <a:off x="4521200" y="298926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02" name="Oval 32"/>
          <p:cNvSpPr>
            <a:spLocks noChangeArrowheads="1"/>
          </p:cNvSpPr>
          <p:nvPr/>
        </p:nvSpPr>
        <p:spPr bwMode="auto">
          <a:xfrm>
            <a:off x="4475163" y="283051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03" name="Oval 33"/>
          <p:cNvSpPr>
            <a:spLocks noChangeArrowheads="1"/>
          </p:cNvSpPr>
          <p:nvPr/>
        </p:nvSpPr>
        <p:spPr bwMode="auto">
          <a:xfrm>
            <a:off x="4381500" y="293370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04" name="Oval 34"/>
          <p:cNvSpPr>
            <a:spLocks noChangeArrowheads="1"/>
          </p:cNvSpPr>
          <p:nvPr/>
        </p:nvSpPr>
        <p:spPr bwMode="auto">
          <a:xfrm>
            <a:off x="4427538" y="310038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05" name="Oval 35"/>
          <p:cNvSpPr>
            <a:spLocks noChangeArrowheads="1"/>
          </p:cNvSpPr>
          <p:nvPr/>
        </p:nvSpPr>
        <p:spPr bwMode="auto">
          <a:xfrm>
            <a:off x="3373438" y="506888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06" name="Oval 36"/>
          <p:cNvSpPr>
            <a:spLocks noChangeArrowheads="1"/>
          </p:cNvSpPr>
          <p:nvPr/>
        </p:nvSpPr>
        <p:spPr bwMode="auto">
          <a:xfrm>
            <a:off x="3419475" y="488156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07" name="Oval 37"/>
          <p:cNvSpPr>
            <a:spLocks noChangeArrowheads="1"/>
          </p:cNvSpPr>
          <p:nvPr/>
        </p:nvSpPr>
        <p:spPr bwMode="auto">
          <a:xfrm>
            <a:off x="3532188" y="493712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08" name="Oval 38"/>
          <p:cNvSpPr>
            <a:spLocks noChangeArrowheads="1"/>
          </p:cNvSpPr>
          <p:nvPr/>
        </p:nvSpPr>
        <p:spPr bwMode="auto">
          <a:xfrm>
            <a:off x="3560763" y="477043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09" name="Oval 39"/>
          <p:cNvSpPr>
            <a:spLocks noChangeArrowheads="1"/>
          </p:cNvSpPr>
          <p:nvPr/>
        </p:nvSpPr>
        <p:spPr bwMode="auto">
          <a:xfrm>
            <a:off x="3513138" y="461962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10" name="Oval 40"/>
          <p:cNvSpPr>
            <a:spLocks noChangeArrowheads="1"/>
          </p:cNvSpPr>
          <p:nvPr/>
        </p:nvSpPr>
        <p:spPr bwMode="auto">
          <a:xfrm>
            <a:off x="3363913" y="479742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11" name="Oval 41"/>
          <p:cNvSpPr>
            <a:spLocks noChangeArrowheads="1"/>
          </p:cNvSpPr>
          <p:nvPr/>
        </p:nvSpPr>
        <p:spPr bwMode="auto">
          <a:xfrm>
            <a:off x="3392488" y="445293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12" name="Oval 42"/>
          <p:cNvSpPr>
            <a:spLocks noChangeArrowheads="1"/>
          </p:cNvSpPr>
          <p:nvPr/>
        </p:nvSpPr>
        <p:spPr bwMode="auto">
          <a:xfrm>
            <a:off x="3279775" y="454501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13" name="Oval 43"/>
          <p:cNvSpPr>
            <a:spLocks noChangeArrowheads="1"/>
          </p:cNvSpPr>
          <p:nvPr/>
        </p:nvSpPr>
        <p:spPr bwMode="auto">
          <a:xfrm>
            <a:off x="3467100" y="430371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14" name="Oval 44"/>
          <p:cNvSpPr>
            <a:spLocks noChangeArrowheads="1"/>
          </p:cNvSpPr>
          <p:nvPr/>
        </p:nvSpPr>
        <p:spPr bwMode="auto">
          <a:xfrm>
            <a:off x="3336925" y="412591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15" name="Oval 45"/>
          <p:cNvSpPr>
            <a:spLocks noChangeArrowheads="1"/>
          </p:cNvSpPr>
          <p:nvPr/>
        </p:nvSpPr>
        <p:spPr bwMode="auto">
          <a:xfrm>
            <a:off x="3270250" y="421957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16" name="Oval 46"/>
          <p:cNvSpPr>
            <a:spLocks noChangeArrowheads="1"/>
          </p:cNvSpPr>
          <p:nvPr/>
        </p:nvSpPr>
        <p:spPr bwMode="auto">
          <a:xfrm>
            <a:off x="3308350" y="393858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17" name="Oval 47"/>
          <p:cNvSpPr>
            <a:spLocks noChangeArrowheads="1"/>
          </p:cNvSpPr>
          <p:nvPr/>
        </p:nvSpPr>
        <p:spPr bwMode="auto">
          <a:xfrm>
            <a:off x="3494088" y="401320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18" name="Oval 48"/>
          <p:cNvSpPr>
            <a:spLocks noChangeArrowheads="1"/>
          </p:cNvSpPr>
          <p:nvPr/>
        </p:nvSpPr>
        <p:spPr bwMode="auto">
          <a:xfrm>
            <a:off x="3522663" y="386397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19" name="Oval 49"/>
          <p:cNvSpPr>
            <a:spLocks noChangeArrowheads="1"/>
          </p:cNvSpPr>
          <p:nvPr/>
        </p:nvSpPr>
        <p:spPr bwMode="auto">
          <a:xfrm>
            <a:off x="3243263" y="357505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20" name="Oval 50"/>
          <p:cNvSpPr>
            <a:spLocks noChangeArrowheads="1"/>
          </p:cNvSpPr>
          <p:nvPr/>
        </p:nvSpPr>
        <p:spPr bwMode="auto">
          <a:xfrm>
            <a:off x="3159125" y="375285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21" name="Oval 51"/>
          <p:cNvSpPr>
            <a:spLocks noChangeArrowheads="1"/>
          </p:cNvSpPr>
          <p:nvPr/>
        </p:nvSpPr>
        <p:spPr bwMode="auto">
          <a:xfrm>
            <a:off x="3140075" y="354806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22" name="Oval 52"/>
          <p:cNvSpPr>
            <a:spLocks noChangeArrowheads="1"/>
          </p:cNvSpPr>
          <p:nvPr/>
        </p:nvSpPr>
        <p:spPr bwMode="auto">
          <a:xfrm>
            <a:off x="3298825" y="343535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23" name="Oval 53"/>
          <p:cNvSpPr>
            <a:spLocks noChangeArrowheads="1"/>
          </p:cNvSpPr>
          <p:nvPr/>
        </p:nvSpPr>
        <p:spPr bwMode="auto">
          <a:xfrm>
            <a:off x="3476625" y="371633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24" name="Oval 54"/>
          <p:cNvSpPr>
            <a:spLocks noChangeArrowheads="1"/>
          </p:cNvSpPr>
          <p:nvPr/>
        </p:nvSpPr>
        <p:spPr bwMode="auto">
          <a:xfrm>
            <a:off x="3346450" y="378142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25" name="Oval 55"/>
          <p:cNvSpPr>
            <a:spLocks noChangeArrowheads="1"/>
          </p:cNvSpPr>
          <p:nvPr/>
        </p:nvSpPr>
        <p:spPr bwMode="auto">
          <a:xfrm>
            <a:off x="3279775" y="404177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26" name="Oval 56"/>
          <p:cNvSpPr>
            <a:spLocks noChangeArrowheads="1"/>
          </p:cNvSpPr>
          <p:nvPr/>
        </p:nvSpPr>
        <p:spPr bwMode="auto">
          <a:xfrm>
            <a:off x="3103563" y="395922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27" name="Oval 57"/>
          <p:cNvSpPr>
            <a:spLocks noChangeArrowheads="1"/>
          </p:cNvSpPr>
          <p:nvPr/>
        </p:nvSpPr>
        <p:spPr bwMode="auto">
          <a:xfrm>
            <a:off x="3608388" y="444341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28" name="Oval 58"/>
          <p:cNvSpPr>
            <a:spLocks noChangeArrowheads="1"/>
          </p:cNvSpPr>
          <p:nvPr/>
        </p:nvSpPr>
        <p:spPr bwMode="auto">
          <a:xfrm>
            <a:off x="3524250" y="462121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29" name="Oval 59"/>
          <p:cNvSpPr>
            <a:spLocks noChangeArrowheads="1"/>
          </p:cNvSpPr>
          <p:nvPr/>
        </p:nvSpPr>
        <p:spPr bwMode="auto">
          <a:xfrm>
            <a:off x="3505200" y="441642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30" name="Oval 60"/>
          <p:cNvSpPr>
            <a:spLocks noChangeArrowheads="1"/>
          </p:cNvSpPr>
          <p:nvPr/>
        </p:nvSpPr>
        <p:spPr bwMode="auto">
          <a:xfrm>
            <a:off x="3663950" y="430371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31" name="Oval 61"/>
          <p:cNvSpPr>
            <a:spLocks noChangeArrowheads="1"/>
          </p:cNvSpPr>
          <p:nvPr/>
        </p:nvSpPr>
        <p:spPr bwMode="auto">
          <a:xfrm>
            <a:off x="3711575" y="464978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32" name="Oval 62"/>
          <p:cNvSpPr>
            <a:spLocks noChangeArrowheads="1"/>
          </p:cNvSpPr>
          <p:nvPr/>
        </p:nvSpPr>
        <p:spPr bwMode="auto">
          <a:xfrm>
            <a:off x="3794125" y="386556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33" name="Oval 63"/>
          <p:cNvSpPr>
            <a:spLocks noChangeArrowheads="1"/>
          </p:cNvSpPr>
          <p:nvPr/>
        </p:nvSpPr>
        <p:spPr bwMode="auto">
          <a:xfrm>
            <a:off x="3709988" y="404336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34" name="Oval 64"/>
          <p:cNvSpPr>
            <a:spLocks noChangeArrowheads="1"/>
          </p:cNvSpPr>
          <p:nvPr/>
        </p:nvSpPr>
        <p:spPr bwMode="auto">
          <a:xfrm>
            <a:off x="3690938" y="383857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35" name="Oval 65"/>
          <p:cNvSpPr>
            <a:spLocks noChangeArrowheads="1"/>
          </p:cNvSpPr>
          <p:nvPr/>
        </p:nvSpPr>
        <p:spPr bwMode="auto">
          <a:xfrm>
            <a:off x="3849688" y="372586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36" name="Oval 66"/>
          <p:cNvSpPr>
            <a:spLocks noChangeArrowheads="1"/>
          </p:cNvSpPr>
          <p:nvPr/>
        </p:nvSpPr>
        <p:spPr bwMode="auto">
          <a:xfrm>
            <a:off x="3897313" y="407193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37" name="Oval 67"/>
          <p:cNvSpPr>
            <a:spLocks noChangeArrowheads="1"/>
          </p:cNvSpPr>
          <p:nvPr/>
        </p:nvSpPr>
        <p:spPr bwMode="auto">
          <a:xfrm>
            <a:off x="4840288" y="399415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38" name="Oval 68"/>
          <p:cNvSpPr>
            <a:spLocks noChangeArrowheads="1"/>
          </p:cNvSpPr>
          <p:nvPr/>
        </p:nvSpPr>
        <p:spPr bwMode="auto">
          <a:xfrm>
            <a:off x="4932363" y="412750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39" name="Oval 69"/>
          <p:cNvSpPr>
            <a:spLocks noChangeArrowheads="1"/>
          </p:cNvSpPr>
          <p:nvPr/>
        </p:nvSpPr>
        <p:spPr bwMode="auto">
          <a:xfrm>
            <a:off x="5165725" y="404336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40" name="Oval 70"/>
          <p:cNvSpPr>
            <a:spLocks noChangeArrowheads="1"/>
          </p:cNvSpPr>
          <p:nvPr/>
        </p:nvSpPr>
        <p:spPr bwMode="auto">
          <a:xfrm>
            <a:off x="4579938" y="391953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41" name="Oval 71"/>
          <p:cNvSpPr>
            <a:spLocks noChangeArrowheads="1"/>
          </p:cNvSpPr>
          <p:nvPr/>
        </p:nvSpPr>
        <p:spPr bwMode="auto">
          <a:xfrm>
            <a:off x="4672013" y="405288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42" name="Oval 72"/>
          <p:cNvSpPr>
            <a:spLocks noChangeArrowheads="1"/>
          </p:cNvSpPr>
          <p:nvPr/>
        </p:nvSpPr>
        <p:spPr bwMode="auto">
          <a:xfrm>
            <a:off x="4905375" y="396875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43" name="Oval 73"/>
          <p:cNvSpPr>
            <a:spLocks noChangeArrowheads="1"/>
          </p:cNvSpPr>
          <p:nvPr/>
        </p:nvSpPr>
        <p:spPr bwMode="auto">
          <a:xfrm>
            <a:off x="4691063" y="361156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44" name="Oval 74"/>
          <p:cNvSpPr>
            <a:spLocks noChangeArrowheads="1"/>
          </p:cNvSpPr>
          <p:nvPr/>
        </p:nvSpPr>
        <p:spPr bwMode="auto">
          <a:xfrm>
            <a:off x="4783138" y="374491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45" name="Oval 75"/>
          <p:cNvSpPr>
            <a:spLocks noChangeArrowheads="1"/>
          </p:cNvSpPr>
          <p:nvPr/>
        </p:nvSpPr>
        <p:spPr bwMode="auto">
          <a:xfrm>
            <a:off x="5016500" y="366077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46" name="Oval 76"/>
          <p:cNvSpPr>
            <a:spLocks noChangeArrowheads="1"/>
          </p:cNvSpPr>
          <p:nvPr/>
        </p:nvSpPr>
        <p:spPr bwMode="auto">
          <a:xfrm>
            <a:off x="4691063" y="361156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47" name="Oval 77"/>
          <p:cNvSpPr>
            <a:spLocks noChangeArrowheads="1"/>
          </p:cNvSpPr>
          <p:nvPr/>
        </p:nvSpPr>
        <p:spPr bwMode="auto">
          <a:xfrm>
            <a:off x="4783138" y="374491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48" name="Oval 78"/>
          <p:cNvSpPr>
            <a:spLocks noChangeArrowheads="1"/>
          </p:cNvSpPr>
          <p:nvPr/>
        </p:nvSpPr>
        <p:spPr bwMode="auto">
          <a:xfrm>
            <a:off x="5016500" y="366077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49" name="Oval 79"/>
          <p:cNvSpPr>
            <a:spLocks noChangeArrowheads="1"/>
          </p:cNvSpPr>
          <p:nvPr/>
        </p:nvSpPr>
        <p:spPr bwMode="auto">
          <a:xfrm>
            <a:off x="4514850" y="336867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50" name="Oval 80"/>
          <p:cNvSpPr>
            <a:spLocks noChangeArrowheads="1"/>
          </p:cNvSpPr>
          <p:nvPr/>
        </p:nvSpPr>
        <p:spPr bwMode="auto">
          <a:xfrm>
            <a:off x="4606925" y="350202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51" name="Oval 81"/>
          <p:cNvSpPr>
            <a:spLocks noChangeArrowheads="1"/>
          </p:cNvSpPr>
          <p:nvPr/>
        </p:nvSpPr>
        <p:spPr bwMode="auto">
          <a:xfrm>
            <a:off x="4840288" y="341788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52" name="Oval 82"/>
          <p:cNvSpPr>
            <a:spLocks noChangeArrowheads="1"/>
          </p:cNvSpPr>
          <p:nvPr/>
        </p:nvSpPr>
        <p:spPr bwMode="auto">
          <a:xfrm>
            <a:off x="4254500" y="329406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53" name="Oval 83"/>
          <p:cNvSpPr>
            <a:spLocks noChangeArrowheads="1"/>
          </p:cNvSpPr>
          <p:nvPr/>
        </p:nvSpPr>
        <p:spPr bwMode="auto">
          <a:xfrm>
            <a:off x="4346575" y="3427413"/>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54" name="Oval 84"/>
          <p:cNvSpPr>
            <a:spLocks noChangeArrowheads="1"/>
          </p:cNvSpPr>
          <p:nvPr/>
        </p:nvSpPr>
        <p:spPr bwMode="auto">
          <a:xfrm>
            <a:off x="4579938" y="3343275"/>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55" name="Oval 85"/>
          <p:cNvSpPr>
            <a:spLocks noChangeArrowheads="1"/>
          </p:cNvSpPr>
          <p:nvPr/>
        </p:nvSpPr>
        <p:spPr bwMode="auto">
          <a:xfrm>
            <a:off x="4365625" y="298608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56" name="Oval 86"/>
          <p:cNvSpPr>
            <a:spLocks noChangeArrowheads="1"/>
          </p:cNvSpPr>
          <p:nvPr/>
        </p:nvSpPr>
        <p:spPr bwMode="auto">
          <a:xfrm>
            <a:off x="4457700" y="311943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57" name="Oval 87"/>
          <p:cNvSpPr>
            <a:spLocks noChangeArrowheads="1"/>
          </p:cNvSpPr>
          <p:nvPr/>
        </p:nvSpPr>
        <p:spPr bwMode="auto">
          <a:xfrm>
            <a:off x="4691063" y="303530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58" name="Oval 88"/>
          <p:cNvSpPr>
            <a:spLocks noChangeArrowheads="1"/>
          </p:cNvSpPr>
          <p:nvPr/>
        </p:nvSpPr>
        <p:spPr bwMode="auto">
          <a:xfrm>
            <a:off x="4365625" y="298608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59" name="Oval 89"/>
          <p:cNvSpPr>
            <a:spLocks noChangeArrowheads="1"/>
          </p:cNvSpPr>
          <p:nvPr/>
        </p:nvSpPr>
        <p:spPr bwMode="auto">
          <a:xfrm>
            <a:off x="4457700" y="3119438"/>
            <a:ext cx="95250" cy="106362"/>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
        <p:nvSpPr>
          <p:cNvPr id="360" name="Oval 90"/>
          <p:cNvSpPr>
            <a:spLocks noChangeArrowheads="1"/>
          </p:cNvSpPr>
          <p:nvPr/>
        </p:nvSpPr>
        <p:spPr bwMode="auto">
          <a:xfrm>
            <a:off x="4691063" y="3035300"/>
            <a:ext cx="95250" cy="106363"/>
          </a:xfrm>
          <a:prstGeom prst="ellipse">
            <a:avLst/>
          </a:prstGeom>
          <a:solidFill>
            <a:srgbClr val="F7E993"/>
          </a:solidFill>
          <a:ln w="12700">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E" sz="1800" b="0" i="0" u="none" strike="noStrike" kern="0" cap="none" spc="0" normalizeH="0" baseline="0" noProof="0" dirty="0" smtClean="0">
              <a:ln>
                <a:noFill/>
              </a:ln>
              <a:solidFill>
                <a:sysClr val="windowText" lastClr="000000"/>
              </a:solidFill>
              <a:effectLst/>
              <a:uLnTx/>
              <a:uFillTx/>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2000"/>
                                        <p:tgtEl>
                                          <p:spTgt spid="2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8"/>
                                        </p:tgtEl>
                                        <p:attrNameLst>
                                          <p:attrName>style.visibility</p:attrName>
                                        </p:attrNameLst>
                                      </p:cBhvr>
                                      <p:to>
                                        <p:strVal val="visible"/>
                                      </p:to>
                                    </p:set>
                                    <p:animEffect transition="in" filter="fade">
                                      <p:cBhvr>
                                        <p:cTn id="10" dur="2000"/>
                                        <p:tgtEl>
                                          <p:spTgt spid="2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9"/>
                                        </p:tgtEl>
                                        <p:attrNameLst>
                                          <p:attrName>style.visibility</p:attrName>
                                        </p:attrNameLst>
                                      </p:cBhvr>
                                      <p:to>
                                        <p:strVal val="visible"/>
                                      </p:to>
                                    </p:set>
                                    <p:animEffect transition="in" filter="fade">
                                      <p:cBhvr>
                                        <p:cTn id="13" dur="2000"/>
                                        <p:tgtEl>
                                          <p:spTgt spid="27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mph" presetSubtype="2" fill="hold" nodeType="clickEffect">
                                  <p:stCondLst>
                                    <p:cond delay="0"/>
                                  </p:stCondLst>
                                  <p:childTnLst>
                                    <p:animClr clrSpc="rgb" dir="cw">
                                      <p:cBhvr>
                                        <p:cTn id="17" dur="500" fill="hold"/>
                                        <p:tgtEl>
                                          <p:spTgt spid="293"/>
                                        </p:tgtEl>
                                        <p:attrNameLst>
                                          <p:attrName>fillcolor</p:attrName>
                                        </p:attrNameLst>
                                      </p:cBhvr>
                                      <p:to>
                                        <a:srgbClr val="FF33CC"/>
                                      </p:to>
                                    </p:animClr>
                                    <p:set>
                                      <p:cBhvr>
                                        <p:cTn id="18" dur="500" fill="hold"/>
                                        <p:tgtEl>
                                          <p:spTgt spid="293"/>
                                        </p:tgtEl>
                                        <p:attrNameLst>
                                          <p:attrName>fill.type</p:attrName>
                                        </p:attrNameLst>
                                      </p:cBhvr>
                                      <p:to>
                                        <p:strVal val="solid"/>
                                      </p:to>
                                    </p:set>
                                    <p:set>
                                      <p:cBhvr>
                                        <p:cTn id="19" dur="500" fill="hold"/>
                                        <p:tgtEl>
                                          <p:spTgt spid="293"/>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500" fill="hold"/>
                                        <p:tgtEl>
                                          <p:spTgt spid="294"/>
                                        </p:tgtEl>
                                        <p:attrNameLst>
                                          <p:attrName>fillcolor</p:attrName>
                                        </p:attrNameLst>
                                      </p:cBhvr>
                                      <p:to>
                                        <a:srgbClr val="FF33CC"/>
                                      </p:to>
                                    </p:animClr>
                                    <p:set>
                                      <p:cBhvr>
                                        <p:cTn id="22" dur="500" fill="hold"/>
                                        <p:tgtEl>
                                          <p:spTgt spid="294"/>
                                        </p:tgtEl>
                                        <p:attrNameLst>
                                          <p:attrName>fill.type</p:attrName>
                                        </p:attrNameLst>
                                      </p:cBhvr>
                                      <p:to>
                                        <p:strVal val="solid"/>
                                      </p:to>
                                    </p:set>
                                    <p:set>
                                      <p:cBhvr>
                                        <p:cTn id="23" dur="500" fill="hold"/>
                                        <p:tgtEl>
                                          <p:spTgt spid="294"/>
                                        </p:tgtEl>
                                        <p:attrNameLst>
                                          <p:attrName>fill.on</p:attrName>
                                        </p:attrNameLst>
                                      </p:cBhvr>
                                      <p:to>
                                        <p:strVal val="true"/>
                                      </p:to>
                                    </p:set>
                                  </p:childTnLst>
                                </p:cTn>
                              </p:par>
                              <p:par>
                                <p:cTn id="24" presetID="1" presetClass="emph" presetSubtype="2" fill="hold" nodeType="withEffect">
                                  <p:stCondLst>
                                    <p:cond delay="0"/>
                                  </p:stCondLst>
                                  <p:childTnLst>
                                    <p:animClr clrSpc="rgb" dir="cw">
                                      <p:cBhvr>
                                        <p:cTn id="25" dur="500" fill="hold"/>
                                        <p:tgtEl>
                                          <p:spTgt spid="295"/>
                                        </p:tgtEl>
                                        <p:attrNameLst>
                                          <p:attrName>fillcolor</p:attrName>
                                        </p:attrNameLst>
                                      </p:cBhvr>
                                      <p:to>
                                        <a:srgbClr val="FF33CC"/>
                                      </p:to>
                                    </p:animClr>
                                    <p:set>
                                      <p:cBhvr>
                                        <p:cTn id="26" dur="500" fill="hold"/>
                                        <p:tgtEl>
                                          <p:spTgt spid="295"/>
                                        </p:tgtEl>
                                        <p:attrNameLst>
                                          <p:attrName>fill.type</p:attrName>
                                        </p:attrNameLst>
                                      </p:cBhvr>
                                      <p:to>
                                        <p:strVal val="solid"/>
                                      </p:to>
                                    </p:set>
                                    <p:set>
                                      <p:cBhvr>
                                        <p:cTn id="27" dur="500" fill="hold"/>
                                        <p:tgtEl>
                                          <p:spTgt spid="295"/>
                                        </p:tgtEl>
                                        <p:attrNameLst>
                                          <p:attrName>fill.on</p:attrName>
                                        </p:attrNameLst>
                                      </p:cBhvr>
                                      <p:to>
                                        <p:strVal val="true"/>
                                      </p:to>
                                    </p:set>
                                  </p:childTnLst>
                                </p:cTn>
                              </p:par>
                              <p:par>
                                <p:cTn id="28" presetID="1" presetClass="emph" presetSubtype="2" fill="hold" nodeType="withEffect">
                                  <p:stCondLst>
                                    <p:cond delay="0"/>
                                  </p:stCondLst>
                                  <p:childTnLst>
                                    <p:animClr clrSpc="rgb" dir="cw">
                                      <p:cBhvr>
                                        <p:cTn id="29" dur="500" fill="hold"/>
                                        <p:tgtEl>
                                          <p:spTgt spid="296"/>
                                        </p:tgtEl>
                                        <p:attrNameLst>
                                          <p:attrName>fillcolor</p:attrName>
                                        </p:attrNameLst>
                                      </p:cBhvr>
                                      <p:to>
                                        <a:srgbClr val="FF33CC"/>
                                      </p:to>
                                    </p:animClr>
                                    <p:set>
                                      <p:cBhvr>
                                        <p:cTn id="30" dur="500" fill="hold"/>
                                        <p:tgtEl>
                                          <p:spTgt spid="296"/>
                                        </p:tgtEl>
                                        <p:attrNameLst>
                                          <p:attrName>fill.type</p:attrName>
                                        </p:attrNameLst>
                                      </p:cBhvr>
                                      <p:to>
                                        <p:strVal val="solid"/>
                                      </p:to>
                                    </p:set>
                                    <p:set>
                                      <p:cBhvr>
                                        <p:cTn id="31" dur="500" fill="hold"/>
                                        <p:tgtEl>
                                          <p:spTgt spid="296"/>
                                        </p:tgtEl>
                                        <p:attrNameLst>
                                          <p:attrName>fill.on</p:attrName>
                                        </p:attrNameLst>
                                      </p:cBhvr>
                                      <p:to>
                                        <p:strVal val="true"/>
                                      </p:to>
                                    </p:set>
                                  </p:childTnLst>
                                </p:cTn>
                              </p:par>
                              <p:par>
                                <p:cTn id="32" presetID="1" presetClass="emph" presetSubtype="2" fill="hold" nodeType="withEffect">
                                  <p:stCondLst>
                                    <p:cond delay="0"/>
                                  </p:stCondLst>
                                  <p:childTnLst>
                                    <p:animClr clrSpc="rgb" dir="cw">
                                      <p:cBhvr>
                                        <p:cTn id="33" dur="500" fill="hold"/>
                                        <p:tgtEl>
                                          <p:spTgt spid="297"/>
                                        </p:tgtEl>
                                        <p:attrNameLst>
                                          <p:attrName>fillcolor</p:attrName>
                                        </p:attrNameLst>
                                      </p:cBhvr>
                                      <p:to>
                                        <a:srgbClr val="FF33CC"/>
                                      </p:to>
                                    </p:animClr>
                                    <p:set>
                                      <p:cBhvr>
                                        <p:cTn id="34" dur="500" fill="hold"/>
                                        <p:tgtEl>
                                          <p:spTgt spid="297"/>
                                        </p:tgtEl>
                                        <p:attrNameLst>
                                          <p:attrName>fill.type</p:attrName>
                                        </p:attrNameLst>
                                      </p:cBhvr>
                                      <p:to>
                                        <p:strVal val="solid"/>
                                      </p:to>
                                    </p:set>
                                    <p:set>
                                      <p:cBhvr>
                                        <p:cTn id="35" dur="500" fill="hold"/>
                                        <p:tgtEl>
                                          <p:spTgt spid="297"/>
                                        </p:tgtEl>
                                        <p:attrNameLst>
                                          <p:attrName>fill.on</p:attrName>
                                        </p:attrNameLst>
                                      </p:cBhvr>
                                      <p:to>
                                        <p:strVal val="true"/>
                                      </p:to>
                                    </p:set>
                                  </p:childTnLst>
                                </p:cTn>
                              </p:par>
                              <p:par>
                                <p:cTn id="36" presetID="1" presetClass="emph" presetSubtype="2" fill="hold" nodeType="withEffect">
                                  <p:stCondLst>
                                    <p:cond delay="0"/>
                                  </p:stCondLst>
                                  <p:childTnLst>
                                    <p:animClr clrSpc="rgb" dir="cw">
                                      <p:cBhvr>
                                        <p:cTn id="37" dur="500" fill="hold"/>
                                        <p:tgtEl>
                                          <p:spTgt spid="298"/>
                                        </p:tgtEl>
                                        <p:attrNameLst>
                                          <p:attrName>fillcolor</p:attrName>
                                        </p:attrNameLst>
                                      </p:cBhvr>
                                      <p:to>
                                        <a:srgbClr val="FF33CC"/>
                                      </p:to>
                                    </p:animClr>
                                    <p:set>
                                      <p:cBhvr>
                                        <p:cTn id="38" dur="500" fill="hold"/>
                                        <p:tgtEl>
                                          <p:spTgt spid="298"/>
                                        </p:tgtEl>
                                        <p:attrNameLst>
                                          <p:attrName>fill.type</p:attrName>
                                        </p:attrNameLst>
                                      </p:cBhvr>
                                      <p:to>
                                        <p:strVal val="solid"/>
                                      </p:to>
                                    </p:set>
                                    <p:set>
                                      <p:cBhvr>
                                        <p:cTn id="39" dur="500" fill="hold"/>
                                        <p:tgtEl>
                                          <p:spTgt spid="298"/>
                                        </p:tgtEl>
                                        <p:attrNameLst>
                                          <p:attrName>fill.on</p:attrName>
                                        </p:attrNameLst>
                                      </p:cBhvr>
                                      <p:to>
                                        <p:strVal val="true"/>
                                      </p:to>
                                    </p:set>
                                  </p:childTnLst>
                                </p:cTn>
                              </p:par>
                              <p:par>
                                <p:cTn id="40" presetID="1" presetClass="emph" presetSubtype="2" fill="hold" nodeType="withEffect">
                                  <p:stCondLst>
                                    <p:cond delay="0"/>
                                  </p:stCondLst>
                                  <p:childTnLst>
                                    <p:animClr clrSpc="rgb" dir="cw">
                                      <p:cBhvr>
                                        <p:cTn id="41" dur="500" fill="hold"/>
                                        <p:tgtEl>
                                          <p:spTgt spid="299"/>
                                        </p:tgtEl>
                                        <p:attrNameLst>
                                          <p:attrName>fillcolor</p:attrName>
                                        </p:attrNameLst>
                                      </p:cBhvr>
                                      <p:to>
                                        <a:srgbClr val="FF33CC"/>
                                      </p:to>
                                    </p:animClr>
                                    <p:set>
                                      <p:cBhvr>
                                        <p:cTn id="42" dur="500" fill="hold"/>
                                        <p:tgtEl>
                                          <p:spTgt spid="299"/>
                                        </p:tgtEl>
                                        <p:attrNameLst>
                                          <p:attrName>fill.type</p:attrName>
                                        </p:attrNameLst>
                                      </p:cBhvr>
                                      <p:to>
                                        <p:strVal val="solid"/>
                                      </p:to>
                                    </p:set>
                                    <p:set>
                                      <p:cBhvr>
                                        <p:cTn id="43" dur="500" fill="hold"/>
                                        <p:tgtEl>
                                          <p:spTgt spid="299"/>
                                        </p:tgtEl>
                                        <p:attrNameLst>
                                          <p:attrName>fill.on</p:attrName>
                                        </p:attrNameLst>
                                      </p:cBhvr>
                                      <p:to>
                                        <p:strVal val="true"/>
                                      </p:to>
                                    </p:set>
                                  </p:childTnLst>
                                </p:cTn>
                              </p:par>
                              <p:par>
                                <p:cTn id="44" presetID="1" presetClass="emph" presetSubtype="2" fill="hold" nodeType="withEffect">
                                  <p:stCondLst>
                                    <p:cond delay="0"/>
                                  </p:stCondLst>
                                  <p:childTnLst>
                                    <p:animClr clrSpc="rgb" dir="cw">
                                      <p:cBhvr>
                                        <p:cTn id="45" dur="500" fill="hold"/>
                                        <p:tgtEl>
                                          <p:spTgt spid="300"/>
                                        </p:tgtEl>
                                        <p:attrNameLst>
                                          <p:attrName>fillcolor</p:attrName>
                                        </p:attrNameLst>
                                      </p:cBhvr>
                                      <p:to>
                                        <a:srgbClr val="FF33CC"/>
                                      </p:to>
                                    </p:animClr>
                                    <p:set>
                                      <p:cBhvr>
                                        <p:cTn id="46" dur="500" fill="hold"/>
                                        <p:tgtEl>
                                          <p:spTgt spid="300"/>
                                        </p:tgtEl>
                                        <p:attrNameLst>
                                          <p:attrName>fill.type</p:attrName>
                                        </p:attrNameLst>
                                      </p:cBhvr>
                                      <p:to>
                                        <p:strVal val="solid"/>
                                      </p:to>
                                    </p:set>
                                    <p:set>
                                      <p:cBhvr>
                                        <p:cTn id="47" dur="500" fill="hold"/>
                                        <p:tgtEl>
                                          <p:spTgt spid="300"/>
                                        </p:tgtEl>
                                        <p:attrNameLst>
                                          <p:attrName>fill.on</p:attrName>
                                        </p:attrNameLst>
                                      </p:cBhvr>
                                      <p:to>
                                        <p:strVal val="true"/>
                                      </p:to>
                                    </p:set>
                                  </p:childTnLst>
                                </p:cTn>
                              </p:par>
                              <p:par>
                                <p:cTn id="48" presetID="1" presetClass="emph" presetSubtype="2" fill="hold" nodeType="withEffect">
                                  <p:stCondLst>
                                    <p:cond delay="0"/>
                                  </p:stCondLst>
                                  <p:childTnLst>
                                    <p:animClr clrSpc="rgb" dir="cw">
                                      <p:cBhvr>
                                        <p:cTn id="49" dur="500" fill="hold"/>
                                        <p:tgtEl>
                                          <p:spTgt spid="301"/>
                                        </p:tgtEl>
                                        <p:attrNameLst>
                                          <p:attrName>fillcolor</p:attrName>
                                        </p:attrNameLst>
                                      </p:cBhvr>
                                      <p:to>
                                        <a:srgbClr val="FF33CC"/>
                                      </p:to>
                                    </p:animClr>
                                    <p:set>
                                      <p:cBhvr>
                                        <p:cTn id="50" dur="500" fill="hold"/>
                                        <p:tgtEl>
                                          <p:spTgt spid="301"/>
                                        </p:tgtEl>
                                        <p:attrNameLst>
                                          <p:attrName>fill.type</p:attrName>
                                        </p:attrNameLst>
                                      </p:cBhvr>
                                      <p:to>
                                        <p:strVal val="solid"/>
                                      </p:to>
                                    </p:set>
                                    <p:set>
                                      <p:cBhvr>
                                        <p:cTn id="51" dur="500" fill="hold"/>
                                        <p:tgtEl>
                                          <p:spTgt spid="301"/>
                                        </p:tgtEl>
                                        <p:attrNameLst>
                                          <p:attrName>fill.on</p:attrName>
                                        </p:attrNameLst>
                                      </p:cBhvr>
                                      <p:to>
                                        <p:strVal val="true"/>
                                      </p:to>
                                    </p:set>
                                  </p:childTnLst>
                                </p:cTn>
                              </p:par>
                              <p:par>
                                <p:cTn id="52" presetID="1" presetClass="emph" presetSubtype="2" fill="hold" nodeType="withEffect">
                                  <p:stCondLst>
                                    <p:cond delay="0"/>
                                  </p:stCondLst>
                                  <p:childTnLst>
                                    <p:animClr clrSpc="rgb" dir="cw">
                                      <p:cBhvr>
                                        <p:cTn id="53" dur="500" fill="hold"/>
                                        <p:tgtEl>
                                          <p:spTgt spid="302"/>
                                        </p:tgtEl>
                                        <p:attrNameLst>
                                          <p:attrName>fillcolor</p:attrName>
                                        </p:attrNameLst>
                                      </p:cBhvr>
                                      <p:to>
                                        <a:srgbClr val="FF33CC"/>
                                      </p:to>
                                    </p:animClr>
                                    <p:set>
                                      <p:cBhvr>
                                        <p:cTn id="54" dur="500" fill="hold"/>
                                        <p:tgtEl>
                                          <p:spTgt spid="302"/>
                                        </p:tgtEl>
                                        <p:attrNameLst>
                                          <p:attrName>fill.type</p:attrName>
                                        </p:attrNameLst>
                                      </p:cBhvr>
                                      <p:to>
                                        <p:strVal val="solid"/>
                                      </p:to>
                                    </p:set>
                                    <p:set>
                                      <p:cBhvr>
                                        <p:cTn id="55" dur="500" fill="hold"/>
                                        <p:tgtEl>
                                          <p:spTgt spid="302"/>
                                        </p:tgtEl>
                                        <p:attrNameLst>
                                          <p:attrName>fill.on</p:attrName>
                                        </p:attrNameLst>
                                      </p:cBhvr>
                                      <p:to>
                                        <p:strVal val="true"/>
                                      </p:to>
                                    </p:set>
                                  </p:childTnLst>
                                </p:cTn>
                              </p:par>
                              <p:par>
                                <p:cTn id="56" presetID="1" presetClass="emph" presetSubtype="2" fill="hold" nodeType="withEffect">
                                  <p:stCondLst>
                                    <p:cond delay="0"/>
                                  </p:stCondLst>
                                  <p:childTnLst>
                                    <p:animClr clrSpc="rgb" dir="cw">
                                      <p:cBhvr>
                                        <p:cTn id="57" dur="500" fill="hold"/>
                                        <p:tgtEl>
                                          <p:spTgt spid="303"/>
                                        </p:tgtEl>
                                        <p:attrNameLst>
                                          <p:attrName>fillcolor</p:attrName>
                                        </p:attrNameLst>
                                      </p:cBhvr>
                                      <p:to>
                                        <a:srgbClr val="FF33CC"/>
                                      </p:to>
                                    </p:animClr>
                                    <p:set>
                                      <p:cBhvr>
                                        <p:cTn id="58" dur="500" fill="hold"/>
                                        <p:tgtEl>
                                          <p:spTgt spid="303"/>
                                        </p:tgtEl>
                                        <p:attrNameLst>
                                          <p:attrName>fill.type</p:attrName>
                                        </p:attrNameLst>
                                      </p:cBhvr>
                                      <p:to>
                                        <p:strVal val="solid"/>
                                      </p:to>
                                    </p:set>
                                    <p:set>
                                      <p:cBhvr>
                                        <p:cTn id="59" dur="500" fill="hold"/>
                                        <p:tgtEl>
                                          <p:spTgt spid="303"/>
                                        </p:tgtEl>
                                        <p:attrNameLst>
                                          <p:attrName>fill.on</p:attrName>
                                        </p:attrNameLst>
                                      </p:cBhvr>
                                      <p:to>
                                        <p:strVal val="true"/>
                                      </p:to>
                                    </p:set>
                                  </p:childTnLst>
                                </p:cTn>
                              </p:par>
                              <p:par>
                                <p:cTn id="60" presetID="1" presetClass="emph" presetSubtype="2" fill="hold" nodeType="withEffect">
                                  <p:stCondLst>
                                    <p:cond delay="0"/>
                                  </p:stCondLst>
                                  <p:childTnLst>
                                    <p:animClr clrSpc="rgb" dir="cw">
                                      <p:cBhvr>
                                        <p:cTn id="61" dur="500" fill="hold"/>
                                        <p:tgtEl>
                                          <p:spTgt spid="304"/>
                                        </p:tgtEl>
                                        <p:attrNameLst>
                                          <p:attrName>fillcolor</p:attrName>
                                        </p:attrNameLst>
                                      </p:cBhvr>
                                      <p:to>
                                        <a:srgbClr val="FF33CC"/>
                                      </p:to>
                                    </p:animClr>
                                    <p:set>
                                      <p:cBhvr>
                                        <p:cTn id="62" dur="500" fill="hold"/>
                                        <p:tgtEl>
                                          <p:spTgt spid="304"/>
                                        </p:tgtEl>
                                        <p:attrNameLst>
                                          <p:attrName>fill.type</p:attrName>
                                        </p:attrNameLst>
                                      </p:cBhvr>
                                      <p:to>
                                        <p:strVal val="solid"/>
                                      </p:to>
                                    </p:set>
                                    <p:set>
                                      <p:cBhvr>
                                        <p:cTn id="63" dur="500" fill="hold"/>
                                        <p:tgtEl>
                                          <p:spTgt spid="304"/>
                                        </p:tgtEl>
                                        <p:attrNameLst>
                                          <p:attrName>fill.on</p:attrName>
                                        </p:attrNameLst>
                                      </p:cBhvr>
                                      <p:to>
                                        <p:strVal val="true"/>
                                      </p:to>
                                    </p:set>
                                  </p:childTnLst>
                                </p:cTn>
                              </p:par>
                              <p:par>
                                <p:cTn id="64" presetID="1" presetClass="emph" presetSubtype="2" fill="hold" nodeType="withEffect">
                                  <p:stCondLst>
                                    <p:cond delay="0"/>
                                  </p:stCondLst>
                                  <p:childTnLst>
                                    <p:animClr clrSpc="rgb" dir="cw">
                                      <p:cBhvr>
                                        <p:cTn id="65" dur="500" fill="hold"/>
                                        <p:tgtEl>
                                          <p:spTgt spid="355"/>
                                        </p:tgtEl>
                                        <p:attrNameLst>
                                          <p:attrName>fillcolor</p:attrName>
                                        </p:attrNameLst>
                                      </p:cBhvr>
                                      <p:to>
                                        <a:srgbClr val="FF33CC"/>
                                      </p:to>
                                    </p:animClr>
                                    <p:set>
                                      <p:cBhvr>
                                        <p:cTn id="66" dur="500" fill="hold"/>
                                        <p:tgtEl>
                                          <p:spTgt spid="355"/>
                                        </p:tgtEl>
                                        <p:attrNameLst>
                                          <p:attrName>fill.type</p:attrName>
                                        </p:attrNameLst>
                                      </p:cBhvr>
                                      <p:to>
                                        <p:strVal val="solid"/>
                                      </p:to>
                                    </p:set>
                                    <p:set>
                                      <p:cBhvr>
                                        <p:cTn id="67" dur="500" fill="hold"/>
                                        <p:tgtEl>
                                          <p:spTgt spid="355"/>
                                        </p:tgtEl>
                                        <p:attrNameLst>
                                          <p:attrName>fill.on</p:attrName>
                                        </p:attrNameLst>
                                      </p:cBhvr>
                                      <p:to>
                                        <p:strVal val="true"/>
                                      </p:to>
                                    </p:set>
                                  </p:childTnLst>
                                </p:cTn>
                              </p:par>
                              <p:par>
                                <p:cTn id="68" presetID="1" presetClass="emph" presetSubtype="2" fill="hold" nodeType="withEffect">
                                  <p:stCondLst>
                                    <p:cond delay="0"/>
                                  </p:stCondLst>
                                  <p:childTnLst>
                                    <p:animClr clrSpc="rgb" dir="cw">
                                      <p:cBhvr>
                                        <p:cTn id="69" dur="500" fill="hold"/>
                                        <p:tgtEl>
                                          <p:spTgt spid="356"/>
                                        </p:tgtEl>
                                        <p:attrNameLst>
                                          <p:attrName>fillcolor</p:attrName>
                                        </p:attrNameLst>
                                      </p:cBhvr>
                                      <p:to>
                                        <a:srgbClr val="FF33CC"/>
                                      </p:to>
                                    </p:animClr>
                                    <p:set>
                                      <p:cBhvr>
                                        <p:cTn id="70" dur="500" fill="hold"/>
                                        <p:tgtEl>
                                          <p:spTgt spid="356"/>
                                        </p:tgtEl>
                                        <p:attrNameLst>
                                          <p:attrName>fill.type</p:attrName>
                                        </p:attrNameLst>
                                      </p:cBhvr>
                                      <p:to>
                                        <p:strVal val="solid"/>
                                      </p:to>
                                    </p:set>
                                    <p:set>
                                      <p:cBhvr>
                                        <p:cTn id="71" dur="500" fill="hold"/>
                                        <p:tgtEl>
                                          <p:spTgt spid="356"/>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500" fill="hold"/>
                                        <p:tgtEl>
                                          <p:spTgt spid="358"/>
                                        </p:tgtEl>
                                        <p:attrNameLst>
                                          <p:attrName>fillcolor</p:attrName>
                                        </p:attrNameLst>
                                      </p:cBhvr>
                                      <p:to>
                                        <a:srgbClr val="FF33CC"/>
                                      </p:to>
                                    </p:animClr>
                                    <p:set>
                                      <p:cBhvr>
                                        <p:cTn id="74" dur="500" fill="hold"/>
                                        <p:tgtEl>
                                          <p:spTgt spid="358"/>
                                        </p:tgtEl>
                                        <p:attrNameLst>
                                          <p:attrName>fill.type</p:attrName>
                                        </p:attrNameLst>
                                      </p:cBhvr>
                                      <p:to>
                                        <p:strVal val="solid"/>
                                      </p:to>
                                    </p:set>
                                    <p:set>
                                      <p:cBhvr>
                                        <p:cTn id="75" dur="500" fill="hold"/>
                                        <p:tgtEl>
                                          <p:spTgt spid="358"/>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500" fill="hold"/>
                                        <p:tgtEl>
                                          <p:spTgt spid="359"/>
                                        </p:tgtEl>
                                        <p:attrNameLst>
                                          <p:attrName>fillcolor</p:attrName>
                                        </p:attrNameLst>
                                      </p:cBhvr>
                                      <p:to>
                                        <a:srgbClr val="FF33CC"/>
                                      </p:to>
                                    </p:animClr>
                                    <p:set>
                                      <p:cBhvr>
                                        <p:cTn id="78" dur="500" fill="hold"/>
                                        <p:tgtEl>
                                          <p:spTgt spid="359"/>
                                        </p:tgtEl>
                                        <p:attrNameLst>
                                          <p:attrName>fill.type</p:attrName>
                                        </p:attrNameLst>
                                      </p:cBhvr>
                                      <p:to>
                                        <p:strVal val="solid"/>
                                      </p:to>
                                    </p:set>
                                    <p:set>
                                      <p:cBhvr>
                                        <p:cTn id="79" dur="500" fill="hold"/>
                                        <p:tgtEl>
                                          <p:spTgt spid="359"/>
                                        </p:tgtEl>
                                        <p:attrNameLst>
                                          <p:attrName>fill.on</p:attrName>
                                        </p:attrNameLst>
                                      </p:cBhvr>
                                      <p:to>
                                        <p:strVal val="true"/>
                                      </p:to>
                                    </p:set>
                                  </p:childTnLst>
                                </p:cTn>
                              </p:par>
                              <p:par>
                                <p:cTn id="80" presetID="1" presetClass="emph" presetSubtype="2" fill="hold" nodeType="withEffect">
                                  <p:stCondLst>
                                    <p:cond delay="0"/>
                                  </p:stCondLst>
                                  <p:childTnLst>
                                    <p:animClr clrSpc="rgb" dir="cw">
                                      <p:cBhvr>
                                        <p:cTn id="81" dur="500" fill="hold"/>
                                        <p:tgtEl>
                                          <p:spTgt spid="319"/>
                                        </p:tgtEl>
                                        <p:attrNameLst>
                                          <p:attrName>fillcolor</p:attrName>
                                        </p:attrNameLst>
                                      </p:cBhvr>
                                      <p:to>
                                        <a:srgbClr val="FF33CC"/>
                                      </p:to>
                                    </p:animClr>
                                    <p:set>
                                      <p:cBhvr>
                                        <p:cTn id="82" dur="500" fill="hold"/>
                                        <p:tgtEl>
                                          <p:spTgt spid="319"/>
                                        </p:tgtEl>
                                        <p:attrNameLst>
                                          <p:attrName>fill.type</p:attrName>
                                        </p:attrNameLst>
                                      </p:cBhvr>
                                      <p:to>
                                        <p:strVal val="solid"/>
                                      </p:to>
                                    </p:set>
                                    <p:set>
                                      <p:cBhvr>
                                        <p:cTn id="83" dur="500" fill="hold"/>
                                        <p:tgtEl>
                                          <p:spTgt spid="319"/>
                                        </p:tgtEl>
                                        <p:attrNameLst>
                                          <p:attrName>fill.on</p:attrName>
                                        </p:attrNameLst>
                                      </p:cBhvr>
                                      <p:to>
                                        <p:strVal val="true"/>
                                      </p:to>
                                    </p:set>
                                  </p:childTnLst>
                                </p:cTn>
                              </p:par>
                              <p:par>
                                <p:cTn id="84" presetID="1" presetClass="emph" presetSubtype="2" fill="hold" nodeType="withEffect">
                                  <p:stCondLst>
                                    <p:cond delay="0"/>
                                  </p:stCondLst>
                                  <p:childTnLst>
                                    <p:animClr clrSpc="rgb" dir="cw">
                                      <p:cBhvr>
                                        <p:cTn id="85" dur="500" fill="hold"/>
                                        <p:tgtEl>
                                          <p:spTgt spid="321"/>
                                        </p:tgtEl>
                                        <p:attrNameLst>
                                          <p:attrName>fillcolor</p:attrName>
                                        </p:attrNameLst>
                                      </p:cBhvr>
                                      <p:to>
                                        <a:srgbClr val="FF33CC"/>
                                      </p:to>
                                    </p:animClr>
                                    <p:set>
                                      <p:cBhvr>
                                        <p:cTn id="86" dur="500" fill="hold"/>
                                        <p:tgtEl>
                                          <p:spTgt spid="321"/>
                                        </p:tgtEl>
                                        <p:attrNameLst>
                                          <p:attrName>fill.type</p:attrName>
                                        </p:attrNameLst>
                                      </p:cBhvr>
                                      <p:to>
                                        <p:strVal val="solid"/>
                                      </p:to>
                                    </p:set>
                                    <p:set>
                                      <p:cBhvr>
                                        <p:cTn id="87" dur="500" fill="hold"/>
                                        <p:tgtEl>
                                          <p:spTgt spid="321"/>
                                        </p:tgtEl>
                                        <p:attrNameLst>
                                          <p:attrName>fill.on</p:attrName>
                                        </p:attrNameLst>
                                      </p:cBhvr>
                                      <p:to>
                                        <p:strVal val="true"/>
                                      </p:to>
                                    </p:set>
                                  </p:childTnLst>
                                </p:cTn>
                              </p:par>
                              <p:par>
                                <p:cTn id="88" presetID="1" presetClass="emph" presetSubtype="2" fill="hold" nodeType="withEffect">
                                  <p:stCondLst>
                                    <p:cond delay="0"/>
                                  </p:stCondLst>
                                  <p:childTnLst>
                                    <p:animClr clrSpc="rgb" dir="cw">
                                      <p:cBhvr>
                                        <p:cTn id="89" dur="500" fill="hold"/>
                                        <p:tgtEl>
                                          <p:spTgt spid="322"/>
                                        </p:tgtEl>
                                        <p:attrNameLst>
                                          <p:attrName>fillcolor</p:attrName>
                                        </p:attrNameLst>
                                      </p:cBhvr>
                                      <p:to>
                                        <a:srgbClr val="FF33CC"/>
                                      </p:to>
                                    </p:animClr>
                                    <p:set>
                                      <p:cBhvr>
                                        <p:cTn id="90" dur="500" fill="hold"/>
                                        <p:tgtEl>
                                          <p:spTgt spid="322"/>
                                        </p:tgtEl>
                                        <p:attrNameLst>
                                          <p:attrName>fill.type</p:attrName>
                                        </p:attrNameLst>
                                      </p:cBhvr>
                                      <p:to>
                                        <p:strVal val="solid"/>
                                      </p:to>
                                    </p:set>
                                    <p:set>
                                      <p:cBhvr>
                                        <p:cTn id="91" dur="500" fill="hold"/>
                                        <p:tgtEl>
                                          <p:spTgt spid="322"/>
                                        </p:tgtEl>
                                        <p:attrNameLst>
                                          <p:attrName>fill.on</p:attrName>
                                        </p:attrNameLst>
                                      </p:cBhvr>
                                      <p:to>
                                        <p:strVal val="true"/>
                                      </p:to>
                                    </p:set>
                                  </p:childTnLst>
                                </p:cTn>
                              </p:par>
                              <p:par>
                                <p:cTn id="92" presetID="1" presetClass="emph" presetSubtype="2" fill="hold" nodeType="withEffect">
                                  <p:stCondLst>
                                    <p:cond delay="0"/>
                                  </p:stCondLst>
                                  <p:childTnLst>
                                    <p:animClr clrSpc="rgb" dir="cw">
                                      <p:cBhvr>
                                        <p:cTn id="93" dur="500" fill="hold"/>
                                        <p:tgtEl>
                                          <p:spTgt spid="323"/>
                                        </p:tgtEl>
                                        <p:attrNameLst>
                                          <p:attrName>fillcolor</p:attrName>
                                        </p:attrNameLst>
                                      </p:cBhvr>
                                      <p:to>
                                        <a:srgbClr val="FF33CC"/>
                                      </p:to>
                                    </p:animClr>
                                    <p:set>
                                      <p:cBhvr>
                                        <p:cTn id="94" dur="500" fill="hold"/>
                                        <p:tgtEl>
                                          <p:spTgt spid="323"/>
                                        </p:tgtEl>
                                        <p:attrNameLst>
                                          <p:attrName>fill.type</p:attrName>
                                        </p:attrNameLst>
                                      </p:cBhvr>
                                      <p:to>
                                        <p:strVal val="solid"/>
                                      </p:to>
                                    </p:set>
                                    <p:set>
                                      <p:cBhvr>
                                        <p:cTn id="95" dur="500" fill="hold"/>
                                        <p:tgtEl>
                                          <p:spTgt spid="323"/>
                                        </p:tgtEl>
                                        <p:attrNameLst>
                                          <p:attrName>fill.on</p:attrName>
                                        </p:attrNameLst>
                                      </p:cBhvr>
                                      <p:to>
                                        <p:strVal val="true"/>
                                      </p:to>
                                    </p:set>
                                  </p:childTnLst>
                                </p:cTn>
                              </p:par>
                              <p:par>
                                <p:cTn id="96" presetID="1" presetClass="emph" presetSubtype="2" fill="hold" nodeType="withEffect">
                                  <p:stCondLst>
                                    <p:cond delay="0"/>
                                  </p:stCondLst>
                                  <p:childTnLst>
                                    <p:animClr clrSpc="rgb" dir="cw">
                                      <p:cBhvr>
                                        <p:cTn id="97" dur="500" fill="hold"/>
                                        <p:tgtEl>
                                          <p:spTgt spid="335"/>
                                        </p:tgtEl>
                                        <p:attrNameLst>
                                          <p:attrName>fillcolor</p:attrName>
                                        </p:attrNameLst>
                                      </p:cBhvr>
                                      <p:to>
                                        <a:srgbClr val="FF33CC"/>
                                      </p:to>
                                    </p:animClr>
                                    <p:set>
                                      <p:cBhvr>
                                        <p:cTn id="98" dur="500" fill="hold"/>
                                        <p:tgtEl>
                                          <p:spTgt spid="335"/>
                                        </p:tgtEl>
                                        <p:attrNameLst>
                                          <p:attrName>fill.type</p:attrName>
                                        </p:attrNameLst>
                                      </p:cBhvr>
                                      <p:to>
                                        <p:strVal val="solid"/>
                                      </p:to>
                                    </p:set>
                                    <p:set>
                                      <p:cBhvr>
                                        <p:cTn id="99" dur="500" fill="hold"/>
                                        <p:tgtEl>
                                          <p:spTgt spid="335"/>
                                        </p:tgtEl>
                                        <p:attrNameLst>
                                          <p:attrName>fill.on</p:attrName>
                                        </p:attrNameLst>
                                      </p:cBhvr>
                                      <p:to>
                                        <p:strVal val="true"/>
                                      </p:to>
                                    </p:set>
                                  </p:childTnLst>
                                </p:cTn>
                              </p:par>
                              <p:par>
                                <p:cTn id="100" presetID="1" presetClass="emph" presetSubtype="2" fill="hold" nodeType="withEffect">
                                  <p:stCondLst>
                                    <p:cond delay="0"/>
                                  </p:stCondLst>
                                  <p:childTnLst>
                                    <p:animClr clrSpc="rgb" dir="cw">
                                      <p:cBhvr>
                                        <p:cTn id="101" dur="500" fill="hold"/>
                                        <p:tgtEl>
                                          <p:spTgt spid="353"/>
                                        </p:tgtEl>
                                        <p:attrNameLst>
                                          <p:attrName>fillcolor</p:attrName>
                                        </p:attrNameLst>
                                      </p:cBhvr>
                                      <p:to>
                                        <a:srgbClr val="FF33CC"/>
                                      </p:to>
                                    </p:animClr>
                                    <p:set>
                                      <p:cBhvr>
                                        <p:cTn id="102" dur="500" fill="hold"/>
                                        <p:tgtEl>
                                          <p:spTgt spid="353"/>
                                        </p:tgtEl>
                                        <p:attrNameLst>
                                          <p:attrName>fill.type</p:attrName>
                                        </p:attrNameLst>
                                      </p:cBhvr>
                                      <p:to>
                                        <p:strVal val="solid"/>
                                      </p:to>
                                    </p:set>
                                    <p:set>
                                      <p:cBhvr>
                                        <p:cTn id="103" dur="500" fill="hold"/>
                                        <p:tgtEl>
                                          <p:spTgt spid="353"/>
                                        </p:tgtEl>
                                        <p:attrNameLst>
                                          <p:attrName>fill.on</p:attrName>
                                        </p:attrNameLst>
                                      </p:cBhvr>
                                      <p:to>
                                        <p:strVal val="true"/>
                                      </p:to>
                                    </p:set>
                                  </p:childTnLst>
                                </p:cTn>
                              </p:par>
                              <p:par>
                                <p:cTn id="104" presetID="1" presetClass="emph" presetSubtype="2" fill="hold" nodeType="withEffect">
                                  <p:stCondLst>
                                    <p:cond delay="0"/>
                                  </p:stCondLst>
                                  <p:childTnLst>
                                    <p:animClr clrSpc="rgb" dir="cw">
                                      <p:cBhvr>
                                        <p:cTn id="105" dur="500" fill="hold"/>
                                        <p:tgtEl>
                                          <p:spTgt spid="352"/>
                                        </p:tgtEl>
                                        <p:attrNameLst>
                                          <p:attrName>fillcolor</p:attrName>
                                        </p:attrNameLst>
                                      </p:cBhvr>
                                      <p:to>
                                        <a:srgbClr val="FF33CC"/>
                                      </p:to>
                                    </p:animClr>
                                    <p:set>
                                      <p:cBhvr>
                                        <p:cTn id="106" dur="500" fill="hold"/>
                                        <p:tgtEl>
                                          <p:spTgt spid="352"/>
                                        </p:tgtEl>
                                        <p:attrNameLst>
                                          <p:attrName>fill.type</p:attrName>
                                        </p:attrNameLst>
                                      </p:cBhvr>
                                      <p:to>
                                        <p:strVal val="solid"/>
                                      </p:to>
                                    </p:set>
                                    <p:set>
                                      <p:cBhvr>
                                        <p:cTn id="107" dur="500" fill="hold"/>
                                        <p:tgtEl>
                                          <p:spTgt spid="352"/>
                                        </p:tgtEl>
                                        <p:attrNameLst>
                                          <p:attrName>fill.on</p:attrName>
                                        </p:attrNameLst>
                                      </p:cBhvr>
                                      <p:to>
                                        <p:strVal val="true"/>
                                      </p:to>
                                    </p:set>
                                  </p:childTnLst>
                                </p:cTn>
                              </p:par>
                              <p:par>
                                <p:cTn id="108" presetID="1" presetClass="emph" presetSubtype="2" fill="hold" nodeType="withEffect">
                                  <p:stCondLst>
                                    <p:cond delay="0"/>
                                  </p:stCondLst>
                                  <p:childTnLst>
                                    <p:animClr clrSpc="rgb" dir="cw">
                                      <p:cBhvr>
                                        <p:cTn id="109" dur="500" fill="hold"/>
                                        <p:tgtEl>
                                          <p:spTgt spid="320"/>
                                        </p:tgtEl>
                                        <p:attrNameLst>
                                          <p:attrName>fillcolor</p:attrName>
                                        </p:attrNameLst>
                                      </p:cBhvr>
                                      <p:to>
                                        <a:srgbClr val="FF33CC"/>
                                      </p:to>
                                    </p:animClr>
                                    <p:set>
                                      <p:cBhvr>
                                        <p:cTn id="110" dur="500" fill="hold"/>
                                        <p:tgtEl>
                                          <p:spTgt spid="320"/>
                                        </p:tgtEl>
                                        <p:attrNameLst>
                                          <p:attrName>fill.type</p:attrName>
                                        </p:attrNameLst>
                                      </p:cBhvr>
                                      <p:to>
                                        <p:strVal val="solid"/>
                                      </p:to>
                                    </p:set>
                                    <p:set>
                                      <p:cBhvr>
                                        <p:cTn id="111" dur="500" fill="hold"/>
                                        <p:tgtEl>
                                          <p:spTgt spid="320"/>
                                        </p:tgtEl>
                                        <p:attrNameLst>
                                          <p:attrName>fill.on</p:attrName>
                                        </p:attrNameLst>
                                      </p:cBhvr>
                                      <p:to>
                                        <p:strVal val="true"/>
                                      </p:to>
                                    </p:set>
                                  </p:childTnLst>
                                </p:cTn>
                              </p:par>
                              <p:par>
                                <p:cTn id="112" presetID="1" presetClass="emph" presetSubtype="2" fill="hold" nodeType="withEffect">
                                  <p:stCondLst>
                                    <p:cond delay="0"/>
                                  </p:stCondLst>
                                  <p:childTnLst>
                                    <p:animClr clrSpc="rgb" dir="cw">
                                      <p:cBhvr>
                                        <p:cTn id="113" dur="500" fill="hold"/>
                                        <p:tgtEl>
                                          <p:spTgt spid="324"/>
                                        </p:tgtEl>
                                        <p:attrNameLst>
                                          <p:attrName>fillcolor</p:attrName>
                                        </p:attrNameLst>
                                      </p:cBhvr>
                                      <p:to>
                                        <a:srgbClr val="FF33CC"/>
                                      </p:to>
                                    </p:animClr>
                                    <p:set>
                                      <p:cBhvr>
                                        <p:cTn id="114" dur="500" fill="hold"/>
                                        <p:tgtEl>
                                          <p:spTgt spid="324"/>
                                        </p:tgtEl>
                                        <p:attrNameLst>
                                          <p:attrName>fill.type</p:attrName>
                                        </p:attrNameLst>
                                      </p:cBhvr>
                                      <p:to>
                                        <p:strVal val="solid"/>
                                      </p:to>
                                    </p:set>
                                    <p:set>
                                      <p:cBhvr>
                                        <p:cTn id="115" dur="500" fill="hold"/>
                                        <p:tgtEl>
                                          <p:spTgt spid="324"/>
                                        </p:tgtEl>
                                        <p:attrNameLst>
                                          <p:attrName>fill.on</p:attrName>
                                        </p:attrNameLst>
                                      </p:cBhvr>
                                      <p:to>
                                        <p:strVal val="true"/>
                                      </p:to>
                                    </p:set>
                                  </p:childTnLst>
                                </p:cTn>
                              </p:par>
                              <p:par>
                                <p:cTn id="116" presetID="1" presetClass="emph" presetSubtype="2" fill="hold" nodeType="withEffect">
                                  <p:stCondLst>
                                    <p:cond delay="0"/>
                                  </p:stCondLst>
                                  <p:childTnLst>
                                    <p:animClr clrSpc="rgb" dir="cw">
                                      <p:cBhvr>
                                        <p:cTn id="117" dur="500" fill="hold"/>
                                        <p:tgtEl>
                                          <p:spTgt spid="318"/>
                                        </p:tgtEl>
                                        <p:attrNameLst>
                                          <p:attrName>fillcolor</p:attrName>
                                        </p:attrNameLst>
                                      </p:cBhvr>
                                      <p:to>
                                        <a:srgbClr val="FF33CC"/>
                                      </p:to>
                                    </p:animClr>
                                    <p:set>
                                      <p:cBhvr>
                                        <p:cTn id="118" dur="500" fill="hold"/>
                                        <p:tgtEl>
                                          <p:spTgt spid="318"/>
                                        </p:tgtEl>
                                        <p:attrNameLst>
                                          <p:attrName>fill.type</p:attrName>
                                        </p:attrNameLst>
                                      </p:cBhvr>
                                      <p:to>
                                        <p:strVal val="solid"/>
                                      </p:to>
                                    </p:set>
                                    <p:set>
                                      <p:cBhvr>
                                        <p:cTn id="119" dur="500" fill="hold"/>
                                        <p:tgtEl>
                                          <p:spTgt spid="318"/>
                                        </p:tgtEl>
                                        <p:attrNameLst>
                                          <p:attrName>fill.on</p:attrName>
                                        </p:attrNameLst>
                                      </p:cBhvr>
                                      <p:to>
                                        <p:strVal val="true"/>
                                      </p:to>
                                    </p:set>
                                  </p:childTnLst>
                                </p:cTn>
                              </p:par>
                              <p:par>
                                <p:cTn id="120" presetID="1" presetClass="emph" presetSubtype="2" fill="hold" nodeType="withEffect">
                                  <p:stCondLst>
                                    <p:cond delay="0"/>
                                  </p:stCondLst>
                                  <p:childTnLst>
                                    <p:animClr clrSpc="rgb" dir="cw">
                                      <p:cBhvr>
                                        <p:cTn id="121" dur="500" fill="hold"/>
                                        <p:tgtEl>
                                          <p:spTgt spid="334"/>
                                        </p:tgtEl>
                                        <p:attrNameLst>
                                          <p:attrName>fillcolor</p:attrName>
                                        </p:attrNameLst>
                                      </p:cBhvr>
                                      <p:to>
                                        <a:srgbClr val="FF33CC"/>
                                      </p:to>
                                    </p:animClr>
                                    <p:set>
                                      <p:cBhvr>
                                        <p:cTn id="122" dur="500" fill="hold"/>
                                        <p:tgtEl>
                                          <p:spTgt spid="334"/>
                                        </p:tgtEl>
                                        <p:attrNameLst>
                                          <p:attrName>fill.type</p:attrName>
                                        </p:attrNameLst>
                                      </p:cBhvr>
                                      <p:to>
                                        <p:strVal val="solid"/>
                                      </p:to>
                                    </p:set>
                                    <p:set>
                                      <p:cBhvr>
                                        <p:cTn id="123" dur="500" fill="hold"/>
                                        <p:tgtEl>
                                          <p:spTgt spid="334"/>
                                        </p:tgtEl>
                                        <p:attrNameLst>
                                          <p:attrName>fill.on</p:attrName>
                                        </p:attrNameLst>
                                      </p:cBhvr>
                                      <p:to>
                                        <p:strVal val="true"/>
                                      </p:to>
                                    </p:set>
                                  </p:childTnLst>
                                </p:cTn>
                              </p:par>
                              <p:par>
                                <p:cTn id="124" presetID="1" presetClass="emph" presetSubtype="2" fill="hold" nodeType="withEffect">
                                  <p:stCondLst>
                                    <p:cond delay="0"/>
                                  </p:stCondLst>
                                  <p:childTnLst>
                                    <p:animClr clrSpc="rgb" dir="cw">
                                      <p:cBhvr>
                                        <p:cTn id="125" dur="500" fill="hold"/>
                                        <p:tgtEl>
                                          <p:spTgt spid="332"/>
                                        </p:tgtEl>
                                        <p:attrNameLst>
                                          <p:attrName>fillcolor</p:attrName>
                                        </p:attrNameLst>
                                      </p:cBhvr>
                                      <p:to>
                                        <a:srgbClr val="FF33CC"/>
                                      </p:to>
                                    </p:animClr>
                                    <p:set>
                                      <p:cBhvr>
                                        <p:cTn id="126" dur="500" fill="hold"/>
                                        <p:tgtEl>
                                          <p:spTgt spid="332"/>
                                        </p:tgtEl>
                                        <p:attrNameLst>
                                          <p:attrName>fill.type</p:attrName>
                                        </p:attrNameLst>
                                      </p:cBhvr>
                                      <p:to>
                                        <p:strVal val="solid"/>
                                      </p:to>
                                    </p:set>
                                    <p:set>
                                      <p:cBhvr>
                                        <p:cTn id="127" dur="500" fill="hold"/>
                                        <p:tgtEl>
                                          <p:spTgt spid="332"/>
                                        </p:tgtEl>
                                        <p:attrNameLst>
                                          <p:attrName>fill.on</p:attrName>
                                        </p:attrNameLst>
                                      </p:cBhvr>
                                      <p:to>
                                        <p:strVal val="true"/>
                                      </p:to>
                                    </p:set>
                                  </p:childTnLst>
                                </p:cTn>
                              </p:par>
                            </p:childTnLst>
                          </p:cTn>
                        </p:par>
                      </p:childTnLst>
                    </p:cTn>
                  </p:par>
                  <p:par>
                    <p:cTn id="128" fill="hold">
                      <p:stCondLst>
                        <p:cond delay="indefinite"/>
                      </p:stCondLst>
                      <p:childTnLst>
                        <p:par>
                          <p:cTn id="129" fill="hold">
                            <p:stCondLst>
                              <p:cond delay="0"/>
                            </p:stCondLst>
                            <p:childTnLst>
                              <p:par>
                                <p:cTn id="130" presetID="1" presetClass="emph" presetSubtype="2" fill="hold" nodeType="clickEffect">
                                  <p:stCondLst>
                                    <p:cond delay="0"/>
                                  </p:stCondLst>
                                  <p:childTnLst>
                                    <p:animClr clrSpc="rgb" dir="cw">
                                      <p:cBhvr>
                                        <p:cTn id="131" dur="500" fill="hold"/>
                                        <p:tgtEl>
                                          <p:spTgt spid="283"/>
                                        </p:tgtEl>
                                        <p:attrNameLst>
                                          <p:attrName>fillcolor</p:attrName>
                                        </p:attrNameLst>
                                      </p:cBhvr>
                                      <p:to>
                                        <a:schemeClr val="accent2"/>
                                      </p:to>
                                    </p:animClr>
                                    <p:set>
                                      <p:cBhvr>
                                        <p:cTn id="132" dur="500" fill="hold"/>
                                        <p:tgtEl>
                                          <p:spTgt spid="283"/>
                                        </p:tgtEl>
                                        <p:attrNameLst>
                                          <p:attrName>fill.type</p:attrName>
                                        </p:attrNameLst>
                                      </p:cBhvr>
                                      <p:to>
                                        <p:strVal val="solid"/>
                                      </p:to>
                                    </p:set>
                                    <p:set>
                                      <p:cBhvr>
                                        <p:cTn id="133" dur="500" fill="hold"/>
                                        <p:tgtEl>
                                          <p:spTgt spid="283"/>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500" fill="hold"/>
                                        <p:tgtEl>
                                          <p:spTgt spid="289"/>
                                        </p:tgtEl>
                                        <p:attrNameLst>
                                          <p:attrName>fillcolor</p:attrName>
                                        </p:attrNameLst>
                                      </p:cBhvr>
                                      <p:to>
                                        <a:schemeClr val="accent2"/>
                                      </p:to>
                                    </p:animClr>
                                    <p:set>
                                      <p:cBhvr>
                                        <p:cTn id="136" dur="500" fill="hold"/>
                                        <p:tgtEl>
                                          <p:spTgt spid="289"/>
                                        </p:tgtEl>
                                        <p:attrNameLst>
                                          <p:attrName>fill.type</p:attrName>
                                        </p:attrNameLst>
                                      </p:cBhvr>
                                      <p:to>
                                        <p:strVal val="solid"/>
                                      </p:to>
                                    </p:set>
                                    <p:set>
                                      <p:cBhvr>
                                        <p:cTn id="137" dur="500" fill="hold"/>
                                        <p:tgtEl>
                                          <p:spTgt spid="289"/>
                                        </p:tgtEl>
                                        <p:attrNameLst>
                                          <p:attrName>fill.on</p:attrName>
                                        </p:attrNameLst>
                                      </p:cBhvr>
                                      <p:to>
                                        <p:strVal val="true"/>
                                      </p:to>
                                    </p:set>
                                  </p:childTnLst>
                                </p:cTn>
                              </p:par>
                              <p:par>
                                <p:cTn id="138" presetID="1" presetClass="emph" presetSubtype="2" fill="hold" nodeType="withEffect">
                                  <p:stCondLst>
                                    <p:cond delay="0"/>
                                  </p:stCondLst>
                                  <p:childTnLst>
                                    <p:animClr clrSpc="rgb" dir="cw">
                                      <p:cBhvr>
                                        <p:cTn id="139" dur="500" fill="hold"/>
                                        <p:tgtEl>
                                          <p:spTgt spid="337"/>
                                        </p:tgtEl>
                                        <p:attrNameLst>
                                          <p:attrName>fillcolor</p:attrName>
                                        </p:attrNameLst>
                                      </p:cBhvr>
                                      <p:to>
                                        <a:schemeClr val="accent2"/>
                                      </p:to>
                                    </p:animClr>
                                    <p:set>
                                      <p:cBhvr>
                                        <p:cTn id="140" dur="500" fill="hold"/>
                                        <p:tgtEl>
                                          <p:spTgt spid="337"/>
                                        </p:tgtEl>
                                        <p:attrNameLst>
                                          <p:attrName>fill.type</p:attrName>
                                        </p:attrNameLst>
                                      </p:cBhvr>
                                      <p:to>
                                        <p:strVal val="solid"/>
                                      </p:to>
                                    </p:set>
                                    <p:set>
                                      <p:cBhvr>
                                        <p:cTn id="141" dur="500" fill="hold"/>
                                        <p:tgtEl>
                                          <p:spTgt spid="337"/>
                                        </p:tgtEl>
                                        <p:attrNameLst>
                                          <p:attrName>fill.on</p:attrName>
                                        </p:attrNameLst>
                                      </p:cBhvr>
                                      <p:to>
                                        <p:strVal val="true"/>
                                      </p:to>
                                    </p:set>
                                  </p:childTnLst>
                                </p:cTn>
                              </p:par>
                              <p:par>
                                <p:cTn id="142" presetID="1" presetClass="emph" presetSubtype="2" fill="hold" nodeType="withEffect">
                                  <p:stCondLst>
                                    <p:cond delay="0"/>
                                  </p:stCondLst>
                                  <p:childTnLst>
                                    <p:animClr clrSpc="rgb" dir="cw">
                                      <p:cBhvr>
                                        <p:cTn id="143" dur="500" fill="hold"/>
                                        <p:tgtEl>
                                          <p:spTgt spid="338"/>
                                        </p:tgtEl>
                                        <p:attrNameLst>
                                          <p:attrName>fillcolor</p:attrName>
                                        </p:attrNameLst>
                                      </p:cBhvr>
                                      <p:to>
                                        <a:schemeClr val="accent2"/>
                                      </p:to>
                                    </p:animClr>
                                    <p:set>
                                      <p:cBhvr>
                                        <p:cTn id="144" dur="500" fill="hold"/>
                                        <p:tgtEl>
                                          <p:spTgt spid="338"/>
                                        </p:tgtEl>
                                        <p:attrNameLst>
                                          <p:attrName>fill.type</p:attrName>
                                        </p:attrNameLst>
                                      </p:cBhvr>
                                      <p:to>
                                        <p:strVal val="solid"/>
                                      </p:to>
                                    </p:set>
                                    <p:set>
                                      <p:cBhvr>
                                        <p:cTn id="145" dur="500" fill="hold"/>
                                        <p:tgtEl>
                                          <p:spTgt spid="338"/>
                                        </p:tgtEl>
                                        <p:attrNameLst>
                                          <p:attrName>fill.on</p:attrName>
                                        </p:attrNameLst>
                                      </p:cBhvr>
                                      <p:to>
                                        <p:strVal val="true"/>
                                      </p:to>
                                    </p:set>
                                  </p:childTnLst>
                                </p:cTn>
                              </p:par>
                              <p:par>
                                <p:cTn id="146" presetID="1" presetClass="emph" presetSubtype="2" fill="hold" nodeType="withEffect">
                                  <p:stCondLst>
                                    <p:cond delay="0"/>
                                  </p:stCondLst>
                                  <p:childTnLst>
                                    <p:animClr clrSpc="rgb" dir="cw">
                                      <p:cBhvr>
                                        <p:cTn id="147" dur="500" fill="hold"/>
                                        <p:tgtEl>
                                          <p:spTgt spid="339"/>
                                        </p:tgtEl>
                                        <p:attrNameLst>
                                          <p:attrName>fillcolor</p:attrName>
                                        </p:attrNameLst>
                                      </p:cBhvr>
                                      <p:to>
                                        <a:schemeClr val="accent2"/>
                                      </p:to>
                                    </p:animClr>
                                    <p:set>
                                      <p:cBhvr>
                                        <p:cTn id="148" dur="500" fill="hold"/>
                                        <p:tgtEl>
                                          <p:spTgt spid="339"/>
                                        </p:tgtEl>
                                        <p:attrNameLst>
                                          <p:attrName>fill.type</p:attrName>
                                        </p:attrNameLst>
                                      </p:cBhvr>
                                      <p:to>
                                        <p:strVal val="solid"/>
                                      </p:to>
                                    </p:set>
                                    <p:set>
                                      <p:cBhvr>
                                        <p:cTn id="149" dur="500" fill="hold"/>
                                        <p:tgtEl>
                                          <p:spTgt spid="339"/>
                                        </p:tgtEl>
                                        <p:attrNameLst>
                                          <p:attrName>fill.on</p:attrName>
                                        </p:attrNameLst>
                                      </p:cBhvr>
                                      <p:to>
                                        <p:strVal val="true"/>
                                      </p:to>
                                    </p:set>
                                  </p:childTnLst>
                                </p:cTn>
                              </p:par>
                              <p:par>
                                <p:cTn id="150" presetID="1" presetClass="emph" presetSubtype="2" fill="hold" nodeType="withEffect">
                                  <p:stCondLst>
                                    <p:cond delay="0"/>
                                  </p:stCondLst>
                                  <p:childTnLst>
                                    <p:animClr clrSpc="rgb" dir="cw">
                                      <p:cBhvr>
                                        <p:cTn id="151" dur="500" fill="hold"/>
                                        <p:tgtEl>
                                          <p:spTgt spid="341"/>
                                        </p:tgtEl>
                                        <p:attrNameLst>
                                          <p:attrName>fillcolor</p:attrName>
                                        </p:attrNameLst>
                                      </p:cBhvr>
                                      <p:to>
                                        <a:schemeClr val="accent2"/>
                                      </p:to>
                                    </p:animClr>
                                    <p:set>
                                      <p:cBhvr>
                                        <p:cTn id="152" dur="500" fill="hold"/>
                                        <p:tgtEl>
                                          <p:spTgt spid="341"/>
                                        </p:tgtEl>
                                        <p:attrNameLst>
                                          <p:attrName>fill.type</p:attrName>
                                        </p:attrNameLst>
                                      </p:cBhvr>
                                      <p:to>
                                        <p:strVal val="solid"/>
                                      </p:to>
                                    </p:set>
                                    <p:set>
                                      <p:cBhvr>
                                        <p:cTn id="153" dur="500" fill="hold"/>
                                        <p:tgtEl>
                                          <p:spTgt spid="341"/>
                                        </p:tgtEl>
                                        <p:attrNameLst>
                                          <p:attrName>fill.on</p:attrName>
                                        </p:attrNameLst>
                                      </p:cBhvr>
                                      <p:to>
                                        <p:strVal val="true"/>
                                      </p:to>
                                    </p:set>
                                  </p:childTnLst>
                                </p:cTn>
                              </p:par>
                              <p:par>
                                <p:cTn id="154" presetID="1" presetClass="emph" presetSubtype="2" fill="hold" nodeType="withEffect">
                                  <p:stCondLst>
                                    <p:cond delay="0"/>
                                  </p:stCondLst>
                                  <p:childTnLst>
                                    <p:animClr clrSpc="rgb" dir="cw">
                                      <p:cBhvr>
                                        <p:cTn id="155" dur="500" fill="hold"/>
                                        <p:tgtEl>
                                          <p:spTgt spid="342"/>
                                        </p:tgtEl>
                                        <p:attrNameLst>
                                          <p:attrName>fillcolor</p:attrName>
                                        </p:attrNameLst>
                                      </p:cBhvr>
                                      <p:to>
                                        <a:schemeClr val="accent2"/>
                                      </p:to>
                                    </p:animClr>
                                    <p:set>
                                      <p:cBhvr>
                                        <p:cTn id="156" dur="500" fill="hold"/>
                                        <p:tgtEl>
                                          <p:spTgt spid="342"/>
                                        </p:tgtEl>
                                        <p:attrNameLst>
                                          <p:attrName>fill.type</p:attrName>
                                        </p:attrNameLst>
                                      </p:cBhvr>
                                      <p:to>
                                        <p:strVal val="solid"/>
                                      </p:to>
                                    </p:set>
                                    <p:set>
                                      <p:cBhvr>
                                        <p:cTn id="157" dur="500" fill="hold"/>
                                        <p:tgtEl>
                                          <p:spTgt spid="342"/>
                                        </p:tgtEl>
                                        <p:attrNameLst>
                                          <p:attrName>fill.on</p:attrName>
                                        </p:attrNameLst>
                                      </p:cBhvr>
                                      <p:to>
                                        <p:strVal val="true"/>
                                      </p:to>
                                    </p:set>
                                  </p:childTnLst>
                                </p:cTn>
                              </p:par>
                              <p:par>
                                <p:cTn id="158" presetID="1" presetClass="emph" presetSubtype="2" fill="hold" nodeType="withEffect">
                                  <p:stCondLst>
                                    <p:cond delay="0"/>
                                  </p:stCondLst>
                                  <p:childTnLst>
                                    <p:animClr clrSpc="rgb" dir="cw">
                                      <p:cBhvr>
                                        <p:cTn id="159" dur="500" fill="hold"/>
                                        <p:tgtEl>
                                          <p:spTgt spid="343"/>
                                        </p:tgtEl>
                                        <p:attrNameLst>
                                          <p:attrName>fillcolor</p:attrName>
                                        </p:attrNameLst>
                                      </p:cBhvr>
                                      <p:to>
                                        <a:schemeClr val="accent2"/>
                                      </p:to>
                                    </p:animClr>
                                    <p:set>
                                      <p:cBhvr>
                                        <p:cTn id="160" dur="500" fill="hold"/>
                                        <p:tgtEl>
                                          <p:spTgt spid="343"/>
                                        </p:tgtEl>
                                        <p:attrNameLst>
                                          <p:attrName>fill.type</p:attrName>
                                        </p:attrNameLst>
                                      </p:cBhvr>
                                      <p:to>
                                        <p:strVal val="solid"/>
                                      </p:to>
                                    </p:set>
                                    <p:set>
                                      <p:cBhvr>
                                        <p:cTn id="161" dur="500" fill="hold"/>
                                        <p:tgtEl>
                                          <p:spTgt spid="343"/>
                                        </p:tgtEl>
                                        <p:attrNameLst>
                                          <p:attrName>fill.on</p:attrName>
                                        </p:attrNameLst>
                                      </p:cBhvr>
                                      <p:to>
                                        <p:strVal val="true"/>
                                      </p:to>
                                    </p:set>
                                  </p:childTnLst>
                                </p:cTn>
                              </p:par>
                              <p:par>
                                <p:cTn id="162" presetID="1" presetClass="emph" presetSubtype="2" fill="hold" nodeType="withEffect">
                                  <p:stCondLst>
                                    <p:cond delay="0"/>
                                  </p:stCondLst>
                                  <p:childTnLst>
                                    <p:animClr clrSpc="rgb" dir="cw">
                                      <p:cBhvr>
                                        <p:cTn id="163" dur="500" fill="hold"/>
                                        <p:tgtEl>
                                          <p:spTgt spid="344"/>
                                        </p:tgtEl>
                                        <p:attrNameLst>
                                          <p:attrName>fillcolor</p:attrName>
                                        </p:attrNameLst>
                                      </p:cBhvr>
                                      <p:to>
                                        <a:schemeClr val="accent2"/>
                                      </p:to>
                                    </p:animClr>
                                    <p:set>
                                      <p:cBhvr>
                                        <p:cTn id="164" dur="500" fill="hold"/>
                                        <p:tgtEl>
                                          <p:spTgt spid="344"/>
                                        </p:tgtEl>
                                        <p:attrNameLst>
                                          <p:attrName>fill.type</p:attrName>
                                        </p:attrNameLst>
                                      </p:cBhvr>
                                      <p:to>
                                        <p:strVal val="solid"/>
                                      </p:to>
                                    </p:set>
                                    <p:set>
                                      <p:cBhvr>
                                        <p:cTn id="165" dur="500" fill="hold"/>
                                        <p:tgtEl>
                                          <p:spTgt spid="344"/>
                                        </p:tgtEl>
                                        <p:attrNameLst>
                                          <p:attrName>fill.on</p:attrName>
                                        </p:attrNameLst>
                                      </p:cBhvr>
                                      <p:to>
                                        <p:strVal val="true"/>
                                      </p:to>
                                    </p:set>
                                  </p:childTnLst>
                                </p:cTn>
                              </p:par>
                              <p:par>
                                <p:cTn id="166" presetID="1" presetClass="emph" presetSubtype="2" fill="hold" nodeType="withEffect">
                                  <p:stCondLst>
                                    <p:cond delay="0"/>
                                  </p:stCondLst>
                                  <p:childTnLst>
                                    <p:animClr clrSpc="rgb" dir="cw">
                                      <p:cBhvr>
                                        <p:cTn id="167" dur="500" fill="hold"/>
                                        <p:tgtEl>
                                          <p:spTgt spid="345"/>
                                        </p:tgtEl>
                                        <p:attrNameLst>
                                          <p:attrName>fillcolor</p:attrName>
                                        </p:attrNameLst>
                                      </p:cBhvr>
                                      <p:to>
                                        <a:schemeClr val="accent2"/>
                                      </p:to>
                                    </p:animClr>
                                    <p:set>
                                      <p:cBhvr>
                                        <p:cTn id="168" dur="500" fill="hold"/>
                                        <p:tgtEl>
                                          <p:spTgt spid="345"/>
                                        </p:tgtEl>
                                        <p:attrNameLst>
                                          <p:attrName>fill.type</p:attrName>
                                        </p:attrNameLst>
                                      </p:cBhvr>
                                      <p:to>
                                        <p:strVal val="solid"/>
                                      </p:to>
                                    </p:set>
                                    <p:set>
                                      <p:cBhvr>
                                        <p:cTn id="169" dur="500" fill="hold"/>
                                        <p:tgtEl>
                                          <p:spTgt spid="345"/>
                                        </p:tgtEl>
                                        <p:attrNameLst>
                                          <p:attrName>fill.on</p:attrName>
                                        </p:attrNameLst>
                                      </p:cBhvr>
                                      <p:to>
                                        <p:strVal val="true"/>
                                      </p:to>
                                    </p:set>
                                  </p:childTnLst>
                                </p:cTn>
                              </p:par>
                              <p:par>
                                <p:cTn id="170" presetID="1" presetClass="emph" presetSubtype="2" fill="hold" nodeType="withEffect">
                                  <p:stCondLst>
                                    <p:cond delay="0"/>
                                  </p:stCondLst>
                                  <p:childTnLst>
                                    <p:animClr clrSpc="rgb" dir="cw">
                                      <p:cBhvr>
                                        <p:cTn id="171" dur="500" fill="hold"/>
                                        <p:tgtEl>
                                          <p:spTgt spid="346"/>
                                        </p:tgtEl>
                                        <p:attrNameLst>
                                          <p:attrName>fillcolor</p:attrName>
                                        </p:attrNameLst>
                                      </p:cBhvr>
                                      <p:to>
                                        <a:schemeClr val="accent2"/>
                                      </p:to>
                                    </p:animClr>
                                    <p:set>
                                      <p:cBhvr>
                                        <p:cTn id="172" dur="500" fill="hold"/>
                                        <p:tgtEl>
                                          <p:spTgt spid="346"/>
                                        </p:tgtEl>
                                        <p:attrNameLst>
                                          <p:attrName>fill.type</p:attrName>
                                        </p:attrNameLst>
                                      </p:cBhvr>
                                      <p:to>
                                        <p:strVal val="solid"/>
                                      </p:to>
                                    </p:set>
                                    <p:set>
                                      <p:cBhvr>
                                        <p:cTn id="173" dur="500" fill="hold"/>
                                        <p:tgtEl>
                                          <p:spTgt spid="346"/>
                                        </p:tgtEl>
                                        <p:attrNameLst>
                                          <p:attrName>fill.on</p:attrName>
                                        </p:attrNameLst>
                                      </p:cBhvr>
                                      <p:to>
                                        <p:strVal val="true"/>
                                      </p:to>
                                    </p:set>
                                  </p:childTnLst>
                                </p:cTn>
                              </p:par>
                              <p:par>
                                <p:cTn id="174" presetID="1" presetClass="emph" presetSubtype="2" fill="hold" nodeType="withEffect">
                                  <p:stCondLst>
                                    <p:cond delay="0"/>
                                  </p:stCondLst>
                                  <p:childTnLst>
                                    <p:animClr clrSpc="rgb" dir="cw">
                                      <p:cBhvr>
                                        <p:cTn id="175" dur="500" fill="hold"/>
                                        <p:tgtEl>
                                          <p:spTgt spid="347"/>
                                        </p:tgtEl>
                                        <p:attrNameLst>
                                          <p:attrName>fillcolor</p:attrName>
                                        </p:attrNameLst>
                                      </p:cBhvr>
                                      <p:to>
                                        <a:schemeClr val="accent2"/>
                                      </p:to>
                                    </p:animClr>
                                    <p:set>
                                      <p:cBhvr>
                                        <p:cTn id="176" dur="500" fill="hold"/>
                                        <p:tgtEl>
                                          <p:spTgt spid="347"/>
                                        </p:tgtEl>
                                        <p:attrNameLst>
                                          <p:attrName>fill.type</p:attrName>
                                        </p:attrNameLst>
                                      </p:cBhvr>
                                      <p:to>
                                        <p:strVal val="solid"/>
                                      </p:to>
                                    </p:set>
                                    <p:set>
                                      <p:cBhvr>
                                        <p:cTn id="177" dur="500" fill="hold"/>
                                        <p:tgtEl>
                                          <p:spTgt spid="347"/>
                                        </p:tgtEl>
                                        <p:attrNameLst>
                                          <p:attrName>fill.on</p:attrName>
                                        </p:attrNameLst>
                                      </p:cBhvr>
                                      <p:to>
                                        <p:strVal val="true"/>
                                      </p:to>
                                    </p:set>
                                  </p:childTnLst>
                                </p:cTn>
                              </p:par>
                              <p:par>
                                <p:cTn id="178" presetID="1" presetClass="emph" presetSubtype="2" fill="hold" nodeType="withEffect">
                                  <p:stCondLst>
                                    <p:cond delay="0"/>
                                  </p:stCondLst>
                                  <p:childTnLst>
                                    <p:animClr clrSpc="rgb" dir="cw">
                                      <p:cBhvr>
                                        <p:cTn id="179" dur="500" fill="hold"/>
                                        <p:tgtEl>
                                          <p:spTgt spid="348"/>
                                        </p:tgtEl>
                                        <p:attrNameLst>
                                          <p:attrName>fillcolor</p:attrName>
                                        </p:attrNameLst>
                                      </p:cBhvr>
                                      <p:to>
                                        <a:schemeClr val="accent2"/>
                                      </p:to>
                                    </p:animClr>
                                    <p:set>
                                      <p:cBhvr>
                                        <p:cTn id="180" dur="500" fill="hold"/>
                                        <p:tgtEl>
                                          <p:spTgt spid="348"/>
                                        </p:tgtEl>
                                        <p:attrNameLst>
                                          <p:attrName>fill.type</p:attrName>
                                        </p:attrNameLst>
                                      </p:cBhvr>
                                      <p:to>
                                        <p:strVal val="solid"/>
                                      </p:to>
                                    </p:set>
                                    <p:set>
                                      <p:cBhvr>
                                        <p:cTn id="181" dur="500" fill="hold"/>
                                        <p:tgtEl>
                                          <p:spTgt spid="348"/>
                                        </p:tgtEl>
                                        <p:attrNameLst>
                                          <p:attrName>fill.on</p:attrName>
                                        </p:attrNameLst>
                                      </p:cBhvr>
                                      <p:to>
                                        <p:strVal val="true"/>
                                      </p:to>
                                    </p:set>
                                  </p:childTnLst>
                                </p:cTn>
                              </p:par>
                              <p:par>
                                <p:cTn id="182" presetID="1" presetClass="emph" presetSubtype="2" fill="hold" nodeType="withEffect">
                                  <p:stCondLst>
                                    <p:cond delay="0"/>
                                  </p:stCondLst>
                                  <p:childTnLst>
                                    <p:animClr clrSpc="rgb" dir="cw">
                                      <p:cBhvr>
                                        <p:cTn id="183" dur="500" fill="hold"/>
                                        <p:tgtEl>
                                          <p:spTgt spid="351"/>
                                        </p:tgtEl>
                                        <p:attrNameLst>
                                          <p:attrName>fillcolor</p:attrName>
                                        </p:attrNameLst>
                                      </p:cBhvr>
                                      <p:to>
                                        <a:schemeClr val="accent2"/>
                                      </p:to>
                                    </p:animClr>
                                    <p:set>
                                      <p:cBhvr>
                                        <p:cTn id="184" dur="500" fill="hold"/>
                                        <p:tgtEl>
                                          <p:spTgt spid="351"/>
                                        </p:tgtEl>
                                        <p:attrNameLst>
                                          <p:attrName>fill.type</p:attrName>
                                        </p:attrNameLst>
                                      </p:cBhvr>
                                      <p:to>
                                        <p:strVal val="solid"/>
                                      </p:to>
                                    </p:set>
                                    <p:set>
                                      <p:cBhvr>
                                        <p:cTn id="185" dur="500" fill="hold"/>
                                        <p:tgtEl>
                                          <p:spTgt spid="351"/>
                                        </p:tgtEl>
                                        <p:attrNameLst>
                                          <p:attrName>fill.on</p:attrName>
                                        </p:attrNameLst>
                                      </p:cBhvr>
                                      <p:to>
                                        <p:strVal val="true"/>
                                      </p:to>
                                    </p:set>
                                  </p:childTnLst>
                                </p:cTn>
                              </p:par>
                              <p:par>
                                <p:cTn id="186" presetID="1" presetClass="emph" presetSubtype="2" fill="hold" nodeType="withEffect">
                                  <p:stCondLst>
                                    <p:cond delay="0"/>
                                  </p:stCondLst>
                                  <p:childTnLst>
                                    <p:animClr clrSpc="rgb" dir="cw">
                                      <p:cBhvr>
                                        <p:cTn id="187" dur="500" fill="hold"/>
                                        <p:tgtEl>
                                          <p:spTgt spid="357"/>
                                        </p:tgtEl>
                                        <p:attrNameLst>
                                          <p:attrName>fillcolor</p:attrName>
                                        </p:attrNameLst>
                                      </p:cBhvr>
                                      <p:to>
                                        <a:srgbClr val="FF33CC"/>
                                      </p:to>
                                    </p:animClr>
                                    <p:set>
                                      <p:cBhvr>
                                        <p:cTn id="188" dur="500" fill="hold"/>
                                        <p:tgtEl>
                                          <p:spTgt spid="357"/>
                                        </p:tgtEl>
                                        <p:attrNameLst>
                                          <p:attrName>fill.type</p:attrName>
                                        </p:attrNameLst>
                                      </p:cBhvr>
                                      <p:to>
                                        <p:strVal val="solid"/>
                                      </p:to>
                                    </p:set>
                                    <p:set>
                                      <p:cBhvr>
                                        <p:cTn id="189" dur="500" fill="hold"/>
                                        <p:tgtEl>
                                          <p:spTgt spid="357"/>
                                        </p:tgtEl>
                                        <p:attrNameLst>
                                          <p:attrName>fill.on</p:attrName>
                                        </p:attrNameLst>
                                      </p:cBhvr>
                                      <p:to>
                                        <p:strVal val="true"/>
                                      </p:to>
                                    </p:set>
                                  </p:childTnLst>
                                </p:cTn>
                              </p:par>
                              <p:par>
                                <p:cTn id="190" presetID="1" presetClass="emph" presetSubtype="2" fill="hold" nodeType="withEffect">
                                  <p:stCondLst>
                                    <p:cond delay="0"/>
                                  </p:stCondLst>
                                  <p:childTnLst>
                                    <p:animClr clrSpc="rgb" dir="cw">
                                      <p:cBhvr>
                                        <p:cTn id="191" dur="500" fill="hold"/>
                                        <p:tgtEl>
                                          <p:spTgt spid="360"/>
                                        </p:tgtEl>
                                        <p:attrNameLst>
                                          <p:attrName>fillcolor</p:attrName>
                                        </p:attrNameLst>
                                      </p:cBhvr>
                                      <p:to>
                                        <a:schemeClr val="accent2"/>
                                      </p:to>
                                    </p:animClr>
                                    <p:set>
                                      <p:cBhvr>
                                        <p:cTn id="192" dur="500" fill="hold"/>
                                        <p:tgtEl>
                                          <p:spTgt spid="360"/>
                                        </p:tgtEl>
                                        <p:attrNameLst>
                                          <p:attrName>fill.type</p:attrName>
                                        </p:attrNameLst>
                                      </p:cBhvr>
                                      <p:to>
                                        <p:strVal val="solid"/>
                                      </p:to>
                                    </p:set>
                                    <p:set>
                                      <p:cBhvr>
                                        <p:cTn id="193" dur="500" fill="hold"/>
                                        <p:tgtEl>
                                          <p:spTgt spid="360"/>
                                        </p:tgtEl>
                                        <p:attrNameLst>
                                          <p:attrName>fill.on</p:attrName>
                                        </p:attrNameLst>
                                      </p:cBhvr>
                                      <p:to>
                                        <p:strVal val="true"/>
                                      </p:to>
                                    </p:set>
                                  </p:childTnLst>
                                </p:cTn>
                              </p:par>
                              <p:par>
                                <p:cTn id="194" presetID="1" presetClass="emph" presetSubtype="2" fill="hold" nodeType="withEffect">
                                  <p:stCondLst>
                                    <p:cond delay="0"/>
                                  </p:stCondLst>
                                  <p:childTnLst>
                                    <p:animClr clrSpc="rgb" dir="cw">
                                      <p:cBhvr>
                                        <p:cTn id="195" dur="500" fill="hold"/>
                                        <p:tgtEl>
                                          <p:spTgt spid="354"/>
                                        </p:tgtEl>
                                        <p:attrNameLst>
                                          <p:attrName>fillcolor</p:attrName>
                                        </p:attrNameLst>
                                      </p:cBhvr>
                                      <p:to>
                                        <a:schemeClr val="accent2"/>
                                      </p:to>
                                    </p:animClr>
                                    <p:set>
                                      <p:cBhvr>
                                        <p:cTn id="196" dur="500" fill="hold"/>
                                        <p:tgtEl>
                                          <p:spTgt spid="354"/>
                                        </p:tgtEl>
                                        <p:attrNameLst>
                                          <p:attrName>fill.type</p:attrName>
                                        </p:attrNameLst>
                                      </p:cBhvr>
                                      <p:to>
                                        <p:strVal val="solid"/>
                                      </p:to>
                                    </p:set>
                                    <p:set>
                                      <p:cBhvr>
                                        <p:cTn id="197" dur="500" fill="hold"/>
                                        <p:tgtEl>
                                          <p:spTgt spid="354"/>
                                        </p:tgtEl>
                                        <p:attrNameLst>
                                          <p:attrName>fill.on</p:attrName>
                                        </p:attrNameLst>
                                      </p:cBhvr>
                                      <p:to>
                                        <p:strVal val="true"/>
                                      </p:to>
                                    </p:set>
                                  </p:childTnLst>
                                </p:cTn>
                              </p:par>
                              <p:par>
                                <p:cTn id="198" presetID="1" presetClass="emph" presetSubtype="2" fill="hold" nodeType="withEffect">
                                  <p:stCondLst>
                                    <p:cond delay="0"/>
                                  </p:stCondLst>
                                  <p:childTnLst>
                                    <p:animClr clrSpc="rgb" dir="cw">
                                      <p:cBhvr>
                                        <p:cTn id="199" dur="500" fill="hold"/>
                                        <p:tgtEl>
                                          <p:spTgt spid="349"/>
                                        </p:tgtEl>
                                        <p:attrNameLst>
                                          <p:attrName>fillcolor</p:attrName>
                                        </p:attrNameLst>
                                      </p:cBhvr>
                                      <p:to>
                                        <a:schemeClr val="accent2"/>
                                      </p:to>
                                    </p:animClr>
                                    <p:set>
                                      <p:cBhvr>
                                        <p:cTn id="200" dur="500" fill="hold"/>
                                        <p:tgtEl>
                                          <p:spTgt spid="349"/>
                                        </p:tgtEl>
                                        <p:attrNameLst>
                                          <p:attrName>fill.type</p:attrName>
                                        </p:attrNameLst>
                                      </p:cBhvr>
                                      <p:to>
                                        <p:strVal val="solid"/>
                                      </p:to>
                                    </p:set>
                                    <p:set>
                                      <p:cBhvr>
                                        <p:cTn id="201" dur="500" fill="hold"/>
                                        <p:tgtEl>
                                          <p:spTgt spid="349"/>
                                        </p:tgtEl>
                                        <p:attrNameLst>
                                          <p:attrName>fill.on</p:attrName>
                                        </p:attrNameLst>
                                      </p:cBhvr>
                                      <p:to>
                                        <p:strVal val="true"/>
                                      </p:to>
                                    </p:set>
                                  </p:childTnLst>
                                </p:cTn>
                              </p:par>
                              <p:par>
                                <p:cTn id="202" presetID="1" presetClass="emph" presetSubtype="2" fill="hold" nodeType="withEffect">
                                  <p:stCondLst>
                                    <p:cond delay="0"/>
                                  </p:stCondLst>
                                  <p:childTnLst>
                                    <p:animClr clrSpc="rgb" dir="cw">
                                      <p:cBhvr>
                                        <p:cTn id="203" dur="500" fill="hold"/>
                                        <p:tgtEl>
                                          <p:spTgt spid="350"/>
                                        </p:tgtEl>
                                        <p:attrNameLst>
                                          <p:attrName>fillcolor</p:attrName>
                                        </p:attrNameLst>
                                      </p:cBhvr>
                                      <p:to>
                                        <a:schemeClr val="accent2"/>
                                      </p:to>
                                    </p:animClr>
                                    <p:set>
                                      <p:cBhvr>
                                        <p:cTn id="204" dur="500" fill="hold"/>
                                        <p:tgtEl>
                                          <p:spTgt spid="350"/>
                                        </p:tgtEl>
                                        <p:attrNameLst>
                                          <p:attrName>fill.type</p:attrName>
                                        </p:attrNameLst>
                                      </p:cBhvr>
                                      <p:to>
                                        <p:strVal val="solid"/>
                                      </p:to>
                                    </p:set>
                                    <p:set>
                                      <p:cBhvr>
                                        <p:cTn id="205" dur="500" fill="hold"/>
                                        <p:tgtEl>
                                          <p:spTgt spid="350"/>
                                        </p:tgtEl>
                                        <p:attrNameLst>
                                          <p:attrName>fill.on</p:attrName>
                                        </p:attrNameLst>
                                      </p:cBhvr>
                                      <p:to>
                                        <p:strVal val="true"/>
                                      </p:to>
                                    </p:set>
                                  </p:childTnLst>
                                </p:cTn>
                              </p:par>
                              <p:par>
                                <p:cTn id="206" presetID="1" presetClass="emph" presetSubtype="2" fill="hold" nodeType="withEffect">
                                  <p:stCondLst>
                                    <p:cond delay="0"/>
                                  </p:stCondLst>
                                  <p:childTnLst>
                                    <p:animClr clrSpc="rgb" dir="cw">
                                      <p:cBhvr>
                                        <p:cTn id="207" dur="500" fill="hold"/>
                                        <p:tgtEl>
                                          <p:spTgt spid="340"/>
                                        </p:tgtEl>
                                        <p:attrNameLst>
                                          <p:attrName>fillcolor</p:attrName>
                                        </p:attrNameLst>
                                      </p:cBhvr>
                                      <p:to>
                                        <a:schemeClr val="accent2"/>
                                      </p:to>
                                    </p:animClr>
                                    <p:set>
                                      <p:cBhvr>
                                        <p:cTn id="208" dur="500" fill="hold"/>
                                        <p:tgtEl>
                                          <p:spTgt spid="340"/>
                                        </p:tgtEl>
                                        <p:attrNameLst>
                                          <p:attrName>fill.type</p:attrName>
                                        </p:attrNameLst>
                                      </p:cBhvr>
                                      <p:to>
                                        <p:strVal val="solid"/>
                                      </p:to>
                                    </p:set>
                                    <p:set>
                                      <p:cBhvr>
                                        <p:cTn id="209" dur="500" fill="hold"/>
                                        <p:tgtEl>
                                          <p:spTgt spid="340"/>
                                        </p:tgtEl>
                                        <p:attrNameLst>
                                          <p:attrName>fill.on</p:attrName>
                                        </p:attrNameLst>
                                      </p:cBhvr>
                                      <p:to>
                                        <p:strVal val="true"/>
                                      </p:to>
                                    </p:set>
                                  </p:childTnLst>
                                </p:cTn>
                              </p:par>
                              <p:par>
                                <p:cTn id="210" presetID="1" presetClass="emph" presetSubtype="2" fill="hold" nodeType="withEffect">
                                  <p:stCondLst>
                                    <p:cond delay="0"/>
                                  </p:stCondLst>
                                  <p:childTnLst>
                                    <p:animClr clrSpc="rgb" dir="cw">
                                      <p:cBhvr>
                                        <p:cTn id="211" dur="500" fill="hold"/>
                                        <p:tgtEl>
                                          <p:spTgt spid="288"/>
                                        </p:tgtEl>
                                        <p:attrNameLst>
                                          <p:attrName>fillcolor</p:attrName>
                                        </p:attrNameLst>
                                      </p:cBhvr>
                                      <p:to>
                                        <a:schemeClr val="accent2"/>
                                      </p:to>
                                    </p:animClr>
                                    <p:set>
                                      <p:cBhvr>
                                        <p:cTn id="212" dur="500" fill="hold"/>
                                        <p:tgtEl>
                                          <p:spTgt spid="288"/>
                                        </p:tgtEl>
                                        <p:attrNameLst>
                                          <p:attrName>fill.type</p:attrName>
                                        </p:attrNameLst>
                                      </p:cBhvr>
                                      <p:to>
                                        <p:strVal val="solid"/>
                                      </p:to>
                                    </p:set>
                                    <p:set>
                                      <p:cBhvr>
                                        <p:cTn id="213" dur="500" fill="hold"/>
                                        <p:tgtEl>
                                          <p:spTgt spid="288"/>
                                        </p:tgtEl>
                                        <p:attrNameLst>
                                          <p:attrName>fill.on</p:attrName>
                                        </p:attrNameLst>
                                      </p:cBhvr>
                                      <p:to>
                                        <p:strVal val="true"/>
                                      </p:to>
                                    </p:set>
                                  </p:childTnLst>
                                </p:cTn>
                              </p:par>
                              <p:par>
                                <p:cTn id="214" presetID="1" presetClass="emph" presetSubtype="2" fill="hold" nodeType="withEffect">
                                  <p:stCondLst>
                                    <p:cond delay="0"/>
                                  </p:stCondLst>
                                  <p:childTnLst>
                                    <p:animClr clrSpc="rgb" dir="cw">
                                      <p:cBhvr>
                                        <p:cTn id="215" dur="500" fill="hold"/>
                                        <p:tgtEl>
                                          <p:spTgt spid="284"/>
                                        </p:tgtEl>
                                        <p:attrNameLst>
                                          <p:attrName>fillcolor</p:attrName>
                                        </p:attrNameLst>
                                      </p:cBhvr>
                                      <p:to>
                                        <a:schemeClr val="accent2"/>
                                      </p:to>
                                    </p:animClr>
                                    <p:set>
                                      <p:cBhvr>
                                        <p:cTn id="216" dur="500" fill="hold"/>
                                        <p:tgtEl>
                                          <p:spTgt spid="284"/>
                                        </p:tgtEl>
                                        <p:attrNameLst>
                                          <p:attrName>fill.type</p:attrName>
                                        </p:attrNameLst>
                                      </p:cBhvr>
                                      <p:to>
                                        <p:strVal val="solid"/>
                                      </p:to>
                                    </p:set>
                                    <p:set>
                                      <p:cBhvr>
                                        <p:cTn id="217" dur="500" fill="hold"/>
                                        <p:tgtEl>
                                          <p:spTgt spid="284"/>
                                        </p:tgtEl>
                                        <p:attrNameLst>
                                          <p:attrName>fill.on</p:attrName>
                                        </p:attrNameLst>
                                      </p:cBhvr>
                                      <p:to>
                                        <p:strVal val="true"/>
                                      </p:to>
                                    </p:set>
                                  </p:childTnLst>
                                </p:cTn>
                              </p:par>
                              <p:par>
                                <p:cTn id="218" presetID="1" presetClass="emph" presetSubtype="2" fill="hold" nodeType="withEffect">
                                  <p:stCondLst>
                                    <p:cond delay="0"/>
                                  </p:stCondLst>
                                  <p:childTnLst>
                                    <p:animClr clrSpc="rgb" dir="cw">
                                      <p:cBhvr>
                                        <p:cTn id="219" dur="500" fill="hold"/>
                                        <p:tgtEl>
                                          <p:spTgt spid="287"/>
                                        </p:tgtEl>
                                        <p:attrNameLst>
                                          <p:attrName>fillcolor</p:attrName>
                                        </p:attrNameLst>
                                      </p:cBhvr>
                                      <p:to>
                                        <a:schemeClr val="accent2"/>
                                      </p:to>
                                    </p:animClr>
                                    <p:set>
                                      <p:cBhvr>
                                        <p:cTn id="220" dur="500" fill="hold"/>
                                        <p:tgtEl>
                                          <p:spTgt spid="287"/>
                                        </p:tgtEl>
                                        <p:attrNameLst>
                                          <p:attrName>fill.type</p:attrName>
                                        </p:attrNameLst>
                                      </p:cBhvr>
                                      <p:to>
                                        <p:strVal val="solid"/>
                                      </p:to>
                                    </p:set>
                                    <p:set>
                                      <p:cBhvr>
                                        <p:cTn id="221" dur="500" fill="hold"/>
                                        <p:tgtEl>
                                          <p:spTgt spid="287"/>
                                        </p:tgtEl>
                                        <p:attrNameLst>
                                          <p:attrName>fill.on</p:attrName>
                                        </p:attrNameLst>
                                      </p:cBhvr>
                                      <p:to>
                                        <p:strVal val="true"/>
                                      </p:to>
                                    </p:set>
                                  </p:childTnLst>
                                </p:cTn>
                              </p:par>
                              <p:par>
                                <p:cTn id="222" presetID="1" presetClass="emph" presetSubtype="2" fill="hold" nodeType="withEffect">
                                  <p:stCondLst>
                                    <p:cond delay="0"/>
                                  </p:stCondLst>
                                  <p:childTnLst>
                                    <p:animClr clrSpc="rgb" dir="cw">
                                      <p:cBhvr>
                                        <p:cTn id="223" dur="500" fill="hold"/>
                                        <p:tgtEl>
                                          <p:spTgt spid="282"/>
                                        </p:tgtEl>
                                        <p:attrNameLst>
                                          <p:attrName>fillcolor</p:attrName>
                                        </p:attrNameLst>
                                      </p:cBhvr>
                                      <p:to>
                                        <a:schemeClr val="accent2"/>
                                      </p:to>
                                    </p:animClr>
                                    <p:set>
                                      <p:cBhvr>
                                        <p:cTn id="224" dur="500" fill="hold"/>
                                        <p:tgtEl>
                                          <p:spTgt spid="282"/>
                                        </p:tgtEl>
                                        <p:attrNameLst>
                                          <p:attrName>fill.type</p:attrName>
                                        </p:attrNameLst>
                                      </p:cBhvr>
                                      <p:to>
                                        <p:strVal val="solid"/>
                                      </p:to>
                                    </p:set>
                                    <p:set>
                                      <p:cBhvr>
                                        <p:cTn id="225" dur="500" fill="hold"/>
                                        <p:tgtEl>
                                          <p:spTgt spid="282"/>
                                        </p:tgtEl>
                                        <p:attrNameLst>
                                          <p:attrName>fill.on</p:attrName>
                                        </p:attrNameLst>
                                      </p:cBhvr>
                                      <p:to>
                                        <p:strVal val="true"/>
                                      </p:to>
                                    </p:set>
                                  </p:childTnLst>
                                </p:cTn>
                              </p:par>
                              <p:par>
                                <p:cTn id="226" presetID="1" presetClass="emph" presetSubtype="2" fill="hold" nodeType="withEffect">
                                  <p:stCondLst>
                                    <p:cond delay="0"/>
                                  </p:stCondLst>
                                  <p:childTnLst>
                                    <p:animClr clrSpc="rgb" dir="cw">
                                      <p:cBhvr>
                                        <p:cTn id="227" dur="500" fill="hold"/>
                                        <p:tgtEl>
                                          <p:spTgt spid="281"/>
                                        </p:tgtEl>
                                        <p:attrNameLst>
                                          <p:attrName>fillcolor</p:attrName>
                                        </p:attrNameLst>
                                      </p:cBhvr>
                                      <p:to>
                                        <a:schemeClr val="accent2"/>
                                      </p:to>
                                    </p:animClr>
                                    <p:set>
                                      <p:cBhvr>
                                        <p:cTn id="228" dur="500" fill="hold"/>
                                        <p:tgtEl>
                                          <p:spTgt spid="281"/>
                                        </p:tgtEl>
                                        <p:attrNameLst>
                                          <p:attrName>fill.type</p:attrName>
                                        </p:attrNameLst>
                                      </p:cBhvr>
                                      <p:to>
                                        <p:strVal val="solid"/>
                                      </p:to>
                                    </p:set>
                                    <p:set>
                                      <p:cBhvr>
                                        <p:cTn id="229" dur="500" fill="hold"/>
                                        <p:tgtEl>
                                          <p:spTgt spid="281"/>
                                        </p:tgtEl>
                                        <p:attrNameLst>
                                          <p:attrName>fill.on</p:attrName>
                                        </p:attrNameLst>
                                      </p:cBhvr>
                                      <p:to>
                                        <p:strVal val="true"/>
                                      </p:to>
                                    </p:set>
                                  </p:childTnLst>
                                </p:cTn>
                              </p:par>
                            </p:childTnLst>
                          </p:cTn>
                        </p:par>
                      </p:childTnLst>
                    </p:cTn>
                  </p:par>
                  <p:par>
                    <p:cTn id="230" fill="hold">
                      <p:stCondLst>
                        <p:cond delay="indefinite"/>
                      </p:stCondLst>
                      <p:childTnLst>
                        <p:par>
                          <p:cTn id="231" fill="hold">
                            <p:stCondLst>
                              <p:cond delay="0"/>
                            </p:stCondLst>
                            <p:childTnLst>
                              <p:par>
                                <p:cTn id="232" presetID="1" presetClass="emph" presetSubtype="2" fill="hold" nodeType="clickEffect">
                                  <p:stCondLst>
                                    <p:cond delay="0"/>
                                  </p:stCondLst>
                                  <p:childTnLst>
                                    <p:animClr clrSpc="rgb" dir="cw">
                                      <p:cBhvr>
                                        <p:cTn id="233" dur="500" fill="hold"/>
                                        <p:tgtEl>
                                          <p:spTgt spid="305"/>
                                        </p:tgtEl>
                                        <p:attrNameLst>
                                          <p:attrName>fillcolor</p:attrName>
                                        </p:attrNameLst>
                                      </p:cBhvr>
                                      <p:to>
                                        <a:srgbClr val="5B823E"/>
                                      </p:to>
                                    </p:animClr>
                                    <p:set>
                                      <p:cBhvr>
                                        <p:cTn id="234" dur="500" fill="hold"/>
                                        <p:tgtEl>
                                          <p:spTgt spid="305"/>
                                        </p:tgtEl>
                                        <p:attrNameLst>
                                          <p:attrName>fill.type</p:attrName>
                                        </p:attrNameLst>
                                      </p:cBhvr>
                                      <p:to>
                                        <p:strVal val="solid"/>
                                      </p:to>
                                    </p:set>
                                    <p:set>
                                      <p:cBhvr>
                                        <p:cTn id="235" dur="500" fill="hold"/>
                                        <p:tgtEl>
                                          <p:spTgt spid="305"/>
                                        </p:tgtEl>
                                        <p:attrNameLst>
                                          <p:attrName>fill.on</p:attrName>
                                        </p:attrNameLst>
                                      </p:cBhvr>
                                      <p:to>
                                        <p:strVal val="true"/>
                                      </p:to>
                                    </p:set>
                                  </p:childTnLst>
                                </p:cTn>
                              </p:par>
                              <p:par>
                                <p:cTn id="236" presetID="1" presetClass="emph" presetSubtype="2" fill="hold" nodeType="withEffect">
                                  <p:stCondLst>
                                    <p:cond delay="0"/>
                                  </p:stCondLst>
                                  <p:childTnLst>
                                    <p:animClr clrSpc="rgb" dir="cw">
                                      <p:cBhvr>
                                        <p:cTn id="237" dur="500" fill="hold"/>
                                        <p:tgtEl>
                                          <p:spTgt spid="306"/>
                                        </p:tgtEl>
                                        <p:attrNameLst>
                                          <p:attrName>fillcolor</p:attrName>
                                        </p:attrNameLst>
                                      </p:cBhvr>
                                      <p:to>
                                        <a:srgbClr val="5B823E"/>
                                      </p:to>
                                    </p:animClr>
                                    <p:set>
                                      <p:cBhvr>
                                        <p:cTn id="238" dur="500" fill="hold"/>
                                        <p:tgtEl>
                                          <p:spTgt spid="306"/>
                                        </p:tgtEl>
                                        <p:attrNameLst>
                                          <p:attrName>fill.type</p:attrName>
                                        </p:attrNameLst>
                                      </p:cBhvr>
                                      <p:to>
                                        <p:strVal val="solid"/>
                                      </p:to>
                                    </p:set>
                                    <p:set>
                                      <p:cBhvr>
                                        <p:cTn id="239" dur="500" fill="hold"/>
                                        <p:tgtEl>
                                          <p:spTgt spid="306"/>
                                        </p:tgtEl>
                                        <p:attrNameLst>
                                          <p:attrName>fill.on</p:attrName>
                                        </p:attrNameLst>
                                      </p:cBhvr>
                                      <p:to>
                                        <p:strVal val="true"/>
                                      </p:to>
                                    </p:set>
                                  </p:childTnLst>
                                </p:cTn>
                              </p:par>
                              <p:par>
                                <p:cTn id="240" presetID="1" presetClass="emph" presetSubtype="2" fill="hold" nodeType="withEffect">
                                  <p:stCondLst>
                                    <p:cond delay="0"/>
                                  </p:stCondLst>
                                  <p:childTnLst>
                                    <p:animClr clrSpc="rgb" dir="cw">
                                      <p:cBhvr>
                                        <p:cTn id="241" dur="500" fill="hold"/>
                                        <p:tgtEl>
                                          <p:spTgt spid="307"/>
                                        </p:tgtEl>
                                        <p:attrNameLst>
                                          <p:attrName>fillcolor</p:attrName>
                                        </p:attrNameLst>
                                      </p:cBhvr>
                                      <p:to>
                                        <a:srgbClr val="5B823E"/>
                                      </p:to>
                                    </p:animClr>
                                    <p:set>
                                      <p:cBhvr>
                                        <p:cTn id="242" dur="500" fill="hold"/>
                                        <p:tgtEl>
                                          <p:spTgt spid="307"/>
                                        </p:tgtEl>
                                        <p:attrNameLst>
                                          <p:attrName>fill.type</p:attrName>
                                        </p:attrNameLst>
                                      </p:cBhvr>
                                      <p:to>
                                        <p:strVal val="solid"/>
                                      </p:to>
                                    </p:set>
                                    <p:set>
                                      <p:cBhvr>
                                        <p:cTn id="243" dur="500" fill="hold"/>
                                        <p:tgtEl>
                                          <p:spTgt spid="307"/>
                                        </p:tgtEl>
                                        <p:attrNameLst>
                                          <p:attrName>fill.on</p:attrName>
                                        </p:attrNameLst>
                                      </p:cBhvr>
                                      <p:to>
                                        <p:strVal val="true"/>
                                      </p:to>
                                    </p:set>
                                  </p:childTnLst>
                                </p:cTn>
                              </p:par>
                              <p:par>
                                <p:cTn id="244" presetID="1" presetClass="emph" presetSubtype="2" fill="hold" nodeType="withEffect">
                                  <p:stCondLst>
                                    <p:cond delay="0"/>
                                  </p:stCondLst>
                                  <p:childTnLst>
                                    <p:animClr clrSpc="rgb" dir="cw">
                                      <p:cBhvr>
                                        <p:cTn id="245" dur="500" fill="hold"/>
                                        <p:tgtEl>
                                          <p:spTgt spid="308"/>
                                        </p:tgtEl>
                                        <p:attrNameLst>
                                          <p:attrName>fillcolor</p:attrName>
                                        </p:attrNameLst>
                                      </p:cBhvr>
                                      <p:to>
                                        <a:srgbClr val="5B823E"/>
                                      </p:to>
                                    </p:animClr>
                                    <p:set>
                                      <p:cBhvr>
                                        <p:cTn id="246" dur="500" fill="hold"/>
                                        <p:tgtEl>
                                          <p:spTgt spid="308"/>
                                        </p:tgtEl>
                                        <p:attrNameLst>
                                          <p:attrName>fill.type</p:attrName>
                                        </p:attrNameLst>
                                      </p:cBhvr>
                                      <p:to>
                                        <p:strVal val="solid"/>
                                      </p:to>
                                    </p:set>
                                    <p:set>
                                      <p:cBhvr>
                                        <p:cTn id="247" dur="500" fill="hold"/>
                                        <p:tgtEl>
                                          <p:spTgt spid="308"/>
                                        </p:tgtEl>
                                        <p:attrNameLst>
                                          <p:attrName>fill.on</p:attrName>
                                        </p:attrNameLst>
                                      </p:cBhvr>
                                      <p:to>
                                        <p:strVal val="true"/>
                                      </p:to>
                                    </p:set>
                                  </p:childTnLst>
                                </p:cTn>
                              </p:par>
                              <p:par>
                                <p:cTn id="248" presetID="1" presetClass="emph" presetSubtype="2" fill="hold" nodeType="withEffect">
                                  <p:stCondLst>
                                    <p:cond delay="0"/>
                                  </p:stCondLst>
                                  <p:childTnLst>
                                    <p:animClr clrSpc="rgb" dir="cw">
                                      <p:cBhvr>
                                        <p:cTn id="249" dur="500" fill="hold"/>
                                        <p:tgtEl>
                                          <p:spTgt spid="309"/>
                                        </p:tgtEl>
                                        <p:attrNameLst>
                                          <p:attrName>fillcolor</p:attrName>
                                        </p:attrNameLst>
                                      </p:cBhvr>
                                      <p:to>
                                        <a:srgbClr val="5B823E"/>
                                      </p:to>
                                    </p:animClr>
                                    <p:set>
                                      <p:cBhvr>
                                        <p:cTn id="250" dur="500" fill="hold"/>
                                        <p:tgtEl>
                                          <p:spTgt spid="309"/>
                                        </p:tgtEl>
                                        <p:attrNameLst>
                                          <p:attrName>fill.type</p:attrName>
                                        </p:attrNameLst>
                                      </p:cBhvr>
                                      <p:to>
                                        <p:strVal val="solid"/>
                                      </p:to>
                                    </p:set>
                                    <p:set>
                                      <p:cBhvr>
                                        <p:cTn id="251" dur="500" fill="hold"/>
                                        <p:tgtEl>
                                          <p:spTgt spid="309"/>
                                        </p:tgtEl>
                                        <p:attrNameLst>
                                          <p:attrName>fill.on</p:attrName>
                                        </p:attrNameLst>
                                      </p:cBhvr>
                                      <p:to>
                                        <p:strVal val="true"/>
                                      </p:to>
                                    </p:set>
                                  </p:childTnLst>
                                </p:cTn>
                              </p:par>
                              <p:par>
                                <p:cTn id="252" presetID="1" presetClass="emph" presetSubtype="2" fill="hold" nodeType="withEffect">
                                  <p:stCondLst>
                                    <p:cond delay="0"/>
                                  </p:stCondLst>
                                  <p:childTnLst>
                                    <p:animClr clrSpc="rgb" dir="cw">
                                      <p:cBhvr>
                                        <p:cTn id="253" dur="500" fill="hold"/>
                                        <p:tgtEl>
                                          <p:spTgt spid="310"/>
                                        </p:tgtEl>
                                        <p:attrNameLst>
                                          <p:attrName>fillcolor</p:attrName>
                                        </p:attrNameLst>
                                      </p:cBhvr>
                                      <p:to>
                                        <a:srgbClr val="5B823E"/>
                                      </p:to>
                                    </p:animClr>
                                    <p:set>
                                      <p:cBhvr>
                                        <p:cTn id="254" dur="500" fill="hold"/>
                                        <p:tgtEl>
                                          <p:spTgt spid="310"/>
                                        </p:tgtEl>
                                        <p:attrNameLst>
                                          <p:attrName>fill.type</p:attrName>
                                        </p:attrNameLst>
                                      </p:cBhvr>
                                      <p:to>
                                        <p:strVal val="solid"/>
                                      </p:to>
                                    </p:set>
                                    <p:set>
                                      <p:cBhvr>
                                        <p:cTn id="255" dur="500" fill="hold"/>
                                        <p:tgtEl>
                                          <p:spTgt spid="310"/>
                                        </p:tgtEl>
                                        <p:attrNameLst>
                                          <p:attrName>fill.on</p:attrName>
                                        </p:attrNameLst>
                                      </p:cBhvr>
                                      <p:to>
                                        <p:strVal val="true"/>
                                      </p:to>
                                    </p:set>
                                  </p:childTnLst>
                                </p:cTn>
                              </p:par>
                              <p:par>
                                <p:cTn id="256" presetID="1" presetClass="emph" presetSubtype="2" fill="hold" nodeType="withEffect">
                                  <p:stCondLst>
                                    <p:cond delay="0"/>
                                  </p:stCondLst>
                                  <p:childTnLst>
                                    <p:animClr clrSpc="rgb" dir="cw">
                                      <p:cBhvr>
                                        <p:cTn id="257" dur="500" fill="hold"/>
                                        <p:tgtEl>
                                          <p:spTgt spid="311"/>
                                        </p:tgtEl>
                                        <p:attrNameLst>
                                          <p:attrName>fillcolor</p:attrName>
                                        </p:attrNameLst>
                                      </p:cBhvr>
                                      <p:to>
                                        <a:srgbClr val="5B823E"/>
                                      </p:to>
                                    </p:animClr>
                                    <p:set>
                                      <p:cBhvr>
                                        <p:cTn id="258" dur="500" fill="hold"/>
                                        <p:tgtEl>
                                          <p:spTgt spid="311"/>
                                        </p:tgtEl>
                                        <p:attrNameLst>
                                          <p:attrName>fill.type</p:attrName>
                                        </p:attrNameLst>
                                      </p:cBhvr>
                                      <p:to>
                                        <p:strVal val="solid"/>
                                      </p:to>
                                    </p:set>
                                    <p:set>
                                      <p:cBhvr>
                                        <p:cTn id="259" dur="500" fill="hold"/>
                                        <p:tgtEl>
                                          <p:spTgt spid="311"/>
                                        </p:tgtEl>
                                        <p:attrNameLst>
                                          <p:attrName>fill.on</p:attrName>
                                        </p:attrNameLst>
                                      </p:cBhvr>
                                      <p:to>
                                        <p:strVal val="true"/>
                                      </p:to>
                                    </p:set>
                                  </p:childTnLst>
                                </p:cTn>
                              </p:par>
                              <p:par>
                                <p:cTn id="260" presetID="1" presetClass="emph" presetSubtype="2" fill="hold" nodeType="withEffect">
                                  <p:stCondLst>
                                    <p:cond delay="0"/>
                                  </p:stCondLst>
                                  <p:childTnLst>
                                    <p:animClr clrSpc="rgb" dir="cw">
                                      <p:cBhvr>
                                        <p:cTn id="261" dur="500" fill="hold"/>
                                        <p:tgtEl>
                                          <p:spTgt spid="312"/>
                                        </p:tgtEl>
                                        <p:attrNameLst>
                                          <p:attrName>fillcolor</p:attrName>
                                        </p:attrNameLst>
                                      </p:cBhvr>
                                      <p:to>
                                        <a:srgbClr val="5B823E"/>
                                      </p:to>
                                    </p:animClr>
                                    <p:set>
                                      <p:cBhvr>
                                        <p:cTn id="262" dur="500" fill="hold"/>
                                        <p:tgtEl>
                                          <p:spTgt spid="312"/>
                                        </p:tgtEl>
                                        <p:attrNameLst>
                                          <p:attrName>fill.type</p:attrName>
                                        </p:attrNameLst>
                                      </p:cBhvr>
                                      <p:to>
                                        <p:strVal val="solid"/>
                                      </p:to>
                                    </p:set>
                                    <p:set>
                                      <p:cBhvr>
                                        <p:cTn id="263" dur="500" fill="hold"/>
                                        <p:tgtEl>
                                          <p:spTgt spid="312"/>
                                        </p:tgtEl>
                                        <p:attrNameLst>
                                          <p:attrName>fill.on</p:attrName>
                                        </p:attrNameLst>
                                      </p:cBhvr>
                                      <p:to>
                                        <p:strVal val="true"/>
                                      </p:to>
                                    </p:set>
                                  </p:childTnLst>
                                </p:cTn>
                              </p:par>
                              <p:par>
                                <p:cTn id="264" presetID="1" presetClass="emph" presetSubtype="2" fill="hold" nodeType="withEffect">
                                  <p:stCondLst>
                                    <p:cond delay="0"/>
                                  </p:stCondLst>
                                  <p:childTnLst>
                                    <p:animClr clrSpc="rgb" dir="cw">
                                      <p:cBhvr>
                                        <p:cTn id="265" dur="500" fill="hold"/>
                                        <p:tgtEl>
                                          <p:spTgt spid="313"/>
                                        </p:tgtEl>
                                        <p:attrNameLst>
                                          <p:attrName>fillcolor</p:attrName>
                                        </p:attrNameLst>
                                      </p:cBhvr>
                                      <p:to>
                                        <a:srgbClr val="5B823E"/>
                                      </p:to>
                                    </p:animClr>
                                    <p:set>
                                      <p:cBhvr>
                                        <p:cTn id="266" dur="500" fill="hold"/>
                                        <p:tgtEl>
                                          <p:spTgt spid="313"/>
                                        </p:tgtEl>
                                        <p:attrNameLst>
                                          <p:attrName>fill.type</p:attrName>
                                        </p:attrNameLst>
                                      </p:cBhvr>
                                      <p:to>
                                        <p:strVal val="solid"/>
                                      </p:to>
                                    </p:set>
                                    <p:set>
                                      <p:cBhvr>
                                        <p:cTn id="267" dur="500" fill="hold"/>
                                        <p:tgtEl>
                                          <p:spTgt spid="313"/>
                                        </p:tgtEl>
                                        <p:attrNameLst>
                                          <p:attrName>fill.on</p:attrName>
                                        </p:attrNameLst>
                                      </p:cBhvr>
                                      <p:to>
                                        <p:strVal val="true"/>
                                      </p:to>
                                    </p:set>
                                  </p:childTnLst>
                                </p:cTn>
                              </p:par>
                              <p:par>
                                <p:cTn id="268" presetID="1" presetClass="emph" presetSubtype="2" fill="hold" nodeType="withEffect">
                                  <p:stCondLst>
                                    <p:cond delay="0"/>
                                  </p:stCondLst>
                                  <p:childTnLst>
                                    <p:animClr clrSpc="rgb" dir="cw">
                                      <p:cBhvr>
                                        <p:cTn id="269" dur="500" fill="hold"/>
                                        <p:tgtEl>
                                          <p:spTgt spid="314"/>
                                        </p:tgtEl>
                                        <p:attrNameLst>
                                          <p:attrName>fillcolor</p:attrName>
                                        </p:attrNameLst>
                                      </p:cBhvr>
                                      <p:to>
                                        <a:srgbClr val="5B823E"/>
                                      </p:to>
                                    </p:animClr>
                                    <p:set>
                                      <p:cBhvr>
                                        <p:cTn id="270" dur="500" fill="hold"/>
                                        <p:tgtEl>
                                          <p:spTgt spid="314"/>
                                        </p:tgtEl>
                                        <p:attrNameLst>
                                          <p:attrName>fill.type</p:attrName>
                                        </p:attrNameLst>
                                      </p:cBhvr>
                                      <p:to>
                                        <p:strVal val="solid"/>
                                      </p:to>
                                    </p:set>
                                    <p:set>
                                      <p:cBhvr>
                                        <p:cTn id="271" dur="500" fill="hold"/>
                                        <p:tgtEl>
                                          <p:spTgt spid="314"/>
                                        </p:tgtEl>
                                        <p:attrNameLst>
                                          <p:attrName>fill.on</p:attrName>
                                        </p:attrNameLst>
                                      </p:cBhvr>
                                      <p:to>
                                        <p:strVal val="true"/>
                                      </p:to>
                                    </p:set>
                                  </p:childTnLst>
                                </p:cTn>
                              </p:par>
                              <p:par>
                                <p:cTn id="272" presetID="1" presetClass="emph" presetSubtype="2" fill="hold" nodeType="withEffect">
                                  <p:stCondLst>
                                    <p:cond delay="0"/>
                                  </p:stCondLst>
                                  <p:childTnLst>
                                    <p:animClr clrSpc="rgb" dir="cw">
                                      <p:cBhvr>
                                        <p:cTn id="273" dur="500" fill="hold"/>
                                        <p:tgtEl>
                                          <p:spTgt spid="315"/>
                                        </p:tgtEl>
                                        <p:attrNameLst>
                                          <p:attrName>fillcolor</p:attrName>
                                        </p:attrNameLst>
                                      </p:cBhvr>
                                      <p:to>
                                        <a:srgbClr val="5B823E"/>
                                      </p:to>
                                    </p:animClr>
                                    <p:set>
                                      <p:cBhvr>
                                        <p:cTn id="274" dur="500" fill="hold"/>
                                        <p:tgtEl>
                                          <p:spTgt spid="315"/>
                                        </p:tgtEl>
                                        <p:attrNameLst>
                                          <p:attrName>fill.type</p:attrName>
                                        </p:attrNameLst>
                                      </p:cBhvr>
                                      <p:to>
                                        <p:strVal val="solid"/>
                                      </p:to>
                                    </p:set>
                                    <p:set>
                                      <p:cBhvr>
                                        <p:cTn id="275" dur="500" fill="hold"/>
                                        <p:tgtEl>
                                          <p:spTgt spid="315"/>
                                        </p:tgtEl>
                                        <p:attrNameLst>
                                          <p:attrName>fill.on</p:attrName>
                                        </p:attrNameLst>
                                      </p:cBhvr>
                                      <p:to>
                                        <p:strVal val="true"/>
                                      </p:to>
                                    </p:set>
                                  </p:childTnLst>
                                </p:cTn>
                              </p:par>
                              <p:par>
                                <p:cTn id="276" presetID="1" presetClass="emph" presetSubtype="2" fill="hold" nodeType="withEffect">
                                  <p:stCondLst>
                                    <p:cond delay="0"/>
                                  </p:stCondLst>
                                  <p:childTnLst>
                                    <p:animClr clrSpc="rgb" dir="cw">
                                      <p:cBhvr>
                                        <p:cTn id="277" dur="500" fill="hold"/>
                                        <p:tgtEl>
                                          <p:spTgt spid="316"/>
                                        </p:tgtEl>
                                        <p:attrNameLst>
                                          <p:attrName>fillcolor</p:attrName>
                                        </p:attrNameLst>
                                      </p:cBhvr>
                                      <p:to>
                                        <a:srgbClr val="5B823E"/>
                                      </p:to>
                                    </p:animClr>
                                    <p:set>
                                      <p:cBhvr>
                                        <p:cTn id="278" dur="500" fill="hold"/>
                                        <p:tgtEl>
                                          <p:spTgt spid="316"/>
                                        </p:tgtEl>
                                        <p:attrNameLst>
                                          <p:attrName>fill.type</p:attrName>
                                        </p:attrNameLst>
                                      </p:cBhvr>
                                      <p:to>
                                        <p:strVal val="solid"/>
                                      </p:to>
                                    </p:set>
                                    <p:set>
                                      <p:cBhvr>
                                        <p:cTn id="279" dur="500" fill="hold"/>
                                        <p:tgtEl>
                                          <p:spTgt spid="316"/>
                                        </p:tgtEl>
                                        <p:attrNameLst>
                                          <p:attrName>fill.on</p:attrName>
                                        </p:attrNameLst>
                                      </p:cBhvr>
                                      <p:to>
                                        <p:strVal val="true"/>
                                      </p:to>
                                    </p:set>
                                  </p:childTnLst>
                                </p:cTn>
                              </p:par>
                              <p:par>
                                <p:cTn id="280" presetID="1" presetClass="emph" presetSubtype="2" fill="hold" nodeType="withEffect">
                                  <p:stCondLst>
                                    <p:cond delay="0"/>
                                  </p:stCondLst>
                                  <p:childTnLst>
                                    <p:animClr clrSpc="rgb" dir="cw">
                                      <p:cBhvr>
                                        <p:cTn id="281" dur="500" fill="hold"/>
                                        <p:tgtEl>
                                          <p:spTgt spid="317"/>
                                        </p:tgtEl>
                                        <p:attrNameLst>
                                          <p:attrName>fillcolor</p:attrName>
                                        </p:attrNameLst>
                                      </p:cBhvr>
                                      <p:to>
                                        <a:srgbClr val="5B823E"/>
                                      </p:to>
                                    </p:animClr>
                                    <p:set>
                                      <p:cBhvr>
                                        <p:cTn id="282" dur="500" fill="hold"/>
                                        <p:tgtEl>
                                          <p:spTgt spid="317"/>
                                        </p:tgtEl>
                                        <p:attrNameLst>
                                          <p:attrName>fill.type</p:attrName>
                                        </p:attrNameLst>
                                      </p:cBhvr>
                                      <p:to>
                                        <p:strVal val="solid"/>
                                      </p:to>
                                    </p:set>
                                    <p:set>
                                      <p:cBhvr>
                                        <p:cTn id="283" dur="500" fill="hold"/>
                                        <p:tgtEl>
                                          <p:spTgt spid="317"/>
                                        </p:tgtEl>
                                        <p:attrNameLst>
                                          <p:attrName>fill.on</p:attrName>
                                        </p:attrNameLst>
                                      </p:cBhvr>
                                      <p:to>
                                        <p:strVal val="true"/>
                                      </p:to>
                                    </p:set>
                                  </p:childTnLst>
                                </p:cTn>
                              </p:par>
                              <p:par>
                                <p:cTn id="284" presetID="1" presetClass="emph" presetSubtype="2" fill="hold" nodeType="withEffect">
                                  <p:stCondLst>
                                    <p:cond delay="0"/>
                                  </p:stCondLst>
                                  <p:childTnLst>
                                    <p:animClr clrSpc="rgb" dir="cw">
                                      <p:cBhvr>
                                        <p:cTn id="285" dur="500" fill="hold"/>
                                        <p:tgtEl>
                                          <p:spTgt spid="325"/>
                                        </p:tgtEl>
                                        <p:attrNameLst>
                                          <p:attrName>fillcolor</p:attrName>
                                        </p:attrNameLst>
                                      </p:cBhvr>
                                      <p:to>
                                        <a:srgbClr val="5B823E"/>
                                      </p:to>
                                    </p:animClr>
                                    <p:set>
                                      <p:cBhvr>
                                        <p:cTn id="286" dur="500" fill="hold"/>
                                        <p:tgtEl>
                                          <p:spTgt spid="325"/>
                                        </p:tgtEl>
                                        <p:attrNameLst>
                                          <p:attrName>fill.type</p:attrName>
                                        </p:attrNameLst>
                                      </p:cBhvr>
                                      <p:to>
                                        <p:strVal val="solid"/>
                                      </p:to>
                                    </p:set>
                                    <p:set>
                                      <p:cBhvr>
                                        <p:cTn id="287" dur="500" fill="hold"/>
                                        <p:tgtEl>
                                          <p:spTgt spid="325"/>
                                        </p:tgtEl>
                                        <p:attrNameLst>
                                          <p:attrName>fill.on</p:attrName>
                                        </p:attrNameLst>
                                      </p:cBhvr>
                                      <p:to>
                                        <p:strVal val="true"/>
                                      </p:to>
                                    </p:set>
                                  </p:childTnLst>
                                </p:cTn>
                              </p:par>
                              <p:par>
                                <p:cTn id="288" presetID="1" presetClass="emph" presetSubtype="2" fill="hold" nodeType="withEffect">
                                  <p:stCondLst>
                                    <p:cond delay="0"/>
                                  </p:stCondLst>
                                  <p:childTnLst>
                                    <p:animClr clrSpc="rgb" dir="cw">
                                      <p:cBhvr>
                                        <p:cTn id="289" dur="500" fill="hold"/>
                                        <p:tgtEl>
                                          <p:spTgt spid="326"/>
                                        </p:tgtEl>
                                        <p:attrNameLst>
                                          <p:attrName>fillcolor</p:attrName>
                                        </p:attrNameLst>
                                      </p:cBhvr>
                                      <p:to>
                                        <a:srgbClr val="5B823E"/>
                                      </p:to>
                                    </p:animClr>
                                    <p:set>
                                      <p:cBhvr>
                                        <p:cTn id="290" dur="500" fill="hold"/>
                                        <p:tgtEl>
                                          <p:spTgt spid="326"/>
                                        </p:tgtEl>
                                        <p:attrNameLst>
                                          <p:attrName>fill.type</p:attrName>
                                        </p:attrNameLst>
                                      </p:cBhvr>
                                      <p:to>
                                        <p:strVal val="solid"/>
                                      </p:to>
                                    </p:set>
                                    <p:set>
                                      <p:cBhvr>
                                        <p:cTn id="291" dur="500" fill="hold"/>
                                        <p:tgtEl>
                                          <p:spTgt spid="326"/>
                                        </p:tgtEl>
                                        <p:attrNameLst>
                                          <p:attrName>fill.on</p:attrName>
                                        </p:attrNameLst>
                                      </p:cBhvr>
                                      <p:to>
                                        <p:strVal val="true"/>
                                      </p:to>
                                    </p:set>
                                  </p:childTnLst>
                                </p:cTn>
                              </p:par>
                              <p:par>
                                <p:cTn id="292" presetID="1" presetClass="emph" presetSubtype="2" fill="hold" nodeType="withEffect">
                                  <p:stCondLst>
                                    <p:cond delay="0"/>
                                  </p:stCondLst>
                                  <p:childTnLst>
                                    <p:animClr clrSpc="rgb" dir="cw">
                                      <p:cBhvr>
                                        <p:cTn id="293" dur="500" fill="hold"/>
                                        <p:tgtEl>
                                          <p:spTgt spid="327"/>
                                        </p:tgtEl>
                                        <p:attrNameLst>
                                          <p:attrName>fillcolor</p:attrName>
                                        </p:attrNameLst>
                                      </p:cBhvr>
                                      <p:to>
                                        <a:srgbClr val="5B823E"/>
                                      </p:to>
                                    </p:animClr>
                                    <p:set>
                                      <p:cBhvr>
                                        <p:cTn id="294" dur="500" fill="hold"/>
                                        <p:tgtEl>
                                          <p:spTgt spid="327"/>
                                        </p:tgtEl>
                                        <p:attrNameLst>
                                          <p:attrName>fill.type</p:attrName>
                                        </p:attrNameLst>
                                      </p:cBhvr>
                                      <p:to>
                                        <p:strVal val="solid"/>
                                      </p:to>
                                    </p:set>
                                    <p:set>
                                      <p:cBhvr>
                                        <p:cTn id="295" dur="500" fill="hold"/>
                                        <p:tgtEl>
                                          <p:spTgt spid="327"/>
                                        </p:tgtEl>
                                        <p:attrNameLst>
                                          <p:attrName>fill.on</p:attrName>
                                        </p:attrNameLst>
                                      </p:cBhvr>
                                      <p:to>
                                        <p:strVal val="true"/>
                                      </p:to>
                                    </p:set>
                                  </p:childTnLst>
                                </p:cTn>
                              </p:par>
                              <p:par>
                                <p:cTn id="296" presetID="1" presetClass="emph" presetSubtype="2" fill="hold" nodeType="withEffect">
                                  <p:stCondLst>
                                    <p:cond delay="0"/>
                                  </p:stCondLst>
                                  <p:childTnLst>
                                    <p:animClr clrSpc="rgb" dir="cw">
                                      <p:cBhvr>
                                        <p:cTn id="297" dur="500" fill="hold"/>
                                        <p:tgtEl>
                                          <p:spTgt spid="328"/>
                                        </p:tgtEl>
                                        <p:attrNameLst>
                                          <p:attrName>fillcolor</p:attrName>
                                        </p:attrNameLst>
                                      </p:cBhvr>
                                      <p:to>
                                        <a:srgbClr val="5B823E"/>
                                      </p:to>
                                    </p:animClr>
                                    <p:set>
                                      <p:cBhvr>
                                        <p:cTn id="298" dur="500" fill="hold"/>
                                        <p:tgtEl>
                                          <p:spTgt spid="328"/>
                                        </p:tgtEl>
                                        <p:attrNameLst>
                                          <p:attrName>fill.type</p:attrName>
                                        </p:attrNameLst>
                                      </p:cBhvr>
                                      <p:to>
                                        <p:strVal val="solid"/>
                                      </p:to>
                                    </p:set>
                                    <p:set>
                                      <p:cBhvr>
                                        <p:cTn id="299" dur="500" fill="hold"/>
                                        <p:tgtEl>
                                          <p:spTgt spid="328"/>
                                        </p:tgtEl>
                                        <p:attrNameLst>
                                          <p:attrName>fill.on</p:attrName>
                                        </p:attrNameLst>
                                      </p:cBhvr>
                                      <p:to>
                                        <p:strVal val="true"/>
                                      </p:to>
                                    </p:set>
                                  </p:childTnLst>
                                </p:cTn>
                              </p:par>
                              <p:par>
                                <p:cTn id="300" presetID="1" presetClass="emph" presetSubtype="2" fill="hold" nodeType="withEffect">
                                  <p:stCondLst>
                                    <p:cond delay="0"/>
                                  </p:stCondLst>
                                  <p:childTnLst>
                                    <p:animClr clrSpc="rgb" dir="cw">
                                      <p:cBhvr>
                                        <p:cTn id="301" dur="500" fill="hold"/>
                                        <p:tgtEl>
                                          <p:spTgt spid="329"/>
                                        </p:tgtEl>
                                        <p:attrNameLst>
                                          <p:attrName>fillcolor</p:attrName>
                                        </p:attrNameLst>
                                      </p:cBhvr>
                                      <p:to>
                                        <a:srgbClr val="5B823E"/>
                                      </p:to>
                                    </p:animClr>
                                    <p:set>
                                      <p:cBhvr>
                                        <p:cTn id="302" dur="500" fill="hold"/>
                                        <p:tgtEl>
                                          <p:spTgt spid="329"/>
                                        </p:tgtEl>
                                        <p:attrNameLst>
                                          <p:attrName>fill.type</p:attrName>
                                        </p:attrNameLst>
                                      </p:cBhvr>
                                      <p:to>
                                        <p:strVal val="solid"/>
                                      </p:to>
                                    </p:set>
                                    <p:set>
                                      <p:cBhvr>
                                        <p:cTn id="303" dur="500" fill="hold"/>
                                        <p:tgtEl>
                                          <p:spTgt spid="329"/>
                                        </p:tgtEl>
                                        <p:attrNameLst>
                                          <p:attrName>fill.on</p:attrName>
                                        </p:attrNameLst>
                                      </p:cBhvr>
                                      <p:to>
                                        <p:strVal val="true"/>
                                      </p:to>
                                    </p:set>
                                  </p:childTnLst>
                                </p:cTn>
                              </p:par>
                              <p:par>
                                <p:cTn id="304" presetID="1" presetClass="emph" presetSubtype="2" fill="hold" nodeType="withEffect">
                                  <p:stCondLst>
                                    <p:cond delay="0"/>
                                  </p:stCondLst>
                                  <p:childTnLst>
                                    <p:animClr clrSpc="rgb" dir="cw">
                                      <p:cBhvr>
                                        <p:cTn id="305" dur="500" fill="hold"/>
                                        <p:tgtEl>
                                          <p:spTgt spid="330"/>
                                        </p:tgtEl>
                                        <p:attrNameLst>
                                          <p:attrName>fillcolor</p:attrName>
                                        </p:attrNameLst>
                                      </p:cBhvr>
                                      <p:to>
                                        <a:srgbClr val="5B823E"/>
                                      </p:to>
                                    </p:animClr>
                                    <p:set>
                                      <p:cBhvr>
                                        <p:cTn id="306" dur="500" fill="hold"/>
                                        <p:tgtEl>
                                          <p:spTgt spid="330"/>
                                        </p:tgtEl>
                                        <p:attrNameLst>
                                          <p:attrName>fill.type</p:attrName>
                                        </p:attrNameLst>
                                      </p:cBhvr>
                                      <p:to>
                                        <p:strVal val="solid"/>
                                      </p:to>
                                    </p:set>
                                    <p:set>
                                      <p:cBhvr>
                                        <p:cTn id="307" dur="500" fill="hold"/>
                                        <p:tgtEl>
                                          <p:spTgt spid="330"/>
                                        </p:tgtEl>
                                        <p:attrNameLst>
                                          <p:attrName>fill.on</p:attrName>
                                        </p:attrNameLst>
                                      </p:cBhvr>
                                      <p:to>
                                        <p:strVal val="true"/>
                                      </p:to>
                                    </p:set>
                                  </p:childTnLst>
                                </p:cTn>
                              </p:par>
                              <p:par>
                                <p:cTn id="308" presetID="1" presetClass="emph" presetSubtype="2" fill="hold" nodeType="withEffect">
                                  <p:stCondLst>
                                    <p:cond delay="0"/>
                                  </p:stCondLst>
                                  <p:childTnLst>
                                    <p:animClr clrSpc="rgb" dir="cw">
                                      <p:cBhvr>
                                        <p:cTn id="309" dur="500" fill="hold"/>
                                        <p:tgtEl>
                                          <p:spTgt spid="331"/>
                                        </p:tgtEl>
                                        <p:attrNameLst>
                                          <p:attrName>fillcolor</p:attrName>
                                        </p:attrNameLst>
                                      </p:cBhvr>
                                      <p:to>
                                        <a:srgbClr val="5B823E"/>
                                      </p:to>
                                    </p:animClr>
                                    <p:set>
                                      <p:cBhvr>
                                        <p:cTn id="310" dur="500" fill="hold"/>
                                        <p:tgtEl>
                                          <p:spTgt spid="331"/>
                                        </p:tgtEl>
                                        <p:attrNameLst>
                                          <p:attrName>fill.type</p:attrName>
                                        </p:attrNameLst>
                                      </p:cBhvr>
                                      <p:to>
                                        <p:strVal val="solid"/>
                                      </p:to>
                                    </p:set>
                                    <p:set>
                                      <p:cBhvr>
                                        <p:cTn id="311" dur="500" fill="hold"/>
                                        <p:tgtEl>
                                          <p:spTgt spid="331"/>
                                        </p:tgtEl>
                                        <p:attrNameLst>
                                          <p:attrName>fill.on</p:attrName>
                                        </p:attrNameLst>
                                      </p:cBhvr>
                                      <p:to>
                                        <p:strVal val="true"/>
                                      </p:to>
                                    </p:set>
                                  </p:childTnLst>
                                </p:cTn>
                              </p:par>
                              <p:par>
                                <p:cTn id="312" presetID="1" presetClass="emph" presetSubtype="2" fill="hold" nodeType="withEffect">
                                  <p:stCondLst>
                                    <p:cond delay="0"/>
                                  </p:stCondLst>
                                  <p:childTnLst>
                                    <p:animClr clrSpc="rgb" dir="cw">
                                      <p:cBhvr>
                                        <p:cTn id="313" dur="500" fill="hold"/>
                                        <p:tgtEl>
                                          <p:spTgt spid="333"/>
                                        </p:tgtEl>
                                        <p:attrNameLst>
                                          <p:attrName>fillcolor</p:attrName>
                                        </p:attrNameLst>
                                      </p:cBhvr>
                                      <p:to>
                                        <a:srgbClr val="5B823E"/>
                                      </p:to>
                                    </p:animClr>
                                    <p:set>
                                      <p:cBhvr>
                                        <p:cTn id="314" dur="500" fill="hold"/>
                                        <p:tgtEl>
                                          <p:spTgt spid="333"/>
                                        </p:tgtEl>
                                        <p:attrNameLst>
                                          <p:attrName>fill.type</p:attrName>
                                        </p:attrNameLst>
                                      </p:cBhvr>
                                      <p:to>
                                        <p:strVal val="solid"/>
                                      </p:to>
                                    </p:set>
                                    <p:set>
                                      <p:cBhvr>
                                        <p:cTn id="315" dur="500" fill="hold"/>
                                        <p:tgtEl>
                                          <p:spTgt spid="333"/>
                                        </p:tgtEl>
                                        <p:attrNameLst>
                                          <p:attrName>fill.on</p:attrName>
                                        </p:attrNameLst>
                                      </p:cBhvr>
                                      <p:to>
                                        <p:strVal val="true"/>
                                      </p:to>
                                    </p:set>
                                  </p:childTnLst>
                                </p:cTn>
                              </p:par>
                              <p:par>
                                <p:cTn id="316" presetID="1" presetClass="emph" presetSubtype="2" fill="hold" nodeType="withEffect">
                                  <p:stCondLst>
                                    <p:cond delay="0"/>
                                  </p:stCondLst>
                                  <p:childTnLst>
                                    <p:animClr clrSpc="rgb" dir="cw">
                                      <p:cBhvr>
                                        <p:cTn id="317" dur="500" fill="hold"/>
                                        <p:tgtEl>
                                          <p:spTgt spid="336"/>
                                        </p:tgtEl>
                                        <p:attrNameLst>
                                          <p:attrName>fillcolor</p:attrName>
                                        </p:attrNameLst>
                                      </p:cBhvr>
                                      <p:to>
                                        <a:srgbClr val="5B823E"/>
                                      </p:to>
                                    </p:animClr>
                                    <p:set>
                                      <p:cBhvr>
                                        <p:cTn id="318" dur="500" fill="hold"/>
                                        <p:tgtEl>
                                          <p:spTgt spid="336"/>
                                        </p:tgtEl>
                                        <p:attrNameLst>
                                          <p:attrName>fill.type</p:attrName>
                                        </p:attrNameLst>
                                      </p:cBhvr>
                                      <p:to>
                                        <p:strVal val="solid"/>
                                      </p:to>
                                    </p:set>
                                    <p:set>
                                      <p:cBhvr>
                                        <p:cTn id="319" dur="500" fill="hold"/>
                                        <p:tgtEl>
                                          <p:spTgt spid="336"/>
                                        </p:tgtEl>
                                        <p:attrNameLst>
                                          <p:attrName>fill.on</p:attrName>
                                        </p:attrNameLst>
                                      </p:cBhvr>
                                      <p:to>
                                        <p:strVal val="true"/>
                                      </p:to>
                                    </p:set>
                                  </p:childTnLst>
                                </p:cTn>
                              </p:par>
                              <p:par>
                                <p:cTn id="320" presetID="1" presetClass="emph" presetSubtype="2" fill="hold" nodeType="withEffect">
                                  <p:stCondLst>
                                    <p:cond delay="0"/>
                                  </p:stCondLst>
                                  <p:childTnLst>
                                    <p:animClr clrSpc="rgb" dir="cw">
                                      <p:cBhvr>
                                        <p:cTn id="321" dur="500" fill="hold"/>
                                        <p:tgtEl>
                                          <p:spTgt spid="291"/>
                                        </p:tgtEl>
                                        <p:attrNameLst>
                                          <p:attrName>fillcolor</p:attrName>
                                        </p:attrNameLst>
                                      </p:cBhvr>
                                      <p:to>
                                        <a:schemeClr val="accent2"/>
                                      </p:to>
                                    </p:animClr>
                                    <p:set>
                                      <p:cBhvr>
                                        <p:cTn id="322" dur="500" fill="hold"/>
                                        <p:tgtEl>
                                          <p:spTgt spid="291"/>
                                        </p:tgtEl>
                                        <p:attrNameLst>
                                          <p:attrName>fill.type</p:attrName>
                                        </p:attrNameLst>
                                      </p:cBhvr>
                                      <p:to>
                                        <p:strVal val="solid"/>
                                      </p:to>
                                    </p:set>
                                    <p:set>
                                      <p:cBhvr>
                                        <p:cTn id="323" dur="500" fill="hold"/>
                                        <p:tgtEl>
                                          <p:spTgt spid="291"/>
                                        </p:tgtEl>
                                        <p:attrNameLst>
                                          <p:attrName>fill.on</p:attrName>
                                        </p:attrNameLst>
                                      </p:cBhvr>
                                      <p:to>
                                        <p:strVal val="true"/>
                                      </p:to>
                                    </p:set>
                                  </p:childTnLst>
                                </p:cTn>
                              </p:par>
                              <p:par>
                                <p:cTn id="324" presetID="1" presetClass="emph" presetSubtype="2" fill="hold" nodeType="withEffect">
                                  <p:stCondLst>
                                    <p:cond delay="0"/>
                                  </p:stCondLst>
                                  <p:childTnLst>
                                    <p:animClr clrSpc="rgb" dir="cw">
                                      <p:cBhvr>
                                        <p:cTn id="325" dur="500" fill="hold"/>
                                        <p:tgtEl>
                                          <p:spTgt spid="286"/>
                                        </p:tgtEl>
                                        <p:attrNameLst>
                                          <p:attrName>fillcolor</p:attrName>
                                        </p:attrNameLst>
                                      </p:cBhvr>
                                      <p:to>
                                        <a:schemeClr val="accent2"/>
                                      </p:to>
                                    </p:animClr>
                                    <p:set>
                                      <p:cBhvr>
                                        <p:cTn id="326" dur="500" fill="hold"/>
                                        <p:tgtEl>
                                          <p:spTgt spid="286"/>
                                        </p:tgtEl>
                                        <p:attrNameLst>
                                          <p:attrName>fill.type</p:attrName>
                                        </p:attrNameLst>
                                      </p:cBhvr>
                                      <p:to>
                                        <p:strVal val="solid"/>
                                      </p:to>
                                    </p:set>
                                    <p:set>
                                      <p:cBhvr>
                                        <p:cTn id="327" dur="500" fill="hold"/>
                                        <p:tgtEl>
                                          <p:spTgt spid="286"/>
                                        </p:tgtEl>
                                        <p:attrNameLst>
                                          <p:attrName>fill.on</p:attrName>
                                        </p:attrNameLst>
                                      </p:cBhvr>
                                      <p:to>
                                        <p:strVal val="true"/>
                                      </p:to>
                                    </p:set>
                                  </p:childTnLst>
                                </p:cTn>
                              </p:par>
                              <p:par>
                                <p:cTn id="328" presetID="1" presetClass="emph" presetSubtype="2" fill="hold" nodeType="withEffect">
                                  <p:stCondLst>
                                    <p:cond delay="0"/>
                                  </p:stCondLst>
                                  <p:childTnLst>
                                    <p:animClr clrSpc="rgb" dir="cw">
                                      <p:cBhvr>
                                        <p:cTn id="329" dur="500" fill="hold"/>
                                        <p:tgtEl>
                                          <p:spTgt spid="290"/>
                                        </p:tgtEl>
                                        <p:attrNameLst>
                                          <p:attrName>fillcolor</p:attrName>
                                        </p:attrNameLst>
                                      </p:cBhvr>
                                      <p:to>
                                        <a:schemeClr val="accent2"/>
                                      </p:to>
                                    </p:animClr>
                                    <p:set>
                                      <p:cBhvr>
                                        <p:cTn id="330" dur="500" fill="hold"/>
                                        <p:tgtEl>
                                          <p:spTgt spid="290"/>
                                        </p:tgtEl>
                                        <p:attrNameLst>
                                          <p:attrName>fill.type</p:attrName>
                                        </p:attrNameLst>
                                      </p:cBhvr>
                                      <p:to>
                                        <p:strVal val="solid"/>
                                      </p:to>
                                    </p:set>
                                    <p:set>
                                      <p:cBhvr>
                                        <p:cTn id="331" dur="500" fill="hold"/>
                                        <p:tgtEl>
                                          <p:spTgt spid="290"/>
                                        </p:tgtEl>
                                        <p:attrNameLst>
                                          <p:attrName>fill.on</p:attrName>
                                        </p:attrNameLst>
                                      </p:cBhvr>
                                      <p:to>
                                        <p:strVal val="true"/>
                                      </p:to>
                                    </p:set>
                                  </p:childTnLst>
                                </p:cTn>
                              </p:par>
                              <p:par>
                                <p:cTn id="332" presetID="1" presetClass="emph" presetSubtype="2" fill="hold" nodeType="withEffect">
                                  <p:stCondLst>
                                    <p:cond delay="0"/>
                                  </p:stCondLst>
                                  <p:childTnLst>
                                    <p:animClr clrSpc="rgb" dir="cw">
                                      <p:cBhvr>
                                        <p:cTn id="333" dur="500" fill="hold"/>
                                        <p:tgtEl>
                                          <p:spTgt spid="280"/>
                                        </p:tgtEl>
                                        <p:attrNameLst>
                                          <p:attrName>fillcolor</p:attrName>
                                        </p:attrNameLst>
                                      </p:cBhvr>
                                      <p:to>
                                        <a:schemeClr val="accent2"/>
                                      </p:to>
                                    </p:animClr>
                                    <p:set>
                                      <p:cBhvr>
                                        <p:cTn id="334" dur="500" fill="hold"/>
                                        <p:tgtEl>
                                          <p:spTgt spid="280"/>
                                        </p:tgtEl>
                                        <p:attrNameLst>
                                          <p:attrName>fill.type</p:attrName>
                                        </p:attrNameLst>
                                      </p:cBhvr>
                                      <p:to>
                                        <p:strVal val="solid"/>
                                      </p:to>
                                    </p:set>
                                    <p:set>
                                      <p:cBhvr>
                                        <p:cTn id="335" dur="500" fill="hold"/>
                                        <p:tgtEl>
                                          <p:spTgt spid="280"/>
                                        </p:tgtEl>
                                        <p:attrNameLst>
                                          <p:attrName>fill.on</p:attrName>
                                        </p:attrNameLst>
                                      </p:cBhvr>
                                      <p:to>
                                        <p:strVal val="true"/>
                                      </p:to>
                                    </p:set>
                                  </p:childTnLst>
                                </p:cTn>
                              </p:par>
                              <p:par>
                                <p:cTn id="336" presetID="1" presetClass="emph" presetSubtype="2" fill="hold" nodeType="withEffect">
                                  <p:stCondLst>
                                    <p:cond delay="0"/>
                                  </p:stCondLst>
                                  <p:childTnLst>
                                    <p:animClr clrSpc="rgb" dir="cw">
                                      <p:cBhvr>
                                        <p:cTn id="337" dur="500" fill="hold"/>
                                        <p:tgtEl>
                                          <p:spTgt spid="292"/>
                                        </p:tgtEl>
                                        <p:attrNameLst>
                                          <p:attrName>fillcolor</p:attrName>
                                        </p:attrNameLst>
                                      </p:cBhvr>
                                      <p:to>
                                        <a:schemeClr val="accent2"/>
                                      </p:to>
                                    </p:animClr>
                                    <p:set>
                                      <p:cBhvr>
                                        <p:cTn id="338" dur="500" fill="hold"/>
                                        <p:tgtEl>
                                          <p:spTgt spid="292"/>
                                        </p:tgtEl>
                                        <p:attrNameLst>
                                          <p:attrName>fill.type</p:attrName>
                                        </p:attrNameLst>
                                      </p:cBhvr>
                                      <p:to>
                                        <p:strVal val="solid"/>
                                      </p:to>
                                    </p:set>
                                    <p:set>
                                      <p:cBhvr>
                                        <p:cTn id="339" dur="500" fill="hold"/>
                                        <p:tgtEl>
                                          <p:spTgt spid="292"/>
                                        </p:tgtEl>
                                        <p:attrNameLst>
                                          <p:attrName>fill.on</p:attrName>
                                        </p:attrNameLst>
                                      </p:cBhvr>
                                      <p:to>
                                        <p:strVal val="true"/>
                                      </p:to>
                                    </p:set>
                                  </p:childTnLst>
                                </p:cTn>
                              </p:par>
                              <p:par>
                                <p:cTn id="340" presetID="1" presetClass="emph" presetSubtype="2" fill="hold" nodeType="withEffect">
                                  <p:stCondLst>
                                    <p:cond delay="0"/>
                                  </p:stCondLst>
                                  <p:childTnLst>
                                    <p:animClr clrSpc="rgb" dir="cw">
                                      <p:cBhvr>
                                        <p:cTn id="341" dur="500" fill="hold"/>
                                        <p:tgtEl>
                                          <p:spTgt spid="285"/>
                                        </p:tgtEl>
                                        <p:attrNameLst>
                                          <p:attrName>fillcolor</p:attrName>
                                        </p:attrNameLst>
                                      </p:cBhvr>
                                      <p:to>
                                        <a:schemeClr val="accent2"/>
                                      </p:to>
                                    </p:animClr>
                                    <p:set>
                                      <p:cBhvr>
                                        <p:cTn id="342" dur="500" fill="hold"/>
                                        <p:tgtEl>
                                          <p:spTgt spid="285"/>
                                        </p:tgtEl>
                                        <p:attrNameLst>
                                          <p:attrName>fill.type</p:attrName>
                                        </p:attrNameLst>
                                      </p:cBhvr>
                                      <p:to>
                                        <p:strVal val="solid"/>
                                      </p:to>
                                    </p:set>
                                    <p:set>
                                      <p:cBhvr>
                                        <p:cTn id="343" dur="500" fill="hold"/>
                                        <p:tgtEl>
                                          <p:spTgt spid="285"/>
                                        </p:tgtEl>
                                        <p:attrNameLst>
                                          <p:attrName>fill.on</p:attrName>
                                        </p:attrNameLst>
                                      </p:cBhvr>
                                      <p:to>
                                        <p:strVal val="true"/>
                                      </p:to>
                                    </p:set>
                                  </p:childTnLst>
                                </p:cTn>
                              </p:par>
                            </p:childTnLst>
                          </p:cTn>
                        </p:par>
                      </p:childTnLst>
                    </p:cTn>
                  </p:par>
                  <p:par>
                    <p:cTn id="344" fill="hold">
                      <p:stCondLst>
                        <p:cond delay="indefinite"/>
                      </p:stCondLst>
                      <p:childTnLst>
                        <p:par>
                          <p:cTn id="345" fill="hold">
                            <p:stCondLst>
                              <p:cond delay="0"/>
                            </p:stCondLst>
                            <p:childTnLst>
                              <p:par>
                                <p:cTn id="346" presetID="0" presetClass="path" presetSubtype="0" accel="50000" decel="50000" fill="hold" grpId="1" nodeType="clickEffect">
                                  <p:stCondLst>
                                    <p:cond delay="0"/>
                                  </p:stCondLst>
                                  <p:childTnLst>
                                    <p:animMotion origin="layout" path="M 1.38889E-6 2.96296E-6 L 0.05833 -0.025 " pathEditMode="relative" rAng="0" ptsTypes="AA">
                                      <p:cBhvr>
                                        <p:cTn id="347" dur="2000" fill="hold"/>
                                        <p:tgtEl>
                                          <p:spTgt spid="277"/>
                                        </p:tgtEl>
                                        <p:attrNameLst>
                                          <p:attrName>ppt_x</p:attrName>
                                          <p:attrName>ppt_y</p:attrName>
                                        </p:attrNameLst>
                                      </p:cBhvr>
                                      <p:rCtr x="29" y="-13"/>
                                    </p:animMotion>
                                  </p:childTnLst>
                                </p:cTn>
                              </p:par>
                              <p:par>
                                <p:cTn id="348" presetID="6" presetClass="emph" presetSubtype="0" fill="hold" grpId="2" nodeType="withEffect">
                                  <p:stCondLst>
                                    <p:cond delay="0"/>
                                  </p:stCondLst>
                                  <p:childTnLst>
                                    <p:animScale>
                                      <p:cBhvr>
                                        <p:cTn id="349" dur="2000" fill="hold"/>
                                        <p:tgtEl>
                                          <p:spTgt spid="277"/>
                                        </p:tgtEl>
                                      </p:cBhvr>
                                      <p:by x="75000" y="75000"/>
                                    </p:animScale>
                                  </p:childTnLst>
                                </p:cTn>
                              </p:par>
                              <p:par>
                                <p:cTn id="350" presetID="0" presetClass="path" presetSubtype="0" accel="50000" decel="50000" fill="hold" grpId="1" nodeType="withEffect">
                                  <p:stCondLst>
                                    <p:cond delay="0"/>
                                  </p:stCondLst>
                                  <p:childTnLst>
                                    <p:animMotion origin="layout" path="M 4.72222E-6 1.85185E-6 L -0.06789 0.08356 " pathEditMode="relative" rAng="0" ptsTypes="AA">
                                      <p:cBhvr>
                                        <p:cTn id="351" dur="2000" fill="hold"/>
                                        <p:tgtEl>
                                          <p:spTgt spid="278"/>
                                        </p:tgtEl>
                                        <p:attrNameLst>
                                          <p:attrName>ppt_x</p:attrName>
                                          <p:attrName>ppt_y</p:attrName>
                                        </p:attrNameLst>
                                      </p:cBhvr>
                                      <p:rCtr x="-34" y="42"/>
                                    </p:animMotion>
                                  </p:childTnLst>
                                </p:cTn>
                              </p:par>
                              <p:par>
                                <p:cTn id="352" presetID="6" presetClass="emph" presetSubtype="0" fill="hold" grpId="2" nodeType="withEffect">
                                  <p:stCondLst>
                                    <p:cond delay="0"/>
                                  </p:stCondLst>
                                  <p:childTnLst>
                                    <p:animScale>
                                      <p:cBhvr>
                                        <p:cTn id="353" dur="2000" fill="hold"/>
                                        <p:tgtEl>
                                          <p:spTgt spid="278"/>
                                        </p:tgtEl>
                                      </p:cBhvr>
                                      <p:by x="50000" y="100000"/>
                                    </p:animScale>
                                  </p:childTnLst>
                                </p:cTn>
                              </p:par>
                              <p:par>
                                <p:cTn id="354" presetID="6" presetClass="emph" presetSubtype="0" fill="hold" grpId="1" nodeType="withEffect">
                                  <p:stCondLst>
                                    <p:cond delay="0"/>
                                  </p:stCondLst>
                                  <p:childTnLst>
                                    <p:animScale>
                                      <p:cBhvr>
                                        <p:cTn id="355" dur="2000" fill="hold"/>
                                        <p:tgtEl>
                                          <p:spTgt spid="279"/>
                                        </p:tgtEl>
                                      </p:cBhvr>
                                      <p:by x="50000" y="100000"/>
                                    </p:animScale>
                                  </p:childTnLst>
                                </p:cTn>
                              </p:par>
                              <p:par>
                                <p:cTn id="356" presetID="6" presetClass="emph" presetSubtype="0" fill="hold" grpId="2" nodeType="withEffect">
                                  <p:stCondLst>
                                    <p:cond delay="0"/>
                                  </p:stCondLst>
                                  <p:childTnLst>
                                    <p:animScale>
                                      <p:cBhvr>
                                        <p:cTn id="357" dur="2000" fill="hold"/>
                                        <p:tgtEl>
                                          <p:spTgt spid="279"/>
                                        </p:tgtEl>
                                      </p:cBhvr>
                                      <p:by x="100000" y="110000"/>
                                    </p:animScale>
                                  </p:childTnLst>
                                </p:cTn>
                              </p:par>
                              <p:par>
                                <p:cTn id="358" presetID="0" presetClass="path" presetSubtype="0" accel="50000" decel="50000" fill="hold" grpId="3" nodeType="withEffect">
                                  <p:stCondLst>
                                    <p:cond delay="0"/>
                                  </p:stCondLst>
                                  <p:childTnLst>
                                    <p:animMotion origin="layout" path="M -2.77778E-7 -4.81481E-6 L -0.00729 -0.07777 " pathEditMode="relative" rAng="0" ptsTypes="AA">
                                      <p:cBhvr>
                                        <p:cTn id="359" dur="2000" fill="hold"/>
                                        <p:tgtEl>
                                          <p:spTgt spid="279"/>
                                        </p:tgtEl>
                                        <p:attrNameLst>
                                          <p:attrName>ppt_x</p:attrName>
                                          <p:attrName>ppt_y</p:attrName>
                                        </p:attrNameLst>
                                      </p:cBhvr>
                                      <p:rCtr x="-4" y="-39"/>
                                    </p:animMotion>
                                  </p:childTnLst>
                                </p:cTn>
                              </p:par>
                            </p:childTnLst>
                          </p:cTn>
                        </p:par>
                      </p:childTnLst>
                    </p:cTn>
                  </p:par>
                  <p:par>
                    <p:cTn id="360" fill="hold">
                      <p:stCondLst>
                        <p:cond delay="indefinite"/>
                      </p:stCondLst>
                      <p:childTnLst>
                        <p:par>
                          <p:cTn id="361" fill="hold">
                            <p:stCondLst>
                              <p:cond delay="0"/>
                            </p:stCondLst>
                            <p:childTnLst>
                              <p:par>
                                <p:cTn id="362" presetID="1" presetClass="emph" presetSubtype="2" fill="hold" nodeType="clickEffect">
                                  <p:stCondLst>
                                    <p:cond delay="0"/>
                                  </p:stCondLst>
                                  <p:childTnLst>
                                    <p:animClr clrSpc="rgb" dir="cw">
                                      <p:cBhvr>
                                        <p:cTn id="363" dur="500" fill="hold"/>
                                        <p:tgtEl>
                                          <p:spTgt spid="280"/>
                                        </p:tgtEl>
                                        <p:attrNameLst>
                                          <p:attrName>fillcolor</p:attrName>
                                        </p:attrNameLst>
                                      </p:cBhvr>
                                      <p:to>
                                        <a:schemeClr val="accent2"/>
                                      </p:to>
                                    </p:animClr>
                                    <p:set>
                                      <p:cBhvr>
                                        <p:cTn id="364" dur="500" fill="hold"/>
                                        <p:tgtEl>
                                          <p:spTgt spid="280"/>
                                        </p:tgtEl>
                                        <p:attrNameLst>
                                          <p:attrName>fill.type</p:attrName>
                                        </p:attrNameLst>
                                      </p:cBhvr>
                                      <p:to>
                                        <p:strVal val="solid"/>
                                      </p:to>
                                    </p:set>
                                    <p:set>
                                      <p:cBhvr>
                                        <p:cTn id="365" dur="500" fill="hold"/>
                                        <p:tgtEl>
                                          <p:spTgt spid="280"/>
                                        </p:tgtEl>
                                        <p:attrNameLst>
                                          <p:attrName>fill.on</p:attrName>
                                        </p:attrNameLst>
                                      </p:cBhvr>
                                      <p:to>
                                        <p:strVal val="true"/>
                                      </p:to>
                                    </p:set>
                                  </p:childTnLst>
                                </p:cTn>
                              </p:par>
                              <p:par>
                                <p:cTn id="366" presetID="1" presetClass="emph" presetSubtype="2" fill="hold" nodeType="withEffect">
                                  <p:stCondLst>
                                    <p:cond delay="0"/>
                                  </p:stCondLst>
                                  <p:childTnLst>
                                    <p:animClr clrSpc="rgb" dir="cw">
                                      <p:cBhvr>
                                        <p:cTn id="367" dur="500" fill="hold"/>
                                        <p:tgtEl>
                                          <p:spTgt spid="281"/>
                                        </p:tgtEl>
                                        <p:attrNameLst>
                                          <p:attrName>fillcolor</p:attrName>
                                        </p:attrNameLst>
                                      </p:cBhvr>
                                      <p:to>
                                        <a:schemeClr val="accent2"/>
                                      </p:to>
                                    </p:animClr>
                                    <p:set>
                                      <p:cBhvr>
                                        <p:cTn id="368" dur="500" fill="hold"/>
                                        <p:tgtEl>
                                          <p:spTgt spid="281"/>
                                        </p:tgtEl>
                                        <p:attrNameLst>
                                          <p:attrName>fill.type</p:attrName>
                                        </p:attrNameLst>
                                      </p:cBhvr>
                                      <p:to>
                                        <p:strVal val="solid"/>
                                      </p:to>
                                    </p:set>
                                    <p:set>
                                      <p:cBhvr>
                                        <p:cTn id="369" dur="500" fill="hold"/>
                                        <p:tgtEl>
                                          <p:spTgt spid="281"/>
                                        </p:tgtEl>
                                        <p:attrNameLst>
                                          <p:attrName>fill.on</p:attrName>
                                        </p:attrNameLst>
                                      </p:cBhvr>
                                      <p:to>
                                        <p:strVal val="true"/>
                                      </p:to>
                                    </p:set>
                                  </p:childTnLst>
                                </p:cTn>
                              </p:par>
                              <p:par>
                                <p:cTn id="370" presetID="1" presetClass="emph" presetSubtype="2" fill="hold" nodeType="withEffect">
                                  <p:stCondLst>
                                    <p:cond delay="0"/>
                                  </p:stCondLst>
                                  <p:childTnLst>
                                    <p:animClr clrSpc="rgb" dir="cw">
                                      <p:cBhvr>
                                        <p:cTn id="371" dur="500" fill="hold"/>
                                        <p:tgtEl>
                                          <p:spTgt spid="282"/>
                                        </p:tgtEl>
                                        <p:attrNameLst>
                                          <p:attrName>fillcolor</p:attrName>
                                        </p:attrNameLst>
                                      </p:cBhvr>
                                      <p:to>
                                        <a:schemeClr val="accent2"/>
                                      </p:to>
                                    </p:animClr>
                                    <p:set>
                                      <p:cBhvr>
                                        <p:cTn id="372" dur="500" fill="hold"/>
                                        <p:tgtEl>
                                          <p:spTgt spid="282"/>
                                        </p:tgtEl>
                                        <p:attrNameLst>
                                          <p:attrName>fill.type</p:attrName>
                                        </p:attrNameLst>
                                      </p:cBhvr>
                                      <p:to>
                                        <p:strVal val="solid"/>
                                      </p:to>
                                    </p:set>
                                    <p:set>
                                      <p:cBhvr>
                                        <p:cTn id="373" dur="500" fill="hold"/>
                                        <p:tgtEl>
                                          <p:spTgt spid="282"/>
                                        </p:tgtEl>
                                        <p:attrNameLst>
                                          <p:attrName>fill.on</p:attrName>
                                        </p:attrNameLst>
                                      </p:cBhvr>
                                      <p:to>
                                        <p:strVal val="true"/>
                                      </p:to>
                                    </p:set>
                                  </p:childTnLst>
                                </p:cTn>
                              </p:par>
                              <p:par>
                                <p:cTn id="374" presetID="1" presetClass="emph" presetSubtype="2" fill="hold" nodeType="withEffect">
                                  <p:stCondLst>
                                    <p:cond delay="0"/>
                                  </p:stCondLst>
                                  <p:childTnLst>
                                    <p:animClr clrSpc="rgb" dir="cw">
                                      <p:cBhvr>
                                        <p:cTn id="375" dur="500" fill="hold"/>
                                        <p:tgtEl>
                                          <p:spTgt spid="283"/>
                                        </p:tgtEl>
                                        <p:attrNameLst>
                                          <p:attrName>fillcolor</p:attrName>
                                        </p:attrNameLst>
                                      </p:cBhvr>
                                      <p:to>
                                        <a:schemeClr val="accent2"/>
                                      </p:to>
                                    </p:animClr>
                                    <p:set>
                                      <p:cBhvr>
                                        <p:cTn id="376" dur="500" fill="hold"/>
                                        <p:tgtEl>
                                          <p:spTgt spid="283"/>
                                        </p:tgtEl>
                                        <p:attrNameLst>
                                          <p:attrName>fill.type</p:attrName>
                                        </p:attrNameLst>
                                      </p:cBhvr>
                                      <p:to>
                                        <p:strVal val="solid"/>
                                      </p:to>
                                    </p:set>
                                    <p:set>
                                      <p:cBhvr>
                                        <p:cTn id="377" dur="500" fill="hold"/>
                                        <p:tgtEl>
                                          <p:spTgt spid="283"/>
                                        </p:tgtEl>
                                        <p:attrNameLst>
                                          <p:attrName>fill.on</p:attrName>
                                        </p:attrNameLst>
                                      </p:cBhvr>
                                      <p:to>
                                        <p:strVal val="true"/>
                                      </p:to>
                                    </p:set>
                                  </p:childTnLst>
                                </p:cTn>
                              </p:par>
                              <p:par>
                                <p:cTn id="378" presetID="1" presetClass="emph" presetSubtype="2" fill="hold" nodeType="withEffect">
                                  <p:stCondLst>
                                    <p:cond delay="0"/>
                                  </p:stCondLst>
                                  <p:childTnLst>
                                    <p:animClr clrSpc="rgb" dir="cw">
                                      <p:cBhvr>
                                        <p:cTn id="379" dur="500" fill="hold"/>
                                        <p:tgtEl>
                                          <p:spTgt spid="284"/>
                                        </p:tgtEl>
                                        <p:attrNameLst>
                                          <p:attrName>fillcolor</p:attrName>
                                        </p:attrNameLst>
                                      </p:cBhvr>
                                      <p:to>
                                        <a:schemeClr val="accent2"/>
                                      </p:to>
                                    </p:animClr>
                                    <p:set>
                                      <p:cBhvr>
                                        <p:cTn id="380" dur="500" fill="hold"/>
                                        <p:tgtEl>
                                          <p:spTgt spid="284"/>
                                        </p:tgtEl>
                                        <p:attrNameLst>
                                          <p:attrName>fill.type</p:attrName>
                                        </p:attrNameLst>
                                      </p:cBhvr>
                                      <p:to>
                                        <p:strVal val="solid"/>
                                      </p:to>
                                    </p:set>
                                    <p:set>
                                      <p:cBhvr>
                                        <p:cTn id="381" dur="500" fill="hold"/>
                                        <p:tgtEl>
                                          <p:spTgt spid="284"/>
                                        </p:tgtEl>
                                        <p:attrNameLst>
                                          <p:attrName>fill.on</p:attrName>
                                        </p:attrNameLst>
                                      </p:cBhvr>
                                      <p:to>
                                        <p:strVal val="true"/>
                                      </p:to>
                                    </p:set>
                                  </p:childTnLst>
                                </p:cTn>
                              </p:par>
                              <p:par>
                                <p:cTn id="382" presetID="1" presetClass="emph" presetSubtype="2" fill="hold" nodeType="withEffect">
                                  <p:stCondLst>
                                    <p:cond delay="0"/>
                                  </p:stCondLst>
                                  <p:childTnLst>
                                    <p:animClr clrSpc="rgb" dir="cw">
                                      <p:cBhvr>
                                        <p:cTn id="383" dur="500" fill="hold"/>
                                        <p:tgtEl>
                                          <p:spTgt spid="285"/>
                                        </p:tgtEl>
                                        <p:attrNameLst>
                                          <p:attrName>fillcolor</p:attrName>
                                        </p:attrNameLst>
                                      </p:cBhvr>
                                      <p:to>
                                        <a:schemeClr val="accent2"/>
                                      </p:to>
                                    </p:animClr>
                                    <p:set>
                                      <p:cBhvr>
                                        <p:cTn id="384" dur="500" fill="hold"/>
                                        <p:tgtEl>
                                          <p:spTgt spid="285"/>
                                        </p:tgtEl>
                                        <p:attrNameLst>
                                          <p:attrName>fill.type</p:attrName>
                                        </p:attrNameLst>
                                      </p:cBhvr>
                                      <p:to>
                                        <p:strVal val="solid"/>
                                      </p:to>
                                    </p:set>
                                    <p:set>
                                      <p:cBhvr>
                                        <p:cTn id="385" dur="500" fill="hold"/>
                                        <p:tgtEl>
                                          <p:spTgt spid="285"/>
                                        </p:tgtEl>
                                        <p:attrNameLst>
                                          <p:attrName>fill.on</p:attrName>
                                        </p:attrNameLst>
                                      </p:cBhvr>
                                      <p:to>
                                        <p:strVal val="true"/>
                                      </p:to>
                                    </p:set>
                                  </p:childTnLst>
                                </p:cTn>
                              </p:par>
                              <p:par>
                                <p:cTn id="386" presetID="1" presetClass="emph" presetSubtype="2" fill="hold" nodeType="withEffect">
                                  <p:stCondLst>
                                    <p:cond delay="0"/>
                                  </p:stCondLst>
                                  <p:childTnLst>
                                    <p:animClr clrSpc="rgb" dir="cw">
                                      <p:cBhvr>
                                        <p:cTn id="387" dur="500" fill="hold"/>
                                        <p:tgtEl>
                                          <p:spTgt spid="286"/>
                                        </p:tgtEl>
                                        <p:attrNameLst>
                                          <p:attrName>fillcolor</p:attrName>
                                        </p:attrNameLst>
                                      </p:cBhvr>
                                      <p:to>
                                        <a:schemeClr val="accent2"/>
                                      </p:to>
                                    </p:animClr>
                                    <p:set>
                                      <p:cBhvr>
                                        <p:cTn id="388" dur="500" fill="hold"/>
                                        <p:tgtEl>
                                          <p:spTgt spid="286"/>
                                        </p:tgtEl>
                                        <p:attrNameLst>
                                          <p:attrName>fill.type</p:attrName>
                                        </p:attrNameLst>
                                      </p:cBhvr>
                                      <p:to>
                                        <p:strVal val="solid"/>
                                      </p:to>
                                    </p:set>
                                    <p:set>
                                      <p:cBhvr>
                                        <p:cTn id="389" dur="500" fill="hold"/>
                                        <p:tgtEl>
                                          <p:spTgt spid="286"/>
                                        </p:tgtEl>
                                        <p:attrNameLst>
                                          <p:attrName>fill.on</p:attrName>
                                        </p:attrNameLst>
                                      </p:cBhvr>
                                      <p:to>
                                        <p:strVal val="true"/>
                                      </p:to>
                                    </p:set>
                                  </p:childTnLst>
                                </p:cTn>
                              </p:par>
                              <p:par>
                                <p:cTn id="390" presetID="1" presetClass="emph" presetSubtype="2" fill="hold" nodeType="withEffect">
                                  <p:stCondLst>
                                    <p:cond delay="0"/>
                                  </p:stCondLst>
                                  <p:childTnLst>
                                    <p:animClr clrSpc="rgb" dir="cw">
                                      <p:cBhvr>
                                        <p:cTn id="391" dur="500" fill="hold"/>
                                        <p:tgtEl>
                                          <p:spTgt spid="287"/>
                                        </p:tgtEl>
                                        <p:attrNameLst>
                                          <p:attrName>fillcolor</p:attrName>
                                        </p:attrNameLst>
                                      </p:cBhvr>
                                      <p:to>
                                        <a:schemeClr val="accent2"/>
                                      </p:to>
                                    </p:animClr>
                                    <p:set>
                                      <p:cBhvr>
                                        <p:cTn id="392" dur="500" fill="hold"/>
                                        <p:tgtEl>
                                          <p:spTgt spid="287"/>
                                        </p:tgtEl>
                                        <p:attrNameLst>
                                          <p:attrName>fill.type</p:attrName>
                                        </p:attrNameLst>
                                      </p:cBhvr>
                                      <p:to>
                                        <p:strVal val="solid"/>
                                      </p:to>
                                    </p:set>
                                    <p:set>
                                      <p:cBhvr>
                                        <p:cTn id="393" dur="500" fill="hold"/>
                                        <p:tgtEl>
                                          <p:spTgt spid="287"/>
                                        </p:tgtEl>
                                        <p:attrNameLst>
                                          <p:attrName>fill.on</p:attrName>
                                        </p:attrNameLst>
                                      </p:cBhvr>
                                      <p:to>
                                        <p:strVal val="true"/>
                                      </p:to>
                                    </p:set>
                                  </p:childTnLst>
                                </p:cTn>
                              </p:par>
                              <p:par>
                                <p:cTn id="394" presetID="1" presetClass="emph" presetSubtype="2" fill="hold" nodeType="withEffect">
                                  <p:stCondLst>
                                    <p:cond delay="0"/>
                                  </p:stCondLst>
                                  <p:childTnLst>
                                    <p:animClr clrSpc="rgb" dir="cw">
                                      <p:cBhvr>
                                        <p:cTn id="395" dur="500" fill="hold"/>
                                        <p:tgtEl>
                                          <p:spTgt spid="288"/>
                                        </p:tgtEl>
                                        <p:attrNameLst>
                                          <p:attrName>fillcolor</p:attrName>
                                        </p:attrNameLst>
                                      </p:cBhvr>
                                      <p:to>
                                        <a:schemeClr val="accent2"/>
                                      </p:to>
                                    </p:animClr>
                                    <p:set>
                                      <p:cBhvr>
                                        <p:cTn id="396" dur="500" fill="hold"/>
                                        <p:tgtEl>
                                          <p:spTgt spid="288"/>
                                        </p:tgtEl>
                                        <p:attrNameLst>
                                          <p:attrName>fill.type</p:attrName>
                                        </p:attrNameLst>
                                      </p:cBhvr>
                                      <p:to>
                                        <p:strVal val="solid"/>
                                      </p:to>
                                    </p:set>
                                    <p:set>
                                      <p:cBhvr>
                                        <p:cTn id="397" dur="500" fill="hold"/>
                                        <p:tgtEl>
                                          <p:spTgt spid="288"/>
                                        </p:tgtEl>
                                        <p:attrNameLst>
                                          <p:attrName>fill.on</p:attrName>
                                        </p:attrNameLst>
                                      </p:cBhvr>
                                      <p:to>
                                        <p:strVal val="true"/>
                                      </p:to>
                                    </p:set>
                                  </p:childTnLst>
                                </p:cTn>
                              </p:par>
                              <p:par>
                                <p:cTn id="398" presetID="1" presetClass="emph" presetSubtype="2" fill="hold" nodeType="withEffect">
                                  <p:stCondLst>
                                    <p:cond delay="0"/>
                                  </p:stCondLst>
                                  <p:childTnLst>
                                    <p:animClr clrSpc="rgb" dir="cw">
                                      <p:cBhvr>
                                        <p:cTn id="399" dur="500" fill="hold"/>
                                        <p:tgtEl>
                                          <p:spTgt spid="289"/>
                                        </p:tgtEl>
                                        <p:attrNameLst>
                                          <p:attrName>fillcolor</p:attrName>
                                        </p:attrNameLst>
                                      </p:cBhvr>
                                      <p:to>
                                        <a:schemeClr val="accent2"/>
                                      </p:to>
                                    </p:animClr>
                                    <p:set>
                                      <p:cBhvr>
                                        <p:cTn id="400" dur="500" fill="hold"/>
                                        <p:tgtEl>
                                          <p:spTgt spid="289"/>
                                        </p:tgtEl>
                                        <p:attrNameLst>
                                          <p:attrName>fill.type</p:attrName>
                                        </p:attrNameLst>
                                      </p:cBhvr>
                                      <p:to>
                                        <p:strVal val="solid"/>
                                      </p:to>
                                    </p:set>
                                    <p:set>
                                      <p:cBhvr>
                                        <p:cTn id="401" dur="500" fill="hold"/>
                                        <p:tgtEl>
                                          <p:spTgt spid="289"/>
                                        </p:tgtEl>
                                        <p:attrNameLst>
                                          <p:attrName>fill.on</p:attrName>
                                        </p:attrNameLst>
                                      </p:cBhvr>
                                      <p:to>
                                        <p:strVal val="true"/>
                                      </p:to>
                                    </p:set>
                                  </p:childTnLst>
                                </p:cTn>
                              </p:par>
                              <p:par>
                                <p:cTn id="402" presetID="1" presetClass="emph" presetSubtype="2" fill="hold" nodeType="withEffect">
                                  <p:stCondLst>
                                    <p:cond delay="0"/>
                                  </p:stCondLst>
                                  <p:childTnLst>
                                    <p:animClr clrSpc="rgb" dir="cw">
                                      <p:cBhvr>
                                        <p:cTn id="403" dur="500" fill="hold"/>
                                        <p:tgtEl>
                                          <p:spTgt spid="290"/>
                                        </p:tgtEl>
                                        <p:attrNameLst>
                                          <p:attrName>fillcolor</p:attrName>
                                        </p:attrNameLst>
                                      </p:cBhvr>
                                      <p:to>
                                        <a:schemeClr val="accent2"/>
                                      </p:to>
                                    </p:animClr>
                                    <p:set>
                                      <p:cBhvr>
                                        <p:cTn id="404" dur="500" fill="hold"/>
                                        <p:tgtEl>
                                          <p:spTgt spid="290"/>
                                        </p:tgtEl>
                                        <p:attrNameLst>
                                          <p:attrName>fill.type</p:attrName>
                                        </p:attrNameLst>
                                      </p:cBhvr>
                                      <p:to>
                                        <p:strVal val="solid"/>
                                      </p:to>
                                    </p:set>
                                    <p:set>
                                      <p:cBhvr>
                                        <p:cTn id="405" dur="500" fill="hold"/>
                                        <p:tgtEl>
                                          <p:spTgt spid="290"/>
                                        </p:tgtEl>
                                        <p:attrNameLst>
                                          <p:attrName>fill.on</p:attrName>
                                        </p:attrNameLst>
                                      </p:cBhvr>
                                      <p:to>
                                        <p:strVal val="true"/>
                                      </p:to>
                                    </p:set>
                                  </p:childTnLst>
                                </p:cTn>
                              </p:par>
                              <p:par>
                                <p:cTn id="406" presetID="1" presetClass="emph" presetSubtype="2" fill="hold" nodeType="withEffect">
                                  <p:stCondLst>
                                    <p:cond delay="0"/>
                                  </p:stCondLst>
                                  <p:childTnLst>
                                    <p:animClr clrSpc="rgb" dir="cw">
                                      <p:cBhvr>
                                        <p:cTn id="407" dur="500" fill="hold"/>
                                        <p:tgtEl>
                                          <p:spTgt spid="291"/>
                                        </p:tgtEl>
                                        <p:attrNameLst>
                                          <p:attrName>fillcolor</p:attrName>
                                        </p:attrNameLst>
                                      </p:cBhvr>
                                      <p:to>
                                        <a:schemeClr val="accent2"/>
                                      </p:to>
                                    </p:animClr>
                                    <p:set>
                                      <p:cBhvr>
                                        <p:cTn id="408" dur="500" fill="hold"/>
                                        <p:tgtEl>
                                          <p:spTgt spid="291"/>
                                        </p:tgtEl>
                                        <p:attrNameLst>
                                          <p:attrName>fill.type</p:attrName>
                                        </p:attrNameLst>
                                      </p:cBhvr>
                                      <p:to>
                                        <p:strVal val="solid"/>
                                      </p:to>
                                    </p:set>
                                    <p:set>
                                      <p:cBhvr>
                                        <p:cTn id="409" dur="500" fill="hold"/>
                                        <p:tgtEl>
                                          <p:spTgt spid="291"/>
                                        </p:tgtEl>
                                        <p:attrNameLst>
                                          <p:attrName>fill.on</p:attrName>
                                        </p:attrNameLst>
                                      </p:cBhvr>
                                      <p:to>
                                        <p:strVal val="true"/>
                                      </p:to>
                                    </p:set>
                                  </p:childTnLst>
                                </p:cTn>
                              </p:par>
                              <p:par>
                                <p:cTn id="410" presetID="1" presetClass="emph" presetSubtype="2" fill="hold" nodeType="withEffect">
                                  <p:stCondLst>
                                    <p:cond delay="0"/>
                                  </p:stCondLst>
                                  <p:childTnLst>
                                    <p:animClr clrSpc="rgb" dir="cw">
                                      <p:cBhvr>
                                        <p:cTn id="411" dur="500" fill="hold"/>
                                        <p:tgtEl>
                                          <p:spTgt spid="292"/>
                                        </p:tgtEl>
                                        <p:attrNameLst>
                                          <p:attrName>fillcolor</p:attrName>
                                        </p:attrNameLst>
                                      </p:cBhvr>
                                      <p:to>
                                        <a:schemeClr val="accent2"/>
                                      </p:to>
                                    </p:animClr>
                                    <p:set>
                                      <p:cBhvr>
                                        <p:cTn id="412" dur="500" fill="hold"/>
                                        <p:tgtEl>
                                          <p:spTgt spid="292"/>
                                        </p:tgtEl>
                                        <p:attrNameLst>
                                          <p:attrName>fill.type</p:attrName>
                                        </p:attrNameLst>
                                      </p:cBhvr>
                                      <p:to>
                                        <p:strVal val="solid"/>
                                      </p:to>
                                    </p:set>
                                    <p:set>
                                      <p:cBhvr>
                                        <p:cTn id="413" dur="500" fill="hold"/>
                                        <p:tgtEl>
                                          <p:spTgt spid="292"/>
                                        </p:tgtEl>
                                        <p:attrNameLst>
                                          <p:attrName>fill.on</p:attrName>
                                        </p:attrNameLst>
                                      </p:cBhvr>
                                      <p:to>
                                        <p:strVal val="true"/>
                                      </p:to>
                                    </p:set>
                                  </p:childTnLst>
                                </p:cTn>
                              </p:par>
                              <p:par>
                                <p:cTn id="414" presetID="1" presetClass="emph" presetSubtype="2" fill="hold" nodeType="withEffect">
                                  <p:stCondLst>
                                    <p:cond delay="0"/>
                                  </p:stCondLst>
                                  <p:childTnLst>
                                    <p:animClr clrSpc="rgb" dir="cw">
                                      <p:cBhvr>
                                        <p:cTn id="415" dur="500" fill="hold"/>
                                        <p:tgtEl>
                                          <p:spTgt spid="337"/>
                                        </p:tgtEl>
                                        <p:attrNameLst>
                                          <p:attrName>fillcolor</p:attrName>
                                        </p:attrNameLst>
                                      </p:cBhvr>
                                      <p:to>
                                        <a:schemeClr val="accent2"/>
                                      </p:to>
                                    </p:animClr>
                                    <p:set>
                                      <p:cBhvr>
                                        <p:cTn id="416" dur="500" fill="hold"/>
                                        <p:tgtEl>
                                          <p:spTgt spid="337"/>
                                        </p:tgtEl>
                                        <p:attrNameLst>
                                          <p:attrName>fill.type</p:attrName>
                                        </p:attrNameLst>
                                      </p:cBhvr>
                                      <p:to>
                                        <p:strVal val="solid"/>
                                      </p:to>
                                    </p:set>
                                    <p:set>
                                      <p:cBhvr>
                                        <p:cTn id="417" dur="500" fill="hold"/>
                                        <p:tgtEl>
                                          <p:spTgt spid="337"/>
                                        </p:tgtEl>
                                        <p:attrNameLst>
                                          <p:attrName>fill.on</p:attrName>
                                        </p:attrNameLst>
                                      </p:cBhvr>
                                      <p:to>
                                        <p:strVal val="true"/>
                                      </p:to>
                                    </p:set>
                                  </p:childTnLst>
                                </p:cTn>
                              </p:par>
                              <p:par>
                                <p:cTn id="418" presetID="1" presetClass="emph" presetSubtype="2" fill="hold" nodeType="withEffect">
                                  <p:stCondLst>
                                    <p:cond delay="0"/>
                                  </p:stCondLst>
                                  <p:childTnLst>
                                    <p:animClr clrSpc="rgb" dir="cw">
                                      <p:cBhvr>
                                        <p:cTn id="419" dur="500" fill="hold"/>
                                        <p:tgtEl>
                                          <p:spTgt spid="338"/>
                                        </p:tgtEl>
                                        <p:attrNameLst>
                                          <p:attrName>fillcolor</p:attrName>
                                        </p:attrNameLst>
                                      </p:cBhvr>
                                      <p:to>
                                        <a:schemeClr val="accent2"/>
                                      </p:to>
                                    </p:animClr>
                                    <p:set>
                                      <p:cBhvr>
                                        <p:cTn id="420" dur="500" fill="hold"/>
                                        <p:tgtEl>
                                          <p:spTgt spid="338"/>
                                        </p:tgtEl>
                                        <p:attrNameLst>
                                          <p:attrName>fill.type</p:attrName>
                                        </p:attrNameLst>
                                      </p:cBhvr>
                                      <p:to>
                                        <p:strVal val="solid"/>
                                      </p:to>
                                    </p:set>
                                    <p:set>
                                      <p:cBhvr>
                                        <p:cTn id="421" dur="500" fill="hold"/>
                                        <p:tgtEl>
                                          <p:spTgt spid="338"/>
                                        </p:tgtEl>
                                        <p:attrNameLst>
                                          <p:attrName>fill.on</p:attrName>
                                        </p:attrNameLst>
                                      </p:cBhvr>
                                      <p:to>
                                        <p:strVal val="true"/>
                                      </p:to>
                                    </p:set>
                                  </p:childTnLst>
                                </p:cTn>
                              </p:par>
                              <p:par>
                                <p:cTn id="422" presetID="1" presetClass="emph" presetSubtype="2" fill="hold" nodeType="withEffect">
                                  <p:stCondLst>
                                    <p:cond delay="0"/>
                                  </p:stCondLst>
                                  <p:childTnLst>
                                    <p:animClr clrSpc="rgb" dir="cw">
                                      <p:cBhvr>
                                        <p:cTn id="423" dur="500" fill="hold"/>
                                        <p:tgtEl>
                                          <p:spTgt spid="339"/>
                                        </p:tgtEl>
                                        <p:attrNameLst>
                                          <p:attrName>fillcolor</p:attrName>
                                        </p:attrNameLst>
                                      </p:cBhvr>
                                      <p:to>
                                        <a:schemeClr val="accent2"/>
                                      </p:to>
                                    </p:animClr>
                                    <p:set>
                                      <p:cBhvr>
                                        <p:cTn id="424" dur="500" fill="hold"/>
                                        <p:tgtEl>
                                          <p:spTgt spid="339"/>
                                        </p:tgtEl>
                                        <p:attrNameLst>
                                          <p:attrName>fill.type</p:attrName>
                                        </p:attrNameLst>
                                      </p:cBhvr>
                                      <p:to>
                                        <p:strVal val="solid"/>
                                      </p:to>
                                    </p:set>
                                    <p:set>
                                      <p:cBhvr>
                                        <p:cTn id="425" dur="500" fill="hold"/>
                                        <p:tgtEl>
                                          <p:spTgt spid="339"/>
                                        </p:tgtEl>
                                        <p:attrNameLst>
                                          <p:attrName>fill.on</p:attrName>
                                        </p:attrNameLst>
                                      </p:cBhvr>
                                      <p:to>
                                        <p:strVal val="true"/>
                                      </p:to>
                                    </p:set>
                                  </p:childTnLst>
                                </p:cTn>
                              </p:par>
                              <p:par>
                                <p:cTn id="426" presetID="1" presetClass="emph" presetSubtype="2" fill="hold" nodeType="withEffect">
                                  <p:stCondLst>
                                    <p:cond delay="0"/>
                                  </p:stCondLst>
                                  <p:childTnLst>
                                    <p:animClr clrSpc="rgb" dir="cw">
                                      <p:cBhvr>
                                        <p:cTn id="427" dur="500" fill="hold"/>
                                        <p:tgtEl>
                                          <p:spTgt spid="340"/>
                                        </p:tgtEl>
                                        <p:attrNameLst>
                                          <p:attrName>fillcolor</p:attrName>
                                        </p:attrNameLst>
                                      </p:cBhvr>
                                      <p:to>
                                        <a:schemeClr val="accent2"/>
                                      </p:to>
                                    </p:animClr>
                                    <p:set>
                                      <p:cBhvr>
                                        <p:cTn id="428" dur="500" fill="hold"/>
                                        <p:tgtEl>
                                          <p:spTgt spid="340"/>
                                        </p:tgtEl>
                                        <p:attrNameLst>
                                          <p:attrName>fill.type</p:attrName>
                                        </p:attrNameLst>
                                      </p:cBhvr>
                                      <p:to>
                                        <p:strVal val="solid"/>
                                      </p:to>
                                    </p:set>
                                    <p:set>
                                      <p:cBhvr>
                                        <p:cTn id="429" dur="500" fill="hold"/>
                                        <p:tgtEl>
                                          <p:spTgt spid="340"/>
                                        </p:tgtEl>
                                        <p:attrNameLst>
                                          <p:attrName>fill.on</p:attrName>
                                        </p:attrNameLst>
                                      </p:cBhvr>
                                      <p:to>
                                        <p:strVal val="true"/>
                                      </p:to>
                                    </p:set>
                                  </p:childTnLst>
                                </p:cTn>
                              </p:par>
                              <p:par>
                                <p:cTn id="430" presetID="1" presetClass="emph" presetSubtype="2" fill="hold" nodeType="withEffect">
                                  <p:stCondLst>
                                    <p:cond delay="0"/>
                                  </p:stCondLst>
                                  <p:childTnLst>
                                    <p:animClr clrSpc="rgb" dir="cw">
                                      <p:cBhvr>
                                        <p:cTn id="431" dur="500" fill="hold"/>
                                        <p:tgtEl>
                                          <p:spTgt spid="341"/>
                                        </p:tgtEl>
                                        <p:attrNameLst>
                                          <p:attrName>fillcolor</p:attrName>
                                        </p:attrNameLst>
                                      </p:cBhvr>
                                      <p:to>
                                        <a:schemeClr val="accent2"/>
                                      </p:to>
                                    </p:animClr>
                                    <p:set>
                                      <p:cBhvr>
                                        <p:cTn id="432" dur="500" fill="hold"/>
                                        <p:tgtEl>
                                          <p:spTgt spid="341"/>
                                        </p:tgtEl>
                                        <p:attrNameLst>
                                          <p:attrName>fill.type</p:attrName>
                                        </p:attrNameLst>
                                      </p:cBhvr>
                                      <p:to>
                                        <p:strVal val="solid"/>
                                      </p:to>
                                    </p:set>
                                    <p:set>
                                      <p:cBhvr>
                                        <p:cTn id="433" dur="500" fill="hold"/>
                                        <p:tgtEl>
                                          <p:spTgt spid="341"/>
                                        </p:tgtEl>
                                        <p:attrNameLst>
                                          <p:attrName>fill.on</p:attrName>
                                        </p:attrNameLst>
                                      </p:cBhvr>
                                      <p:to>
                                        <p:strVal val="true"/>
                                      </p:to>
                                    </p:set>
                                  </p:childTnLst>
                                </p:cTn>
                              </p:par>
                              <p:par>
                                <p:cTn id="434" presetID="1" presetClass="emph" presetSubtype="2" fill="hold" nodeType="withEffect">
                                  <p:stCondLst>
                                    <p:cond delay="0"/>
                                  </p:stCondLst>
                                  <p:childTnLst>
                                    <p:animClr clrSpc="rgb" dir="cw">
                                      <p:cBhvr>
                                        <p:cTn id="435" dur="500" fill="hold"/>
                                        <p:tgtEl>
                                          <p:spTgt spid="342"/>
                                        </p:tgtEl>
                                        <p:attrNameLst>
                                          <p:attrName>fillcolor</p:attrName>
                                        </p:attrNameLst>
                                      </p:cBhvr>
                                      <p:to>
                                        <a:schemeClr val="accent2"/>
                                      </p:to>
                                    </p:animClr>
                                    <p:set>
                                      <p:cBhvr>
                                        <p:cTn id="436" dur="500" fill="hold"/>
                                        <p:tgtEl>
                                          <p:spTgt spid="342"/>
                                        </p:tgtEl>
                                        <p:attrNameLst>
                                          <p:attrName>fill.type</p:attrName>
                                        </p:attrNameLst>
                                      </p:cBhvr>
                                      <p:to>
                                        <p:strVal val="solid"/>
                                      </p:to>
                                    </p:set>
                                    <p:set>
                                      <p:cBhvr>
                                        <p:cTn id="437" dur="500" fill="hold"/>
                                        <p:tgtEl>
                                          <p:spTgt spid="342"/>
                                        </p:tgtEl>
                                        <p:attrNameLst>
                                          <p:attrName>fill.on</p:attrName>
                                        </p:attrNameLst>
                                      </p:cBhvr>
                                      <p:to>
                                        <p:strVal val="true"/>
                                      </p:to>
                                    </p:set>
                                  </p:childTnLst>
                                </p:cTn>
                              </p:par>
                              <p:par>
                                <p:cTn id="438" presetID="1" presetClass="emph" presetSubtype="2" fill="hold" nodeType="withEffect">
                                  <p:stCondLst>
                                    <p:cond delay="0"/>
                                  </p:stCondLst>
                                  <p:childTnLst>
                                    <p:animClr clrSpc="rgb" dir="cw">
                                      <p:cBhvr>
                                        <p:cTn id="439" dur="500" fill="hold"/>
                                        <p:tgtEl>
                                          <p:spTgt spid="343"/>
                                        </p:tgtEl>
                                        <p:attrNameLst>
                                          <p:attrName>fillcolor</p:attrName>
                                        </p:attrNameLst>
                                      </p:cBhvr>
                                      <p:to>
                                        <a:schemeClr val="accent2"/>
                                      </p:to>
                                    </p:animClr>
                                    <p:set>
                                      <p:cBhvr>
                                        <p:cTn id="440" dur="500" fill="hold"/>
                                        <p:tgtEl>
                                          <p:spTgt spid="343"/>
                                        </p:tgtEl>
                                        <p:attrNameLst>
                                          <p:attrName>fill.type</p:attrName>
                                        </p:attrNameLst>
                                      </p:cBhvr>
                                      <p:to>
                                        <p:strVal val="solid"/>
                                      </p:to>
                                    </p:set>
                                    <p:set>
                                      <p:cBhvr>
                                        <p:cTn id="441" dur="500" fill="hold"/>
                                        <p:tgtEl>
                                          <p:spTgt spid="343"/>
                                        </p:tgtEl>
                                        <p:attrNameLst>
                                          <p:attrName>fill.on</p:attrName>
                                        </p:attrNameLst>
                                      </p:cBhvr>
                                      <p:to>
                                        <p:strVal val="true"/>
                                      </p:to>
                                    </p:set>
                                  </p:childTnLst>
                                </p:cTn>
                              </p:par>
                              <p:par>
                                <p:cTn id="442" presetID="1" presetClass="emph" presetSubtype="2" fill="hold" nodeType="withEffect">
                                  <p:stCondLst>
                                    <p:cond delay="0"/>
                                  </p:stCondLst>
                                  <p:childTnLst>
                                    <p:animClr clrSpc="rgb" dir="cw">
                                      <p:cBhvr>
                                        <p:cTn id="443" dur="500" fill="hold"/>
                                        <p:tgtEl>
                                          <p:spTgt spid="344"/>
                                        </p:tgtEl>
                                        <p:attrNameLst>
                                          <p:attrName>fillcolor</p:attrName>
                                        </p:attrNameLst>
                                      </p:cBhvr>
                                      <p:to>
                                        <a:schemeClr val="accent2"/>
                                      </p:to>
                                    </p:animClr>
                                    <p:set>
                                      <p:cBhvr>
                                        <p:cTn id="444" dur="500" fill="hold"/>
                                        <p:tgtEl>
                                          <p:spTgt spid="344"/>
                                        </p:tgtEl>
                                        <p:attrNameLst>
                                          <p:attrName>fill.type</p:attrName>
                                        </p:attrNameLst>
                                      </p:cBhvr>
                                      <p:to>
                                        <p:strVal val="solid"/>
                                      </p:to>
                                    </p:set>
                                    <p:set>
                                      <p:cBhvr>
                                        <p:cTn id="445" dur="500" fill="hold"/>
                                        <p:tgtEl>
                                          <p:spTgt spid="344"/>
                                        </p:tgtEl>
                                        <p:attrNameLst>
                                          <p:attrName>fill.on</p:attrName>
                                        </p:attrNameLst>
                                      </p:cBhvr>
                                      <p:to>
                                        <p:strVal val="true"/>
                                      </p:to>
                                    </p:set>
                                  </p:childTnLst>
                                </p:cTn>
                              </p:par>
                              <p:par>
                                <p:cTn id="446" presetID="1" presetClass="emph" presetSubtype="2" fill="hold" nodeType="withEffect">
                                  <p:stCondLst>
                                    <p:cond delay="0"/>
                                  </p:stCondLst>
                                  <p:childTnLst>
                                    <p:animClr clrSpc="rgb" dir="cw">
                                      <p:cBhvr>
                                        <p:cTn id="447" dur="500" fill="hold"/>
                                        <p:tgtEl>
                                          <p:spTgt spid="345"/>
                                        </p:tgtEl>
                                        <p:attrNameLst>
                                          <p:attrName>fillcolor</p:attrName>
                                        </p:attrNameLst>
                                      </p:cBhvr>
                                      <p:to>
                                        <a:schemeClr val="accent2"/>
                                      </p:to>
                                    </p:animClr>
                                    <p:set>
                                      <p:cBhvr>
                                        <p:cTn id="448" dur="500" fill="hold"/>
                                        <p:tgtEl>
                                          <p:spTgt spid="345"/>
                                        </p:tgtEl>
                                        <p:attrNameLst>
                                          <p:attrName>fill.type</p:attrName>
                                        </p:attrNameLst>
                                      </p:cBhvr>
                                      <p:to>
                                        <p:strVal val="solid"/>
                                      </p:to>
                                    </p:set>
                                    <p:set>
                                      <p:cBhvr>
                                        <p:cTn id="449" dur="500" fill="hold"/>
                                        <p:tgtEl>
                                          <p:spTgt spid="345"/>
                                        </p:tgtEl>
                                        <p:attrNameLst>
                                          <p:attrName>fill.on</p:attrName>
                                        </p:attrNameLst>
                                      </p:cBhvr>
                                      <p:to>
                                        <p:strVal val="true"/>
                                      </p:to>
                                    </p:set>
                                  </p:childTnLst>
                                </p:cTn>
                              </p:par>
                              <p:par>
                                <p:cTn id="450" presetID="1" presetClass="emph" presetSubtype="2" fill="hold" nodeType="withEffect">
                                  <p:stCondLst>
                                    <p:cond delay="0"/>
                                  </p:stCondLst>
                                  <p:childTnLst>
                                    <p:animClr clrSpc="rgb" dir="cw">
                                      <p:cBhvr>
                                        <p:cTn id="451" dur="500" fill="hold"/>
                                        <p:tgtEl>
                                          <p:spTgt spid="346"/>
                                        </p:tgtEl>
                                        <p:attrNameLst>
                                          <p:attrName>fillcolor</p:attrName>
                                        </p:attrNameLst>
                                      </p:cBhvr>
                                      <p:to>
                                        <a:schemeClr val="accent2"/>
                                      </p:to>
                                    </p:animClr>
                                    <p:set>
                                      <p:cBhvr>
                                        <p:cTn id="452" dur="500" fill="hold"/>
                                        <p:tgtEl>
                                          <p:spTgt spid="346"/>
                                        </p:tgtEl>
                                        <p:attrNameLst>
                                          <p:attrName>fill.type</p:attrName>
                                        </p:attrNameLst>
                                      </p:cBhvr>
                                      <p:to>
                                        <p:strVal val="solid"/>
                                      </p:to>
                                    </p:set>
                                    <p:set>
                                      <p:cBhvr>
                                        <p:cTn id="453" dur="500" fill="hold"/>
                                        <p:tgtEl>
                                          <p:spTgt spid="346"/>
                                        </p:tgtEl>
                                        <p:attrNameLst>
                                          <p:attrName>fill.on</p:attrName>
                                        </p:attrNameLst>
                                      </p:cBhvr>
                                      <p:to>
                                        <p:strVal val="true"/>
                                      </p:to>
                                    </p:set>
                                  </p:childTnLst>
                                </p:cTn>
                              </p:par>
                              <p:par>
                                <p:cTn id="454" presetID="1" presetClass="emph" presetSubtype="2" fill="hold" nodeType="withEffect">
                                  <p:stCondLst>
                                    <p:cond delay="0"/>
                                  </p:stCondLst>
                                  <p:childTnLst>
                                    <p:animClr clrSpc="rgb" dir="cw">
                                      <p:cBhvr>
                                        <p:cTn id="455" dur="500" fill="hold"/>
                                        <p:tgtEl>
                                          <p:spTgt spid="347"/>
                                        </p:tgtEl>
                                        <p:attrNameLst>
                                          <p:attrName>fillcolor</p:attrName>
                                        </p:attrNameLst>
                                      </p:cBhvr>
                                      <p:to>
                                        <a:schemeClr val="accent2"/>
                                      </p:to>
                                    </p:animClr>
                                    <p:set>
                                      <p:cBhvr>
                                        <p:cTn id="456" dur="500" fill="hold"/>
                                        <p:tgtEl>
                                          <p:spTgt spid="347"/>
                                        </p:tgtEl>
                                        <p:attrNameLst>
                                          <p:attrName>fill.type</p:attrName>
                                        </p:attrNameLst>
                                      </p:cBhvr>
                                      <p:to>
                                        <p:strVal val="solid"/>
                                      </p:to>
                                    </p:set>
                                    <p:set>
                                      <p:cBhvr>
                                        <p:cTn id="457" dur="500" fill="hold"/>
                                        <p:tgtEl>
                                          <p:spTgt spid="347"/>
                                        </p:tgtEl>
                                        <p:attrNameLst>
                                          <p:attrName>fill.on</p:attrName>
                                        </p:attrNameLst>
                                      </p:cBhvr>
                                      <p:to>
                                        <p:strVal val="true"/>
                                      </p:to>
                                    </p:set>
                                  </p:childTnLst>
                                </p:cTn>
                              </p:par>
                              <p:par>
                                <p:cTn id="458" presetID="1" presetClass="emph" presetSubtype="2" fill="hold" nodeType="withEffect">
                                  <p:stCondLst>
                                    <p:cond delay="0"/>
                                  </p:stCondLst>
                                  <p:childTnLst>
                                    <p:animClr clrSpc="rgb" dir="cw">
                                      <p:cBhvr>
                                        <p:cTn id="459" dur="500" fill="hold"/>
                                        <p:tgtEl>
                                          <p:spTgt spid="348"/>
                                        </p:tgtEl>
                                        <p:attrNameLst>
                                          <p:attrName>fillcolor</p:attrName>
                                        </p:attrNameLst>
                                      </p:cBhvr>
                                      <p:to>
                                        <a:schemeClr val="accent2"/>
                                      </p:to>
                                    </p:animClr>
                                    <p:set>
                                      <p:cBhvr>
                                        <p:cTn id="460" dur="500" fill="hold"/>
                                        <p:tgtEl>
                                          <p:spTgt spid="348"/>
                                        </p:tgtEl>
                                        <p:attrNameLst>
                                          <p:attrName>fill.type</p:attrName>
                                        </p:attrNameLst>
                                      </p:cBhvr>
                                      <p:to>
                                        <p:strVal val="solid"/>
                                      </p:to>
                                    </p:set>
                                    <p:set>
                                      <p:cBhvr>
                                        <p:cTn id="461" dur="500" fill="hold"/>
                                        <p:tgtEl>
                                          <p:spTgt spid="348"/>
                                        </p:tgtEl>
                                        <p:attrNameLst>
                                          <p:attrName>fill.on</p:attrName>
                                        </p:attrNameLst>
                                      </p:cBhvr>
                                      <p:to>
                                        <p:strVal val="true"/>
                                      </p:to>
                                    </p:set>
                                  </p:childTnLst>
                                </p:cTn>
                              </p:par>
                              <p:par>
                                <p:cTn id="462" presetID="1" presetClass="emph" presetSubtype="2" fill="hold" nodeType="withEffect">
                                  <p:stCondLst>
                                    <p:cond delay="0"/>
                                  </p:stCondLst>
                                  <p:childTnLst>
                                    <p:animClr clrSpc="rgb" dir="cw">
                                      <p:cBhvr>
                                        <p:cTn id="463" dur="500" fill="hold"/>
                                        <p:tgtEl>
                                          <p:spTgt spid="349"/>
                                        </p:tgtEl>
                                        <p:attrNameLst>
                                          <p:attrName>fillcolor</p:attrName>
                                        </p:attrNameLst>
                                      </p:cBhvr>
                                      <p:to>
                                        <a:schemeClr val="accent2"/>
                                      </p:to>
                                    </p:animClr>
                                    <p:set>
                                      <p:cBhvr>
                                        <p:cTn id="464" dur="500" fill="hold"/>
                                        <p:tgtEl>
                                          <p:spTgt spid="349"/>
                                        </p:tgtEl>
                                        <p:attrNameLst>
                                          <p:attrName>fill.type</p:attrName>
                                        </p:attrNameLst>
                                      </p:cBhvr>
                                      <p:to>
                                        <p:strVal val="solid"/>
                                      </p:to>
                                    </p:set>
                                    <p:set>
                                      <p:cBhvr>
                                        <p:cTn id="465" dur="500" fill="hold"/>
                                        <p:tgtEl>
                                          <p:spTgt spid="349"/>
                                        </p:tgtEl>
                                        <p:attrNameLst>
                                          <p:attrName>fill.on</p:attrName>
                                        </p:attrNameLst>
                                      </p:cBhvr>
                                      <p:to>
                                        <p:strVal val="true"/>
                                      </p:to>
                                    </p:set>
                                  </p:childTnLst>
                                </p:cTn>
                              </p:par>
                              <p:par>
                                <p:cTn id="466" presetID="1" presetClass="emph" presetSubtype="2" fill="hold" nodeType="withEffect">
                                  <p:stCondLst>
                                    <p:cond delay="0"/>
                                  </p:stCondLst>
                                  <p:childTnLst>
                                    <p:animClr clrSpc="rgb" dir="cw">
                                      <p:cBhvr>
                                        <p:cTn id="467" dur="500" fill="hold"/>
                                        <p:tgtEl>
                                          <p:spTgt spid="350"/>
                                        </p:tgtEl>
                                        <p:attrNameLst>
                                          <p:attrName>fillcolor</p:attrName>
                                        </p:attrNameLst>
                                      </p:cBhvr>
                                      <p:to>
                                        <a:schemeClr val="accent2"/>
                                      </p:to>
                                    </p:animClr>
                                    <p:set>
                                      <p:cBhvr>
                                        <p:cTn id="468" dur="500" fill="hold"/>
                                        <p:tgtEl>
                                          <p:spTgt spid="350"/>
                                        </p:tgtEl>
                                        <p:attrNameLst>
                                          <p:attrName>fill.type</p:attrName>
                                        </p:attrNameLst>
                                      </p:cBhvr>
                                      <p:to>
                                        <p:strVal val="solid"/>
                                      </p:to>
                                    </p:set>
                                    <p:set>
                                      <p:cBhvr>
                                        <p:cTn id="469" dur="500" fill="hold"/>
                                        <p:tgtEl>
                                          <p:spTgt spid="350"/>
                                        </p:tgtEl>
                                        <p:attrNameLst>
                                          <p:attrName>fill.on</p:attrName>
                                        </p:attrNameLst>
                                      </p:cBhvr>
                                      <p:to>
                                        <p:strVal val="true"/>
                                      </p:to>
                                    </p:set>
                                  </p:childTnLst>
                                </p:cTn>
                              </p:par>
                              <p:par>
                                <p:cTn id="470" presetID="1" presetClass="emph" presetSubtype="2" fill="hold" nodeType="withEffect">
                                  <p:stCondLst>
                                    <p:cond delay="0"/>
                                  </p:stCondLst>
                                  <p:childTnLst>
                                    <p:animClr clrSpc="rgb" dir="cw">
                                      <p:cBhvr>
                                        <p:cTn id="471" dur="500" fill="hold"/>
                                        <p:tgtEl>
                                          <p:spTgt spid="351"/>
                                        </p:tgtEl>
                                        <p:attrNameLst>
                                          <p:attrName>fillcolor</p:attrName>
                                        </p:attrNameLst>
                                      </p:cBhvr>
                                      <p:to>
                                        <a:schemeClr val="accent2"/>
                                      </p:to>
                                    </p:animClr>
                                    <p:set>
                                      <p:cBhvr>
                                        <p:cTn id="472" dur="500" fill="hold"/>
                                        <p:tgtEl>
                                          <p:spTgt spid="351"/>
                                        </p:tgtEl>
                                        <p:attrNameLst>
                                          <p:attrName>fill.type</p:attrName>
                                        </p:attrNameLst>
                                      </p:cBhvr>
                                      <p:to>
                                        <p:strVal val="solid"/>
                                      </p:to>
                                    </p:set>
                                    <p:set>
                                      <p:cBhvr>
                                        <p:cTn id="473" dur="500" fill="hold"/>
                                        <p:tgtEl>
                                          <p:spTgt spid="351"/>
                                        </p:tgtEl>
                                        <p:attrNameLst>
                                          <p:attrName>fill.on</p:attrName>
                                        </p:attrNameLst>
                                      </p:cBhvr>
                                      <p:to>
                                        <p:strVal val="true"/>
                                      </p:to>
                                    </p:set>
                                  </p:childTnLst>
                                </p:cTn>
                              </p:par>
                              <p:par>
                                <p:cTn id="474" presetID="1" presetClass="emph" presetSubtype="2" fill="hold" nodeType="withEffect">
                                  <p:stCondLst>
                                    <p:cond delay="0"/>
                                  </p:stCondLst>
                                  <p:childTnLst>
                                    <p:animClr clrSpc="rgb" dir="cw">
                                      <p:cBhvr>
                                        <p:cTn id="475" dur="500" fill="hold"/>
                                        <p:tgtEl>
                                          <p:spTgt spid="353"/>
                                        </p:tgtEl>
                                        <p:attrNameLst>
                                          <p:attrName>fillcolor</p:attrName>
                                        </p:attrNameLst>
                                      </p:cBhvr>
                                      <p:to>
                                        <a:srgbClr val="FF33CC"/>
                                      </p:to>
                                    </p:animClr>
                                    <p:set>
                                      <p:cBhvr>
                                        <p:cTn id="476" dur="500" fill="hold"/>
                                        <p:tgtEl>
                                          <p:spTgt spid="353"/>
                                        </p:tgtEl>
                                        <p:attrNameLst>
                                          <p:attrName>fill.type</p:attrName>
                                        </p:attrNameLst>
                                      </p:cBhvr>
                                      <p:to>
                                        <p:strVal val="solid"/>
                                      </p:to>
                                    </p:set>
                                    <p:set>
                                      <p:cBhvr>
                                        <p:cTn id="477" dur="500" fill="hold"/>
                                        <p:tgtEl>
                                          <p:spTgt spid="353"/>
                                        </p:tgtEl>
                                        <p:attrNameLst>
                                          <p:attrName>fill.on</p:attrName>
                                        </p:attrNameLst>
                                      </p:cBhvr>
                                      <p:to>
                                        <p:strVal val="true"/>
                                      </p:to>
                                    </p:set>
                                  </p:childTnLst>
                                </p:cTn>
                              </p:par>
                              <p:par>
                                <p:cTn id="478" presetID="1" presetClass="emph" presetSubtype="2" fill="hold" nodeType="withEffect">
                                  <p:stCondLst>
                                    <p:cond delay="0"/>
                                  </p:stCondLst>
                                  <p:childTnLst>
                                    <p:animClr clrSpc="rgb" dir="cw">
                                      <p:cBhvr>
                                        <p:cTn id="479" dur="500" fill="hold"/>
                                        <p:tgtEl>
                                          <p:spTgt spid="354"/>
                                        </p:tgtEl>
                                        <p:attrNameLst>
                                          <p:attrName>fillcolor</p:attrName>
                                        </p:attrNameLst>
                                      </p:cBhvr>
                                      <p:to>
                                        <a:schemeClr val="accent2"/>
                                      </p:to>
                                    </p:animClr>
                                    <p:set>
                                      <p:cBhvr>
                                        <p:cTn id="480" dur="500" fill="hold"/>
                                        <p:tgtEl>
                                          <p:spTgt spid="354"/>
                                        </p:tgtEl>
                                        <p:attrNameLst>
                                          <p:attrName>fill.type</p:attrName>
                                        </p:attrNameLst>
                                      </p:cBhvr>
                                      <p:to>
                                        <p:strVal val="solid"/>
                                      </p:to>
                                    </p:set>
                                    <p:set>
                                      <p:cBhvr>
                                        <p:cTn id="481" dur="500" fill="hold"/>
                                        <p:tgtEl>
                                          <p:spTgt spid="354"/>
                                        </p:tgtEl>
                                        <p:attrNameLst>
                                          <p:attrName>fill.on</p:attrName>
                                        </p:attrNameLst>
                                      </p:cBhvr>
                                      <p:to>
                                        <p:strVal val="true"/>
                                      </p:to>
                                    </p:set>
                                  </p:childTnLst>
                                </p:cTn>
                              </p:par>
                              <p:par>
                                <p:cTn id="482" presetID="1" presetClass="emph" presetSubtype="2" fill="hold" nodeType="withEffect">
                                  <p:stCondLst>
                                    <p:cond delay="0"/>
                                  </p:stCondLst>
                                  <p:childTnLst>
                                    <p:animClr clrSpc="rgb" dir="cw">
                                      <p:cBhvr>
                                        <p:cTn id="483" dur="500" fill="hold"/>
                                        <p:tgtEl>
                                          <p:spTgt spid="305"/>
                                        </p:tgtEl>
                                        <p:attrNameLst>
                                          <p:attrName>fillcolor</p:attrName>
                                        </p:attrNameLst>
                                      </p:cBhvr>
                                      <p:to>
                                        <a:srgbClr val="5B823E"/>
                                      </p:to>
                                    </p:animClr>
                                    <p:set>
                                      <p:cBhvr>
                                        <p:cTn id="484" dur="500" fill="hold"/>
                                        <p:tgtEl>
                                          <p:spTgt spid="305"/>
                                        </p:tgtEl>
                                        <p:attrNameLst>
                                          <p:attrName>fill.type</p:attrName>
                                        </p:attrNameLst>
                                      </p:cBhvr>
                                      <p:to>
                                        <p:strVal val="solid"/>
                                      </p:to>
                                    </p:set>
                                    <p:set>
                                      <p:cBhvr>
                                        <p:cTn id="485" dur="500" fill="hold"/>
                                        <p:tgtEl>
                                          <p:spTgt spid="305"/>
                                        </p:tgtEl>
                                        <p:attrNameLst>
                                          <p:attrName>fill.on</p:attrName>
                                        </p:attrNameLst>
                                      </p:cBhvr>
                                      <p:to>
                                        <p:strVal val="true"/>
                                      </p:to>
                                    </p:set>
                                  </p:childTnLst>
                                </p:cTn>
                              </p:par>
                              <p:par>
                                <p:cTn id="486" presetID="1" presetClass="emph" presetSubtype="2" fill="hold" nodeType="withEffect">
                                  <p:stCondLst>
                                    <p:cond delay="0"/>
                                  </p:stCondLst>
                                  <p:childTnLst>
                                    <p:animClr clrSpc="rgb" dir="cw">
                                      <p:cBhvr>
                                        <p:cTn id="487" dur="500" fill="hold"/>
                                        <p:tgtEl>
                                          <p:spTgt spid="306"/>
                                        </p:tgtEl>
                                        <p:attrNameLst>
                                          <p:attrName>fillcolor</p:attrName>
                                        </p:attrNameLst>
                                      </p:cBhvr>
                                      <p:to>
                                        <a:srgbClr val="5B823E"/>
                                      </p:to>
                                    </p:animClr>
                                    <p:set>
                                      <p:cBhvr>
                                        <p:cTn id="488" dur="500" fill="hold"/>
                                        <p:tgtEl>
                                          <p:spTgt spid="306"/>
                                        </p:tgtEl>
                                        <p:attrNameLst>
                                          <p:attrName>fill.type</p:attrName>
                                        </p:attrNameLst>
                                      </p:cBhvr>
                                      <p:to>
                                        <p:strVal val="solid"/>
                                      </p:to>
                                    </p:set>
                                    <p:set>
                                      <p:cBhvr>
                                        <p:cTn id="489" dur="500" fill="hold"/>
                                        <p:tgtEl>
                                          <p:spTgt spid="306"/>
                                        </p:tgtEl>
                                        <p:attrNameLst>
                                          <p:attrName>fill.on</p:attrName>
                                        </p:attrNameLst>
                                      </p:cBhvr>
                                      <p:to>
                                        <p:strVal val="true"/>
                                      </p:to>
                                    </p:set>
                                  </p:childTnLst>
                                </p:cTn>
                              </p:par>
                              <p:par>
                                <p:cTn id="490" presetID="1" presetClass="emph" presetSubtype="2" fill="hold" nodeType="withEffect">
                                  <p:stCondLst>
                                    <p:cond delay="0"/>
                                  </p:stCondLst>
                                  <p:childTnLst>
                                    <p:animClr clrSpc="rgb" dir="cw">
                                      <p:cBhvr>
                                        <p:cTn id="491" dur="500" fill="hold"/>
                                        <p:tgtEl>
                                          <p:spTgt spid="307"/>
                                        </p:tgtEl>
                                        <p:attrNameLst>
                                          <p:attrName>fillcolor</p:attrName>
                                        </p:attrNameLst>
                                      </p:cBhvr>
                                      <p:to>
                                        <a:srgbClr val="5B823E"/>
                                      </p:to>
                                    </p:animClr>
                                    <p:set>
                                      <p:cBhvr>
                                        <p:cTn id="492" dur="500" fill="hold"/>
                                        <p:tgtEl>
                                          <p:spTgt spid="307"/>
                                        </p:tgtEl>
                                        <p:attrNameLst>
                                          <p:attrName>fill.type</p:attrName>
                                        </p:attrNameLst>
                                      </p:cBhvr>
                                      <p:to>
                                        <p:strVal val="solid"/>
                                      </p:to>
                                    </p:set>
                                    <p:set>
                                      <p:cBhvr>
                                        <p:cTn id="493" dur="500" fill="hold"/>
                                        <p:tgtEl>
                                          <p:spTgt spid="307"/>
                                        </p:tgtEl>
                                        <p:attrNameLst>
                                          <p:attrName>fill.on</p:attrName>
                                        </p:attrNameLst>
                                      </p:cBhvr>
                                      <p:to>
                                        <p:strVal val="true"/>
                                      </p:to>
                                    </p:set>
                                  </p:childTnLst>
                                </p:cTn>
                              </p:par>
                              <p:par>
                                <p:cTn id="494" presetID="1" presetClass="emph" presetSubtype="2" fill="hold" nodeType="withEffect">
                                  <p:stCondLst>
                                    <p:cond delay="0"/>
                                  </p:stCondLst>
                                  <p:childTnLst>
                                    <p:animClr clrSpc="rgb" dir="cw">
                                      <p:cBhvr>
                                        <p:cTn id="495" dur="500" fill="hold"/>
                                        <p:tgtEl>
                                          <p:spTgt spid="308"/>
                                        </p:tgtEl>
                                        <p:attrNameLst>
                                          <p:attrName>fillcolor</p:attrName>
                                        </p:attrNameLst>
                                      </p:cBhvr>
                                      <p:to>
                                        <a:srgbClr val="5B823E"/>
                                      </p:to>
                                    </p:animClr>
                                    <p:set>
                                      <p:cBhvr>
                                        <p:cTn id="496" dur="500" fill="hold"/>
                                        <p:tgtEl>
                                          <p:spTgt spid="308"/>
                                        </p:tgtEl>
                                        <p:attrNameLst>
                                          <p:attrName>fill.type</p:attrName>
                                        </p:attrNameLst>
                                      </p:cBhvr>
                                      <p:to>
                                        <p:strVal val="solid"/>
                                      </p:to>
                                    </p:set>
                                    <p:set>
                                      <p:cBhvr>
                                        <p:cTn id="497" dur="500" fill="hold"/>
                                        <p:tgtEl>
                                          <p:spTgt spid="308"/>
                                        </p:tgtEl>
                                        <p:attrNameLst>
                                          <p:attrName>fill.on</p:attrName>
                                        </p:attrNameLst>
                                      </p:cBhvr>
                                      <p:to>
                                        <p:strVal val="true"/>
                                      </p:to>
                                    </p:set>
                                  </p:childTnLst>
                                </p:cTn>
                              </p:par>
                              <p:par>
                                <p:cTn id="498" presetID="1" presetClass="emph" presetSubtype="2" fill="hold" nodeType="withEffect">
                                  <p:stCondLst>
                                    <p:cond delay="0"/>
                                  </p:stCondLst>
                                  <p:childTnLst>
                                    <p:animClr clrSpc="rgb" dir="cw">
                                      <p:cBhvr>
                                        <p:cTn id="499" dur="500" fill="hold"/>
                                        <p:tgtEl>
                                          <p:spTgt spid="309"/>
                                        </p:tgtEl>
                                        <p:attrNameLst>
                                          <p:attrName>fillcolor</p:attrName>
                                        </p:attrNameLst>
                                      </p:cBhvr>
                                      <p:to>
                                        <a:srgbClr val="5B823E"/>
                                      </p:to>
                                    </p:animClr>
                                    <p:set>
                                      <p:cBhvr>
                                        <p:cTn id="500" dur="500" fill="hold"/>
                                        <p:tgtEl>
                                          <p:spTgt spid="309"/>
                                        </p:tgtEl>
                                        <p:attrNameLst>
                                          <p:attrName>fill.type</p:attrName>
                                        </p:attrNameLst>
                                      </p:cBhvr>
                                      <p:to>
                                        <p:strVal val="solid"/>
                                      </p:to>
                                    </p:set>
                                    <p:set>
                                      <p:cBhvr>
                                        <p:cTn id="501" dur="500" fill="hold"/>
                                        <p:tgtEl>
                                          <p:spTgt spid="309"/>
                                        </p:tgtEl>
                                        <p:attrNameLst>
                                          <p:attrName>fill.on</p:attrName>
                                        </p:attrNameLst>
                                      </p:cBhvr>
                                      <p:to>
                                        <p:strVal val="true"/>
                                      </p:to>
                                    </p:set>
                                  </p:childTnLst>
                                </p:cTn>
                              </p:par>
                              <p:par>
                                <p:cTn id="502" presetID="1" presetClass="emph" presetSubtype="2" fill="hold" nodeType="withEffect">
                                  <p:stCondLst>
                                    <p:cond delay="0"/>
                                  </p:stCondLst>
                                  <p:childTnLst>
                                    <p:animClr clrSpc="rgb" dir="cw">
                                      <p:cBhvr>
                                        <p:cTn id="503" dur="500" fill="hold"/>
                                        <p:tgtEl>
                                          <p:spTgt spid="310"/>
                                        </p:tgtEl>
                                        <p:attrNameLst>
                                          <p:attrName>fillcolor</p:attrName>
                                        </p:attrNameLst>
                                      </p:cBhvr>
                                      <p:to>
                                        <a:srgbClr val="5B823E"/>
                                      </p:to>
                                    </p:animClr>
                                    <p:set>
                                      <p:cBhvr>
                                        <p:cTn id="504" dur="500" fill="hold"/>
                                        <p:tgtEl>
                                          <p:spTgt spid="310"/>
                                        </p:tgtEl>
                                        <p:attrNameLst>
                                          <p:attrName>fill.type</p:attrName>
                                        </p:attrNameLst>
                                      </p:cBhvr>
                                      <p:to>
                                        <p:strVal val="solid"/>
                                      </p:to>
                                    </p:set>
                                    <p:set>
                                      <p:cBhvr>
                                        <p:cTn id="505" dur="500" fill="hold"/>
                                        <p:tgtEl>
                                          <p:spTgt spid="310"/>
                                        </p:tgtEl>
                                        <p:attrNameLst>
                                          <p:attrName>fill.on</p:attrName>
                                        </p:attrNameLst>
                                      </p:cBhvr>
                                      <p:to>
                                        <p:strVal val="true"/>
                                      </p:to>
                                    </p:set>
                                  </p:childTnLst>
                                </p:cTn>
                              </p:par>
                              <p:par>
                                <p:cTn id="506" presetID="1" presetClass="emph" presetSubtype="2" fill="hold" nodeType="withEffect">
                                  <p:stCondLst>
                                    <p:cond delay="0"/>
                                  </p:stCondLst>
                                  <p:childTnLst>
                                    <p:animClr clrSpc="rgb" dir="cw">
                                      <p:cBhvr>
                                        <p:cTn id="507" dur="500" fill="hold"/>
                                        <p:tgtEl>
                                          <p:spTgt spid="311"/>
                                        </p:tgtEl>
                                        <p:attrNameLst>
                                          <p:attrName>fillcolor</p:attrName>
                                        </p:attrNameLst>
                                      </p:cBhvr>
                                      <p:to>
                                        <a:srgbClr val="5B823E"/>
                                      </p:to>
                                    </p:animClr>
                                    <p:set>
                                      <p:cBhvr>
                                        <p:cTn id="508" dur="500" fill="hold"/>
                                        <p:tgtEl>
                                          <p:spTgt spid="311"/>
                                        </p:tgtEl>
                                        <p:attrNameLst>
                                          <p:attrName>fill.type</p:attrName>
                                        </p:attrNameLst>
                                      </p:cBhvr>
                                      <p:to>
                                        <p:strVal val="solid"/>
                                      </p:to>
                                    </p:set>
                                    <p:set>
                                      <p:cBhvr>
                                        <p:cTn id="509" dur="500" fill="hold"/>
                                        <p:tgtEl>
                                          <p:spTgt spid="311"/>
                                        </p:tgtEl>
                                        <p:attrNameLst>
                                          <p:attrName>fill.on</p:attrName>
                                        </p:attrNameLst>
                                      </p:cBhvr>
                                      <p:to>
                                        <p:strVal val="true"/>
                                      </p:to>
                                    </p:set>
                                  </p:childTnLst>
                                </p:cTn>
                              </p:par>
                              <p:par>
                                <p:cTn id="510" presetID="1" presetClass="emph" presetSubtype="2" fill="hold" nodeType="withEffect">
                                  <p:stCondLst>
                                    <p:cond delay="0"/>
                                  </p:stCondLst>
                                  <p:childTnLst>
                                    <p:animClr clrSpc="rgb" dir="cw">
                                      <p:cBhvr>
                                        <p:cTn id="511" dur="500" fill="hold"/>
                                        <p:tgtEl>
                                          <p:spTgt spid="312"/>
                                        </p:tgtEl>
                                        <p:attrNameLst>
                                          <p:attrName>fillcolor</p:attrName>
                                        </p:attrNameLst>
                                      </p:cBhvr>
                                      <p:to>
                                        <a:srgbClr val="5B823E"/>
                                      </p:to>
                                    </p:animClr>
                                    <p:set>
                                      <p:cBhvr>
                                        <p:cTn id="512" dur="500" fill="hold"/>
                                        <p:tgtEl>
                                          <p:spTgt spid="312"/>
                                        </p:tgtEl>
                                        <p:attrNameLst>
                                          <p:attrName>fill.type</p:attrName>
                                        </p:attrNameLst>
                                      </p:cBhvr>
                                      <p:to>
                                        <p:strVal val="solid"/>
                                      </p:to>
                                    </p:set>
                                    <p:set>
                                      <p:cBhvr>
                                        <p:cTn id="513" dur="500" fill="hold"/>
                                        <p:tgtEl>
                                          <p:spTgt spid="312"/>
                                        </p:tgtEl>
                                        <p:attrNameLst>
                                          <p:attrName>fill.on</p:attrName>
                                        </p:attrNameLst>
                                      </p:cBhvr>
                                      <p:to>
                                        <p:strVal val="true"/>
                                      </p:to>
                                    </p:set>
                                  </p:childTnLst>
                                </p:cTn>
                              </p:par>
                              <p:par>
                                <p:cTn id="514" presetID="1" presetClass="emph" presetSubtype="2" fill="hold" nodeType="withEffect">
                                  <p:stCondLst>
                                    <p:cond delay="0"/>
                                  </p:stCondLst>
                                  <p:childTnLst>
                                    <p:animClr clrSpc="rgb" dir="cw">
                                      <p:cBhvr>
                                        <p:cTn id="515" dur="500" fill="hold"/>
                                        <p:tgtEl>
                                          <p:spTgt spid="313"/>
                                        </p:tgtEl>
                                        <p:attrNameLst>
                                          <p:attrName>fillcolor</p:attrName>
                                        </p:attrNameLst>
                                      </p:cBhvr>
                                      <p:to>
                                        <a:srgbClr val="5B823E"/>
                                      </p:to>
                                    </p:animClr>
                                    <p:set>
                                      <p:cBhvr>
                                        <p:cTn id="516" dur="500" fill="hold"/>
                                        <p:tgtEl>
                                          <p:spTgt spid="313"/>
                                        </p:tgtEl>
                                        <p:attrNameLst>
                                          <p:attrName>fill.type</p:attrName>
                                        </p:attrNameLst>
                                      </p:cBhvr>
                                      <p:to>
                                        <p:strVal val="solid"/>
                                      </p:to>
                                    </p:set>
                                    <p:set>
                                      <p:cBhvr>
                                        <p:cTn id="517" dur="500" fill="hold"/>
                                        <p:tgtEl>
                                          <p:spTgt spid="313"/>
                                        </p:tgtEl>
                                        <p:attrNameLst>
                                          <p:attrName>fill.on</p:attrName>
                                        </p:attrNameLst>
                                      </p:cBhvr>
                                      <p:to>
                                        <p:strVal val="true"/>
                                      </p:to>
                                    </p:set>
                                  </p:childTnLst>
                                </p:cTn>
                              </p:par>
                              <p:par>
                                <p:cTn id="518" presetID="1" presetClass="emph" presetSubtype="2" fill="hold" nodeType="withEffect">
                                  <p:stCondLst>
                                    <p:cond delay="0"/>
                                  </p:stCondLst>
                                  <p:childTnLst>
                                    <p:animClr clrSpc="rgb" dir="cw">
                                      <p:cBhvr>
                                        <p:cTn id="519" dur="500" fill="hold"/>
                                        <p:tgtEl>
                                          <p:spTgt spid="314"/>
                                        </p:tgtEl>
                                        <p:attrNameLst>
                                          <p:attrName>fillcolor</p:attrName>
                                        </p:attrNameLst>
                                      </p:cBhvr>
                                      <p:to>
                                        <a:srgbClr val="5B823E"/>
                                      </p:to>
                                    </p:animClr>
                                    <p:set>
                                      <p:cBhvr>
                                        <p:cTn id="520" dur="500" fill="hold"/>
                                        <p:tgtEl>
                                          <p:spTgt spid="314"/>
                                        </p:tgtEl>
                                        <p:attrNameLst>
                                          <p:attrName>fill.type</p:attrName>
                                        </p:attrNameLst>
                                      </p:cBhvr>
                                      <p:to>
                                        <p:strVal val="solid"/>
                                      </p:to>
                                    </p:set>
                                    <p:set>
                                      <p:cBhvr>
                                        <p:cTn id="521" dur="500" fill="hold"/>
                                        <p:tgtEl>
                                          <p:spTgt spid="314"/>
                                        </p:tgtEl>
                                        <p:attrNameLst>
                                          <p:attrName>fill.on</p:attrName>
                                        </p:attrNameLst>
                                      </p:cBhvr>
                                      <p:to>
                                        <p:strVal val="true"/>
                                      </p:to>
                                    </p:set>
                                  </p:childTnLst>
                                </p:cTn>
                              </p:par>
                              <p:par>
                                <p:cTn id="522" presetID="1" presetClass="emph" presetSubtype="2" fill="hold" nodeType="withEffect">
                                  <p:stCondLst>
                                    <p:cond delay="0"/>
                                  </p:stCondLst>
                                  <p:childTnLst>
                                    <p:animClr clrSpc="rgb" dir="cw">
                                      <p:cBhvr>
                                        <p:cTn id="523" dur="500" fill="hold"/>
                                        <p:tgtEl>
                                          <p:spTgt spid="315"/>
                                        </p:tgtEl>
                                        <p:attrNameLst>
                                          <p:attrName>fillcolor</p:attrName>
                                        </p:attrNameLst>
                                      </p:cBhvr>
                                      <p:to>
                                        <a:srgbClr val="5B823E"/>
                                      </p:to>
                                    </p:animClr>
                                    <p:set>
                                      <p:cBhvr>
                                        <p:cTn id="524" dur="500" fill="hold"/>
                                        <p:tgtEl>
                                          <p:spTgt spid="315"/>
                                        </p:tgtEl>
                                        <p:attrNameLst>
                                          <p:attrName>fill.type</p:attrName>
                                        </p:attrNameLst>
                                      </p:cBhvr>
                                      <p:to>
                                        <p:strVal val="solid"/>
                                      </p:to>
                                    </p:set>
                                    <p:set>
                                      <p:cBhvr>
                                        <p:cTn id="525" dur="500" fill="hold"/>
                                        <p:tgtEl>
                                          <p:spTgt spid="315"/>
                                        </p:tgtEl>
                                        <p:attrNameLst>
                                          <p:attrName>fill.on</p:attrName>
                                        </p:attrNameLst>
                                      </p:cBhvr>
                                      <p:to>
                                        <p:strVal val="true"/>
                                      </p:to>
                                    </p:set>
                                  </p:childTnLst>
                                </p:cTn>
                              </p:par>
                              <p:par>
                                <p:cTn id="526" presetID="1" presetClass="emph" presetSubtype="2" fill="hold" nodeType="withEffect">
                                  <p:stCondLst>
                                    <p:cond delay="0"/>
                                  </p:stCondLst>
                                  <p:childTnLst>
                                    <p:animClr clrSpc="rgb" dir="cw">
                                      <p:cBhvr>
                                        <p:cTn id="527" dur="500" fill="hold"/>
                                        <p:tgtEl>
                                          <p:spTgt spid="316"/>
                                        </p:tgtEl>
                                        <p:attrNameLst>
                                          <p:attrName>fillcolor</p:attrName>
                                        </p:attrNameLst>
                                      </p:cBhvr>
                                      <p:to>
                                        <a:srgbClr val="5B823E"/>
                                      </p:to>
                                    </p:animClr>
                                    <p:set>
                                      <p:cBhvr>
                                        <p:cTn id="528" dur="500" fill="hold"/>
                                        <p:tgtEl>
                                          <p:spTgt spid="316"/>
                                        </p:tgtEl>
                                        <p:attrNameLst>
                                          <p:attrName>fill.type</p:attrName>
                                        </p:attrNameLst>
                                      </p:cBhvr>
                                      <p:to>
                                        <p:strVal val="solid"/>
                                      </p:to>
                                    </p:set>
                                    <p:set>
                                      <p:cBhvr>
                                        <p:cTn id="529" dur="500" fill="hold"/>
                                        <p:tgtEl>
                                          <p:spTgt spid="316"/>
                                        </p:tgtEl>
                                        <p:attrNameLst>
                                          <p:attrName>fill.on</p:attrName>
                                        </p:attrNameLst>
                                      </p:cBhvr>
                                      <p:to>
                                        <p:strVal val="true"/>
                                      </p:to>
                                    </p:set>
                                  </p:childTnLst>
                                </p:cTn>
                              </p:par>
                              <p:par>
                                <p:cTn id="530" presetID="1" presetClass="emph" presetSubtype="2" fill="hold" nodeType="withEffect">
                                  <p:stCondLst>
                                    <p:cond delay="0"/>
                                  </p:stCondLst>
                                  <p:childTnLst>
                                    <p:animClr clrSpc="rgb" dir="cw">
                                      <p:cBhvr>
                                        <p:cTn id="531" dur="500" fill="hold"/>
                                        <p:tgtEl>
                                          <p:spTgt spid="317"/>
                                        </p:tgtEl>
                                        <p:attrNameLst>
                                          <p:attrName>fillcolor</p:attrName>
                                        </p:attrNameLst>
                                      </p:cBhvr>
                                      <p:to>
                                        <a:srgbClr val="5B823E"/>
                                      </p:to>
                                    </p:animClr>
                                    <p:set>
                                      <p:cBhvr>
                                        <p:cTn id="532" dur="500" fill="hold"/>
                                        <p:tgtEl>
                                          <p:spTgt spid="317"/>
                                        </p:tgtEl>
                                        <p:attrNameLst>
                                          <p:attrName>fill.type</p:attrName>
                                        </p:attrNameLst>
                                      </p:cBhvr>
                                      <p:to>
                                        <p:strVal val="solid"/>
                                      </p:to>
                                    </p:set>
                                    <p:set>
                                      <p:cBhvr>
                                        <p:cTn id="533" dur="500" fill="hold"/>
                                        <p:tgtEl>
                                          <p:spTgt spid="317"/>
                                        </p:tgtEl>
                                        <p:attrNameLst>
                                          <p:attrName>fill.on</p:attrName>
                                        </p:attrNameLst>
                                      </p:cBhvr>
                                      <p:to>
                                        <p:strVal val="true"/>
                                      </p:to>
                                    </p:set>
                                  </p:childTnLst>
                                </p:cTn>
                              </p:par>
                              <p:par>
                                <p:cTn id="534" presetID="1" presetClass="emph" presetSubtype="2" fill="hold" nodeType="withEffect">
                                  <p:stCondLst>
                                    <p:cond delay="0"/>
                                  </p:stCondLst>
                                  <p:childTnLst>
                                    <p:animClr clrSpc="rgb" dir="cw">
                                      <p:cBhvr>
                                        <p:cTn id="535" dur="500" fill="hold"/>
                                        <p:tgtEl>
                                          <p:spTgt spid="318"/>
                                        </p:tgtEl>
                                        <p:attrNameLst>
                                          <p:attrName>fillcolor</p:attrName>
                                        </p:attrNameLst>
                                      </p:cBhvr>
                                      <p:to>
                                        <a:srgbClr val="FF33CC"/>
                                      </p:to>
                                    </p:animClr>
                                    <p:set>
                                      <p:cBhvr>
                                        <p:cTn id="536" dur="500" fill="hold"/>
                                        <p:tgtEl>
                                          <p:spTgt spid="318"/>
                                        </p:tgtEl>
                                        <p:attrNameLst>
                                          <p:attrName>fill.type</p:attrName>
                                        </p:attrNameLst>
                                      </p:cBhvr>
                                      <p:to>
                                        <p:strVal val="solid"/>
                                      </p:to>
                                    </p:set>
                                    <p:set>
                                      <p:cBhvr>
                                        <p:cTn id="537" dur="500" fill="hold"/>
                                        <p:tgtEl>
                                          <p:spTgt spid="318"/>
                                        </p:tgtEl>
                                        <p:attrNameLst>
                                          <p:attrName>fill.on</p:attrName>
                                        </p:attrNameLst>
                                      </p:cBhvr>
                                      <p:to>
                                        <p:strVal val="true"/>
                                      </p:to>
                                    </p:set>
                                  </p:childTnLst>
                                </p:cTn>
                              </p:par>
                              <p:par>
                                <p:cTn id="538" presetID="1" presetClass="emph" presetSubtype="2" fill="hold" nodeType="withEffect">
                                  <p:stCondLst>
                                    <p:cond delay="0"/>
                                  </p:stCondLst>
                                  <p:childTnLst>
                                    <p:animClr clrSpc="rgb" dir="cw">
                                      <p:cBhvr>
                                        <p:cTn id="539" dur="500" fill="hold"/>
                                        <p:tgtEl>
                                          <p:spTgt spid="319"/>
                                        </p:tgtEl>
                                        <p:attrNameLst>
                                          <p:attrName>fillcolor</p:attrName>
                                        </p:attrNameLst>
                                      </p:cBhvr>
                                      <p:to>
                                        <a:srgbClr val="FF33CC"/>
                                      </p:to>
                                    </p:animClr>
                                    <p:set>
                                      <p:cBhvr>
                                        <p:cTn id="540" dur="500" fill="hold"/>
                                        <p:tgtEl>
                                          <p:spTgt spid="319"/>
                                        </p:tgtEl>
                                        <p:attrNameLst>
                                          <p:attrName>fill.type</p:attrName>
                                        </p:attrNameLst>
                                      </p:cBhvr>
                                      <p:to>
                                        <p:strVal val="solid"/>
                                      </p:to>
                                    </p:set>
                                    <p:set>
                                      <p:cBhvr>
                                        <p:cTn id="541" dur="500" fill="hold"/>
                                        <p:tgtEl>
                                          <p:spTgt spid="319"/>
                                        </p:tgtEl>
                                        <p:attrNameLst>
                                          <p:attrName>fill.on</p:attrName>
                                        </p:attrNameLst>
                                      </p:cBhvr>
                                      <p:to>
                                        <p:strVal val="true"/>
                                      </p:to>
                                    </p:set>
                                  </p:childTnLst>
                                </p:cTn>
                              </p:par>
                              <p:par>
                                <p:cTn id="542" presetID="1" presetClass="emph" presetSubtype="2" fill="hold" nodeType="withEffect">
                                  <p:stCondLst>
                                    <p:cond delay="0"/>
                                  </p:stCondLst>
                                  <p:childTnLst>
                                    <p:animClr clrSpc="rgb" dir="cw">
                                      <p:cBhvr>
                                        <p:cTn id="543" dur="500" fill="hold"/>
                                        <p:tgtEl>
                                          <p:spTgt spid="320"/>
                                        </p:tgtEl>
                                        <p:attrNameLst>
                                          <p:attrName>fillcolor</p:attrName>
                                        </p:attrNameLst>
                                      </p:cBhvr>
                                      <p:to>
                                        <a:srgbClr val="FF33CC"/>
                                      </p:to>
                                    </p:animClr>
                                    <p:set>
                                      <p:cBhvr>
                                        <p:cTn id="544" dur="500" fill="hold"/>
                                        <p:tgtEl>
                                          <p:spTgt spid="320"/>
                                        </p:tgtEl>
                                        <p:attrNameLst>
                                          <p:attrName>fill.type</p:attrName>
                                        </p:attrNameLst>
                                      </p:cBhvr>
                                      <p:to>
                                        <p:strVal val="solid"/>
                                      </p:to>
                                    </p:set>
                                    <p:set>
                                      <p:cBhvr>
                                        <p:cTn id="545" dur="500" fill="hold"/>
                                        <p:tgtEl>
                                          <p:spTgt spid="320"/>
                                        </p:tgtEl>
                                        <p:attrNameLst>
                                          <p:attrName>fill.on</p:attrName>
                                        </p:attrNameLst>
                                      </p:cBhvr>
                                      <p:to>
                                        <p:strVal val="true"/>
                                      </p:to>
                                    </p:set>
                                  </p:childTnLst>
                                </p:cTn>
                              </p:par>
                              <p:par>
                                <p:cTn id="546" presetID="1" presetClass="emph" presetSubtype="2" fill="hold" nodeType="withEffect">
                                  <p:stCondLst>
                                    <p:cond delay="0"/>
                                  </p:stCondLst>
                                  <p:childTnLst>
                                    <p:animClr clrSpc="rgb" dir="cw">
                                      <p:cBhvr>
                                        <p:cTn id="547" dur="500" fill="hold"/>
                                        <p:tgtEl>
                                          <p:spTgt spid="321"/>
                                        </p:tgtEl>
                                        <p:attrNameLst>
                                          <p:attrName>fillcolor</p:attrName>
                                        </p:attrNameLst>
                                      </p:cBhvr>
                                      <p:to>
                                        <a:srgbClr val="FF33CC"/>
                                      </p:to>
                                    </p:animClr>
                                    <p:set>
                                      <p:cBhvr>
                                        <p:cTn id="548" dur="500" fill="hold"/>
                                        <p:tgtEl>
                                          <p:spTgt spid="321"/>
                                        </p:tgtEl>
                                        <p:attrNameLst>
                                          <p:attrName>fill.type</p:attrName>
                                        </p:attrNameLst>
                                      </p:cBhvr>
                                      <p:to>
                                        <p:strVal val="solid"/>
                                      </p:to>
                                    </p:set>
                                    <p:set>
                                      <p:cBhvr>
                                        <p:cTn id="549" dur="500" fill="hold"/>
                                        <p:tgtEl>
                                          <p:spTgt spid="321"/>
                                        </p:tgtEl>
                                        <p:attrNameLst>
                                          <p:attrName>fill.on</p:attrName>
                                        </p:attrNameLst>
                                      </p:cBhvr>
                                      <p:to>
                                        <p:strVal val="true"/>
                                      </p:to>
                                    </p:set>
                                  </p:childTnLst>
                                </p:cTn>
                              </p:par>
                              <p:par>
                                <p:cTn id="550" presetID="1" presetClass="emph" presetSubtype="2" fill="hold" nodeType="withEffect">
                                  <p:stCondLst>
                                    <p:cond delay="0"/>
                                  </p:stCondLst>
                                  <p:childTnLst>
                                    <p:animClr clrSpc="rgb" dir="cw">
                                      <p:cBhvr>
                                        <p:cTn id="551" dur="500" fill="hold"/>
                                        <p:tgtEl>
                                          <p:spTgt spid="322"/>
                                        </p:tgtEl>
                                        <p:attrNameLst>
                                          <p:attrName>fillcolor</p:attrName>
                                        </p:attrNameLst>
                                      </p:cBhvr>
                                      <p:to>
                                        <a:srgbClr val="FF33CC"/>
                                      </p:to>
                                    </p:animClr>
                                    <p:set>
                                      <p:cBhvr>
                                        <p:cTn id="552" dur="500" fill="hold"/>
                                        <p:tgtEl>
                                          <p:spTgt spid="322"/>
                                        </p:tgtEl>
                                        <p:attrNameLst>
                                          <p:attrName>fill.type</p:attrName>
                                        </p:attrNameLst>
                                      </p:cBhvr>
                                      <p:to>
                                        <p:strVal val="solid"/>
                                      </p:to>
                                    </p:set>
                                    <p:set>
                                      <p:cBhvr>
                                        <p:cTn id="553" dur="500" fill="hold"/>
                                        <p:tgtEl>
                                          <p:spTgt spid="322"/>
                                        </p:tgtEl>
                                        <p:attrNameLst>
                                          <p:attrName>fill.on</p:attrName>
                                        </p:attrNameLst>
                                      </p:cBhvr>
                                      <p:to>
                                        <p:strVal val="true"/>
                                      </p:to>
                                    </p:set>
                                  </p:childTnLst>
                                </p:cTn>
                              </p:par>
                              <p:par>
                                <p:cTn id="554" presetID="1" presetClass="emph" presetSubtype="2" fill="hold" nodeType="withEffect">
                                  <p:stCondLst>
                                    <p:cond delay="0"/>
                                  </p:stCondLst>
                                  <p:childTnLst>
                                    <p:animClr clrSpc="rgb" dir="cw">
                                      <p:cBhvr>
                                        <p:cTn id="555" dur="500" fill="hold"/>
                                        <p:tgtEl>
                                          <p:spTgt spid="323"/>
                                        </p:tgtEl>
                                        <p:attrNameLst>
                                          <p:attrName>fillcolor</p:attrName>
                                        </p:attrNameLst>
                                      </p:cBhvr>
                                      <p:to>
                                        <a:srgbClr val="FF33CC"/>
                                      </p:to>
                                    </p:animClr>
                                    <p:set>
                                      <p:cBhvr>
                                        <p:cTn id="556" dur="500" fill="hold"/>
                                        <p:tgtEl>
                                          <p:spTgt spid="323"/>
                                        </p:tgtEl>
                                        <p:attrNameLst>
                                          <p:attrName>fill.type</p:attrName>
                                        </p:attrNameLst>
                                      </p:cBhvr>
                                      <p:to>
                                        <p:strVal val="solid"/>
                                      </p:to>
                                    </p:set>
                                    <p:set>
                                      <p:cBhvr>
                                        <p:cTn id="557" dur="500" fill="hold"/>
                                        <p:tgtEl>
                                          <p:spTgt spid="323"/>
                                        </p:tgtEl>
                                        <p:attrNameLst>
                                          <p:attrName>fill.on</p:attrName>
                                        </p:attrNameLst>
                                      </p:cBhvr>
                                      <p:to>
                                        <p:strVal val="true"/>
                                      </p:to>
                                    </p:set>
                                  </p:childTnLst>
                                </p:cTn>
                              </p:par>
                              <p:par>
                                <p:cTn id="558" presetID="1" presetClass="emph" presetSubtype="2" fill="hold" nodeType="withEffect">
                                  <p:stCondLst>
                                    <p:cond delay="0"/>
                                  </p:stCondLst>
                                  <p:childTnLst>
                                    <p:animClr clrSpc="rgb" dir="cw">
                                      <p:cBhvr>
                                        <p:cTn id="559" dur="500" fill="hold"/>
                                        <p:tgtEl>
                                          <p:spTgt spid="324"/>
                                        </p:tgtEl>
                                        <p:attrNameLst>
                                          <p:attrName>fillcolor</p:attrName>
                                        </p:attrNameLst>
                                      </p:cBhvr>
                                      <p:to>
                                        <a:srgbClr val="FF33CC"/>
                                      </p:to>
                                    </p:animClr>
                                    <p:set>
                                      <p:cBhvr>
                                        <p:cTn id="560" dur="500" fill="hold"/>
                                        <p:tgtEl>
                                          <p:spTgt spid="324"/>
                                        </p:tgtEl>
                                        <p:attrNameLst>
                                          <p:attrName>fill.type</p:attrName>
                                        </p:attrNameLst>
                                      </p:cBhvr>
                                      <p:to>
                                        <p:strVal val="solid"/>
                                      </p:to>
                                    </p:set>
                                    <p:set>
                                      <p:cBhvr>
                                        <p:cTn id="561" dur="500" fill="hold"/>
                                        <p:tgtEl>
                                          <p:spTgt spid="324"/>
                                        </p:tgtEl>
                                        <p:attrNameLst>
                                          <p:attrName>fill.on</p:attrName>
                                        </p:attrNameLst>
                                      </p:cBhvr>
                                      <p:to>
                                        <p:strVal val="true"/>
                                      </p:to>
                                    </p:set>
                                  </p:childTnLst>
                                </p:cTn>
                              </p:par>
                              <p:par>
                                <p:cTn id="562" presetID="1" presetClass="emph" presetSubtype="2" fill="hold" nodeType="withEffect">
                                  <p:stCondLst>
                                    <p:cond delay="0"/>
                                  </p:stCondLst>
                                  <p:childTnLst>
                                    <p:animClr clrSpc="rgb" dir="cw">
                                      <p:cBhvr>
                                        <p:cTn id="563" dur="500" fill="hold"/>
                                        <p:tgtEl>
                                          <p:spTgt spid="325"/>
                                        </p:tgtEl>
                                        <p:attrNameLst>
                                          <p:attrName>fillcolor</p:attrName>
                                        </p:attrNameLst>
                                      </p:cBhvr>
                                      <p:to>
                                        <a:srgbClr val="5B823E"/>
                                      </p:to>
                                    </p:animClr>
                                    <p:set>
                                      <p:cBhvr>
                                        <p:cTn id="564" dur="500" fill="hold"/>
                                        <p:tgtEl>
                                          <p:spTgt spid="325"/>
                                        </p:tgtEl>
                                        <p:attrNameLst>
                                          <p:attrName>fill.type</p:attrName>
                                        </p:attrNameLst>
                                      </p:cBhvr>
                                      <p:to>
                                        <p:strVal val="solid"/>
                                      </p:to>
                                    </p:set>
                                    <p:set>
                                      <p:cBhvr>
                                        <p:cTn id="565" dur="500" fill="hold"/>
                                        <p:tgtEl>
                                          <p:spTgt spid="325"/>
                                        </p:tgtEl>
                                        <p:attrNameLst>
                                          <p:attrName>fill.on</p:attrName>
                                        </p:attrNameLst>
                                      </p:cBhvr>
                                      <p:to>
                                        <p:strVal val="true"/>
                                      </p:to>
                                    </p:set>
                                  </p:childTnLst>
                                </p:cTn>
                              </p:par>
                              <p:par>
                                <p:cTn id="566" presetID="1" presetClass="emph" presetSubtype="2" fill="hold" nodeType="withEffect">
                                  <p:stCondLst>
                                    <p:cond delay="0"/>
                                  </p:stCondLst>
                                  <p:childTnLst>
                                    <p:animClr clrSpc="rgb" dir="cw">
                                      <p:cBhvr>
                                        <p:cTn id="567" dur="500" fill="hold"/>
                                        <p:tgtEl>
                                          <p:spTgt spid="326"/>
                                        </p:tgtEl>
                                        <p:attrNameLst>
                                          <p:attrName>fillcolor</p:attrName>
                                        </p:attrNameLst>
                                      </p:cBhvr>
                                      <p:to>
                                        <a:srgbClr val="5B823E"/>
                                      </p:to>
                                    </p:animClr>
                                    <p:set>
                                      <p:cBhvr>
                                        <p:cTn id="568" dur="500" fill="hold"/>
                                        <p:tgtEl>
                                          <p:spTgt spid="326"/>
                                        </p:tgtEl>
                                        <p:attrNameLst>
                                          <p:attrName>fill.type</p:attrName>
                                        </p:attrNameLst>
                                      </p:cBhvr>
                                      <p:to>
                                        <p:strVal val="solid"/>
                                      </p:to>
                                    </p:set>
                                    <p:set>
                                      <p:cBhvr>
                                        <p:cTn id="569" dur="500" fill="hold"/>
                                        <p:tgtEl>
                                          <p:spTgt spid="326"/>
                                        </p:tgtEl>
                                        <p:attrNameLst>
                                          <p:attrName>fill.on</p:attrName>
                                        </p:attrNameLst>
                                      </p:cBhvr>
                                      <p:to>
                                        <p:strVal val="true"/>
                                      </p:to>
                                    </p:set>
                                  </p:childTnLst>
                                </p:cTn>
                              </p:par>
                              <p:par>
                                <p:cTn id="570" presetID="1" presetClass="emph" presetSubtype="2" fill="hold" nodeType="withEffect">
                                  <p:stCondLst>
                                    <p:cond delay="0"/>
                                  </p:stCondLst>
                                  <p:childTnLst>
                                    <p:animClr clrSpc="rgb" dir="cw">
                                      <p:cBhvr>
                                        <p:cTn id="571" dur="500" fill="hold"/>
                                        <p:tgtEl>
                                          <p:spTgt spid="327"/>
                                        </p:tgtEl>
                                        <p:attrNameLst>
                                          <p:attrName>fillcolor</p:attrName>
                                        </p:attrNameLst>
                                      </p:cBhvr>
                                      <p:to>
                                        <a:srgbClr val="5B823E"/>
                                      </p:to>
                                    </p:animClr>
                                    <p:set>
                                      <p:cBhvr>
                                        <p:cTn id="572" dur="500" fill="hold"/>
                                        <p:tgtEl>
                                          <p:spTgt spid="327"/>
                                        </p:tgtEl>
                                        <p:attrNameLst>
                                          <p:attrName>fill.type</p:attrName>
                                        </p:attrNameLst>
                                      </p:cBhvr>
                                      <p:to>
                                        <p:strVal val="solid"/>
                                      </p:to>
                                    </p:set>
                                    <p:set>
                                      <p:cBhvr>
                                        <p:cTn id="573" dur="500" fill="hold"/>
                                        <p:tgtEl>
                                          <p:spTgt spid="327"/>
                                        </p:tgtEl>
                                        <p:attrNameLst>
                                          <p:attrName>fill.on</p:attrName>
                                        </p:attrNameLst>
                                      </p:cBhvr>
                                      <p:to>
                                        <p:strVal val="true"/>
                                      </p:to>
                                    </p:set>
                                  </p:childTnLst>
                                </p:cTn>
                              </p:par>
                              <p:par>
                                <p:cTn id="574" presetID="1" presetClass="emph" presetSubtype="2" fill="hold" nodeType="withEffect">
                                  <p:stCondLst>
                                    <p:cond delay="0"/>
                                  </p:stCondLst>
                                  <p:childTnLst>
                                    <p:animClr clrSpc="rgb" dir="cw">
                                      <p:cBhvr>
                                        <p:cTn id="575" dur="500" fill="hold"/>
                                        <p:tgtEl>
                                          <p:spTgt spid="328"/>
                                        </p:tgtEl>
                                        <p:attrNameLst>
                                          <p:attrName>fillcolor</p:attrName>
                                        </p:attrNameLst>
                                      </p:cBhvr>
                                      <p:to>
                                        <a:srgbClr val="5B823E"/>
                                      </p:to>
                                    </p:animClr>
                                    <p:set>
                                      <p:cBhvr>
                                        <p:cTn id="576" dur="500" fill="hold"/>
                                        <p:tgtEl>
                                          <p:spTgt spid="328"/>
                                        </p:tgtEl>
                                        <p:attrNameLst>
                                          <p:attrName>fill.type</p:attrName>
                                        </p:attrNameLst>
                                      </p:cBhvr>
                                      <p:to>
                                        <p:strVal val="solid"/>
                                      </p:to>
                                    </p:set>
                                    <p:set>
                                      <p:cBhvr>
                                        <p:cTn id="577" dur="500" fill="hold"/>
                                        <p:tgtEl>
                                          <p:spTgt spid="328"/>
                                        </p:tgtEl>
                                        <p:attrNameLst>
                                          <p:attrName>fill.on</p:attrName>
                                        </p:attrNameLst>
                                      </p:cBhvr>
                                      <p:to>
                                        <p:strVal val="true"/>
                                      </p:to>
                                    </p:set>
                                  </p:childTnLst>
                                </p:cTn>
                              </p:par>
                              <p:par>
                                <p:cTn id="578" presetID="1" presetClass="emph" presetSubtype="2" fill="hold" nodeType="withEffect">
                                  <p:stCondLst>
                                    <p:cond delay="0"/>
                                  </p:stCondLst>
                                  <p:childTnLst>
                                    <p:animClr clrSpc="rgb" dir="cw">
                                      <p:cBhvr>
                                        <p:cTn id="579" dur="500" fill="hold"/>
                                        <p:tgtEl>
                                          <p:spTgt spid="329"/>
                                        </p:tgtEl>
                                        <p:attrNameLst>
                                          <p:attrName>fillcolor</p:attrName>
                                        </p:attrNameLst>
                                      </p:cBhvr>
                                      <p:to>
                                        <a:srgbClr val="5B823E"/>
                                      </p:to>
                                    </p:animClr>
                                    <p:set>
                                      <p:cBhvr>
                                        <p:cTn id="580" dur="500" fill="hold"/>
                                        <p:tgtEl>
                                          <p:spTgt spid="329"/>
                                        </p:tgtEl>
                                        <p:attrNameLst>
                                          <p:attrName>fill.type</p:attrName>
                                        </p:attrNameLst>
                                      </p:cBhvr>
                                      <p:to>
                                        <p:strVal val="solid"/>
                                      </p:to>
                                    </p:set>
                                    <p:set>
                                      <p:cBhvr>
                                        <p:cTn id="581" dur="500" fill="hold"/>
                                        <p:tgtEl>
                                          <p:spTgt spid="329"/>
                                        </p:tgtEl>
                                        <p:attrNameLst>
                                          <p:attrName>fill.on</p:attrName>
                                        </p:attrNameLst>
                                      </p:cBhvr>
                                      <p:to>
                                        <p:strVal val="true"/>
                                      </p:to>
                                    </p:set>
                                  </p:childTnLst>
                                </p:cTn>
                              </p:par>
                              <p:par>
                                <p:cTn id="582" presetID="1" presetClass="emph" presetSubtype="2" fill="hold" nodeType="withEffect">
                                  <p:stCondLst>
                                    <p:cond delay="0"/>
                                  </p:stCondLst>
                                  <p:childTnLst>
                                    <p:animClr clrSpc="rgb" dir="cw">
                                      <p:cBhvr>
                                        <p:cTn id="583" dur="500" fill="hold"/>
                                        <p:tgtEl>
                                          <p:spTgt spid="330"/>
                                        </p:tgtEl>
                                        <p:attrNameLst>
                                          <p:attrName>fillcolor</p:attrName>
                                        </p:attrNameLst>
                                      </p:cBhvr>
                                      <p:to>
                                        <a:srgbClr val="5B823E"/>
                                      </p:to>
                                    </p:animClr>
                                    <p:set>
                                      <p:cBhvr>
                                        <p:cTn id="584" dur="500" fill="hold"/>
                                        <p:tgtEl>
                                          <p:spTgt spid="330"/>
                                        </p:tgtEl>
                                        <p:attrNameLst>
                                          <p:attrName>fill.type</p:attrName>
                                        </p:attrNameLst>
                                      </p:cBhvr>
                                      <p:to>
                                        <p:strVal val="solid"/>
                                      </p:to>
                                    </p:set>
                                    <p:set>
                                      <p:cBhvr>
                                        <p:cTn id="585" dur="500" fill="hold"/>
                                        <p:tgtEl>
                                          <p:spTgt spid="330"/>
                                        </p:tgtEl>
                                        <p:attrNameLst>
                                          <p:attrName>fill.on</p:attrName>
                                        </p:attrNameLst>
                                      </p:cBhvr>
                                      <p:to>
                                        <p:strVal val="true"/>
                                      </p:to>
                                    </p:set>
                                  </p:childTnLst>
                                </p:cTn>
                              </p:par>
                              <p:par>
                                <p:cTn id="586" presetID="1" presetClass="emph" presetSubtype="2" fill="hold" nodeType="withEffect">
                                  <p:stCondLst>
                                    <p:cond delay="0"/>
                                  </p:stCondLst>
                                  <p:childTnLst>
                                    <p:animClr clrSpc="rgb" dir="cw">
                                      <p:cBhvr>
                                        <p:cTn id="587" dur="500" fill="hold"/>
                                        <p:tgtEl>
                                          <p:spTgt spid="331"/>
                                        </p:tgtEl>
                                        <p:attrNameLst>
                                          <p:attrName>fillcolor</p:attrName>
                                        </p:attrNameLst>
                                      </p:cBhvr>
                                      <p:to>
                                        <a:srgbClr val="5B823E"/>
                                      </p:to>
                                    </p:animClr>
                                    <p:set>
                                      <p:cBhvr>
                                        <p:cTn id="588" dur="500" fill="hold"/>
                                        <p:tgtEl>
                                          <p:spTgt spid="331"/>
                                        </p:tgtEl>
                                        <p:attrNameLst>
                                          <p:attrName>fill.type</p:attrName>
                                        </p:attrNameLst>
                                      </p:cBhvr>
                                      <p:to>
                                        <p:strVal val="solid"/>
                                      </p:to>
                                    </p:set>
                                    <p:set>
                                      <p:cBhvr>
                                        <p:cTn id="589" dur="500" fill="hold"/>
                                        <p:tgtEl>
                                          <p:spTgt spid="331"/>
                                        </p:tgtEl>
                                        <p:attrNameLst>
                                          <p:attrName>fill.on</p:attrName>
                                        </p:attrNameLst>
                                      </p:cBhvr>
                                      <p:to>
                                        <p:strVal val="true"/>
                                      </p:to>
                                    </p:set>
                                  </p:childTnLst>
                                </p:cTn>
                              </p:par>
                              <p:par>
                                <p:cTn id="590" presetID="1" presetClass="emph" presetSubtype="2" fill="hold" nodeType="withEffect">
                                  <p:stCondLst>
                                    <p:cond delay="0"/>
                                  </p:stCondLst>
                                  <p:childTnLst>
                                    <p:animClr clrSpc="rgb" dir="cw">
                                      <p:cBhvr>
                                        <p:cTn id="591" dur="500" fill="hold"/>
                                        <p:tgtEl>
                                          <p:spTgt spid="332"/>
                                        </p:tgtEl>
                                        <p:attrNameLst>
                                          <p:attrName>fillcolor</p:attrName>
                                        </p:attrNameLst>
                                      </p:cBhvr>
                                      <p:to>
                                        <a:srgbClr val="FF33CC"/>
                                      </p:to>
                                    </p:animClr>
                                    <p:set>
                                      <p:cBhvr>
                                        <p:cTn id="592" dur="500" fill="hold"/>
                                        <p:tgtEl>
                                          <p:spTgt spid="332"/>
                                        </p:tgtEl>
                                        <p:attrNameLst>
                                          <p:attrName>fill.type</p:attrName>
                                        </p:attrNameLst>
                                      </p:cBhvr>
                                      <p:to>
                                        <p:strVal val="solid"/>
                                      </p:to>
                                    </p:set>
                                    <p:set>
                                      <p:cBhvr>
                                        <p:cTn id="593" dur="500" fill="hold"/>
                                        <p:tgtEl>
                                          <p:spTgt spid="332"/>
                                        </p:tgtEl>
                                        <p:attrNameLst>
                                          <p:attrName>fill.on</p:attrName>
                                        </p:attrNameLst>
                                      </p:cBhvr>
                                      <p:to>
                                        <p:strVal val="true"/>
                                      </p:to>
                                    </p:set>
                                  </p:childTnLst>
                                </p:cTn>
                              </p:par>
                              <p:par>
                                <p:cTn id="594" presetID="1" presetClass="emph" presetSubtype="2" fill="hold" nodeType="withEffect">
                                  <p:stCondLst>
                                    <p:cond delay="0"/>
                                  </p:stCondLst>
                                  <p:childTnLst>
                                    <p:animClr clrSpc="rgb" dir="cw">
                                      <p:cBhvr>
                                        <p:cTn id="595" dur="500" fill="hold"/>
                                        <p:tgtEl>
                                          <p:spTgt spid="333"/>
                                        </p:tgtEl>
                                        <p:attrNameLst>
                                          <p:attrName>fillcolor</p:attrName>
                                        </p:attrNameLst>
                                      </p:cBhvr>
                                      <p:to>
                                        <a:srgbClr val="5B823E"/>
                                      </p:to>
                                    </p:animClr>
                                    <p:set>
                                      <p:cBhvr>
                                        <p:cTn id="596" dur="500" fill="hold"/>
                                        <p:tgtEl>
                                          <p:spTgt spid="333"/>
                                        </p:tgtEl>
                                        <p:attrNameLst>
                                          <p:attrName>fill.type</p:attrName>
                                        </p:attrNameLst>
                                      </p:cBhvr>
                                      <p:to>
                                        <p:strVal val="solid"/>
                                      </p:to>
                                    </p:set>
                                    <p:set>
                                      <p:cBhvr>
                                        <p:cTn id="597" dur="500" fill="hold"/>
                                        <p:tgtEl>
                                          <p:spTgt spid="333"/>
                                        </p:tgtEl>
                                        <p:attrNameLst>
                                          <p:attrName>fill.on</p:attrName>
                                        </p:attrNameLst>
                                      </p:cBhvr>
                                      <p:to>
                                        <p:strVal val="true"/>
                                      </p:to>
                                    </p:set>
                                  </p:childTnLst>
                                </p:cTn>
                              </p:par>
                              <p:par>
                                <p:cTn id="598" presetID="1" presetClass="emph" presetSubtype="2" fill="hold" nodeType="withEffect">
                                  <p:stCondLst>
                                    <p:cond delay="0"/>
                                  </p:stCondLst>
                                  <p:childTnLst>
                                    <p:animClr clrSpc="rgb" dir="cw">
                                      <p:cBhvr>
                                        <p:cTn id="599" dur="500" fill="hold"/>
                                        <p:tgtEl>
                                          <p:spTgt spid="334"/>
                                        </p:tgtEl>
                                        <p:attrNameLst>
                                          <p:attrName>fillcolor</p:attrName>
                                        </p:attrNameLst>
                                      </p:cBhvr>
                                      <p:to>
                                        <a:srgbClr val="FF33CC"/>
                                      </p:to>
                                    </p:animClr>
                                    <p:set>
                                      <p:cBhvr>
                                        <p:cTn id="600" dur="500" fill="hold"/>
                                        <p:tgtEl>
                                          <p:spTgt spid="334"/>
                                        </p:tgtEl>
                                        <p:attrNameLst>
                                          <p:attrName>fill.type</p:attrName>
                                        </p:attrNameLst>
                                      </p:cBhvr>
                                      <p:to>
                                        <p:strVal val="solid"/>
                                      </p:to>
                                    </p:set>
                                    <p:set>
                                      <p:cBhvr>
                                        <p:cTn id="601" dur="500" fill="hold"/>
                                        <p:tgtEl>
                                          <p:spTgt spid="334"/>
                                        </p:tgtEl>
                                        <p:attrNameLst>
                                          <p:attrName>fill.on</p:attrName>
                                        </p:attrNameLst>
                                      </p:cBhvr>
                                      <p:to>
                                        <p:strVal val="true"/>
                                      </p:to>
                                    </p:set>
                                  </p:childTnLst>
                                </p:cTn>
                              </p:par>
                              <p:par>
                                <p:cTn id="602" presetID="1" presetClass="emph" presetSubtype="2" fill="hold" nodeType="withEffect">
                                  <p:stCondLst>
                                    <p:cond delay="0"/>
                                  </p:stCondLst>
                                  <p:childTnLst>
                                    <p:animClr clrSpc="rgb" dir="cw">
                                      <p:cBhvr>
                                        <p:cTn id="603" dur="500" fill="hold"/>
                                        <p:tgtEl>
                                          <p:spTgt spid="335"/>
                                        </p:tgtEl>
                                        <p:attrNameLst>
                                          <p:attrName>fillcolor</p:attrName>
                                        </p:attrNameLst>
                                      </p:cBhvr>
                                      <p:to>
                                        <a:srgbClr val="FF33CC"/>
                                      </p:to>
                                    </p:animClr>
                                    <p:set>
                                      <p:cBhvr>
                                        <p:cTn id="604" dur="500" fill="hold"/>
                                        <p:tgtEl>
                                          <p:spTgt spid="335"/>
                                        </p:tgtEl>
                                        <p:attrNameLst>
                                          <p:attrName>fill.type</p:attrName>
                                        </p:attrNameLst>
                                      </p:cBhvr>
                                      <p:to>
                                        <p:strVal val="solid"/>
                                      </p:to>
                                    </p:set>
                                    <p:set>
                                      <p:cBhvr>
                                        <p:cTn id="605" dur="500" fill="hold"/>
                                        <p:tgtEl>
                                          <p:spTgt spid="335"/>
                                        </p:tgtEl>
                                        <p:attrNameLst>
                                          <p:attrName>fill.on</p:attrName>
                                        </p:attrNameLst>
                                      </p:cBhvr>
                                      <p:to>
                                        <p:strVal val="true"/>
                                      </p:to>
                                    </p:set>
                                  </p:childTnLst>
                                </p:cTn>
                              </p:par>
                              <p:par>
                                <p:cTn id="606" presetID="1" presetClass="emph" presetSubtype="2" fill="hold" nodeType="withEffect">
                                  <p:stCondLst>
                                    <p:cond delay="0"/>
                                  </p:stCondLst>
                                  <p:childTnLst>
                                    <p:animClr clrSpc="rgb" dir="cw">
                                      <p:cBhvr>
                                        <p:cTn id="607" dur="500" fill="hold"/>
                                        <p:tgtEl>
                                          <p:spTgt spid="336"/>
                                        </p:tgtEl>
                                        <p:attrNameLst>
                                          <p:attrName>fillcolor</p:attrName>
                                        </p:attrNameLst>
                                      </p:cBhvr>
                                      <p:to>
                                        <a:srgbClr val="5B823E"/>
                                      </p:to>
                                    </p:animClr>
                                    <p:set>
                                      <p:cBhvr>
                                        <p:cTn id="608" dur="500" fill="hold"/>
                                        <p:tgtEl>
                                          <p:spTgt spid="336"/>
                                        </p:tgtEl>
                                        <p:attrNameLst>
                                          <p:attrName>fill.type</p:attrName>
                                        </p:attrNameLst>
                                      </p:cBhvr>
                                      <p:to>
                                        <p:strVal val="solid"/>
                                      </p:to>
                                    </p:set>
                                    <p:set>
                                      <p:cBhvr>
                                        <p:cTn id="609" dur="500" fill="hold"/>
                                        <p:tgtEl>
                                          <p:spTgt spid="336"/>
                                        </p:tgtEl>
                                        <p:attrNameLst>
                                          <p:attrName>fill.on</p:attrName>
                                        </p:attrNameLst>
                                      </p:cBhvr>
                                      <p:to>
                                        <p:strVal val="true"/>
                                      </p:to>
                                    </p:set>
                                  </p:childTnLst>
                                </p:cTn>
                              </p:par>
                              <p:par>
                                <p:cTn id="610" presetID="1" presetClass="emph" presetSubtype="2" fill="hold" nodeType="withEffect">
                                  <p:stCondLst>
                                    <p:cond delay="0"/>
                                  </p:stCondLst>
                                  <p:childTnLst>
                                    <p:animClr clrSpc="rgb" dir="cw">
                                      <p:cBhvr>
                                        <p:cTn id="611" dur="500" fill="hold"/>
                                        <p:tgtEl>
                                          <p:spTgt spid="293"/>
                                        </p:tgtEl>
                                        <p:attrNameLst>
                                          <p:attrName>fillcolor</p:attrName>
                                        </p:attrNameLst>
                                      </p:cBhvr>
                                      <p:to>
                                        <a:srgbClr val="FF33CC"/>
                                      </p:to>
                                    </p:animClr>
                                    <p:set>
                                      <p:cBhvr>
                                        <p:cTn id="612" dur="500" fill="hold"/>
                                        <p:tgtEl>
                                          <p:spTgt spid="293"/>
                                        </p:tgtEl>
                                        <p:attrNameLst>
                                          <p:attrName>fill.type</p:attrName>
                                        </p:attrNameLst>
                                      </p:cBhvr>
                                      <p:to>
                                        <p:strVal val="solid"/>
                                      </p:to>
                                    </p:set>
                                    <p:set>
                                      <p:cBhvr>
                                        <p:cTn id="613" dur="500" fill="hold"/>
                                        <p:tgtEl>
                                          <p:spTgt spid="293"/>
                                        </p:tgtEl>
                                        <p:attrNameLst>
                                          <p:attrName>fill.on</p:attrName>
                                        </p:attrNameLst>
                                      </p:cBhvr>
                                      <p:to>
                                        <p:strVal val="true"/>
                                      </p:to>
                                    </p:set>
                                  </p:childTnLst>
                                </p:cTn>
                              </p:par>
                              <p:par>
                                <p:cTn id="614" presetID="1" presetClass="emph" presetSubtype="2" fill="hold" nodeType="withEffect">
                                  <p:stCondLst>
                                    <p:cond delay="0"/>
                                  </p:stCondLst>
                                  <p:childTnLst>
                                    <p:animClr clrSpc="rgb" dir="cw">
                                      <p:cBhvr>
                                        <p:cTn id="615" dur="500" fill="hold"/>
                                        <p:tgtEl>
                                          <p:spTgt spid="294"/>
                                        </p:tgtEl>
                                        <p:attrNameLst>
                                          <p:attrName>fillcolor</p:attrName>
                                        </p:attrNameLst>
                                      </p:cBhvr>
                                      <p:to>
                                        <a:srgbClr val="FF33CC"/>
                                      </p:to>
                                    </p:animClr>
                                    <p:set>
                                      <p:cBhvr>
                                        <p:cTn id="616" dur="500" fill="hold"/>
                                        <p:tgtEl>
                                          <p:spTgt spid="294"/>
                                        </p:tgtEl>
                                        <p:attrNameLst>
                                          <p:attrName>fill.type</p:attrName>
                                        </p:attrNameLst>
                                      </p:cBhvr>
                                      <p:to>
                                        <p:strVal val="solid"/>
                                      </p:to>
                                    </p:set>
                                    <p:set>
                                      <p:cBhvr>
                                        <p:cTn id="617" dur="500" fill="hold"/>
                                        <p:tgtEl>
                                          <p:spTgt spid="294"/>
                                        </p:tgtEl>
                                        <p:attrNameLst>
                                          <p:attrName>fill.on</p:attrName>
                                        </p:attrNameLst>
                                      </p:cBhvr>
                                      <p:to>
                                        <p:strVal val="true"/>
                                      </p:to>
                                    </p:set>
                                  </p:childTnLst>
                                </p:cTn>
                              </p:par>
                              <p:par>
                                <p:cTn id="618" presetID="1" presetClass="emph" presetSubtype="2" fill="hold" nodeType="withEffect">
                                  <p:stCondLst>
                                    <p:cond delay="0"/>
                                  </p:stCondLst>
                                  <p:childTnLst>
                                    <p:animClr clrSpc="rgb" dir="cw">
                                      <p:cBhvr>
                                        <p:cTn id="619" dur="500" fill="hold"/>
                                        <p:tgtEl>
                                          <p:spTgt spid="295"/>
                                        </p:tgtEl>
                                        <p:attrNameLst>
                                          <p:attrName>fillcolor</p:attrName>
                                        </p:attrNameLst>
                                      </p:cBhvr>
                                      <p:to>
                                        <a:srgbClr val="FF33CC"/>
                                      </p:to>
                                    </p:animClr>
                                    <p:set>
                                      <p:cBhvr>
                                        <p:cTn id="620" dur="500" fill="hold"/>
                                        <p:tgtEl>
                                          <p:spTgt spid="295"/>
                                        </p:tgtEl>
                                        <p:attrNameLst>
                                          <p:attrName>fill.type</p:attrName>
                                        </p:attrNameLst>
                                      </p:cBhvr>
                                      <p:to>
                                        <p:strVal val="solid"/>
                                      </p:to>
                                    </p:set>
                                    <p:set>
                                      <p:cBhvr>
                                        <p:cTn id="621" dur="500" fill="hold"/>
                                        <p:tgtEl>
                                          <p:spTgt spid="295"/>
                                        </p:tgtEl>
                                        <p:attrNameLst>
                                          <p:attrName>fill.on</p:attrName>
                                        </p:attrNameLst>
                                      </p:cBhvr>
                                      <p:to>
                                        <p:strVal val="true"/>
                                      </p:to>
                                    </p:set>
                                  </p:childTnLst>
                                </p:cTn>
                              </p:par>
                              <p:par>
                                <p:cTn id="622" presetID="1" presetClass="emph" presetSubtype="2" fill="hold" nodeType="withEffect">
                                  <p:stCondLst>
                                    <p:cond delay="0"/>
                                  </p:stCondLst>
                                  <p:childTnLst>
                                    <p:animClr clrSpc="rgb" dir="cw">
                                      <p:cBhvr>
                                        <p:cTn id="623" dur="500" fill="hold"/>
                                        <p:tgtEl>
                                          <p:spTgt spid="296"/>
                                        </p:tgtEl>
                                        <p:attrNameLst>
                                          <p:attrName>fillcolor</p:attrName>
                                        </p:attrNameLst>
                                      </p:cBhvr>
                                      <p:to>
                                        <a:srgbClr val="FF33CC"/>
                                      </p:to>
                                    </p:animClr>
                                    <p:set>
                                      <p:cBhvr>
                                        <p:cTn id="624" dur="500" fill="hold"/>
                                        <p:tgtEl>
                                          <p:spTgt spid="296"/>
                                        </p:tgtEl>
                                        <p:attrNameLst>
                                          <p:attrName>fill.type</p:attrName>
                                        </p:attrNameLst>
                                      </p:cBhvr>
                                      <p:to>
                                        <p:strVal val="solid"/>
                                      </p:to>
                                    </p:set>
                                    <p:set>
                                      <p:cBhvr>
                                        <p:cTn id="625" dur="500" fill="hold"/>
                                        <p:tgtEl>
                                          <p:spTgt spid="296"/>
                                        </p:tgtEl>
                                        <p:attrNameLst>
                                          <p:attrName>fill.on</p:attrName>
                                        </p:attrNameLst>
                                      </p:cBhvr>
                                      <p:to>
                                        <p:strVal val="true"/>
                                      </p:to>
                                    </p:set>
                                  </p:childTnLst>
                                </p:cTn>
                              </p:par>
                              <p:par>
                                <p:cTn id="626" presetID="1" presetClass="emph" presetSubtype="2" fill="hold" nodeType="withEffect">
                                  <p:stCondLst>
                                    <p:cond delay="0"/>
                                  </p:stCondLst>
                                  <p:childTnLst>
                                    <p:animClr clrSpc="rgb" dir="cw">
                                      <p:cBhvr>
                                        <p:cTn id="627" dur="500" fill="hold"/>
                                        <p:tgtEl>
                                          <p:spTgt spid="297"/>
                                        </p:tgtEl>
                                        <p:attrNameLst>
                                          <p:attrName>fillcolor</p:attrName>
                                        </p:attrNameLst>
                                      </p:cBhvr>
                                      <p:to>
                                        <a:srgbClr val="FF33CC"/>
                                      </p:to>
                                    </p:animClr>
                                    <p:set>
                                      <p:cBhvr>
                                        <p:cTn id="628" dur="500" fill="hold"/>
                                        <p:tgtEl>
                                          <p:spTgt spid="297"/>
                                        </p:tgtEl>
                                        <p:attrNameLst>
                                          <p:attrName>fill.type</p:attrName>
                                        </p:attrNameLst>
                                      </p:cBhvr>
                                      <p:to>
                                        <p:strVal val="solid"/>
                                      </p:to>
                                    </p:set>
                                    <p:set>
                                      <p:cBhvr>
                                        <p:cTn id="629" dur="500" fill="hold"/>
                                        <p:tgtEl>
                                          <p:spTgt spid="297"/>
                                        </p:tgtEl>
                                        <p:attrNameLst>
                                          <p:attrName>fill.on</p:attrName>
                                        </p:attrNameLst>
                                      </p:cBhvr>
                                      <p:to>
                                        <p:strVal val="true"/>
                                      </p:to>
                                    </p:set>
                                  </p:childTnLst>
                                </p:cTn>
                              </p:par>
                              <p:par>
                                <p:cTn id="630" presetID="1" presetClass="emph" presetSubtype="2" fill="hold" nodeType="withEffect">
                                  <p:stCondLst>
                                    <p:cond delay="0"/>
                                  </p:stCondLst>
                                  <p:childTnLst>
                                    <p:animClr clrSpc="rgb" dir="cw">
                                      <p:cBhvr>
                                        <p:cTn id="631" dur="500" fill="hold"/>
                                        <p:tgtEl>
                                          <p:spTgt spid="298"/>
                                        </p:tgtEl>
                                        <p:attrNameLst>
                                          <p:attrName>fillcolor</p:attrName>
                                        </p:attrNameLst>
                                      </p:cBhvr>
                                      <p:to>
                                        <a:srgbClr val="FF33CC"/>
                                      </p:to>
                                    </p:animClr>
                                    <p:set>
                                      <p:cBhvr>
                                        <p:cTn id="632" dur="500" fill="hold"/>
                                        <p:tgtEl>
                                          <p:spTgt spid="298"/>
                                        </p:tgtEl>
                                        <p:attrNameLst>
                                          <p:attrName>fill.type</p:attrName>
                                        </p:attrNameLst>
                                      </p:cBhvr>
                                      <p:to>
                                        <p:strVal val="solid"/>
                                      </p:to>
                                    </p:set>
                                    <p:set>
                                      <p:cBhvr>
                                        <p:cTn id="633" dur="500" fill="hold"/>
                                        <p:tgtEl>
                                          <p:spTgt spid="298"/>
                                        </p:tgtEl>
                                        <p:attrNameLst>
                                          <p:attrName>fill.on</p:attrName>
                                        </p:attrNameLst>
                                      </p:cBhvr>
                                      <p:to>
                                        <p:strVal val="true"/>
                                      </p:to>
                                    </p:set>
                                  </p:childTnLst>
                                </p:cTn>
                              </p:par>
                              <p:par>
                                <p:cTn id="634" presetID="1" presetClass="emph" presetSubtype="2" fill="hold" nodeType="withEffect">
                                  <p:stCondLst>
                                    <p:cond delay="0"/>
                                  </p:stCondLst>
                                  <p:childTnLst>
                                    <p:animClr clrSpc="rgb" dir="cw">
                                      <p:cBhvr>
                                        <p:cTn id="635" dur="500" fill="hold"/>
                                        <p:tgtEl>
                                          <p:spTgt spid="299"/>
                                        </p:tgtEl>
                                        <p:attrNameLst>
                                          <p:attrName>fillcolor</p:attrName>
                                        </p:attrNameLst>
                                      </p:cBhvr>
                                      <p:to>
                                        <a:srgbClr val="FF33CC"/>
                                      </p:to>
                                    </p:animClr>
                                    <p:set>
                                      <p:cBhvr>
                                        <p:cTn id="636" dur="500" fill="hold"/>
                                        <p:tgtEl>
                                          <p:spTgt spid="299"/>
                                        </p:tgtEl>
                                        <p:attrNameLst>
                                          <p:attrName>fill.type</p:attrName>
                                        </p:attrNameLst>
                                      </p:cBhvr>
                                      <p:to>
                                        <p:strVal val="solid"/>
                                      </p:to>
                                    </p:set>
                                    <p:set>
                                      <p:cBhvr>
                                        <p:cTn id="637" dur="500" fill="hold"/>
                                        <p:tgtEl>
                                          <p:spTgt spid="299"/>
                                        </p:tgtEl>
                                        <p:attrNameLst>
                                          <p:attrName>fill.on</p:attrName>
                                        </p:attrNameLst>
                                      </p:cBhvr>
                                      <p:to>
                                        <p:strVal val="true"/>
                                      </p:to>
                                    </p:set>
                                  </p:childTnLst>
                                </p:cTn>
                              </p:par>
                              <p:par>
                                <p:cTn id="638" presetID="1" presetClass="emph" presetSubtype="2" fill="hold" nodeType="withEffect">
                                  <p:stCondLst>
                                    <p:cond delay="0"/>
                                  </p:stCondLst>
                                  <p:childTnLst>
                                    <p:animClr clrSpc="rgb" dir="cw">
                                      <p:cBhvr>
                                        <p:cTn id="639" dur="500" fill="hold"/>
                                        <p:tgtEl>
                                          <p:spTgt spid="300"/>
                                        </p:tgtEl>
                                        <p:attrNameLst>
                                          <p:attrName>fillcolor</p:attrName>
                                        </p:attrNameLst>
                                      </p:cBhvr>
                                      <p:to>
                                        <a:srgbClr val="FF33CC"/>
                                      </p:to>
                                    </p:animClr>
                                    <p:set>
                                      <p:cBhvr>
                                        <p:cTn id="640" dur="500" fill="hold"/>
                                        <p:tgtEl>
                                          <p:spTgt spid="300"/>
                                        </p:tgtEl>
                                        <p:attrNameLst>
                                          <p:attrName>fill.type</p:attrName>
                                        </p:attrNameLst>
                                      </p:cBhvr>
                                      <p:to>
                                        <p:strVal val="solid"/>
                                      </p:to>
                                    </p:set>
                                    <p:set>
                                      <p:cBhvr>
                                        <p:cTn id="641" dur="500" fill="hold"/>
                                        <p:tgtEl>
                                          <p:spTgt spid="300"/>
                                        </p:tgtEl>
                                        <p:attrNameLst>
                                          <p:attrName>fill.on</p:attrName>
                                        </p:attrNameLst>
                                      </p:cBhvr>
                                      <p:to>
                                        <p:strVal val="true"/>
                                      </p:to>
                                    </p:set>
                                  </p:childTnLst>
                                </p:cTn>
                              </p:par>
                              <p:par>
                                <p:cTn id="642" presetID="1" presetClass="emph" presetSubtype="2" fill="hold" nodeType="withEffect">
                                  <p:stCondLst>
                                    <p:cond delay="0"/>
                                  </p:stCondLst>
                                  <p:childTnLst>
                                    <p:animClr clrSpc="rgb" dir="cw">
                                      <p:cBhvr>
                                        <p:cTn id="643" dur="500" fill="hold"/>
                                        <p:tgtEl>
                                          <p:spTgt spid="301"/>
                                        </p:tgtEl>
                                        <p:attrNameLst>
                                          <p:attrName>fillcolor</p:attrName>
                                        </p:attrNameLst>
                                      </p:cBhvr>
                                      <p:to>
                                        <a:srgbClr val="FF33CC"/>
                                      </p:to>
                                    </p:animClr>
                                    <p:set>
                                      <p:cBhvr>
                                        <p:cTn id="644" dur="500" fill="hold"/>
                                        <p:tgtEl>
                                          <p:spTgt spid="301"/>
                                        </p:tgtEl>
                                        <p:attrNameLst>
                                          <p:attrName>fill.type</p:attrName>
                                        </p:attrNameLst>
                                      </p:cBhvr>
                                      <p:to>
                                        <p:strVal val="solid"/>
                                      </p:to>
                                    </p:set>
                                    <p:set>
                                      <p:cBhvr>
                                        <p:cTn id="645" dur="500" fill="hold"/>
                                        <p:tgtEl>
                                          <p:spTgt spid="301"/>
                                        </p:tgtEl>
                                        <p:attrNameLst>
                                          <p:attrName>fill.on</p:attrName>
                                        </p:attrNameLst>
                                      </p:cBhvr>
                                      <p:to>
                                        <p:strVal val="true"/>
                                      </p:to>
                                    </p:set>
                                  </p:childTnLst>
                                </p:cTn>
                              </p:par>
                              <p:par>
                                <p:cTn id="646" presetID="1" presetClass="emph" presetSubtype="2" fill="hold" nodeType="withEffect">
                                  <p:stCondLst>
                                    <p:cond delay="0"/>
                                  </p:stCondLst>
                                  <p:childTnLst>
                                    <p:animClr clrSpc="rgb" dir="cw">
                                      <p:cBhvr>
                                        <p:cTn id="647" dur="500" fill="hold"/>
                                        <p:tgtEl>
                                          <p:spTgt spid="302"/>
                                        </p:tgtEl>
                                        <p:attrNameLst>
                                          <p:attrName>fillcolor</p:attrName>
                                        </p:attrNameLst>
                                      </p:cBhvr>
                                      <p:to>
                                        <a:srgbClr val="FF33CC"/>
                                      </p:to>
                                    </p:animClr>
                                    <p:set>
                                      <p:cBhvr>
                                        <p:cTn id="648" dur="500" fill="hold"/>
                                        <p:tgtEl>
                                          <p:spTgt spid="302"/>
                                        </p:tgtEl>
                                        <p:attrNameLst>
                                          <p:attrName>fill.type</p:attrName>
                                        </p:attrNameLst>
                                      </p:cBhvr>
                                      <p:to>
                                        <p:strVal val="solid"/>
                                      </p:to>
                                    </p:set>
                                    <p:set>
                                      <p:cBhvr>
                                        <p:cTn id="649" dur="500" fill="hold"/>
                                        <p:tgtEl>
                                          <p:spTgt spid="302"/>
                                        </p:tgtEl>
                                        <p:attrNameLst>
                                          <p:attrName>fill.on</p:attrName>
                                        </p:attrNameLst>
                                      </p:cBhvr>
                                      <p:to>
                                        <p:strVal val="true"/>
                                      </p:to>
                                    </p:set>
                                  </p:childTnLst>
                                </p:cTn>
                              </p:par>
                              <p:par>
                                <p:cTn id="650" presetID="1" presetClass="emph" presetSubtype="2" fill="hold" nodeType="withEffect">
                                  <p:stCondLst>
                                    <p:cond delay="0"/>
                                  </p:stCondLst>
                                  <p:childTnLst>
                                    <p:animClr clrSpc="rgb" dir="cw">
                                      <p:cBhvr>
                                        <p:cTn id="651" dur="500" fill="hold"/>
                                        <p:tgtEl>
                                          <p:spTgt spid="303"/>
                                        </p:tgtEl>
                                        <p:attrNameLst>
                                          <p:attrName>fillcolor</p:attrName>
                                        </p:attrNameLst>
                                      </p:cBhvr>
                                      <p:to>
                                        <a:srgbClr val="FF33CC"/>
                                      </p:to>
                                    </p:animClr>
                                    <p:set>
                                      <p:cBhvr>
                                        <p:cTn id="652" dur="500" fill="hold"/>
                                        <p:tgtEl>
                                          <p:spTgt spid="303"/>
                                        </p:tgtEl>
                                        <p:attrNameLst>
                                          <p:attrName>fill.type</p:attrName>
                                        </p:attrNameLst>
                                      </p:cBhvr>
                                      <p:to>
                                        <p:strVal val="solid"/>
                                      </p:to>
                                    </p:set>
                                    <p:set>
                                      <p:cBhvr>
                                        <p:cTn id="653" dur="500" fill="hold"/>
                                        <p:tgtEl>
                                          <p:spTgt spid="303"/>
                                        </p:tgtEl>
                                        <p:attrNameLst>
                                          <p:attrName>fill.on</p:attrName>
                                        </p:attrNameLst>
                                      </p:cBhvr>
                                      <p:to>
                                        <p:strVal val="true"/>
                                      </p:to>
                                    </p:set>
                                  </p:childTnLst>
                                </p:cTn>
                              </p:par>
                              <p:par>
                                <p:cTn id="654" presetID="1" presetClass="emph" presetSubtype="2" fill="hold" nodeType="withEffect">
                                  <p:stCondLst>
                                    <p:cond delay="0"/>
                                  </p:stCondLst>
                                  <p:childTnLst>
                                    <p:animClr clrSpc="rgb" dir="cw">
                                      <p:cBhvr>
                                        <p:cTn id="655" dur="500" fill="hold"/>
                                        <p:tgtEl>
                                          <p:spTgt spid="304"/>
                                        </p:tgtEl>
                                        <p:attrNameLst>
                                          <p:attrName>fillcolor</p:attrName>
                                        </p:attrNameLst>
                                      </p:cBhvr>
                                      <p:to>
                                        <a:srgbClr val="FF33CC"/>
                                      </p:to>
                                    </p:animClr>
                                    <p:set>
                                      <p:cBhvr>
                                        <p:cTn id="656" dur="500" fill="hold"/>
                                        <p:tgtEl>
                                          <p:spTgt spid="304"/>
                                        </p:tgtEl>
                                        <p:attrNameLst>
                                          <p:attrName>fill.type</p:attrName>
                                        </p:attrNameLst>
                                      </p:cBhvr>
                                      <p:to>
                                        <p:strVal val="solid"/>
                                      </p:to>
                                    </p:set>
                                    <p:set>
                                      <p:cBhvr>
                                        <p:cTn id="657" dur="500" fill="hold"/>
                                        <p:tgtEl>
                                          <p:spTgt spid="304"/>
                                        </p:tgtEl>
                                        <p:attrNameLst>
                                          <p:attrName>fill.on</p:attrName>
                                        </p:attrNameLst>
                                      </p:cBhvr>
                                      <p:to>
                                        <p:strVal val="true"/>
                                      </p:to>
                                    </p:set>
                                  </p:childTnLst>
                                </p:cTn>
                              </p:par>
                              <p:par>
                                <p:cTn id="658" presetID="1" presetClass="emph" presetSubtype="2" fill="hold" nodeType="withEffect">
                                  <p:stCondLst>
                                    <p:cond delay="0"/>
                                  </p:stCondLst>
                                  <p:childTnLst>
                                    <p:animClr clrSpc="rgb" dir="cw">
                                      <p:cBhvr>
                                        <p:cTn id="659" dur="500" fill="hold"/>
                                        <p:tgtEl>
                                          <p:spTgt spid="355"/>
                                        </p:tgtEl>
                                        <p:attrNameLst>
                                          <p:attrName>fillcolor</p:attrName>
                                        </p:attrNameLst>
                                      </p:cBhvr>
                                      <p:to>
                                        <a:srgbClr val="FF33CC"/>
                                      </p:to>
                                    </p:animClr>
                                    <p:set>
                                      <p:cBhvr>
                                        <p:cTn id="660" dur="500" fill="hold"/>
                                        <p:tgtEl>
                                          <p:spTgt spid="355"/>
                                        </p:tgtEl>
                                        <p:attrNameLst>
                                          <p:attrName>fill.type</p:attrName>
                                        </p:attrNameLst>
                                      </p:cBhvr>
                                      <p:to>
                                        <p:strVal val="solid"/>
                                      </p:to>
                                    </p:set>
                                    <p:set>
                                      <p:cBhvr>
                                        <p:cTn id="661" dur="500" fill="hold"/>
                                        <p:tgtEl>
                                          <p:spTgt spid="355"/>
                                        </p:tgtEl>
                                        <p:attrNameLst>
                                          <p:attrName>fill.on</p:attrName>
                                        </p:attrNameLst>
                                      </p:cBhvr>
                                      <p:to>
                                        <p:strVal val="true"/>
                                      </p:to>
                                    </p:set>
                                  </p:childTnLst>
                                </p:cTn>
                              </p:par>
                              <p:par>
                                <p:cTn id="662" presetID="1" presetClass="emph" presetSubtype="2" fill="hold" nodeType="withEffect">
                                  <p:stCondLst>
                                    <p:cond delay="0"/>
                                  </p:stCondLst>
                                  <p:childTnLst>
                                    <p:animClr clrSpc="rgb" dir="cw">
                                      <p:cBhvr>
                                        <p:cTn id="663" dur="500" fill="hold"/>
                                        <p:tgtEl>
                                          <p:spTgt spid="356"/>
                                        </p:tgtEl>
                                        <p:attrNameLst>
                                          <p:attrName>fillcolor</p:attrName>
                                        </p:attrNameLst>
                                      </p:cBhvr>
                                      <p:to>
                                        <a:srgbClr val="FF33CC"/>
                                      </p:to>
                                    </p:animClr>
                                    <p:set>
                                      <p:cBhvr>
                                        <p:cTn id="664" dur="500" fill="hold"/>
                                        <p:tgtEl>
                                          <p:spTgt spid="356"/>
                                        </p:tgtEl>
                                        <p:attrNameLst>
                                          <p:attrName>fill.type</p:attrName>
                                        </p:attrNameLst>
                                      </p:cBhvr>
                                      <p:to>
                                        <p:strVal val="solid"/>
                                      </p:to>
                                    </p:set>
                                    <p:set>
                                      <p:cBhvr>
                                        <p:cTn id="665" dur="500" fill="hold"/>
                                        <p:tgtEl>
                                          <p:spTgt spid="356"/>
                                        </p:tgtEl>
                                        <p:attrNameLst>
                                          <p:attrName>fill.on</p:attrName>
                                        </p:attrNameLst>
                                      </p:cBhvr>
                                      <p:to>
                                        <p:strVal val="true"/>
                                      </p:to>
                                    </p:set>
                                  </p:childTnLst>
                                </p:cTn>
                              </p:par>
                              <p:par>
                                <p:cTn id="666" presetID="1" presetClass="emph" presetSubtype="2" fill="hold" nodeType="withEffect">
                                  <p:stCondLst>
                                    <p:cond delay="0"/>
                                  </p:stCondLst>
                                  <p:childTnLst>
                                    <p:animClr clrSpc="rgb" dir="cw">
                                      <p:cBhvr>
                                        <p:cTn id="667" dur="500" fill="hold"/>
                                        <p:tgtEl>
                                          <p:spTgt spid="357"/>
                                        </p:tgtEl>
                                        <p:attrNameLst>
                                          <p:attrName>fillcolor</p:attrName>
                                        </p:attrNameLst>
                                      </p:cBhvr>
                                      <p:to>
                                        <a:srgbClr val="FF33CC"/>
                                      </p:to>
                                    </p:animClr>
                                    <p:set>
                                      <p:cBhvr>
                                        <p:cTn id="668" dur="500" fill="hold"/>
                                        <p:tgtEl>
                                          <p:spTgt spid="357"/>
                                        </p:tgtEl>
                                        <p:attrNameLst>
                                          <p:attrName>fill.type</p:attrName>
                                        </p:attrNameLst>
                                      </p:cBhvr>
                                      <p:to>
                                        <p:strVal val="solid"/>
                                      </p:to>
                                    </p:set>
                                    <p:set>
                                      <p:cBhvr>
                                        <p:cTn id="669" dur="500" fill="hold"/>
                                        <p:tgtEl>
                                          <p:spTgt spid="357"/>
                                        </p:tgtEl>
                                        <p:attrNameLst>
                                          <p:attrName>fill.on</p:attrName>
                                        </p:attrNameLst>
                                      </p:cBhvr>
                                      <p:to>
                                        <p:strVal val="true"/>
                                      </p:to>
                                    </p:set>
                                  </p:childTnLst>
                                </p:cTn>
                              </p:par>
                              <p:par>
                                <p:cTn id="670" presetID="1" presetClass="emph" presetSubtype="2" fill="hold" nodeType="withEffect">
                                  <p:stCondLst>
                                    <p:cond delay="0"/>
                                  </p:stCondLst>
                                  <p:childTnLst>
                                    <p:animClr clrSpc="rgb" dir="cw">
                                      <p:cBhvr>
                                        <p:cTn id="671" dur="500" fill="hold"/>
                                        <p:tgtEl>
                                          <p:spTgt spid="358"/>
                                        </p:tgtEl>
                                        <p:attrNameLst>
                                          <p:attrName>fillcolor</p:attrName>
                                        </p:attrNameLst>
                                      </p:cBhvr>
                                      <p:to>
                                        <a:srgbClr val="FF33CC"/>
                                      </p:to>
                                    </p:animClr>
                                    <p:set>
                                      <p:cBhvr>
                                        <p:cTn id="672" dur="500" fill="hold"/>
                                        <p:tgtEl>
                                          <p:spTgt spid="358"/>
                                        </p:tgtEl>
                                        <p:attrNameLst>
                                          <p:attrName>fill.type</p:attrName>
                                        </p:attrNameLst>
                                      </p:cBhvr>
                                      <p:to>
                                        <p:strVal val="solid"/>
                                      </p:to>
                                    </p:set>
                                    <p:set>
                                      <p:cBhvr>
                                        <p:cTn id="673" dur="500" fill="hold"/>
                                        <p:tgtEl>
                                          <p:spTgt spid="358"/>
                                        </p:tgtEl>
                                        <p:attrNameLst>
                                          <p:attrName>fill.on</p:attrName>
                                        </p:attrNameLst>
                                      </p:cBhvr>
                                      <p:to>
                                        <p:strVal val="true"/>
                                      </p:to>
                                    </p:set>
                                  </p:childTnLst>
                                </p:cTn>
                              </p:par>
                              <p:par>
                                <p:cTn id="674" presetID="1" presetClass="emph" presetSubtype="2" fill="hold" nodeType="withEffect">
                                  <p:stCondLst>
                                    <p:cond delay="0"/>
                                  </p:stCondLst>
                                  <p:childTnLst>
                                    <p:animClr clrSpc="rgb" dir="cw">
                                      <p:cBhvr>
                                        <p:cTn id="675" dur="500" fill="hold"/>
                                        <p:tgtEl>
                                          <p:spTgt spid="359"/>
                                        </p:tgtEl>
                                        <p:attrNameLst>
                                          <p:attrName>fillcolor</p:attrName>
                                        </p:attrNameLst>
                                      </p:cBhvr>
                                      <p:to>
                                        <a:srgbClr val="FF33CC"/>
                                      </p:to>
                                    </p:animClr>
                                    <p:set>
                                      <p:cBhvr>
                                        <p:cTn id="676" dur="500" fill="hold"/>
                                        <p:tgtEl>
                                          <p:spTgt spid="359"/>
                                        </p:tgtEl>
                                        <p:attrNameLst>
                                          <p:attrName>fill.type</p:attrName>
                                        </p:attrNameLst>
                                      </p:cBhvr>
                                      <p:to>
                                        <p:strVal val="solid"/>
                                      </p:to>
                                    </p:set>
                                    <p:set>
                                      <p:cBhvr>
                                        <p:cTn id="677" dur="500" fill="hold"/>
                                        <p:tgtEl>
                                          <p:spTgt spid="359"/>
                                        </p:tgtEl>
                                        <p:attrNameLst>
                                          <p:attrName>fill.on</p:attrName>
                                        </p:attrNameLst>
                                      </p:cBhvr>
                                      <p:to>
                                        <p:strVal val="true"/>
                                      </p:to>
                                    </p:set>
                                  </p:childTnLst>
                                </p:cTn>
                              </p:par>
                              <p:par>
                                <p:cTn id="678" presetID="1" presetClass="emph" presetSubtype="2" fill="hold" nodeType="withEffect">
                                  <p:stCondLst>
                                    <p:cond delay="0"/>
                                  </p:stCondLst>
                                  <p:childTnLst>
                                    <p:animClr clrSpc="rgb" dir="cw">
                                      <p:cBhvr>
                                        <p:cTn id="679" dur="500" fill="hold"/>
                                        <p:tgtEl>
                                          <p:spTgt spid="360"/>
                                        </p:tgtEl>
                                        <p:attrNameLst>
                                          <p:attrName>fillcolor</p:attrName>
                                        </p:attrNameLst>
                                      </p:cBhvr>
                                      <p:to>
                                        <a:schemeClr val="accent2"/>
                                      </p:to>
                                    </p:animClr>
                                    <p:set>
                                      <p:cBhvr>
                                        <p:cTn id="680" dur="500" fill="hold"/>
                                        <p:tgtEl>
                                          <p:spTgt spid="360"/>
                                        </p:tgtEl>
                                        <p:attrNameLst>
                                          <p:attrName>fill.type</p:attrName>
                                        </p:attrNameLst>
                                      </p:cBhvr>
                                      <p:to>
                                        <p:strVal val="solid"/>
                                      </p:to>
                                    </p:set>
                                    <p:set>
                                      <p:cBhvr>
                                        <p:cTn id="681" dur="500" fill="hold"/>
                                        <p:tgtEl>
                                          <p:spTgt spid="360"/>
                                        </p:tgtEl>
                                        <p:attrNameLst>
                                          <p:attrName>fill.on</p:attrName>
                                        </p:attrNameLst>
                                      </p:cBhvr>
                                      <p:to>
                                        <p:strVal val="true"/>
                                      </p:to>
                                    </p:set>
                                  </p:childTnLst>
                                </p:cTn>
                              </p:par>
                              <p:par>
                                <p:cTn id="682" presetID="1" presetClass="emph" presetSubtype="2" fill="hold" nodeType="withEffect">
                                  <p:stCondLst>
                                    <p:cond delay="0"/>
                                  </p:stCondLst>
                                  <p:childTnLst>
                                    <p:animClr clrSpc="rgb" dir="cw">
                                      <p:cBhvr>
                                        <p:cTn id="683" dur="500" fill="hold"/>
                                        <p:tgtEl>
                                          <p:spTgt spid="352"/>
                                        </p:tgtEl>
                                        <p:attrNameLst>
                                          <p:attrName>fillcolor</p:attrName>
                                        </p:attrNameLst>
                                      </p:cBhvr>
                                      <p:to>
                                        <a:srgbClr val="FF33CC"/>
                                      </p:to>
                                    </p:animClr>
                                    <p:set>
                                      <p:cBhvr>
                                        <p:cTn id="684" dur="500" fill="hold"/>
                                        <p:tgtEl>
                                          <p:spTgt spid="352"/>
                                        </p:tgtEl>
                                        <p:attrNameLst>
                                          <p:attrName>fill.type</p:attrName>
                                        </p:attrNameLst>
                                      </p:cBhvr>
                                      <p:to>
                                        <p:strVal val="solid"/>
                                      </p:to>
                                    </p:set>
                                    <p:set>
                                      <p:cBhvr>
                                        <p:cTn id="685" dur="500" fill="hold"/>
                                        <p:tgtEl>
                                          <p:spTgt spid="352"/>
                                        </p:tgtEl>
                                        <p:attrNameLst>
                                          <p:attrName>fill.on</p:attrName>
                                        </p:attrNameLst>
                                      </p:cBhvr>
                                      <p:to>
                                        <p:strVal val="true"/>
                                      </p:to>
                                    </p:set>
                                  </p:childTnLst>
                                </p:cTn>
                              </p:par>
                              <p:par>
                                <p:cTn id="686" presetID="1" presetClass="emph" presetSubtype="2" fill="hold" nodeType="withEffect">
                                  <p:stCondLst>
                                    <p:cond delay="0"/>
                                  </p:stCondLst>
                                  <p:childTnLst>
                                    <p:animClr clrSpc="rgb" dir="cw">
                                      <p:cBhvr>
                                        <p:cTn id="687" dur="500" fill="hold"/>
                                        <p:tgtEl>
                                          <p:spTgt spid="353"/>
                                        </p:tgtEl>
                                        <p:attrNameLst>
                                          <p:attrName>fillcolor</p:attrName>
                                        </p:attrNameLst>
                                      </p:cBhvr>
                                      <p:to>
                                        <a:srgbClr val="FF33CC"/>
                                      </p:to>
                                    </p:animClr>
                                    <p:set>
                                      <p:cBhvr>
                                        <p:cTn id="688" dur="500" fill="hold"/>
                                        <p:tgtEl>
                                          <p:spTgt spid="353"/>
                                        </p:tgtEl>
                                        <p:attrNameLst>
                                          <p:attrName>fill.type</p:attrName>
                                        </p:attrNameLst>
                                      </p:cBhvr>
                                      <p:to>
                                        <p:strVal val="solid"/>
                                      </p:to>
                                    </p:set>
                                    <p:set>
                                      <p:cBhvr>
                                        <p:cTn id="689" dur="500" fill="hold"/>
                                        <p:tgtEl>
                                          <p:spTgt spid="35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animBg="1"/>
      <p:bldP spid="277" grpId="1" animBg="1"/>
      <p:bldP spid="277" grpId="2" animBg="1"/>
      <p:bldP spid="278" grpId="0" animBg="1"/>
      <p:bldP spid="278" grpId="1" animBg="1"/>
      <p:bldP spid="278" grpId="2" animBg="1"/>
      <p:bldP spid="279" grpId="0" animBg="1"/>
      <p:bldP spid="279" grpId="1" animBg="1"/>
      <p:bldP spid="279" grpId="2" animBg="1"/>
      <p:bldP spid="279" grpId="3"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Line 2"/>
          <p:cNvSpPr>
            <a:spLocks noChangeShapeType="1"/>
          </p:cNvSpPr>
          <p:nvPr/>
        </p:nvSpPr>
        <p:spPr bwMode="auto">
          <a:xfrm flipV="1">
            <a:off x="3473450" y="1223963"/>
            <a:ext cx="0" cy="3562350"/>
          </a:xfrm>
          <a:prstGeom prst="line">
            <a:avLst/>
          </a:prstGeom>
          <a:ln>
            <a:headEn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endParaRPr lang="en-IE" dirty="0">
              <a:solidFill>
                <a:schemeClr val="bg1"/>
              </a:solidFill>
            </a:endParaRPr>
          </a:p>
        </p:txBody>
      </p:sp>
      <p:sp>
        <p:nvSpPr>
          <p:cNvPr id="158723" name="Line 3"/>
          <p:cNvSpPr>
            <a:spLocks noChangeShapeType="1"/>
          </p:cNvSpPr>
          <p:nvPr/>
        </p:nvSpPr>
        <p:spPr bwMode="auto">
          <a:xfrm>
            <a:off x="3489325" y="4821238"/>
            <a:ext cx="3008313" cy="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nchor="ctr"/>
          <a:lstStyle/>
          <a:p>
            <a:endParaRPr lang="en-IE" dirty="0">
              <a:solidFill>
                <a:schemeClr val="bg1"/>
              </a:solidFill>
            </a:endParaRPr>
          </a:p>
        </p:txBody>
      </p:sp>
      <p:sp>
        <p:nvSpPr>
          <p:cNvPr id="158724" name="Line 4"/>
          <p:cNvSpPr>
            <a:spLocks noChangeShapeType="1"/>
          </p:cNvSpPr>
          <p:nvPr/>
        </p:nvSpPr>
        <p:spPr bwMode="auto">
          <a:xfrm flipH="1">
            <a:off x="1736725" y="4789488"/>
            <a:ext cx="1757363" cy="1665287"/>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nchor="ctr"/>
          <a:lstStyle/>
          <a:p>
            <a:endParaRPr lang="en-IE" dirty="0">
              <a:solidFill>
                <a:schemeClr val="bg1"/>
              </a:solidFill>
            </a:endParaRPr>
          </a:p>
        </p:txBody>
      </p:sp>
      <p:sp>
        <p:nvSpPr>
          <p:cNvPr id="158725" name="Oval 5"/>
          <p:cNvSpPr>
            <a:spLocks noChangeArrowheads="1"/>
          </p:cNvSpPr>
          <p:nvPr/>
        </p:nvSpPr>
        <p:spPr bwMode="auto">
          <a:xfrm>
            <a:off x="3392488" y="3956050"/>
            <a:ext cx="1309687" cy="1317625"/>
          </a:xfrm>
          <a:prstGeom prst="ellipse">
            <a:avLst/>
          </a:prstGeom>
          <a:gradFill rotWithShape="0">
            <a:gsLst>
              <a:gs pos="0">
                <a:schemeClr val="folHlink">
                  <a:gamma/>
                  <a:shade val="54118"/>
                  <a:invGamma/>
                </a:schemeClr>
              </a:gs>
              <a:gs pos="50000">
                <a:schemeClr val="folHlink">
                  <a:alpha val="16000"/>
                </a:schemeClr>
              </a:gs>
              <a:gs pos="100000">
                <a:schemeClr val="folHlink">
                  <a:gamma/>
                  <a:shade val="54118"/>
                  <a:invGamma/>
                </a:schemeClr>
              </a:gs>
            </a:gsLst>
            <a:lin ang="2700000" scaled="1"/>
          </a:gradFill>
          <a:ln w="12700">
            <a:solidFill>
              <a:schemeClr val="folHlink"/>
            </a:solidFill>
            <a:round/>
            <a:headEnd/>
            <a:tailEnd/>
          </a:ln>
          <a:effectLst/>
        </p:spPr>
        <p:txBody>
          <a:bodyPr wrap="none" anchor="ctr"/>
          <a:lstStyle/>
          <a:p>
            <a:endParaRPr lang="en-IE" dirty="0">
              <a:solidFill>
                <a:schemeClr val="bg1"/>
              </a:solidFill>
            </a:endParaRPr>
          </a:p>
        </p:txBody>
      </p:sp>
      <p:sp>
        <p:nvSpPr>
          <p:cNvPr id="158726" name="Oval 6"/>
          <p:cNvSpPr>
            <a:spLocks noChangeArrowheads="1"/>
          </p:cNvSpPr>
          <p:nvPr/>
        </p:nvSpPr>
        <p:spPr bwMode="auto">
          <a:xfrm>
            <a:off x="4249738" y="4514850"/>
            <a:ext cx="1471612" cy="1481138"/>
          </a:xfrm>
          <a:prstGeom prst="ellipse">
            <a:avLst/>
          </a:prstGeom>
          <a:gradFill rotWithShape="0">
            <a:gsLst>
              <a:gs pos="0">
                <a:schemeClr val="hlink">
                  <a:gamma/>
                  <a:shade val="54118"/>
                  <a:invGamma/>
                </a:schemeClr>
              </a:gs>
              <a:gs pos="50000">
                <a:schemeClr val="hlink">
                  <a:alpha val="16000"/>
                </a:schemeClr>
              </a:gs>
              <a:gs pos="100000">
                <a:schemeClr val="hlink">
                  <a:gamma/>
                  <a:shade val="54118"/>
                  <a:invGamma/>
                </a:schemeClr>
              </a:gs>
            </a:gsLst>
            <a:lin ang="2700000" scaled="1"/>
          </a:gradFill>
          <a:ln w="12700">
            <a:solidFill>
              <a:schemeClr val="hlink"/>
            </a:solidFill>
            <a:round/>
            <a:headEnd/>
            <a:tailEnd/>
          </a:ln>
          <a:effectLst/>
        </p:spPr>
        <p:txBody>
          <a:bodyPr wrap="none" anchor="ctr"/>
          <a:lstStyle/>
          <a:p>
            <a:endParaRPr lang="en-IE" dirty="0">
              <a:solidFill>
                <a:schemeClr val="bg1"/>
              </a:solidFill>
            </a:endParaRPr>
          </a:p>
        </p:txBody>
      </p:sp>
      <p:sp>
        <p:nvSpPr>
          <p:cNvPr id="158727" name="Rectangle 7"/>
          <p:cNvSpPr>
            <a:spLocks noGrp="1" noChangeArrowheads="1"/>
          </p:cNvSpPr>
          <p:nvPr>
            <p:ph type="title"/>
          </p:nvPr>
        </p:nvSpPr>
        <p:spPr/>
        <p:txBody>
          <a:bodyPr/>
          <a:lstStyle/>
          <a:p>
            <a:r>
              <a:rPr lang="en-IE" noProof="0" dirty="0" smtClean="0"/>
              <a:t>Clustering</a:t>
            </a:r>
            <a:br>
              <a:rPr lang="en-IE" noProof="0" dirty="0" smtClean="0"/>
            </a:br>
            <a:r>
              <a:rPr lang="en-IE" sz="3200" noProof="0" dirty="0" smtClean="0">
                <a:solidFill>
                  <a:schemeClr val="accent4"/>
                </a:solidFill>
              </a:rPr>
              <a:t>Anomaly Detection</a:t>
            </a:r>
            <a:endParaRPr lang="en-IE" sz="3200" noProof="0" dirty="0">
              <a:solidFill>
                <a:schemeClr val="accent4"/>
              </a:solidFill>
            </a:endParaRPr>
          </a:p>
        </p:txBody>
      </p:sp>
      <p:sp>
        <p:nvSpPr>
          <p:cNvPr id="158728" name="Oval 8"/>
          <p:cNvSpPr>
            <a:spLocks noChangeArrowheads="1"/>
          </p:cNvSpPr>
          <p:nvPr/>
        </p:nvSpPr>
        <p:spPr bwMode="auto">
          <a:xfrm>
            <a:off x="1447800" y="2427288"/>
            <a:ext cx="4697413" cy="1536700"/>
          </a:xfrm>
          <a:prstGeom prst="ellipse">
            <a:avLst/>
          </a:prstGeom>
          <a:gradFill rotWithShape="0">
            <a:gsLst>
              <a:gs pos="0">
                <a:schemeClr val="accent2">
                  <a:gamma/>
                  <a:shade val="54118"/>
                  <a:invGamma/>
                </a:schemeClr>
              </a:gs>
              <a:gs pos="50000">
                <a:schemeClr val="accent2">
                  <a:alpha val="16000"/>
                </a:schemeClr>
              </a:gs>
              <a:gs pos="100000">
                <a:schemeClr val="accent2">
                  <a:gamma/>
                  <a:shade val="54118"/>
                  <a:invGamma/>
                </a:schemeClr>
              </a:gs>
            </a:gsLst>
            <a:lin ang="2700000" scaled="1"/>
          </a:gradFill>
          <a:ln w="12700">
            <a:solidFill>
              <a:schemeClr val="accent2"/>
            </a:solidFill>
            <a:round/>
            <a:headEnd/>
            <a:tailEnd/>
          </a:ln>
          <a:effectLst/>
        </p:spPr>
        <p:txBody>
          <a:bodyPr wrap="none" anchor="ctr"/>
          <a:lstStyle/>
          <a:p>
            <a:endParaRPr lang="en-IE" dirty="0">
              <a:solidFill>
                <a:schemeClr val="bg1"/>
              </a:solidFill>
            </a:endParaRPr>
          </a:p>
        </p:txBody>
      </p:sp>
      <p:sp>
        <p:nvSpPr>
          <p:cNvPr id="158729" name="Text Box 9"/>
          <p:cNvSpPr txBox="1">
            <a:spLocks noChangeArrowheads="1"/>
          </p:cNvSpPr>
          <p:nvPr/>
        </p:nvSpPr>
        <p:spPr bwMode="auto">
          <a:xfrm>
            <a:off x="3984625" y="4267200"/>
            <a:ext cx="695325" cy="366713"/>
          </a:xfrm>
          <a:prstGeom prst="rect">
            <a:avLst/>
          </a:prstGeom>
          <a:noFill/>
          <a:ln w="12700">
            <a:noFill/>
            <a:miter lim="800000"/>
            <a:headEnd/>
            <a:tailEnd/>
          </a:ln>
          <a:effectLst/>
        </p:spPr>
        <p:txBody>
          <a:bodyPr wrap="none">
            <a:spAutoFit/>
          </a:bodyPr>
          <a:lstStyle/>
          <a:p>
            <a:r>
              <a:rPr lang="en-US" dirty="0">
                <a:solidFill>
                  <a:schemeClr val="bg1"/>
                </a:solidFill>
              </a:rPr>
              <a:t>Male</a:t>
            </a:r>
          </a:p>
        </p:txBody>
      </p:sp>
      <p:sp>
        <p:nvSpPr>
          <p:cNvPr id="158730" name="Text Box 10"/>
          <p:cNvSpPr txBox="1">
            <a:spLocks noChangeArrowheads="1"/>
          </p:cNvSpPr>
          <p:nvPr/>
        </p:nvSpPr>
        <p:spPr bwMode="auto">
          <a:xfrm>
            <a:off x="5437188" y="4256088"/>
            <a:ext cx="954107" cy="369332"/>
          </a:xfrm>
          <a:prstGeom prst="rect">
            <a:avLst/>
          </a:prstGeom>
          <a:noFill/>
          <a:ln w="12700">
            <a:noFill/>
            <a:miter lim="800000"/>
            <a:headEnd/>
            <a:tailEnd/>
          </a:ln>
          <a:effectLst/>
        </p:spPr>
        <p:txBody>
          <a:bodyPr wrap="none">
            <a:spAutoFit/>
          </a:bodyPr>
          <a:lstStyle/>
          <a:p>
            <a:r>
              <a:rPr lang="en-US" dirty="0">
                <a:solidFill>
                  <a:schemeClr val="bg1"/>
                </a:solidFill>
              </a:rPr>
              <a:t>Female</a:t>
            </a:r>
          </a:p>
        </p:txBody>
      </p:sp>
      <p:sp>
        <p:nvSpPr>
          <p:cNvPr id="158731" name="Text Box 11"/>
          <p:cNvSpPr txBox="1">
            <a:spLocks noChangeArrowheads="1"/>
          </p:cNvSpPr>
          <p:nvPr/>
        </p:nvSpPr>
        <p:spPr bwMode="auto">
          <a:xfrm>
            <a:off x="2286000" y="4784725"/>
            <a:ext cx="595035" cy="369332"/>
          </a:xfrm>
          <a:prstGeom prst="rect">
            <a:avLst/>
          </a:prstGeom>
          <a:noFill/>
          <a:ln w="12700">
            <a:noFill/>
            <a:miter lim="800000"/>
            <a:headEnd/>
            <a:tailEnd/>
          </a:ln>
          <a:effectLst/>
        </p:spPr>
        <p:txBody>
          <a:bodyPr wrap="none">
            <a:spAutoFit/>
          </a:bodyPr>
          <a:lstStyle/>
          <a:p>
            <a:r>
              <a:rPr lang="en-US" dirty="0">
                <a:solidFill>
                  <a:schemeClr val="bg1"/>
                </a:solidFill>
              </a:rPr>
              <a:t>Son</a:t>
            </a:r>
          </a:p>
        </p:txBody>
      </p:sp>
      <p:sp>
        <p:nvSpPr>
          <p:cNvPr id="158732" name="Text Box 12"/>
          <p:cNvSpPr txBox="1">
            <a:spLocks noChangeArrowheads="1"/>
          </p:cNvSpPr>
          <p:nvPr/>
        </p:nvSpPr>
        <p:spPr bwMode="auto">
          <a:xfrm>
            <a:off x="1241425" y="5256213"/>
            <a:ext cx="1158875" cy="366712"/>
          </a:xfrm>
          <a:prstGeom prst="rect">
            <a:avLst/>
          </a:prstGeom>
          <a:noFill/>
          <a:ln w="12700">
            <a:noFill/>
            <a:miter lim="800000"/>
            <a:headEnd/>
            <a:tailEnd/>
          </a:ln>
          <a:effectLst/>
        </p:spPr>
        <p:txBody>
          <a:bodyPr wrap="none">
            <a:spAutoFit/>
          </a:bodyPr>
          <a:lstStyle/>
          <a:p>
            <a:r>
              <a:rPr lang="en-US" dirty="0">
                <a:solidFill>
                  <a:schemeClr val="bg1"/>
                </a:solidFill>
              </a:rPr>
              <a:t>Daughter</a:t>
            </a:r>
          </a:p>
        </p:txBody>
      </p:sp>
      <p:sp>
        <p:nvSpPr>
          <p:cNvPr id="158733" name="Text Box 13"/>
          <p:cNvSpPr txBox="1">
            <a:spLocks noChangeArrowheads="1"/>
          </p:cNvSpPr>
          <p:nvPr/>
        </p:nvSpPr>
        <p:spPr bwMode="auto">
          <a:xfrm>
            <a:off x="822325" y="5902325"/>
            <a:ext cx="864339" cy="369332"/>
          </a:xfrm>
          <a:prstGeom prst="rect">
            <a:avLst/>
          </a:prstGeom>
          <a:noFill/>
          <a:ln w="12700">
            <a:noFill/>
            <a:miter lim="800000"/>
            <a:headEnd/>
            <a:tailEnd/>
          </a:ln>
          <a:effectLst/>
        </p:spPr>
        <p:txBody>
          <a:bodyPr wrap="none">
            <a:spAutoFit/>
          </a:bodyPr>
          <a:lstStyle/>
          <a:p>
            <a:r>
              <a:rPr lang="en-US" dirty="0">
                <a:solidFill>
                  <a:schemeClr val="bg1"/>
                </a:solidFill>
              </a:rPr>
              <a:t>Parent</a:t>
            </a:r>
          </a:p>
        </p:txBody>
      </p:sp>
      <p:sp>
        <p:nvSpPr>
          <p:cNvPr id="158734" name="Text Box 14"/>
          <p:cNvSpPr txBox="1">
            <a:spLocks noChangeArrowheads="1"/>
          </p:cNvSpPr>
          <p:nvPr/>
        </p:nvSpPr>
        <p:spPr bwMode="auto">
          <a:xfrm rot="16200000">
            <a:off x="2887662" y="2397126"/>
            <a:ext cx="595313" cy="366712"/>
          </a:xfrm>
          <a:prstGeom prst="rect">
            <a:avLst/>
          </a:prstGeom>
          <a:noFill/>
          <a:ln w="12700">
            <a:noFill/>
            <a:miter lim="800000"/>
            <a:headEnd/>
            <a:tailEnd/>
          </a:ln>
          <a:effectLst/>
        </p:spPr>
        <p:txBody>
          <a:bodyPr wrap="none">
            <a:spAutoFit/>
          </a:bodyPr>
          <a:lstStyle/>
          <a:p>
            <a:r>
              <a:rPr lang="en-US" dirty="0">
                <a:solidFill>
                  <a:schemeClr val="bg1"/>
                </a:solidFill>
              </a:rPr>
              <a:t>Age</a:t>
            </a:r>
          </a:p>
        </p:txBody>
      </p:sp>
      <p:sp>
        <p:nvSpPr>
          <p:cNvPr id="158735" name="Line 15"/>
          <p:cNvSpPr>
            <a:spLocks noChangeShapeType="1"/>
          </p:cNvSpPr>
          <p:nvPr/>
        </p:nvSpPr>
        <p:spPr bwMode="auto">
          <a:xfrm flipH="1">
            <a:off x="3209925" y="4797425"/>
            <a:ext cx="1712913" cy="1622425"/>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nchor="ctr"/>
          <a:lstStyle/>
          <a:p>
            <a:endParaRPr lang="en-IE" dirty="0">
              <a:solidFill>
                <a:schemeClr val="bg1"/>
              </a:solidFill>
            </a:endParaRPr>
          </a:p>
        </p:txBody>
      </p:sp>
      <p:sp>
        <p:nvSpPr>
          <p:cNvPr id="158736" name="Line 16"/>
          <p:cNvSpPr>
            <a:spLocks noChangeShapeType="1"/>
          </p:cNvSpPr>
          <p:nvPr/>
        </p:nvSpPr>
        <p:spPr bwMode="auto">
          <a:xfrm flipH="1">
            <a:off x="4800600" y="4797425"/>
            <a:ext cx="1746250" cy="163195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nchor="ctr"/>
          <a:lstStyle/>
          <a:p>
            <a:endParaRPr lang="en-IE" dirty="0">
              <a:solidFill>
                <a:schemeClr val="bg1"/>
              </a:solidFill>
            </a:endParaRPr>
          </a:p>
        </p:txBody>
      </p:sp>
      <p:sp>
        <p:nvSpPr>
          <p:cNvPr id="158737" name="Line 17"/>
          <p:cNvSpPr>
            <a:spLocks noChangeShapeType="1"/>
          </p:cNvSpPr>
          <p:nvPr/>
        </p:nvSpPr>
        <p:spPr bwMode="auto">
          <a:xfrm>
            <a:off x="2930525" y="5305425"/>
            <a:ext cx="3062288" cy="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nchor="ctr"/>
          <a:lstStyle/>
          <a:p>
            <a:endParaRPr lang="en-IE" dirty="0">
              <a:solidFill>
                <a:schemeClr val="bg1"/>
              </a:solidFill>
            </a:endParaRPr>
          </a:p>
        </p:txBody>
      </p:sp>
      <p:sp>
        <p:nvSpPr>
          <p:cNvPr id="158738" name="Line 18"/>
          <p:cNvSpPr>
            <a:spLocks noChangeShapeType="1"/>
          </p:cNvSpPr>
          <p:nvPr/>
        </p:nvSpPr>
        <p:spPr bwMode="auto">
          <a:xfrm>
            <a:off x="2327275" y="5875338"/>
            <a:ext cx="3051175" cy="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nchor="ctr"/>
          <a:lstStyle/>
          <a:p>
            <a:endParaRPr lang="en-IE" dirty="0">
              <a:solidFill>
                <a:schemeClr val="bg1"/>
              </a:solidFill>
            </a:endParaRPr>
          </a:p>
        </p:txBody>
      </p:sp>
      <p:sp>
        <p:nvSpPr>
          <p:cNvPr id="158739" name="Line 19"/>
          <p:cNvSpPr>
            <a:spLocks noChangeShapeType="1"/>
          </p:cNvSpPr>
          <p:nvPr/>
        </p:nvSpPr>
        <p:spPr bwMode="auto">
          <a:xfrm>
            <a:off x="1779588" y="6423025"/>
            <a:ext cx="3062287" cy="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nchor="ctr"/>
          <a:lstStyle/>
          <a:p>
            <a:endParaRPr lang="en-IE" dirty="0">
              <a:solidFill>
                <a:schemeClr val="bg1"/>
              </a:solidFill>
            </a:endParaRPr>
          </a:p>
        </p:txBody>
      </p:sp>
      <p:sp>
        <p:nvSpPr>
          <p:cNvPr id="158740" name="Oval 20"/>
          <p:cNvSpPr>
            <a:spLocks noChangeArrowheads="1"/>
          </p:cNvSpPr>
          <p:nvPr/>
        </p:nvSpPr>
        <p:spPr bwMode="auto">
          <a:xfrm>
            <a:off x="3683000" y="479901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41" name="Oval 21"/>
          <p:cNvSpPr>
            <a:spLocks noChangeArrowheads="1"/>
          </p:cNvSpPr>
          <p:nvPr/>
        </p:nvSpPr>
        <p:spPr bwMode="auto">
          <a:xfrm>
            <a:off x="4135438" y="46370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42" name="Oval 22"/>
          <p:cNvSpPr>
            <a:spLocks noChangeArrowheads="1"/>
          </p:cNvSpPr>
          <p:nvPr/>
        </p:nvSpPr>
        <p:spPr bwMode="auto">
          <a:xfrm>
            <a:off x="4060825" y="49609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43" name="Oval 23"/>
          <p:cNvSpPr>
            <a:spLocks noChangeArrowheads="1"/>
          </p:cNvSpPr>
          <p:nvPr/>
        </p:nvSpPr>
        <p:spPr bwMode="auto">
          <a:xfrm>
            <a:off x="3932238" y="465931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44" name="Oval 24"/>
          <p:cNvSpPr>
            <a:spLocks noChangeArrowheads="1"/>
          </p:cNvSpPr>
          <p:nvPr/>
        </p:nvSpPr>
        <p:spPr bwMode="auto">
          <a:xfrm>
            <a:off x="3489325" y="46497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45" name="Oval 25"/>
          <p:cNvSpPr>
            <a:spLocks noChangeArrowheads="1"/>
          </p:cNvSpPr>
          <p:nvPr/>
        </p:nvSpPr>
        <p:spPr bwMode="auto">
          <a:xfrm>
            <a:off x="3941763" y="44878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46" name="Oval 26"/>
          <p:cNvSpPr>
            <a:spLocks noChangeArrowheads="1"/>
          </p:cNvSpPr>
          <p:nvPr/>
        </p:nvSpPr>
        <p:spPr bwMode="auto">
          <a:xfrm>
            <a:off x="3867150" y="481171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47" name="Oval 27"/>
          <p:cNvSpPr>
            <a:spLocks noChangeArrowheads="1"/>
          </p:cNvSpPr>
          <p:nvPr/>
        </p:nvSpPr>
        <p:spPr bwMode="auto">
          <a:xfrm>
            <a:off x="3738563" y="45100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48" name="Oval 28"/>
          <p:cNvSpPr>
            <a:spLocks noChangeArrowheads="1"/>
          </p:cNvSpPr>
          <p:nvPr/>
        </p:nvSpPr>
        <p:spPr bwMode="auto">
          <a:xfrm>
            <a:off x="3908425" y="469265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49" name="Oval 29"/>
          <p:cNvSpPr>
            <a:spLocks noChangeArrowheads="1"/>
          </p:cNvSpPr>
          <p:nvPr/>
        </p:nvSpPr>
        <p:spPr bwMode="auto">
          <a:xfrm>
            <a:off x="4360863" y="45307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50" name="Oval 30"/>
          <p:cNvSpPr>
            <a:spLocks noChangeArrowheads="1"/>
          </p:cNvSpPr>
          <p:nvPr/>
        </p:nvSpPr>
        <p:spPr bwMode="auto">
          <a:xfrm>
            <a:off x="4286250" y="48545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51" name="Oval 31"/>
          <p:cNvSpPr>
            <a:spLocks noChangeArrowheads="1"/>
          </p:cNvSpPr>
          <p:nvPr/>
        </p:nvSpPr>
        <p:spPr bwMode="auto">
          <a:xfrm>
            <a:off x="4157663" y="455295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52" name="Oval 32"/>
          <p:cNvSpPr>
            <a:spLocks noChangeArrowheads="1"/>
          </p:cNvSpPr>
          <p:nvPr/>
        </p:nvSpPr>
        <p:spPr bwMode="auto">
          <a:xfrm>
            <a:off x="4221163" y="55530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53" name="Oval 33"/>
          <p:cNvSpPr>
            <a:spLocks noChangeArrowheads="1"/>
          </p:cNvSpPr>
          <p:nvPr/>
        </p:nvSpPr>
        <p:spPr bwMode="auto">
          <a:xfrm>
            <a:off x="4673600" y="539115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54" name="Oval 34"/>
          <p:cNvSpPr>
            <a:spLocks noChangeArrowheads="1"/>
          </p:cNvSpPr>
          <p:nvPr/>
        </p:nvSpPr>
        <p:spPr bwMode="auto">
          <a:xfrm>
            <a:off x="4598988" y="57150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55" name="Oval 35"/>
          <p:cNvSpPr>
            <a:spLocks noChangeArrowheads="1"/>
          </p:cNvSpPr>
          <p:nvPr/>
        </p:nvSpPr>
        <p:spPr bwMode="auto">
          <a:xfrm>
            <a:off x="4470400" y="54133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56" name="Oval 36"/>
          <p:cNvSpPr>
            <a:spLocks noChangeArrowheads="1"/>
          </p:cNvSpPr>
          <p:nvPr/>
        </p:nvSpPr>
        <p:spPr bwMode="auto">
          <a:xfrm>
            <a:off x="4651375" y="54229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57" name="Oval 37"/>
          <p:cNvSpPr>
            <a:spLocks noChangeArrowheads="1"/>
          </p:cNvSpPr>
          <p:nvPr/>
        </p:nvSpPr>
        <p:spPr bwMode="auto">
          <a:xfrm>
            <a:off x="5103813" y="52609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58" name="Oval 38"/>
          <p:cNvSpPr>
            <a:spLocks noChangeArrowheads="1"/>
          </p:cNvSpPr>
          <p:nvPr/>
        </p:nvSpPr>
        <p:spPr bwMode="auto">
          <a:xfrm>
            <a:off x="5029200" y="55848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59" name="Oval 39"/>
          <p:cNvSpPr>
            <a:spLocks noChangeArrowheads="1"/>
          </p:cNvSpPr>
          <p:nvPr/>
        </p:nvSpPr>
        <p:spPr bwMode="auto">
          <a:xfrm>
            <a:off x="4900613" y="52832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60" name="Oval 40"/>
          <p:cNvSpPr>
            <a:spLocks noChangeArrowheads="1"/>
          </p:cNvSpPr>
          <p:nvPr/>
        </p:nvSpPr>
        <p:spPr bwMode="auto">
          <a:xfrm>
            <a:off x="4394200" y="51863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61" name="Oval 41"/>
          <p:cNvSpPr>
            <a:spLocks noChangeArrowheads="1"/>
          </p:cNvSpPr>
          <p:nvPr/>
        </p:nvSpPr>
        <p:spPr bwMode="auto">
          <a:xfrm>
            <a:off x="5383213" y="54451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62" name="Oval 42"/>
          <p:cNvSpPr>
            <a:spLocks noChangeArrowheads="1"/>
          </p:cNvSpPr>
          <p:nvPr/>
        </p:nvSpPr>
        <p:spPr bwMode="auto">
          <a:xfrm>
            <a:off x="4772025" y="53482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63" name="Oval 43"/>
          <p:cNvSpPr>
            <a:spLocks noChangeArrowheads="1"/>
          </p:cNvSpPr>
          <p:nvPr/>
        </p:nvSpPr>
        <p:spPr bwMode="auto">
          <a:xfrm>
            <a:off x="5083175" y="54229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64" name="Oval 44"/>
          <p:cNvSpPr>
            <a:spLocks noChangeArrowheads="1"/>
          </p:cNvSpPr>
          <p:nvPr/>
        </p:nvSpPr>
        <p:spPr bwMode="auto">
          <a:xfrm>
            <a:off x="2198688" y="30241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65" name="Oval 45"/>
          <p:cNvSpPr>
            <a:spLocks noChangeArrowheads="1"/>
          </p:cNvSpPr>
          <p:nvPr/>
        </p:nvSpPr>
        <p:spPr bwMode="auto">
          <a:xfrm>
            <a:off x="2651125" y="28622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66" name="Oval 46"/>
          <p:cNvSpPr>
            <a:spLocks noChangeArrowheads="1"/>
          </p:cNvSpPr>
          <p:nvPr/>
        </p:nvSpPr>
        <p:spPr bwMode="auto">
          <a:xfrm>
            <a:off x="2576513" y="318611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67" name="Oval 47"/>
          <p:cNvSpPr>
            <a:spLocks noChangeArrowheads="1"/>
          </p:cNvSpPr>
          <p:nvPr/>
        </p:nvSpPr>
        <p:spPr bwMode="auto">
          <a:xfrm>
            <a:off x="2447925" y="28844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68" name="Oval 48"/>
          <p:cNvSpPr>
            <a:spLocks noChangeArrowheads="1"/>
          </p:cNvSpPr>
          <p:nvPr/>
        </p:nvSpPr>
        <p:spPr bwMode="auto">
          <a:xfrm>
            <a:off x="2005013" y="28749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69" name="Oval 49"/>
          <p:cNvSpPr>
            <a:spLocks noChangeArrowheads="1"/>
          </p:cNvSpPr>
          <p:nvPr/>
        </p:nvSpPr>
        <p:spPr bwMode="auto">
          <a:xfrm>
            <a:off x="2457450" y="27130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70" name="Oval 50"/>
          <p:cNvSpPr>
            <a:spLocks noChangeArrowheads="1"/>
          </p:cNvSpPr>
          <p:nvPr/>
        </p:nvSpPr>
        <p:spPr bwMode="auto">
          <a:xfrm>
            <a:off x="2382838" y="30368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71" name="Oval 51"/>
          <p:cNvSpPr>
            <a:spLocks noChangeArrowheads="1"/>
          </p:cNvSpPr>
          <p:nvPr/>
        </p:nvSpPr>
        <p:spPr bwMode="auto">
          <a:xfrm>
            <a:off x="2254250" y="27352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72" name="Oval 52"/>
          <p:cNvSpPr>
            <a:spLocks noChangeArrowheads="1"/>
          </p:cNvSpPr>
          <p:nvPr/>
        </p:nvSpPr>
        <p:spPr bwMode="auto">
          <a:xfrm>
            <a:off x="2424113" y="29178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73" name="Oval 53"/>
          <p:cNvSpPr>
            <a:spLocks noChangeArrowheads="1"/>
          </p:cNvSpPr>
          <p:nvPr/>
        </p:nvSpPr>
        <p:spPr bwMode="auto">
          <a:xfrm>
            <a:off x="2876550" y="27559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74" name="Oval 54"/>
          <p:cNvSpPr>
            <a:spLocks noChangeArrowheads="1"/>
          </p:cNvSpPr>
          <p:nvPr/>
        </p:nvSpPr>
        <p:spPr bwMode="auto">
          <a:xfrm>
            <a:off x="2801938" y="307975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75" name="Oval 55"/>
          <p:cNvSpPr>
            <a:spLocks noChangeArrowheads="1"/>
          </p:cNvSpPr>
          <p:nvPr/>
        </p:nvSpPr>
        <p:spPr bwMode="auto">
          <a:xfrm>
            <a:off x="2673350" y="27781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76" name="Oval 56"/>
          <p:cNvSpPr>
            <a:spLocks noChangeArrowheads="1"/>
          </p:cNvSpPr>
          <p:nvPr/>
        </p:nvSpPr>
        <p:spPr bwMode="auto">
          <a:xfrm>
            <a:off x="4876800" y="30019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77" name="Oval 57"/>
          <p:cNvSpPr>
            <a:spLocks noChangeArrowheads="1"/>
          </p:cNvSpPr>
          <p:nvPr/>
        </p:nvSpPr>
        <p:spPr bwMode="auto">
          <a:xfrm>
            <a:off x="5545138" y="27225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78" name="Oval 58"/>
          <p:cNvSpPr>
            <a:spLocks noChangeArrowheads="1"/>
          </p:cNvSpPr>
          <p:nvPr/>
        </p:nvSpPr>
        <p:spPr bwMode="auto">
          <a:xfrm>
            <a:off x="5470525" y="304641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79" name="Oval 59"/>
          <p:cNvSpPr>
            <a:spLocks noChangeArrowheads="1"/>
          </p:cNvSpPr>
          <p:nvPr/>
        </p:nvSpPr>
        <p:spPr bwMode="auto">
          <a:xfrm>
            <a:off x="5341938" y="27447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80" name="Oval 60"/>
          <p:cNvSpPr>
            <a:spLocks noChangeArrowheads="1"/>
          </p:cNvSpPr>
          <p:nvPr/>
        </p:nvSpPr>
        <p:spPr bwMode="auto">
          <a:xfrm>
            <a:off x="4899025" y="27352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81" name="Oval 61"/>
          <p:cNvSpPr>
            <a:spLocks noChangeArrowheads="1"/>
          </p:cNvSpPr>
          <p:nvPr/>
        </p:nvSpPr>
        <p:spPr bwMode="auto">
          <a:xfrm>
            <a:off x="5351463" y="25733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82" name="Oval 62"/>
          <p:cNvSpPr>
            <a:spLocks noChangeArrowheads="1"/>
          </p:cNvSpPr>
          <p:nvPr/>
        </p:nvSpPr>
        <p:spPr bwMode="auto">
          <a:xfrm>
            <a:off x="5135563" y="28336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83" name="Oval 63"/>
          <p:cNvSpPr>
            <a:spLocks noChangeArrowheads="1"/>
          </p:cNvSpPr>
          <p:nvPr/>
        </p:nvSpPr>
        <p:spPr bwMode="auto">
          <a:xfrm>
            <a:off x="5148263" y="25955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84" name="Oval 64"/>
          <p:cNvSpPr>
            <a:spLocks noChangeArrowheads="1"/>
          </p:cNvSpPr>
          <p:nvPr/>
        </p:nvSpPr>
        <p:spPr bwMode="auto">
          <a:xfrm>
            <a:off x="5318125" y="27781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85" name="Oval 65"/>
          <p:cNvSpPr>
            <a:spLocks noChangeArrowheads="1"/>
          </p:cNvSpPr>
          <p:nvPr/>
        </p:nvSpPr>
        <p:spPr bwMode="auto">
          <a:xfrm>
            <a:off x="5770563" y="26162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86" name="Oval 66"/>
          <p:cNvSpPr>
            <a:spLocks noChangeArrowheads="1"/>
          </p:cNvSpPr>
          <p:nvPr/>
        </p:nvSpPr>
        <p:spPr bwMode="auto">
          <a:xfrm>
            <a:off x="5695950" y="294005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87" name="Oval 67"/>
          <p:cNvSpPr>
            <a:spLocks noChangeArrowheads="1"/>
          </p:cNvSpPr>
          <p:nvPr/>
        </p:nvSpPr>
        <p:spPr bwMode="auto">
          <a:xfrm>
            <a:off x="5567363" y="26384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88" name="Oval 68"/>
          <p:cNvSpPr>
            <a:spLocks noChangeArrowheads="1"/>
          </p:cNvSpPr>
          <p:nvPr/>
        </p:nvSpPr>
        <p:spPr bwMode="auto">
          <a:xfrm>
            <a:off x="3984625" y="29051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89" name="Oval 69"/>
          <p:cNvSpPr>
            <a:spLocks noChangeArrowheads="1"/>
          </p:cNvSpPr>
          <p:nvPr/>
        </p:nvSpPr>
        <p:spPr bwMode="auto">
          <a:xfrm>
            <a:off x="4437063" y="27432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90" name="Oval 70"/>
          <p:cNvSpPr>
            <a:spLocks noChangeArrowheads="1"/>
          </p:cNvSpPr>
          <p:nvPr/>
        </p:nvSpPr>
        <p:spPr bwMode="auto">
          <a:xfrm>
            <a:off x="4362450" y="306705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91" name="Oval 71"/>
          <p:cNvSpPr>
            <a:spLocks noChangeArrowheads="1"/>
          </p:cNvSpPr>
          <p:nvPr/>
        </p:nvSpPr>
        <p:spPr bwMode="auto">
          <a:xfrm>
            <a:off x="4233863" y="27654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92" name="Oval 72"/>
          <p:cNvSpPr>
            <a:spLocks noChangeArrowheads="1"/>
          </p:cNvSpPr>
          <p:nvPr/>
        </p:nvSpPr>
        <p:spPr bwMode="auto">
          <a:xfrm>
            <a:off x="3790950" y="27559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93" name="Oval 73"/>
          <p:cNvSpPr>
            <a:spLocks noChangeArrowheads="1"/>
          </p:cNvSpPr>
          <p:nvPr/>
        </p:nvSpPr>
        <p:spPr bwMode="auto">
          <a:xfrm>
            <a:off x="4243388" y="25939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94" name="Oval 74"/>
          <p:cNvSpPr>
            <a:spLocks noChangeArrowheads="1"/>
          </p:cNvSpPr>
          <p:nvPr/>
        </p:nvSpPr>
        <p:spPr bwMode="auto">
          <a:xfrm>
            <a:off x="4168775" y="29178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95" name="Oval 75"/>
          <p:cNvSpPr>
            <a:spLocks noChangeArrowheads="1"/>
          </p:cNvSpPr>
          <p:nvPr/>
        </p:nvSpPr>
        <p:spPr bwMode="auto">
          <a:xfrm>
            <a:off x="4040188" y="26162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96" name="Oval 76"/>
          <p:cNvSpPr>
            <a:spLocks noChangeArrowheads="1"/>
          </p:cNvSpPr>
          <p:nvPr/>
        </p:nvSpPr>
        <p:spPr bwMode="auto">
          <a:xfrm>
            <a:off x="4457700" y="29051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97" name="Oval 77"/>
          <p:cNvSpPr>
            <a:spLocks noChangeArrowheads="1"/>
          </p:cNvSpPr>
          <p:nvPr/>
        </p:nvSpPr>
        <p:spPr bwMode="auto">
          <a:xfrm>
            <a:off x="4662488" y="26368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98" name="Oval 78"/>
          <p:cNvSpPr>
            <a:spLocks noChangeArrowheads="1"/>
          </p:cNvSpPr>
          <p:nvPr/>
        </p:nvSpPr>
        <p:spPr bwMode="auto">
          <a:xfrm>
            <a:off x="4587875" y="29606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799" name="Oval 79"/>
          <p:cNvSpPr>
            <a:spLocks noChangeArrowheads="1"/>
          </p:cNvSpPr>
          <p:nvPr/>
        </p:nvSpPr>
        <p:spPr bwMode="auto">
          <a:xfrm>
            <a:off x="4459288" y="26590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00" name="Oval 80"/>
          <p:cNvSpPr>
            <a:spLocks noChangeArrowheads="1"/>
          </p:cNvSpPr>
          <p:nvPr/>
        </p:nvSpPr>
        <p:spPr bwMode="auto">
          <a:xfrm>
            <a:off x="3198813" y="289401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01" name="Oval 81"/>
          <p:cNvSpPr>
            <a:spLocks noChangeArrowheads="1"/>
          </p:cNvSpPr>
          <p:nvPr/>
        </p:nvSpPr>
        <p:spPr bwMode="auto">
          <a:xfrm>
            <a:off x="3651250" y="27320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02" name="Oval 82"/>
          <p:cNvSpPr>
            <a:spLocks noChangeArrowheads="1"/>
          </p:cNvSpPr>
          <p:nvPr/>
        </p:nvSpPr>
        <p:spPr bwMode="auto">
          <a:xfrm>
            <a:off x="3576638" y="30559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03" name="Oval 83"/>
          <p:cNvSpPr>
            <a:spLocks noChangeArrowheads="1"/>
          </p:cNvSpPr>
          <p:nvPr/>
        </p:nvSpPr>
        <p:spPr bwMode="auto">
          <a:xfrm>
            <a:off x="3448050" y="275431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04" name="Oval 84"/>
          <p:cNvSpPr>
            <a:spLocks noChangeArrowheads="1"/>
          </p:cNvSpPr>
          <p:nvPr/>
        </p:nvSpPr>
        <p:spPr bwMode="auto">
          <a:xfrm>
            <a:off x="3005138" y="27447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05" name="Oval 85"/>
          <p:cNvSpPr>
            <a:spLocks noChangeArrowheads="1"/>
          </p:cNvSpPr>
          <p:nvPr/>
        </p:nvSpPr>
        <p:spPr bwMode="auto">
          <a:xfrm>
            <a:off x="3457575" y="25828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06" name="Oval 86"/>
          <p:cNvSpPr>
            <a:spLocks noChangeArrowheads="1"/>
          </p:cNvSpPr>
          <p:nvPr/>
        </p:nvSpPr>
        <p:spPr bwMode="auto">
          <a:xfrm>
            <a:off x="3382963" y="290671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07" name="Oval 87"/>
          <p:cNvSpPr>
            <a:spLocks noChangeArrowheads="1"/>
          </p:cNvSpPr>
          <p:nvPr/>
        </p:nvSpPr>
        <p:spPr bwMode="auto">
          <a:xfrm>
            <a:off x="3254375" y="26050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08" name="Oval 88"/>
          <p:cNvSpPr>
            <a:spLocks noChangeArrowheads="1"/>
          </p:cNvSpPr>
          <p:nvPr/>
        </p:nvSpPr>
        <p:spPr bwMode="auto">
          <a:xfrm>
            <a:off x="3617913" y="28844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09" name="Oval 89"/>
          <p:cNvSpPr>
            <a:spLocks noChangeArrowheads="1"/>
          </p:cNvSpPr>
          <p:nvPr/>
        </p:nvSpPr>
        <p:spPr bwMode="auto">
          <a:xfrm>
            <a:off x="3876675" y="26257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10" name="Oval 90"/>
          <p:cNvSpPr>
            <a:spLocks noChangeArrowheads="1"/>
          </p:cNvSpPr>
          <p:nvPr/>
        </p:nvSpPr>
        <p:spPr bwMode="auto">
          <a:xfrm>
            <a:off x="3802063" y="29495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11" name="Oval 91"/>
          <p:cNvSpPr>
            <a:spLocks noChangeArrowheads="1"/>
          </p:cNvSpPr>
          <p:nvPr/>
        </p:nvSpPr>
        <p:spPr bwMode="auto">
          <a:xfrm>
            <a:off x="3673475" y="264795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12" name="Oval 92"/>
          <p:cNvSpPr>
            <a:spLocks noChangeArrowheads="1"/>
          </p:cNvSpPr>
          <p:nvPr/>
        </p:nvSpPr>
        <p:spPr bwMode="auto">
          <a:xfrm>
            <a:off x="3608388" y="44878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13" name="Oval 93"/>
          <p:cNvSpPr>
            <a:spLocks noChangeArrowheads="1"/>
          </p:cNvSpPr>
          <p:nvPr/>
        </p:nvSpPr>
        <p:spPr bwMode="auto">
          <a:xfrm>
            <a:off x="4060825" y="43259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14" name="Oval 94"/>
          <p:cNvSpPr>
            <a:spLocks noChangeArrowheads="1"/>
          </p:cNvSpPr>
          <p:nvPr/>
        </p:nvSpPr>
        <p:spPr bwMode="auto">
          <a:xfrm>
            <a:off x="3857625" y="43481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15" name="Oval 95"/>
          <p:cNvSpPr>
            <a:spLocks noChangeArrowheads="1"/>
          </p:cNvSpPr>
          <p:nvPr/>
        </p:nvSpPr>
        <p:spPr bwMode="auto">
          <a:xfrm>
            <a:off x="3867150" y="417671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16" name="Oval 96"/>
          <p:cNvSpPr>
            <a:spLocks noChangeArrowheads="1"/>
          </p:cNvSpPr>
          <p:nvPr/>
        </p:nvSpPr>
        <p:spPr bwMode="auto">
          <a:xfrm>
            <a:off x="3663950" y="41989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17" name="Oval 97"/>
          <p:cNvSpPr>
            <a:spLocks noChangeArrowheads="1"/>
          </p:cNvSpPr>
          <p:nvPr/>
        </p:nvSpPr>
        <p:spPr bwMode="auto">
          <a:xfrm>
            <a:off x="3833813" y="43815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18" name="Oval 98"/>
          <p:cNvSpPr>
            <a:spLocks noChangeArrowheads="1"/>
          </p:cNvSpPr>
          <p:nvPr/>
        </p:nvSpPr>
        <p:spPr bwMode="auto">
          <a:xfrm>
            <a:off x="4083050" y="42418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19" name="Oval 99"/>
          <p:cNvSpPr>
            <a:spLocks noChangeArrowheads="1"/>
          </p:cNvSpPr>
          <p:nvPr/>
        </p:nvSpPr>
        <p:spPr bwMode="auto">
          <a:xfrm>
            <a:off x="4856163" y="503555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20" name="Oval 100"/>
          <p:cNvSpPr>
            <a:spLocks noChangeArrowheads="1"/>
          </p:cNvSpPr>
          <p:nvPr/>
        </p:nvSpPr>
        <p:spPr bwMode="auto">
          <a:xfrm>
            <a:off x="4781550" y="53594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21" name="Oval 101"/>
          <p:cNvSpPr>
            <a:spLocks noChangeArrowheads="1"/>
          </p:cNvSpPr>
          <p:nvPr/>
        </p:nvSpPr>
        <p:spPr bwMode="auto">
          <a:xfrm>
            <a:off x="4652963" y="50577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22" name="Oval 102"/>
          <p:cNvSpPr>
            <a:spLocks noChangeArrowheads="1"/>
          </p:cNvSpPr>
          <p:nvPr/>
        </p:nvSpPr>
        <p:spPr bwMode="auto">
          <a:xfrm>
            <a:off x="4833938" y="50673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23" name="Oval 103"/>
          <p:cNvSpPr>
            <a:spLocks noChangeArrowheads="1"/>
          </p:cNvSpPr>
          <p:nvPr/>
        </p:nvSpPr>
        <p:spPr bwMode="auto">
          <a:xfrm>
            <a:off x="5286375" y="49053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24" name="Oval 104"/>
          <p:cNvSpPr>
            <a:spLocks noChangeArrowheads="1"/>
          </p:cNvSpPr>
          <p:nvPr/>
        </p:nvSpPr>
        <p:spPr bwMode="auto">
          <a:xfrm>
            <a:off x="5211763" y="52292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25" name="Oval 105"/>
          <p:cNvSpPr>
            <a:spLocks noChangeArrowheads="1"/>
          </p:cNvSpPr>
          <p:nvPr/>
        </p:nvSpPr>
        <p:spPr bwMode="auto">
          <a:xfrm>
            <a:off x="5083175" y="49276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26" name="Oval 106"/>
          <p:cNvSpPr>
            <a:spLocks noChangeArrowheads="1"/>
          </p:cNvSpPr>
          <p:nvPr/>
        </p:nvSpPr>
        <p:spPr bwMode="auto">
          <a:xfrm>
            <a:off x="4576763" y="48307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27" name="Oval 107"/>
          <p:cNvSpPr>
            <a:spLocks noChangeArrowheads="1"/>
          </p:cNvSpPr>
          <p:nvPr/>
        </p:nvSpPr>
        <p:spPr bwMode="auto">
          <a:xfrm>
            <a:off x="5565775" y="50895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28" name="Oval 108"/>
          <p:cNvSpPr>
            <a:spLocks noChangeArrowheads="1"/>
          </p:cNvSpPr>
          <p:nvPr/>
        </p:nvSpPr>
        <p:spPr bwMode="auto">
          <a:xfrm>
            <a:off x="4954588" y="49926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29" name="Oval 109"/>
          <p:cNvSpPr>
            <a:spLocks noChangeArrowheads="1"/>
          </p:cNvSpPr>
          <p:nvPr/>
        </p:nvSpPr>
        <p:spPr bwMode="auto">
          <a:xfrm>
            <a:off x="5265738" y="50673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30" name="Oval 110"/>
          <p:cNvSpPr>
            <a:spLocks noChangeArrowheads="1"/>
          </p:cNvSpPr>
          <p:nvPr/>
        </p:nvSpPr>
        <p:spPr bwMode="auto">
          <a:xfrm>
            <a:off x="4835525" y="48101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31" name="Oval 111"/>
          <p:cNvSpPr>
            <a:spLocks noChangeArrowheads="1"/>
          </p:cNvSpPr>
          <p:nvPr/>
        </p:nvSpPr>
        <p:spPr bwMode="auto">
          <a:xfrm>
            <a:off x="4760913" y="51339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32" name="Oval 112"/>
          <p:cNvSpPr>
            <a:spLocks noChangeArrowheads="1"/>
          </p:cNvSpPr>
          <p:nvPr/>
        </p:nvSpPr>
        <p:spPr bwMode="auto">
          <a:xfrm>
            <a:off x="4632325" y="483235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33" name="Oval 113"/>
          <p:cNvSpPr>
            <a:spLocks noChangeArrowheads="1"/>
          </p:cNvSpPr>
          <p:nvPr/>
        </p:nvSpPr>
        <p:spPr bwMode="auto">
          <a:xfrm>
            <a:off x="4813300" y="48418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34" name="Oval 114"/>
          <p:cNvSpPr>
            <a:spLocks noChangeArrowheads="1"/>
          </p:cNvSpPr>
          <p:nvPr/>
        </p:nvSpPr>
        <p:spPr bwMode="auto">
          <a:xfrm>
            <a:off x="5265738" y="467995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35" name="Oval 115"/>
          <p:cNvSpPr>
            <a:spLocks noChangeArrowheads="1"/>
          </p:cNvSpPr>
          <p:nvPr/>
        </p:nvSpPr>
        <p:spPr bwMode="auto">
          <a:xfrm>
            <a:off x="5191125" y="50038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36" name="Oval 116"/>
          <p:cNvSpPr>
            <a:spLocks noChangeArrowheads="1"/>
          </p:cNvSpPr>
          <p:nvPr/>
        </p:nvSpPr>
        <p:spPr bwMode="auto">
          <a:xfrm>
            <a:off x="5062538" y="47021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37" name="Oval 117"/>
          <p:cNvSpPr>
            <a:spLocks noChangeArrowheads="1"/>
          </p:cNvSpPr>
          <p:nvPr/>
        </p:nvSpPr>
        <p:spPr bwMode="auto">
          <a:xfrm>
            <a:off x="4556125" y="46053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38" name="Oval 118"/>
          <p:cNvSpPr>
            <a:spLocks noChangeArrowheads="1"/>
          </p:cNvSpPr>
          <p:nvPr/>
        </p:nvSpPr>
        <p:spPr bwMode="auto">
          <a:xfrm>
            <a:off x="5545138" y="48641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39" name="Oval 119"/>
          <p:cNvSpPr>
            <a:spLocks noChangeArrowheads="1"/>
          </p:cNvSpPr>
          <p:nvPr/>
        </p:nvSpPr>
        <p:spPr bwMode="auto">
          <a:xfrm>
            <a:off x="4933950" y="47672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40" name="Oval 120"/>
          <p:cNvSpPr>
            <a:spLocks noChangeArrowheads="1"/>
          </p:cNvSpPr>
          <p:nvPr/>
        </p:nvSpPr>
        <p:spPr bwMode="auto">
          <a:xfrm>
            <a:off x="5245100" y="48418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41" name="Oval 121"/>
          <p:cNvSpPr>
            <a:spLocks noChangeArrowheads="1"/>
          </p:cNvSpPr>
          <p:nvPr/>
        </p:nvSpPr>
        <p:spPr bwMode="auto">
          <a:xfrm>
            <a:off x="2120900" y="35734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42" name="Oval 122"/>
          <p:cNvSpPr>
            <a:spLocks noChangeArrowheads="1"/>
          </p:cNvSpPr>
          <p:nvPr/>
        </p:nvSpPr>
        <p:spPr bwMode="auto">
          <a:xfrm>
            <a:off x="2573338" y="34115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43" name="Oval 123"/>
          <p:cNvSpPr>
            <a:spLocks noChangeArrowheads="1"/>
          </p:cNvSpPr>
          <p:nvPr/>
        </p:nvSpPr>
        <p:spPr bwMode="auto">
          <a:xfrm>
            <a:off x="2498725" y="37353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44" name="Oval 124"/>
          <p:cNvSpPr>
            <a:spLocks noChangeArrowheads="1"/>
          </p:cNvSpPr>
          <p:nvPr/>
        </p:nvSpPr>
        <p:spPr bwMode="auto">
          <a:xfrm>
            <a:off x="2370138" y="34337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45" name="Oval 125"/>
          <p:cNvSpPr>
            <a:spLocks noChangeArrowheads="1"/>
          </p:cNvSpPr>
          <p:nvPr/>
        </p:nvSpPr>
        <p:spPr bwMode="auto">
          <a:xfrm>
            <a:off x="1927225" y="34242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46" name="Oval 126"/>
          <p:cNvSpPr>
            <a:spLocks noChangeArrowheads="1"/>
          </p:cNvSpPr>
          <p:nvPr/>
        </p:nvSpPr>
        <p:spPr bwMode="auto">
          <a:xfrm>
            <a:off x="2379663" y="326231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47" name="Oval 127"/>
          <p:cNvSpPr>
            <a:spLocks noChangeArrowheads="1"/>
          </p:cNvSpPr>
          <p:nvPr/>
        </p:nvSpPr>
        <p:spPr bwMode="auto">
          <a:xfrm>
            <a:off x="2305050" y="35861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48" name="Oval 128"/>
          <p:cNvSpPr>
            <a:spLocks noChangeArrowheads="1"/>
          </p:cNvSpPr>
          <p:nvPr/>
        </p:nvSpPr>
        <p:spPr bwMode="auto">
          <a:xfrm>
            <a:off x="2176463" y="32845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49" name="Oval 129"/>
          <p:cNvSpPr>
            <a:spLocks noChangeArrowheads="1"/>
          </p:cNvSpPr>
          <p:nvPr/>
        </p:nvSpPr>
        <p:spPr bwMode="auto">
          <a:xfrm>
            <a:off x="2346325" y="34671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50" name="Oval 130"/>
          <p:cNvSpPr>
            <a:spLocks noChangeArrowheads="1"/>
          </p:cNvSpPr>
          <p:nvPr/>
        </p:nvSpPr>
        <p:spPr bwMode="auto">
          <a:xfrm>
            <a:off x="2798763" y="33051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51" name="Oval 131"/>
          <p:cNvSpPr>
            <a:spLocks noChangeArrowheads="1"/>
          </p:cNvSpPr>
          <p:nvPr/>
        </p:nvSpPr>
        <p:spPr bwMode="auto">
          <a:xfrm>
            <a:off x="2724150" y="36290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52" name="Oval 132"/>
          <p:cNvSpPr>
            <a:spLocks noChangeArrowheads="1"/>
          </p:cNvSpPr>
          <p:nvPr/>
        </p:nvSpPr>
        <p:spPr bwMode="auto">
          <a:xfrm>
            <a:off x="2595563" y="33274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53" name="Oval 133"/>
          <p:cNvSpPr>
            <a:spLocks noChangeArrowheads="1"/>
          </p:cNvSpPr>
          <p:nvPr/>
        </p:nvSpPr>
        <p:spPr bwMode="auto">
          <a:xfrm>
            <a:off x="4799013" y="35512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54" name="Oval 134"/>
          <p:cNvSpPr>
            <a:spLocks noChangeArrowheads="1"/>
          </p:cNvSpPr>
          <p:nvPr/>
        </p:nvSpPr>
        <p:spPr bwMode="auto">
          <a:xfrm>
            <a:off x="5467350" y="32718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55" name="Oval 135"/>
          <p:cNvSpPr>
            <a:spLocks noChangeArrowheads="1"/>
          </p:cNvSpPr>
          <p:nvPr/>
        </p:nvSpPr>
        <p:spPr bwMode="auto">
          <a:xfrm>
            <a:off x="5392738" y="35956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56" name="Oval 136"/>
          <p:cNvSpPr>
            <a:spLocks noChangeArrowheads="1"/>
          </p:cNvSpPr>
          <p:nvPr/>
        </p:nvSpPr>
        <p:spPr bwMode="auto">
          <a:xfrm>
            <a:off x="5264150" y="32940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57" name="Oval 137"/>
          <p:cNvSpPr>
            <a:spLocks noChangeArrowheads="1"/>
          </p:cNvSpPr>
          <p:nvPr/>
        </p:nvSpPr>
        <p:spPr bwMode="auto">
          <a:xfrm>
            <a:off x="4821238" y="32845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58" name="Oval 138"/>
          <p:cNvSpPr>
            <a:spLocks noChangeArrowheads="1"/>
          </p:cNvSpPr>
          <p:nvPr/>
        </p:nvSpPr>
        <p:spPr bwMode="auto">
          <a:xfrm>
            <a:off x="5273675" y="312261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59" name="Oval 139"/>
          <p:cNvSpPr>
            <a:spLocks noChangeArrowheads="1"/>
          </p:cNvSpPr>
          <p:nvPr/>
        </p:nvSpPr>
        <p:spPr bwMode="auto">
          <a:xfrm>
            <a:off x="5057775" y="33829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60" name="Oval 140"/>
          <p:cNvSpPr>
            <a:spLocks noChangeArrowheads="1"/>
          </p:cNvSpPr>
          <p:nvPr/>
        </p:nvSpPr>
        <p:spPr bwMode="auto">
          <a:xfrm>
            <a:off x="5070475" y="31448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61" name="Oval 141"/>
          <p:cNvSpPr>
            <a:spLocks noChangeArrowheads="1"/>
          </p:cNvSpPr>
          <p:nvPr/>
        </p:nvSpPr>
        <p:spPr bwMode="auto">
          <a:xfrm>
            <a:off x="5240338" y="33274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62" name="Oval 142"/>
          <p:cNvSpPr>
            <a:spLocks noChangeArrowheads="1"/>
          </p:cNvSpPr>
          <p:nvPr/>
        </p:nvSpPr>
        <p:spPr bwMode="auto">
          <a:xfrm>
            <a:off x="5692775" y="31654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63" name="Oval 143"/>
          <p:cNvSpPr>
            <a:spLocks noChangeArrowheads="1"/>
          </p:cNvSpPr>
          <p:nvPr/>
        </p:nvSpPr>
        <p:spPr bwMode="auto">
          <a:xfrm>
            <a:off x="5618163" y="34893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64" name="Oval 144"/>
          <p:cNvSpPr>
            <a:spLocks noChangeArrowheads="1"/>
          </p:cNvSpPr>
          <p:nvPr/>
        </p:nvSpPr>
        <p:spPr bwMode="auto">
          <a:xfrm>
            <a:off x="5489575" y="31877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65" name="Oval 145"/>
          <p:cNvSpPr>
            <a:spLocks noChangeArrowheads="1"/>
          </p:cNvSpPr>
          <p:nvPr/>
        </p:nvSpPr>
        <p:spPr bwMode="auto">
          <a:xfrm>
            <a:off x="3906838" y="34544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66" name="Oval 146"/>
          <p:cNvSpPr>
            <a:spLocks noChangeArrowheads="1"/>
          </p:cNvSpPr>
          <p:nvPr/>
        </p:nvSpPr>
        <p:spPr bwMode="auto">
          <a:xfrm>
            <a:off x="4359275" y="32924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67" name="Oval 147"/>
          <p:cNvSpPr>
            <a:spLocks noChangeArrowheads="1"/>
          </p:cNvSpPr>
          <p:nvPr/>
        </p:nvSpPr>
        <p:spPr bwMode="auto">
          <a:xfrm>
            <a:off x="4284663" y="36163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68" name="Oval 148"/>
          <p:cNvSpPr>
            <a:spLocks noChangeArrowheads="1"/>
          </p:cNvSpPr>
          <p:nvPr/>
        </p:nvSpPr>
        <p:spPr bwMode="auto">
          <a:xfrm>
            <a:off x="4156075" y="33147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69" name="Oval 149"/>
          <p:cNvSpPr>
            <a:spLocks noChangeArrowheads="1"/>
          </p:cNvSpPr>
          <p:nvPr/>
        </p:nvSpPr>
        <p:spPr bwMode="auto">
          <a:xfrm>
            <a:off x="3713163" y="33051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70" name="Oval 150"/>
          <p:cNvSpPr>
            <a:spLocks noChangeArrowheads="1"/>
          </p:cNvSpPr>
          <p:nvPr/>
        </p:nvSpPr>
        <p:spPr bwMode="auto">
          <a:xfrm>
            <a:off x="4165600" y="314325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71" name="Oval 151"/>
          <p:cNvSpPr>
            <a:spLocks noChangeArrowheads="1"/>
          </p:cNvSpPr>
          <p:nvPr/>
        </p:nvSpPr>
        <p:spPr bwMode="auto">
          <a:xfrm>
            <a:off x="4090988" y="34671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72" name="Oval 152"/>
          <p:cNvSpPr>
            <a:spLocks noChangeArrowheads="1"/>
          </p:cNvSpPr>
          <p:nvPr/>
        </p:nvSpPr>
        <p:spPr bwMode="auto">
          <a:xfrm>
            <a:off x="3962400" y="316547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73" name="Oval 153"/>
          <p:cNvSpPr>
            <a:spLocks noChangeArrowheads="1"/>
          </p:cNvSpPr>
          <p:nvPr/>
        </p:nvSpPr>
        <p:spPr bwMode="auto">
          <a:xfrm>
            <a:off x="4379913" y="34544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74" name="Oval 154"/>
          <p:cNvSpPr>
            <a:spLocks noChangeArrowheads="1"/>
          </p:cNvSpPr>
          <p:nvPr/>
        </p:nvSpPr>
        <p:spPr bwMode="auto">
          <a:xfrm>
            <a:off x="4584700" y="318611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75" name="Oval 155"/>
          <p:cNvSpPr>
            <a:spLocks noChangeArrowheads="1"/>
          </p:cNvSpPr>
          <p:nvPr/>
        </p:nvSpPr>
        <p:spPr bwMode="auto">
          <a:xfrm>
            <a:off x="4510088" y="35099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76" name="Oval 156"/>
          <p:cNvSpPr>
            <a:spLocks noChangeArrowheads="1"/>
          </p:cNvSpPr>
          <p:nvPr/>
        </p:nvSpPr>
        <p:spPr bwMode="auto">
          <a:xfrm>
            <a:off x="4381500" y="32083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77" name="Oval 157"/>
          <p:cNvSpPr>
            <a:spLocks noChangeArrowheads="1"/>
          </p:cNvSpPr>
          <p:nvPr/>
        </p:nvSpPr>
        <p:spPr bwMode="auto">
          <a:xfrm>
            <a:off x="3121025" y="34432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78" name="Oval 158"/>
          <p:cNvSpPr>
            <a:spLocks noChangeArrowheads="1"/>
          </p:cNvSpPr>
          <p:nvPr/>
        </p:nvSpPr>
        <p:spPr bwMode="auto">
          <a:xfrm>
            <a:off x="3573463" y="32813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79" name="Oval 159"/>
          <p:cNvSpPr>
            <a:spLocks noChangeArrowheads="1"/>
          </p:cNvSpPr>
          <p:nvPr/>
        </p:nvSpPr>
        <p:spPr bwMode="auto">
          <a:xfrm>
            <a:off x="3498850" y="360521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80" name="Oval 160"/>
          <p:cNvSpPr>
            <a:spLocks noChangeArrowheads="1"/>
          </p:cNvSpPr>
          <p:nvPr/>
        </p:nvSpPr>
        <p:spPr bwMode="auto">
          <a:xfrm>
            <a:off x="3370263" y="33035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81" name="Oval 161"/>
          <p:cNvSpPr>
            <a:spLocks noChangeArrowheads="1"/>
          </p:cNvSpPr>
          <p:nvPr/>
        </p:nvSpPr>
        <p:spPr bwMode="auto">
          <a:xfrm>
            <a:off x="2927350" y="32940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82" name="Oval 162"/>
          <p:cNvSpPr>
            <a:spLocks noChangeArrowheads="1"/>
          </p:cNvSpPr>
          <p:nvPr/>
        </p:nvSpPr>
        <p:spPr bwMode="auto">
          <a:xfrm>
            <a:off x="3379788" y="313213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83" name="Oval 163"/>
          <p:cNvSpPr>
            <a:spLocks noChangeArrowheads="1"/>
          </p:cNvSpPr>
          <p:nvPr/>
        </p:nvSpPr>
        <p:spPr bwMode="auto">
          <a:xfrm>
            <a:off x="3305175" y="3455988"/>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84" name="Oval 164"/>
          <p:cNvSpPr>
            <a:spLocks noChangeArrowheads="1"/>
          </p:cNvSpPr>
          <p:nvPr/>
        </p:nvSpPr>
        <p:spPr bwMode="auto">
          <a:xfrm>
            <a:off x="3176588" y="31543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85" name="Oval 165"/>
          <p:cNvSpPr>
            <a:spLocks noChangeArrowheads="1"/>
          </p:cNvSpPr>
          <p:nvPr/>
        </p:nvSpPr>
        <p:spPr bwMode="auto">
          <a:xfrm>
            <a:off x="3540125" y="3433763"/>
            <a:ext cx="95250" cy="106362"/>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86" name="Oval 166"/>
          <p:cNvSpPr>
            <a:spLocks noChangeArrowheads="1"/>
          </p:cNvSpPr>
          <p:nvPr/>
        </p:nvSpPr>
        <p:spPr bwMode="auto">
          <a:xfrm>
            <a:off x="3798888" y="317500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87" name="Oval 167"/>
          <p:cNvSpPr>
            <a:spLocks noChangeArrowheads="1"/>
          </p:cNvSpPr>
          <p:nvPr/>
        </p:nvSpPr>
        <p:spPr bwMode="auto">
          <a:xfrm>
            <a:off x="3724275" y="3498850"/>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sp>
        <p:nvSpPr>
          <p:cNvPr id="158888" name="Oval 168"/>
          <p:cNvSpPr>
            <a:spLocks noChangeArrowheads="1"/>
          </p:cNvSpPr>
          <p:nvPr/>
        </p:nvSpPr>
        <p:spPr bwMode="auto">
          <a:xfrm>
            <a:off x="3595688" y="3197225"/>
            <a:ext cx="95250" cy="106363"/>
          </a:xfrm>
          <a:prstGeom prst="ellipse">
            <a:avLst/>
          </a:prstGeom>
          <a:solidFill>
            <a:schemeClr val="accent1"/>
          </a:solidFill>
          <a:ln w="12700">
            <a:noFill/>
            <a:round/>
            <a:headEnd/>
            <a:tailEnd/>
          </a:ln>
          <a:effectLst/>
        </p:spPr>
        <p:txBody>
          <a:bodyPr wrap="none" anchor="ctr"/>
          <a:lstStyle/>
          <a:p>
            <a:endParaRPr lang="en-IE" dirty="0">
              <a:solidFill>
                <a:schemeClr val="bg1"/>
              </a:solidFill>
            </a:endParaRPr>
          </a:p>
        </p:txBody>
      </p:sp>
      <p:pic>
        <p:nvPicPr>
          <p:cNvPr id="170" name="Picture 174" descr="red do not circle"/>
          <p:cNvPicPr>
            <a:picLocks noChangeAspect="1" noChangeArrowheads="1"/>
          </p:cNvPicPr>
          <p:nvPr/>
        </p:nvPicPr>
        <p:blipFill>
          <a:blip r:embed="rId2" cstate="print"/>
          <a:srcRect/>
          <a:stretch>
            <a:fillRect/>
          </a:stretch>
        </p:blipFill>
        <p:spPr bwMode="auto">
          <a:xfrm>
            <a:off x="2400300" y="5743575"/>
            <a:ext cx="454025" cy="455613"/>
          </a:xfrm>
          <a:prstGeom prst="rect">
            <a:avLst/>
          </a:prstGeom>
          <a:noFill/>
        </p:spPr>
      </p:pic>
      <p:sp>
        <p:nvSpPr>
          <p:cNvPr id="171" name="Oval 173"/>
          <p:cNvSpPr>
            <a:spLocks noChangeArrowheads="1"/>
          </p:cNvSpPr>
          <p:nvPr/>
        </p:nvSpPr>
        <p:spPr bwMode="auto">
          <a:xfrm>
            <a:off x="2555875" y="5892800"/>
            <a:ext cx="125413" cy="139700"/>
          </a:xfrm>
          <a:prstGeom prst="ellipse">
            <a:avLst/>
          </a:prstGeom>
          <a:solidFill>
            <a:schemeClr val="accent4"/>
          </a:solidFill>
          <a:ln w="12700">
            <a:solidFill>
              <a:schemeClr val="bg2"/>
            </a:solidFill>
            <a:round/>
            <a:headEnd/>
            <a:tailEnd/>
          </a:ln>
          <a:effectLst/>
        </p:spPr>
        <p:txBody>
          <a:bodyPr wrap="none" anchor="ctr"/>
          <a:lstStyle/>
          <a:p>
            <a:endParaRPr lang="en-IE"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7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87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8728"/>
                                        </p:tgtEl>
                                        <p:attrNameLst>
                                          <p:attrName>style.visibility</p:attrName>
                                        </p:attrNameLst>
                                      </p:cBhvr>
                                      <p:to>
                                        <p:strVal val="visible"/>
                                      </p:to>
                                    </p:set>
                                  </p:childTnLst>
                                </p:cTn>
                              </p:par>
                              <p:par>
                                <p:cTn id="11" presetID="1" presetClass="emph" presetSubtype="2" fill="hold" nodeType="withEffect">
                                  <p:stCondLst>
                                    <p:cond delay="0"/>
                                  </p:stCondLst>
                                  <p:childTnLst>
                                    <p:animClr clrSpc="rgb" dir="cw">
                                      <p:cBhvr>
                                        <p:cTn id="12" dur="500" fill="hold"/>
                                        <p:tgtEl>
                                          <p:spTgt spid="158740"/>
                                        </p:tgtEl>
                                        <p:attrNameLst>
                                          <p:attrName>fillcolor</p:attrName>
                                        </p:attrNameLst>
                                      </p:cBhvr>
                                      <p:to>
                                        <a:schemeClr val="folHlink"/>
                                      </p:to>
                                    </p:animClr>
                                    <p:set>
                                      <p:cBhvr>
                                        <p:cTn id="13" dur="500" fill="hold"/>
                                        <p:tgtEl>
                                          <p:spTgt spid="158740"/>
                                        </p:tgtEl>
                                        <p:attrNameLst>
                                          <p:attrName>fill.type</p:attrName>
                                        </p:attrNameLst>
                                      </p:cBhvr>
                                      <p:to>
                                        <p:strVal val="solid"/>
                                      </p:to>
                                    </p:set>
                                    <p:set>
                                      <p:cBhvr>
                                        <p:cTn id="14" dur="500" fill="hold"/>
                                        <p:tgtEl>
                                          <p:spTgt spid="158740"/>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500" fill="hold"/>
                                        <p:tgtEl>
                                          <p:spTgt spid="158741"/>
                                        </p:tgtEl>
                                        <p:attrNameLst>
                                          <p:attrName>fillcolor</p:attrName>
                                        </p:attrNameLst>
                                      </p:cBhvr>
                                      <p:to>
                                        <a:schemeClr val="folHlink"/>
                                      </p:to>
                                    </p:animClr>
                                    <p:set>
                                      <p:cBhvr>
                                        <p:cTn id="17" dur="500" fill="hold"/>
                                        <p:tgtEl>
                                          <p:spTgt spid="158741"/>
                                        </p:tgtEl>
                                        <p:attrNameLst>
                                          <p:attrName>fill.type</p:attrName>
                                        </p:attrNameLst>
                                      </p:cBhvr>
                                      <p:to>
                                        <p:strVal val="solid"/>
                                      </p:to>
                                    </p:set>
                                    <p:set>
                                      <p:cBhvr>
                                        <p:cTn id="18" dur="500" fill="hold"/>
                                        <p:tgtEl>
                                          <p:spTgt spid="158741"/>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500" fill="hold"/>
                                        <p:tgtEl>
                                          <p:spTgt spid="158742"/>
                                        </p:tgtEl>
                                        <p:attrNameLst>
                                          <p:attrName>fillcolor</p:attrName>
                                        </p:attrNameLst>
                                      </p:cBhvr>
                                      <p:to>
                                        <a:schemeClr val="folHlink"/>
                                      </p:to>
                                    </p:animClr>
                                    <p:set>
                                      <p:cBhvr>
                                        <p:cTn id="21" dur="500" fill="hold"/>
                                        <p:tgtEl>
                                          <p:spTgt spid="158742"/>
                                        </p:tgtEl>
                                        <p:attrNameLst>
                                          <p:attrName>fill.type</p:attrName>
                                        </p:attrNameLst>
                                      </p:cBhvr>
                                      <p:to>
                                        <p:strVal val="solid"/>
                                      </p:to>
                                    </p:set>
                                    <p:set>
                                      <p:cBhvr>
                                        <p:cTn id="22" dur="500" fill="hold"/>
                                        <p:tgtEl>
                                          <p:spTgt spid="158742"/>
                                        </p:tgtEl>
                                        <p:attrNameLst>
                                          <p:attrName>fill.on</p:attrName>
                                        </p:attrNameLst>
                                      </p:cBhvr>
                                      <p:to>
                                        <p:strVal val="true"/>
                                      </p:to>
                                    </p:set>
                                  </p:childTnLst>
                                </p:cTn>
                              </p:par>
                              <p:par>
                                <p:cTn id="23" presetID="1" presetClass="emph" presetSubtype="2" fill="hold" nodeType="withEffect">
                                  <p:stCondLst>
                                    <p:cond delay="0"/>
                                  </p:stCondLst>
                                  <p:childTnLst>
                                    <p:animClr clrSpc="rgb" dir="cw">
                                      <p:cBhvr>
                                        <p:cTn id="24" dur="500" fill="hold"/>
                                        <p:tgtEl>
                                          <p:spTgt spid="158743"/>
                                        </p:tgtEl>
                                        <p:attrNameLst>
                                          <p:attrName>fillcolor</p:attrName>
                                        </p:attrNameLst>
                                      </p:cBhvr>
                                      <p:to>
                                        <a:schemeClr val="folHlink"/>
                                      </p:to>
                                    </p:animClr>
                                    <p:set>
                                      <p:cBhvr>
                                        <p:cTn id="25" dur="500" fill="hold"/>
                                        <p:tgtEl>
                                          <p:spTgt spid="158743"/>
                                        </p:tgtEl>
                                        <p:attrNameLst>
                                          <p:attrName>fill.type</p:attrName>
                                        </p:attrNameLst>
                                      </p:cBhvr>
                                      <p:to>
                                        <p:strVal val="solid"/>
                                      </p:to>
                                    </p:set>
                                    <p:set>
                                      <p:cBhvr>
                                        <p:cTn id="26" dur="500" fill="hold"/>
                                        <p:tgtEl>
                                          <p:spTgt spid="158743"/>
                                        </p:tgtEl>
                                        <p:attrNameLst>
                                          <p:attrName>fill.on</p:attrName>
                                        </p:attrNameLst>
                                      </p:cBhvr>
                                      <p:to>
                                        <p:strVal val="true"/>
                                      </p:to>
                                    </p:set>
                                  </p:childTnLst>
                                </p:cTn>
                              </p:par>
                              <p:par>
                                <p:cTn id="27" presetID="1" presetClass="emph" presetSubtype="2" fill="hold" nodeType="withEffect">
                                  <p:stCondLst>
                                    <p:cond delay="0"/>
                                  </p:stCondLst>
                                  <p:childTnLst>
                                    <p:animClr clrSpc="rgb" dir="cw">
                                      <p:cBhvr>
                                        <p:cTn id="28" dur="500" fill="hold"/>
                                        <p:tgtEl>
                                          <p:spTgt spid="158744"/>
                                        </p:tgtEl>
                                        <p:attrNameLst>
                                          <p:attrName>fillcolor</p:attrName>
                                        </p:attrNameLst>
                                      </p:cBhvr>
                                      <p:to>
                                        <a:schemeClr val="folHlink"/>
                                      </p:to>
                                    </p:animClr>
                                    <p:set>
                                      <p:cBhvr>
                                        <p:cTn id="29" dur="500" fill="hold"/>
                                        <p:tgtEl>
                                          <p:spTgt spid="158744"/>
                                        </p:tgtEl>
                                        <p:attrNameLst>
                                          <p:attrName>fill.type</p:attrName>
                                        </p:attrNameLst>
                                      </p:cBhvr>
                                      <p:to>
                                        <p:strVal val="solid"/>
                                      </p:to>
                                    </p:set>
                                    <p:set>
                                      <p:cBhvr>
                                        <p:cTn id="30" dur="500" fill="hold"/>
                                        <p:tgtEl>
                                          <p:spTgt spid="158744"/>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500" fill="hold"/>
                                        <p:tgtEl>
                                          <p:spTgt spid="158745"/>
                                        </p:tgtEl>
                                        <p:attrNameLst>
                                          <p:attrName>fillcolor</p:attrName>
                                        </p:attrNameLst>
                                      </p:cBhvr>
                                      <p:to>
                                        <a:schemeClr val="folHlink"/>
                                      </p:to>
                                    </p:animClr>
                                    <p:set>
                                      <p:cBhvr>
                                        <p:cTn id="33" dur="500" fill="hold"/>
                                        <p:tgtEl>
                                          <p:spTgt spid="158745"/>
                                        </p:tgtEl>
                                        <p:attrNameLst>
                                          <p:attrName>fill.type</p:attrName>
                                        </p:attrNameLst>
                                      </p:cBhvr>
                                      <p:to>
                                        <p:strVal val="solid"/>
                                      </p:to>
                                    </p:set>
                                    <p:set>
                                      <p:cBhvr>
                                        <p:cTn id="34" dur="500" fill="hold"/>
                                        <p:tgtEl>
                                          <p:spTgt spid="158745"/>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500" fill="hold"/>
                                        <p:tgtEl>
                                          <p:spTgt spid="158746"/>
                                        </p:tgtEl>
                                        <p:attrNameLst>
                                          <p:attrName>fillcolor</p:attrName>
                                        </p:attrNameLst>
                                      </p:cBhvr>
                                      <p:to>
                                        <a:schemeClr val="folHlink"/>
                                      </p:to>
                                    </p:animClr>
                                    <p:set>
                                      <p:cBhvr>
                                        <p:cTn id="37" dur="500" fill="hold"/>
                                        <p:tgtEl>
                                          <p:spTgt spid="158746"/>
                                        </p:tgtEl>
                                        <p:attrNameLst>
                                          <p:attrName>fill.type</p:attrName>
                                        </p:attrNameLst>
                                      </p:cBhvr>
                                      <p:to>
                                        <p:strVal val="solid"/>
                                      </p:to>
                                    </p:set>
                                    <p:set>
                                      <p:cBhvr>
                                        <p:cTn id="38" dur="500" fill="hold"/>
                                        <p:tgtEl>
                                          <p:spTgt spid="158746"/>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500" fill="hold"/>
                                        <p:tgtEl>
                                          <p:spTgt spid="158747"/>
                                        </p:tgtEl>
                                        <p:attrNameLst>
                                          <p:attrName>fillcolor</p:attrName>
                                        </p:attrNameLst>
                                      </p:cBhvr>
                                      <p:to>
                                        <a:schemeClr val="folHlink"/>
                                      </p:to>
                                    </p:animClr>
                                    <p:set>
                                      <p:cBhvr>
                                        <p:cTn id="41" dur="500" fill="hold"/>
                                        <p:tgtEl>
                                          <p:spTgt spid="158747"/>
                                        </p:tgtEl>
                                        <p:attrNameLst>
                                          <p:attrName>fill.type</p:attrName>
                                        </p:attrNameLst>
                                      </p:cBhvr>
                                      <p:to>
                                        <p:strVal val="solid"/>
                                      </p:to>
                                    </p:set>
                                    <p:set>
                                      <p:cBhvr>
                                        <p:cTn id="42" dur="500" fill="hold"/>
                                        <p:tgtEl>
                                          <p:spTgt spid="158747"/>
                                        </p:tgtEl>
                                        <p:attrNameLst>
                                          <p:attrName>fill.on</p:attrName>
                                        </p:attrNameLst>
                                      </p:cBhvr>
                                      <p:to>
                                        <p:strVal val="true"/>
                                      </p:to>
                                    </p:set>
                                  </p:childTnLst>
                                </p:cTn>
                              </p:par>
                              <p:par>
                                <p:cTn id="43" presetID="1" presetClass="emph" presetSubtype="2" fill="hold" nodeType="withEffect">
                                  <p:stCondLst>
                                    <p:cond delay="0"/>
                                  </p:stCondLst>
                                  <p:childTnLst>
                                    <p:animClr clrSpc="rgb" dir="cw">
                                      <p:cBhvr>
                                        <p:cTn id="44" dur="500" fill="hold"/>
                                        <p:tgtEl>
                                          <p:spTgt spid="158748"/>
                                        </p:tgtEl>
                                        <p:attrNameLst>
                                          <p:attrName>fillcolor</p:attrName>
                                        </p:attrNameLst>
                                      </p:cBhvr>
                                      <p:to>
                                        <a:schemeClr val="folHlink"/>
                                      </p:to>
                                    </p:animClr>
                                    <p:set>
                                      <p:cBhvr>
                                        <p:cTn id="45" dur="500" fill="hold"/>
                                        <p:tgtEl>
                                          <p:spTgt spid="158748"/>
                                        </p:tgtEl>
                                        <p:attrNameLst>
                                          <p:attrName>fill.type</p:attrName>
                                        </p:attrNameLst>
                                      </p:cBhvr>
                                      <p:to>
                                        <p:strVal val="solid"/>
                                      </p:to>
                                    </p:set>
                                    <p:set>
                                      <p:cBhvr>
                                        <p:cTn id="46" dur="500" fill="hold"/>
                                        <p:tgtEl>
                                          <p:spTgt spid="158748"/>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500" fill="hold"/>
                                        <p:tgtEl>
                                          <p:spTgt spid="158749"/>
                                        </p:tgtEl>
                                        <p:attrNameLst>
                                          <p:attrName>fillcolor</p:attrName>
                                        </p:attrNameLst>
                                      </p:cBhvr>
                                      <p:to>
                                        <a:schemeClr val="folHlink"/>
                                      </p:to>
                                    </p:animClr>
                                    <p:set>
                                      <p:cBhvr>
                                        <p:cTn id="49" dur="500" fill="hold"/>
                                        <p:tgtEl>
                                          <p:spTgt spid="158749"/>
                                        </p:tgtEl>
                                        <p:attrNameLst>
                                          <p:attrName>fill.type</p:attrName>
                                        </p:attrNameLst>
                                      </p:cBhvr>
                                      <p:to>
                                        <p:strVal val="solid"/>
                                      </p:to>
                                    </p:set>
                                    <p:set>
                                      <p:cBhvr>
                                        <p:cTn id="50" dur="500" fill="hold"/>
                                        <p:tgtEl>
                                          <p:spTgt spid="158749"/>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500" fill="hold"/>
                                        <p:tgtEl>
                                          <p:spTgt spid="158750"/>
                                        </p:tgtEl>
                                        <p:attrNameLst>
                                          <p:attrName>fillcolor</p:attrName>
                                        </p:attrNameLst>
                                      </p:cBhvr>
                                      <p:to>
                                        <a:schemeClr val="folHlink"/>
                                      </p:to>
                                    </p:animClr>
                                    <p:set>
                                      <p:cBhvr>
                                        <p:cTn id="53" dur="500" fill="hold"/>
                                        <p:tgtEl>
                                          <p:spTgt spid="158750"/>
                                        </p:tgtEl>
                                        <p:attrNameLst>
                                          <p:attrName>fill.type</p:attrName>
                                        </p:attrNameLst>
                                      </p:cBhvr>
                                      <p:to>
                                        <p:strVal val="solid"/>
                                      </p:to>
                                    </p:set>
                                    <p:set>
                                      <p:cBhvr>
                                        <p:cTn id="54" dur="500" fill="hold"/>
                                        <p:tgtEl>
                                          <p:spTgt spid="158750"/>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500" fill="hold"/>
                                        <p:tgtEl>
                                          <p:spTgt spid="158751"/>
                                        </p:tgtEl>
                                        <p:attrNameLst>
                                          <p:attrName>fillcolor</p:attrName>
                                        </p:attrNameLst>
                                      </p:cBhvr>
                                      <p:to>
                                        <a:schemeClr val="folHlink"/>
                                      </p:to>
                                    </p:animClr>
                                    <p:set>
                                      <p:cBhvr>
                                        <p:cTn id="57" dur="500" fill="hold"/>
                                        <p:tgtEl>
                                          <p:spTgt spid="158751"/>
                                        </p:tgtEl>
                                        <p:attrNameLst>
                                          <p:attrName>fill.type</p:attrName>
                                        </p:attrNameLst>
                                      </p:cBhvr>
                                      <p:to>
                                        <p:strVal val="solid"/>
                                      </p:to>
                                    </p:set>
                                    <p:set>
                                      <p:cBhvr>
                                        <p:cTn id="58" dur="500" fill="hold"/>
                                        <p:tgtEl>
                                          <p:spTgt spid="158751"/>
                                        </p:tgtEl>
                                        <p:attrNameLst>
                                          <p:attrName>fill.on</p:attrName>
                                        </p:attrNameLst>
                                      </p:cBhvr>
                                      <p:to>
                                        <p:strVal val="true"/>
                                      </p:to>
                                    </p:set>
                                  </p:childTnLst>
                                </p:cTn>
                              </p:par>
                              <p:par>
                                <p:cTn id="59" presetID="1" presetClass="emph" presetSubtype="2" fill="hold" nodeType="withEffect">
                                  <p:stCondLst>
                                    <p:cond delay="0"/>
                                  </p:stCondLst>
                                  <p:childTnLst>
                                    <p:animClr clrSpc="rgb" dir="cw">
                                      <p:cBhvr>
                                        <p:cTn id="60" dur="500" fill="hold"/>
                                        <p:tgtEl>
                                          <p:spTgt spid="158812"/>
                                        </p:tgtEl>
                                        <p:attrNameLst>
                                          <p:attrName>fillcolor</p:attrName>
                                        </p:attrNameLst>
                                      </p:cBhvr>
                                      <p:to>
                                        <a:schemeClr val="folHlink"/>
                                      </p:to>
                                    </p:animClr>
                                    <p:set>
                                      <p:cBhvr>
                                        <p:cTn id="61" dur="500" fill="hold"/>
                                        <p:tgtEl>
                                          <p:spTgt spid="158812"/>
                                        </p:tgtEl>
                                        <p:attrNameLst>
                                          <p:attrName>fill.type</p:attrName>
                                        </p:attrNameLst>
                                      </p:cBhvr>
                                      <p:to>
                                        <p:strVal val="solid"/>
                                      </p:to>
                                    </p:set>
                                    <p:set>
                                      <p:cBhvr>
                                        <p:cTn id="62" dur="500" fill="hold"/>
                                        <p:tgtEl>
                                          <p:spTgt spid="158812"/>
                                        </p:tgtEl>
                                        <p:attrNameLst>
                                          <p:attrName>fill.on</p:attrName>
                                        </p:attrNameLst>
                                      </p:cBhvr>
                                      <p:to>
                                        <p:strVal val="true"/>
                                      </p:to>
                                    </p:set>
                                  </p:childTnLst>
                                </p:cTn>
                              </p:par>
                              <p:par>
                                <p:cTn id="63" presetID="1" presetClass="emph" presetSubtype="2" fill="hold" nodeType="withEffect">
                                  <p:stCondLst>
                                    <p:cond delay="0"/>
                                  </p:stCondLst>
                                  <p:childTnLst>
                                    <p:animClr clrSpc="rgb" dir="cw">
                                      <p:cBhvr>
                                        <p:cTn id="64" dur="500" fill="hold"/>
                                        <p:tgtEl>
                                          <p:spTgt spid="158813"/>
                                        </p:tgtEl>
                                        <p:attrNameLst>
                                          <p:attrName>fillcolor</p:attrName>
                                        </p:attrNameLst>
                                      </p:cBhvr>
                                      <p:to>
                                        <a:schemeClr val="folHlink"/>
                                      </p:to>
                                    </p:animClr>
                                    <p:set>
                                      <p:cBhvr>
                                        <p:cTn id="65" dur="500" fill="hold"/>
                                        <p:tgtEl>
                                          <p:spTgt spid="158813"/>
                                        </p:tgtEl>
                                        <p:attrNameLst>
                                          <p:attrName>fill.type</p:attrName>
                                        </p:attrNameLst>
                                      </p:cBhvr>
                                      <p:to>
                                        <p:strVal val="solid"/>
                                      </p:to>
                                    </p:set>
                                    <p:set>
                                      <p:cBhvr>
                                        <p:cTn id="66" dur="500" fill="hold"/>
                                        <p:tgtEl>
                                          <p:spTgt spid="158813"/>
                                        </p:tgtEl>
                                        <p:attrNameLst>
                                          <p:attrName>fill.on</p:attrName>
                                        </p:attrNameLst>
                                      </p:cBhvr>
                                      <p:to>
                                        <p:strVal val="true"/>
                                      </p:to>
                                    </p:set>
                                  </p:childTnLst>
                                </p:cTn>
                              </p:par>
                              <p:par>
                                <p:cTn id="67" presetID="1" presetClass="emph" presetSubtype="2" fill="hold" nodeType="withEffect">
                                  <p:stCondLst>
                                    <p:cond delay="0"/>
                                  </p:stCondLst>
                                  <p:childTnLst>
                                    <p:animClr clrSpc="rgb" dir="cw">
                                      <p:cBhvr>
                                        <p:cTn id="68" dur="500" fill="hold"/>
                                        <p:tgtEl>
                                          <p:spTgt spid="158814"/>
                                        </p:tgtEl>
                                        <p:attrNameLst>
                                          <p:attrName>fillcolor</p:attrName>
                                        </p:attrNameLst>
                                      </p:cBhvr>
                                      <p:to>
                                        <a:schemeClr val="folHlink"/>
                                      </p:to>
                                    </p:animClr>
                                    <p:set>
                                      <p:cBhvr>
                                        <p:cTn id="69" dur="500" fill="hold"/>
                                        <p:tgtEl>
                                          <p:spTgt spid="158814"/>
                                        </p:tgtEl>
                                        <p:attrNameLst>
                                          <p:attrName>fill.type</p:attrName>
                                        </p:attrNameLst>
                                      </p:cBhvr>
                                      <p:to>
                                        <p:strVal val="solid"/>
                                      </p:to>
                                    </p:set>
                                    <p:set>
                                      <p:cBhvr>
                                        <p:cTn id="70" dur="500" fill="hold"/>
                                        <p:tgtEl>
                                          <p:spTgt spid="158814"/>
                                        </p:tgtEl>
                                        <p:attrNameLst>
                                          <p:attrName>fill.on</p:attrName>
                                        </p:attrNameLst>
                                      </p:cBhvr>
                                      <p:to>
                                        <p:strVal val="true"/>
                                      </p:to>
                                    </p:set>
                                  </p:childTnLst>
                                </p:cTn>
                              </p:par>
                              <p:par>
                                <p:cTn id="71" presetID="1" presetClass="emph" presetSubtype="2" fill="hold" nodeType="withEffect">
                                  <p:stCondLst>
                                    <p:cond delay="0"/>
                                  </p:stCondLst>
                                  <p:childTnLst>
                                    <p:animClr clrSpc="rgb" dir="cw">
                                      <p:cBhvr>
                                        <p:cTn id="72" dur="500" fill="hold"/>
                                        <p:tgtEl>
                                          <p:spTgt spid="158815"/>
                                        </p:tgtEl>
                                        <p:attrNameLst>
                                          <p:attrName>fillcolor</p:attrName>
                                        </p:attrNameLst>
                                      </p:cBhvr>
                                      <p:to>
                                        <a:schemeClr val="folHlink"/>
                                      </p:to>
                                    </p:animClr>
                                    <p:set>
                                      <p:cBhvr>
                                        <p:cTn id="73" dur="500" fill="hold"/>
                                        <p:tgtEl>
                                          <p:spTgt spid="158815"/>
                                        </p:tgtEl>
                                        <p:attrNameLst>
                                          <p:attrName>fill.type</p:attrName>
                                        </p:attrNameLst>
                                      </p:cBhvr>
                                      <p:to>
                                        <p:strVal val="solid"/>
                                      </p:to>
                                    </p:set>
                                    <p:set>
                                      <p:cBhvr>
                                        <p:cTn id="74" dur="500" fill="hold"/>
                                        <p:tgtEl>
                                          <p:spTgt spid="158815"/>
                                        </p:tgtEl>
                                        <p:attrNameLst>
                                          <p:attrName>fill.on</p:attrName>
                                        </p:attrNameLst>
                                      </p:cBhvr>
                                      <p:to>
                                        <p:strVal val="true"/>
                                      </p:to>
                                    </p:set>
                                  </p:childTnLst>
                                </p:cTn>
                              </p:par>
                              <p:par>
                                <p:cTn id="75" presetID="1" presetClass="emph" presetSubtype="2" fill="hold" nodeType="withEffect">
                                  <p:stCondLst>
                                    <p:cond delay="0"/>
                                  </p:stCondLst>
                                  <p:childTnLst>
                                    <p:animClr clrSpc="rgb" dir="cw">
                                      <p:cBhvr>
                                        <p:cTn id="76" dur="500" fill="hold"/>
                                        <p:tgtEl>
                                          <p:spTgt spid="158816"/>
                                        </p:tgtEl>
                                        <p:attrNameLst>
                                          <p:attrName>fillcolor</p:attrName>
                                        </p:attrNameLst>
                                      </p:cBhvr>
                                      <p:to>
                                        <a:schemeClr val="folHlink"/>
                                      </p:to>
                                    </p:animClr>
                                    <p:set>
                                      <p:cBhvr>
                                        <p:cTn id="77" dur="500" fill="hold"/>
                                        <p:tgtEl>
                                          <p:spTgt spid="158816"/>
                                        </p:tgtEl>
                                        <p:attrNameLst>
                                          <p:attrName>fill.type</p:attrName>
                                        </p:attrNameLst>
                                      </p:cBhvr>
                                      <p:to>
                                        <p:strVal val="solid"/>
                                      </p:to>
                                    </p:set>
                                    <p:set>
                                      <p:cBhvr>
                                        <p:cTn id="78" dur="500" fill="hold"/>
                                        <p:tgtEl>
                                          <p:spTgt spid="158816"/>
                                        </p:tgtEl>
                                        <p:attrNameLst>
                                          <p:attrName>fill.on</p:attrName>
                                        </p:attrNameLst>
                                      </p:cBhvr>
                                      <p:to>
                                        <p:strVal val="true"/>
                                      </p:to>
                                    </p:set>
                                  </p:childTnLst>
                                </p:cTn>
                              </p:par>
                              <p:par>
                                <p:cTn id="79" presetID="1" presetClass="emph" presetSubtype="2" fill="hold" nodeType="withEffect">
                                  <p:stCondLst>
                                    <p:cond delay="0"/>
                                  </p:stCondLst>
                                  <p:childTnLst>
                                    <p:animClr clrSpc="rgb" dir="cw">
                                      <p:cBhvr>
                                        <p:cTn id="80" dur="500" fill="hold"/>
                                        <p:tgtEl>
                                          <p:spTgt spid="158817"/>
                                        </p:tgtEl>
                                        <p:attrNameLst>
                                          <p:attrName>fillcolor</p:attrName>
                                        </p:attrNameLst>
                                      </p:cBhvr>
                                      <p:to>
                                        <a:schemeClr val="folHlink"/>
                                      </p:to>
                                    </p:animClr>
                                    <p:set>
                                      <p:cBhvr>
                                        <p:cTn id="81" dur="500" fill="hold"/>
                                        <p:tgtEl>
                                          <p:spTgt spid="158817"/>
                                        </p:tgtEl>
                                        <p:attrNameLst>
                                          <p:attrName>fill.type</p:attrName>
                                        </p:attrNameLst>
                                      </p:cBhvr>
                                      <p:to>
                                        <p:strVal val="solid"/>
                                      </p:to>
                                    </p:set>
                                    <p:set>
                                      <p:cBhvr>
                                        <p:cTn id="82" dur="500" fill="hold"/>
                                        <p:tgtEl>
                                          <p:spTgt spid="158817"/>
                                        </p:tgtEl>
                                        <p:attrNameLst>
                                          <p:attrName>fill.on</p:attrName>
                                        </p:attrNameLst>
                                      </p:cBhvr>
                                      <p:to>
                                        <p:strVal val="true"/>
                                      </p:to>
                                    </p:set>
                                  </p:childTnLst>
                                </p:cTn>
                              </p:par>
                              <p:par>
                                <p:cTn id="83" presetID="1" presetClass="emph" presetSubtype="2" fill="hold" nodeType="withEffect">
                                  <p:stCondLst>
                                    <p:cond delay="0"/>
                                  </p:stCondLst>
                                  <p:childTnLst>
                                    <p:animClr clrSpc="rgb" dir="cw">
                                      <p:cBhvr>
                                        <p:cTn id="84" dur="500" fill="hold"/>
                                        <p:tgtEl>
                                          <p:spTgt spid="158818"/>
                                        </p:tgtEl>
                                        <p:attrNameLst>
                                          <p:attrName>fillcolor</p:attrName>
                                        </p:attrNameLst>
                                      </p:cBhvr>
                                      <p:to>
                                        <a:schemeClr val="folHlink"/>
                                      </p:to>
                                    </p:animClr>
                                    <p:set>
                                      <p:cBhvr>
                                        <p:cTn id="85" dur="500" fill="hold"/>
                                        <p:tgtEl>
                                          <p:spTgt spid="158818"/>
                                        </p:tgtEl>
                                        <p:attrNameLst>
                                          <p:attrName>fill.type</p:attrName>
                                        </p:attrNameLst>
                                      </p:cBhvr>
                                      <p:to>
                                        <p:strVal val="solid"/>
                                      </p:to>
                                    </p:set>
                                    <p:set>
                                      <p:cBhvr>
                                        <p:cTn id="86" dur="500" fill="hold"/>
                                        <p:tgtEl>
                                          <p:spTgt spid="158818"/>
                                        </p:tgtEl>
                                        <p:attrNameLst>
                                          <p:attrName>fill.on</p:attrName>
                                        </p:attrNameLst>
                                      </p:cBhvr>
                                      <p:to>
                                        <p:strVal val="true"/>
                                      </p:to>
                                    </p:set>
                                  </p:childTnLst>
                                </p:cTn>
                              </p:par>
                              <p:par>
                                <p:cTn id="87" presetID="1" presetClass="emph" presetSubtype="2" fill="hold" nodeType="withEffect">
                                  <p:stCondLst>
                                    <p:cond delay="0"/>
                                  </p:stCondLst>
                                  <p:childTnLst>
                                    <p:animClr clrSpc="rgb" dir="cw">
                                      <p:cBhvr>
                                        <p:cTn id="88" dur="500" fill="hold"/>
                                        <p:tgtEl>
                                          <p:spTgt spid="158837"/>
                                        </p:tgtEl>
                                        <p:attrNameLst>
                                          <p:attrName>fillcolor</p:attrName>
                                        </p:attrNameLst>
                                      </p:cBhvr>
                                      <p:to>
                                        <a:schemeClr val="folHlink"/>
                                      </p:to>
                                    </p:animClr>
                                    <p:set>
                                      <p:cBhvr>
                                        <p:cTn id="89" dur="500" fill="hold"/>
                                        <p:tgtEl>
                                          <p:spTgt spid="158837"/>
                                        </p:tgtEl>
                                        <p:attrNameLst>
                                          <p:attrName>fill.type</p:attrName>
                                        </p:attrNameLst>
                                      </p:cBhvr>
                                      <p:to>
                                        <p:strVal val="solid"/>
                                      </p:to>
                                    </p:set>
                                    <p:set>
                                      <p:cBhvr>
                                        <p:cTn id="90" dur="500" fill="hold"/>
                                        <p:tgtEl>
                                          <p:spTgt spid="158837"/>
                                        </p:tgtEl>
                                        <p:attrNameLst>
                                          <p:attrName>fill.on</p:attrName>
                                        </p:attrNameLst>
                                      </p:cBhvr>
                                      <p:to>
                                        <p:strVal val="true"/>
                                      </p:to>
                                    </p:set>
                                  </p:childTnLst>
                                </p:cTn>
                              </p:par>
                              <p:par>
                                <p:cTn id="91" presetID="1" presetClass="emph" presetSubtype="2" fill="hold" nodeType="withEffect">
                                  <p:stCondLst>
                                    <p:cond delay="0"/>
                                  </p:stCondLst>
                                  <p:childTnLst>
                                    <p:animClr clrSpc="rgb" dir="cw">
                                      <p:cBhvr>
                                        <p:cTn id="92" dur="500" fill="hold"/>
                                        <p:tgtEl>
                                          <p:spTgt spid="158753"/>
                                        </p:tgtEl>
                                        <p:attrNameLst>
                                          <p:attrName>fillcolor</p:attrName>
                                        </p:attrNameLst>
                                      </p:cBhvr>
                                      <p:to>
                                        <a:schemeClr val="hlink"/>
                                      </p:to>
                                    </p:animClr>
                                    <p:set>
                                      <p:cBhvr>
                                        <p:cTn id="93" dur="500" fill="hold"/>
                                        <p:tgtEl>
                                          <p:spTgt spid="158753"/>
                                        </p:tgtEl>
                                        <p:attrNameLst>
                                          <p:attrName>fill.type</p:attrName>
                                        </p:attrNameLst>
                                      </p:cBhvr>
                                      <p:to>
                                        <p:strVal val="solid"/>
                                      </p:to>
                                    </p:set>
                                    <p:set>
                                      <p:cBhvr>
                                        <p:cTn id="94" dur="500" fill="hold"/>
                                        <p:tgtEl>
                                          <p:spTgt spid="158753"/>
                                        </p:tgtEl>
                                        <p:attrNameLst>
                                          <p:attrName>fill.on</p:attrName>
                                        </p:attrNameLst>
                                      </p:cBhvr>
                                      <p:to>
                                        <p:strVal val="true"/>
                                      </p:to>
                                    </p:set>
                                  </p:childTnLst>
                                </p:cTn>
                              </p:par>
                              <p:par>
                                <p:cTn id="95" presetID="1" presetClass="emph" presetSubtype="2" fill="hold" nodeType="withEffect">
                                  <p:stCondLst>
                                    <p:cond delay="0"/>
                                  </p:stCondLst>
                                  <p:childTnLst>
                                    <p:animClr clrSpc="rgb" dir="cw">
                                      <p:cBhvr>
                                        <p:cTn id="96" dur="500" fill="hold"/>
                                        <p:tgtEl>
                                          <p:spTgt spid="158756"/>
                                        </p:tgtEl>
                                        <p:attrNameLst>
                                          <p:attrName>fillcolor</p:attrName>
                                        </p:attrNameLst>
                                      </p:cBhvr>
                                      <p:to>
                                        <a:schemeClr val="hlink"/>
                                      </p:to>
                                    </p:animClr>
                                    <p:set>
                                      <p:cBhvr>
                                        <p:cTn id="97" dur="500" fill="hold"/>
                                        <p:tgtEl>
                                          <p:spTgt spid="158756"/>
                                        </p:tgtEl>
                                        <p:attrNameLst>
                                          <p:attrName>fill.type</p:attrName>
                                        </p:attrNameLst>
                                      </p:cBhvr>
                                      <p:to>
                                        <p:strVal val="solid"/>
                                      </p:to>
                                    </p:set>
                                    <p:set>
                                      <p:cBhvr>
                                        <p:cTn id="98" dur="500" fill="hold"/>
                                        <p:tgtEl>
                                          <p:spTgt spid="158756"/>
                                        </p:tgtEl>
                                        <p:attrNameLst>
                                          <p:attrName>fill.on</p:attrName>
                                        </p:attrNameLst>
                                      </p:cBhvr>
                                      <p:to>
                                        <p:strVal val="true"/>
                                      </p:to>
                                    </p:set>
                                  </p:childTnLst>
                                </p:cTn>
                              </p:par>
                              <p:par>
                                <p:cTn id="99" presetID="1" presetClass="emph" presetSubtype="2" fill="hold" nodeType="withEffect">
                                  <p:stCondLst>
                                    <p:cond delay="0"/>
                                  </p:stCondLst>
                                  <p:childTnLst>
                                    <p:animClr clrSpc="rgb" dir="cw">
                                      <p:cBhvr>
                                        <p:cTn id="100" dur="500" fill="hold"/>
                                        <p:tgtEl>
                                          <p:spTgt spid="158757"/>
                                        </p:tgtEl>
                                        <p:attrNameLst>
                                          <p:attrName>fillcolor</p:attrName>
                                        </p:attrNameLst>
                                      </p:cBhvr>
                                      <p:to>
                                        <a:schemeClr val="hlink"/>
                                      </p:to>
                                    </p:animClr>
                                    <p:set>
                                      <p:cBhvr>
                                        <p:cTn id="101" dur="500" fill="hold"/>
                                        <p:tgtEl>
                                          <p:spTgt spid="158757"/>
                                        </p:tgtEl>
                                        <p:attrNameLst>
                                          <p:attrName>fill.type</p:attrName>
                                        </p:attrNameLst>
                                      </p:cBhvr>
                                      <p:to>
                                        <p:strVal val="solid"/>
                                      </p:to>
                                    </p:set>
                                    <p:set>
                                      <p:cBhvr>
                                        <p:cTn id="102" dur="500" fill="hold"/>
                                        <p:tgtEl>
                                          <p:spTgt spid="158757"/>
                                        </p:tgtEl>
                                        <p:attrNameLst>
                                          <p:attrName>fill.on</p:attrName>
                                        </p:attrNameLst>
                                      </p:cBhvr>
                                      <p:to>
                                        <p:strVal val="true"/>
                                      </p:to>
                                    </p:set>
                                  </p:childTnLst>
                                </p:cTn>
                              </p:par>
                              <p:par>
                                <p:cTn id="103" presetID="1" presetClass="emph" presetSubtype="2" fill="hold" nodeType="withEffect">
                                  <p:stCondLst>
                                    <p:cond delay="0"/>
                                  </p:stCondLst>
                                  <p:childTnLst>
                                    <p:animClr clrSpc="rgb" dir="cw">
                                      <p:cBhvr>
                                        <p:cTn id="104" dur="500" fill="hold"/>
                                        <p:tgtEl>
                                          <p:spTgt spid="158758"/>
                                        </p:tgtEl>
                                        <p:attrNameLst>
                                          <p:attrName>fillcolor</p:attrName>
                                        </p:attrNameLst>
                                      </p:cBhvr>
                                      <p:to>
                                        <a:schemeClr val="hlink"/>
                                      </p:to>
                                    </p:animClr>
                                    <p:set>
                                      <p:cBhvr>
                                        <p:cTn id="105" dur="500" fill="hold"/>
                                        <p:tgtEl>
                                          <p:spTgt spid="158758"/>
                                        </p:tgtEl>
                                        <p:attrNameLst>
                                          <p:attrName>fill.type</p:attrName>
                                        </p:attrNameLst>
                                      </p:cBhvr>
                                      <p:to>
                                        <p:strVal val="solid"/>
                                      </p:to>
                                    </p:set>
                                    <p:set>
                                      <p:cBhvr>
                                        <p:cTn id="106" dur="500" fill="hold"/>
                                        <p:tgtEl>
                                          <p:spTgt spid="158758"/>
                                        </p:tgtEl>
                                        <p:attrNameLst>
                                          <p:attrName>fill.on</p:attrName>
                                        </p:attrNameLst>
                                      </p:cBhvr>
                                      <p:to>
                                        <p:strVal val="true"/>
                                      </p:to>
                                    </p:set>
                                  </p:childTnLst>
                                </p:cTn>
                              </p:par>
                              <p:par>
                                <p:cTn id="107" presetID="1" presetClass="emph" presetSubtype="2" fill="hold" nodeType="withEffect">
                                  <p:stCondLst>
                                    <p:cond delay="0"/>
                                  </p:stCondLst>
                                  <p:childTnLst>
                                    <p:animClr clrSpc="rgb" dir="cw">
                                      <p:cBhvr>
                                        <p:cTn id="108" dur="500" fill="hold"/>
                                        <p:tgtEl>
                                          <p:spTgt spid="158759"/>
                                        </p:tgtEl>
                                        <p:attrNameLst>
                                          <p:attrName>fillcolor</p:attrName>
                                        </p:attrNameLst>
                                      </p:cBhvr>
                                      <p:to>
                                        <a:schemeClr val="hlink"/>
                                      </p:to>
                                    </p:animClr>
                                    <p:set>
                                      <p:cBhvr>
                                        <p:cTn id="109" dur="500" fill="hold"/>
                                        <p:tgtEl>
                                          <p:spTgt spid="158759"/>
                                        </p:tgtEl>
                                        <p:attrNameLst>
                                          <p:attrName>fill.type</p:attrName>
                                        </p:attrNameLst>
                                      </p:cBhvr>
                                      <p:to>
                                        <p:strVal val="solid"/>
                                      </p:to>
                                    </p:set>
                                    <p:set>
                                      <p:cBhvr>
                                        <p:cTn id="110" dur="500" fill="hold"/>
                                        <p:tgtEl>
                                          <p:spTgt spid="158759"/>
                                        </p:tgtEl>
                                        <p:attrNameLst>
                                          <p:attrName>fill.on</p:attrName>
                                        </p:attrNameLst>
                                      </p:cBhvr>
                                      <p:to>
                                        <p:strVal val="true"/>
                                      </p:to>
                                    </p:set>
                                  </p:childTnLst>
                                </p:cTn>
                              </p:par>
                              <p:par>
                                <p:cTn id="111" presetID="1" presetClass="emph" presetSubtype="2" fill="hold" nodeType="withEffect">
                                  <p:stCondLst>
                                    <p:cond delay="0"/>
                                  </p:stCondLst>
                                  <p:childTnLst>
                                    <p:animClr clrSpc="rgb" dir="cw">
                                      <p:cBhvr>
                                        <p:cTn id="112" dur="500" fill="hold"/>
                                        <p:tgtEl>
                                          <p:spTgt spid="158761"/>
                                        </p:tgtEl>
                                        <p:attrNameLst>
                                          <p:attrName>fillcolor</p:attrName>
                                        </p:attrNameLst>
                                      </p:cBhvr>
                                      <p:to>
                                        <a:schemeClr val="hlink"/>
                                      </p:to>
                                    </p:animClr>
                                    <p:set>
                                      <p:cBhvr>
                                        <p:cTn id="113" dur="500" fill="hold"/>
                                        <p:tgtEl>
                                          <p:spTgt spid="158761"/>
                                        </p:tgtEl>
                                        <p:attrNameLst>
                                          <p:attrName>fill.type</p:attrName>
                                        </p:attrNameLst>
                                      </p:cBhvr>
                                      <p:to>
                                        <p:strVal val="solid"/>
                                      </p:to>
                                    </p:set>
                                    <p:set>
                                      <p:cBhvr>
                                        <p:cTn id="114" dur="500" fill="hold"/>
                                        <p:tgtEl>
                                          <p:spTgt spid="158761"/>
                                        </p:tgtEl>
                                        <p:attrNameLst>
                                          <p:attrName>fill.on</p:attrName>
                                        </p:attrNameLst>
                                      </p:cBhvr>
                                      <p:to>
                                        <p:strVal val="true"/>
                                      </p:to>
                                    </p:set>
                                  </p:childTnLst>
                                </p:cTn>
                              </p:par>
                              <p:par>
                                <p:cTn id="115" presetID="1" presetClass="emph" presetSubtype="2" fill="hold" nodeType="withEffect">
                                  <p:stCondLst>
                                    <p:cond delay="0"/>
                                  </p:stCondLst>
                                  <p:childTnLst>
                                    <p:animClr clrSpc="rgb" dir="cw">
                                      <p:cBhvr>
                                        <p:cTn id="116" dur="500" fill="hold"/>
                                        <p:tgtEl>
                                          <p:spTgt spid="158762"/>
                                        </p:tgtEl>
                                        <p:attrNameLst>
                                          <p:attrName>fillcolor</p:attrName>
                                        </p:attrNameLst>
                                      </p:cBhvr>
                                      <p:to>
                                        <a:schemeClr val="hlink"/>
                                      </p:to>
                                    </p:animClr>
                                    <p:set>
                                      <p:cBhvr>
                                        <p:cTn id="117" dur="500" fill="hold"/>
                                        <p:tgtEl>
                                          <p:spTgt spid="158762"/>
                                        </p:tgtEl>
                                        <p:attrNameLst>
                                          <p:attrName>fill.type</p:attrName>
                                        </p:attrNameLst>
                                      </p:cBhvr>
                                      <p:to>
                                        <p:strVal val="solid"/>
                                      </p:to>
                                    </p:set>
                                    <p:set>
                                      <p:cBhvr>
                                        <p:cTn id="118" dur="500" fill="hold"/>
                                        <p:tgtEl>
                                          <p:spTgt spid="158762"/>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500" fill="hold"/>
                                        <p:tgtEl>
                                          <p:spTgt spid="158763"/>
                                        </p:tgtEl>
                                        <p:attrNameLst>
                                          <p:attrName>fillcolor</p:attrName>
                                        </p:attrNameLst>
                                      </p:cBhvr>
                                      <p:to>
                                        <a:schemeClr val="hlink"/>
                                      </p:to>
                                    </p:animClr>
                                    <p:set>
                                      <p:cBhvr>
                                        <p:cTn id="121" dur="500" fill="hold"/>
                                        <p:tgtEl>
                                          <p:spTgt spid="158763"/>
                                        </p:tgtEl>
                                        <p:attrNameLst>
                                          <p:attrName>fill.type</p:attrName>
                                        </p:attrNameLst>
                                      </p:cBhvr>
                                      <p:to>
                                        <p:strVal val="solid"/>
                                      </p:to>
                                    </p:set>
                                    <p:set>
                                      <p:cBhvr>
                                        <p:cTn id="122" dur="500" fill="hold"/>
                                        <p:tgtEl>
                                          <p:spTgt spid="158763"/>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500" fill="hold"/>
                                        <p:tgtEl>
                                          <p:spTgt spid="158819"/>
                                        </p:tgtEl>
                                        <p:attrNameLst>
                                          <p:attrName>fillcolor</p:attrName>
                                        </p:attrNameLst>
                                      </p:cBhvr>
                                      <p:to>
                                        <a:schemeClr val="hlink"/>
                                      </p:to>
                                    </p:animClr>
                                    <p:set>
                                      <p:cBhvr>
                                        <p:cTn id="125" dur="500" fill="hold"/>
                                        <p:tgtEl>
                                          <p:spTgt spid="158819"/>
                                        </p:tgtEl>
                                        <p:attrNameLst>
                                          <p:attrName>fill.type</p:attrName>
                                        </p:attrNameLst>
                                      </p:cBhvr>
                                      <p:to>
                                        <p:strVal val="solid"/>
                                      </p:to>
                                    </p:set>
                                    <p:set>
                                      <p:cBhvr>
                                        <p:cTn id="126" dur="500" fill="hold"/>
                                        <p:tgtEl>
                                          <p:spTgt spid="158819"/>
                                        </p:tgtEl>
                                        <p:attrNameLst>
                                          <p:attrName>fill.on</p:attrName>
                                        </p:attrNameLst>
                                      </p:cBhvr>
                                      <p:to>
                                        <p:strVal val="true"/>
                                      </p:to>
                                    </p:set>
                                  </p:childTnLst>
                                </p:cTn>
                              </p:par>
                              <p:par>
                                <p:cTn id="127" presetID="1" presetClass="emph" presetSubtype="2" fill="hold" nodeType="withEffect">
                                  <p:stCondLst>
                                    <p:cond delay="0"/>
                                  </p:stCondLst>
                                  <p:childTnLst>
                                    <p:animClr clrSpc="rgb" dir="cw">
                                      <p:cBhvr>
                                        <p:cTn id="128" dur="500" fill="hold"/>
                                        <p:tgtEl>
                                          <p:spTgt spid="158820"/>
                                        </p:tgtEl>
                                        <p:attrNameLst>
                                          <p:attrName>fillcolor</p:attrName>
                                        </p:attrNameLst>
                                      </p:cBhvr>
                                      <p:to>
                                        <a:schemeClr val="hlink"/>
                                      </p:to>
                                    </p:animClr>
                                    <p:set>
                                      <p:cBhvr>
                                        <p:cTn id="129" dur="500" fill="hold"/>
                                        <p:tgtEl>
                                          <p:spTgt spid="158820"/>
                                        </p:tgtEl>
                                        <p:attrNameLst>
                                          <p:attrName>fill.type</p:attrName>
                                        </p:attrNameLst>
                                      </p:cBhvr>
                                      <p:to>
                                        <p:strVal val="solid"/>
                                      </p:to>
                                    </p:set>
                                    <p:set>
                                      <p:cBhvr>
                                        <p:cTn id="130" dur="500" fill="hold"/>
                                        <p:tgtEl>
                                          <p:spTgt spid="158820"/>
                                        </p:tgtEl>
                                        <p:attrNameLst>
                                          <p:attrName>fill.on</p:attrName>
                                        </p:attrNameLst>
                                      </p:cBhvr>
                                      <p:to>
                                        <p:strVal val="true"/>
                                      </p:to>
                                    </p:set>
                                  </p:childTnLst>
                                </p:cTn>
                              </p:par>
                              <p:par>
                                <p:cTn id="131" presetID="1" presetClass="emph" presetSubtype="2" fill="hold" nodeType="withEffect">
                                  <p:stCondLst>
                                    <p:cond delay="0"/>
                                  </p:stCondLst>
                                  <p:childTnLst>
                                    <p:animClr clrSpc="rgb" dir="cw">
                                      <p:cBhvr>
                                        <p:cTn id="132" dur="500" fill="hold"/>
                                        <p:tgtEl>
                                          <p:spTgt spid="158821"/>
                                        </p:tgtEl>
                                        <p:attrNameLst>
                                          <p:attrName>fillcolor</p:attrName>
                                        </p:attrNameLst>
                                      </p:cBhvr>
                                      <p:to>
                                        <a:schemeClr val="hlink"/>
                                      </p:to>
                                    </p:animClr>
                                    <p:set>
                                      <p:cBhvr>
                                        <p:cTn id="133" dur="500" fill="hold"/>
                                        <p:tgtEl>
                                          <p:spTgt spid="158821"/>
                                        </p:tgtEl>
                                        <p:attrNameLst>
                                          <p:attrName>fill.type</p:attrName>
                                        </p:attrNameLst>
                                      </p:cBhvr>
                                      <p:to>
                                        <p:strVal val="solid"/>
                                      </p:to>
                                    </p:set>
                                    <p:set>
                                      <p:cBhvr>
                                        <p:cTn id="134" dur="500" fill="hold"/>
                                        <p:tgtEl>
                                          <p:spTgt spid="158821"/>
                                        </p:tgtEl>
                                        <p:attrNameLst>
                                          <p:attrName>fill.on</p:attrName>
                                        </p:attrNameLst>
                                      </p:cBhvr>
                                      <p:to>
                                        <p:strVal val="true"/>
                                      </p:to>
                                    </p:set>
                                  </p:childTnLst>
                                </p:cTn>
                              </p:par>
                              <p:par>
                                <p:cTn id="135" presetID="1" presetClass="emph" presetSubtype="2" fill="hold" nodeType="withEffect">
                                  <p:stCondLst>
                                    <p:cond delay="0"/>
                                  </p:stCondLst>
                                  <p:childTnLst>
                                    <p:animClr clrSpc="rgb" dir="cw">
                                      <p:cBhvr>
                                        <p:cTn id="136" dur="500" fill="hold"/>
                                        <p:tgtEl>
                                          <p:spTgt spid="158822"/>
                                        </p:tgtEl>
                                        <p:attrNameLst>
                                          <p:attrName>fillcolor</p:attrName>
                                        </p:attrNameLst>
                                      </p:cBhvr>
                                      <p:to>
                                        <a:schemeClr val="hlink"/>
                                      </p:to>
                                    </p:animClr>
                                    <p:set>
                                      <p:cBhvr>
                                        <p:cTn id="137" dur="500" fill="hold"/>
                                        <p:tgtEl>
                                          <p:spTgt spid="158822"/>
                                        </p:tgtEl>
                                        <p:attrNameLst>
                                          <p:attrName>fill.type</p:attrName>
                                        </p:attrNameLst>
                                      </p:cBhvr>
                                      <p:to>
                                        <p:strVal val="solid"/>
                                      </p:to>
                                    </p:set>
                                    <p:set>
                                      <p:cBhvr>
                                        <p:cTn id="138" dur="500" fill="hold"/>
                                        <p:tgtEl>
                                          <p:spTgt spid="158822"/>
                                        </p:tgtEl>
                                        <p:attrNameLst>
                                          <p:attrName>fill.on</p:attrName>
                                        </p:attrNameLst>
                                      </p:cBhvr>
                                      <p:to>
                                        <p:strVal val="true"/>
                                      </p:to>
                                    </p:set>
                                  </p:childTnLst>
                                </p:cTn>
                              </p:par>
                              <p:par>
                                <p:cTn id="139" presetID="1" presetClass="emph" presetSubtype="2" fill="hold" nodeType="withEffect">
                                  <p:stCondLst>
                                    <p:cond delay="0"/>
                                  </p:stCondLst>
                                  <p:childTnLst>
                                    <p:animClr clrSpc="rgb" dir="cw">
                                      <p:cBhvr>
                                        <p:cTn id="140" dur="500" fill="hold"/>
                                        <p:tgtEl>
                                          <p:spTgt spid="158823"/>
                                        </p:tgtEl>
                                        <p:attrNameLst>
                                          <p:attrName>fillcolor</p:attrName>
                                        </p:attrNameLst>
                                      </p:cBhvr>
                                      <p:to>
                                        <a:schemeClr val="hlink"/>
                                      </p:to>
                                    </p:animClr>
                                    <p:set>
                                      <p:cBhvr>
                                        <p:cTn id="141" dur="500" fill="hold"/>
                                        <p:tgtEl>
                                          <p:spTgt spid="158823"/>
                                        </p:tgtEl>
                                        <p:attrNameLst>
                                          <p:attrName>fill.type</p:attrName>
                                        </p:attrNameLst>
                                      </p:cBhvr>
                                      <p:to>
                                        <p:strVal val="solid"/>
                                      </p:to>
                                    </p:set>
                                    <p:set>
                                      <p:cBhvr>
                                        <p:cTn id="142" dur="500" fill="hold"/>
                                        <p:tgtEl>
                                          <p:spTgt spid="158823"/>
                                        </p:tgtEl>
                                        <p:attrNameLst>
                                          <p:attrName>fill.on</p:attrName>
                                        </p:attrNameLst>
                                      </p:cBhvr>
                                      <p:to>
                                        <p:strVal val="true"/>
                                      </p:to>
                                    </p:set>
                                  </p:childTnLst>
                                </p:cTn>
                              </p:par>
                              <p:par>
                                <p:cTn id="143" presetID="1" presetClass="emph" presetSubtype="2" fill="hold" nodeType="withEffect">
                                  <p:stCondLst>
                                    <p:cond delay="0"/>
                                  </p:stCondLst>
                                  <p:childTnLst>
                                    <p:animClr clrSpc="rgb" dir="cw">
                                      <p:cBhvr>
                                        <p:cTn id="144" dur="500" fill="hold"/>
                                        <p:tgtEl>
                                          <p:spTgt spid="158824"/>
                                        </p:tgtEl>
                                        <p:attrNameLst>
                                          <p:attrName>fillcolor</p:attrName>
                                        </p:attrNameLst>
                                      </p:cBhvr>
                                      <p:to>
                                        <a:schemeClr val="hlink"/>
                                      </p:to>
                                    </p:animClr>
                                    <p:set>
                                      <p:cBhvr>
                                        <p:cTn id="145" dur="500" fill="hold"/>
                                        <p:tgtEl>
                                          <p:spTgt spid="158824"/>
                                        </p:tgtEl>
                                        <p:attrNameLst>
                                          <p:attrName>fill.type</p:attrName>
                                        </p:attrNameLst>
                                      </p:cBhvr>
                                      <p:to>
                                        <p:strVal val="solid"/>
                                      </p:to>
                                    </p:set>
                                    <p:set>
                                      <p:cBhvr>
                                        <p:cTn id="146" dur="500" fill="hold"/>
                                        <p:tgtEl>
                                          <p:spTgt spid="158824"/>
                                        </p:tgtEl>
                                        <p:attrNameLst>
                                          <p:attrName>fill.on</p:attrName>
                                        </p:attrNameLst>
                                      </p:cBhvr>
                                      <p:to>
                                        <p:strVal val="true"/>
                                      </p:to>
                                    </p:set>
                                  </p:childTnLst>
                                </p:cTn>
                              </p:par>
                              <p:par>
                                <p:cTn id="147" presetID="1" presetClass="emph" presetSubtype="2" fill="hold" nodeType="withEffect">
                                  <p:stCondLst>
                                    <p:cond delay="0"/>
                                  </p:stCondLst>
                                  <p:childTnLst>
                                    <p:animClr clrSpc="rgb" dir="cw">
                                      <p:cBhvr>
                                        <p:cTn id="148" dur="500" fill="hold"/>
                                        <p:tgtEl>
                                          <p:spTgt spid="158825"/>
                                        </p:tgtEl>
                                        <p:attrNameLst>
                                          <p:attrName>fillcolor</p:attrName>
                                        </p:attrNameLst>
                                      </p:cBhvr>
                                      <p:to>
                                        <a:schemeClr val="hlink"/>
                                      </p:to>
                                    </p:animClr>
                                    <p:set>
                                      <p:cBhvr>
                                        <p:cTn id="149" dur="500" fill="hold"/>
                                        <p:tgtEl>
                                          <p:spTgt spid="158825"/>
                                        </p:tgtEl>
                                        <p:attrNameLst>
                                          <p:attrName>fill.type</p:attrName>
                                        </p:attrNameLst>
                                      </p:cBhvr>
                                      <p:to>
                                        <p:strVal val="solid"/>
                                      </p:to>
                                    </p:set>
                                    <p:set>
                                      <p:cBhvr>
                                        <p:cTn id="150" dur="500" fill="hold"/>
                                        <p:tgtEl>
                                          <p:spTgt spid="158825"/>
                                        </p:tgtEl>
                                        <p:attrNameLst>
                                          <p:attrName>fill.on</p:attrName>
                                        </p:attrNameLst>
                                      </p:cBhvr>
                                      <p:to>
                                        <p:strVal val="true"/>
                                      </p:to>
                                    </p:set>
                                  </p:childTnLst>
                                </p:cTn>
                              </p:par>
                              <p:par>
                                <p:cTn id="151" presetID="1" presetClass="emph" presetSubtype="2" fill="hold" nodeType="withEffect">
                                  <p:stCondLst>
                                    <p:cond delay="0"/>
                                  </p:stCondLst>
                                  <p:childTnLst>
                                    <p:animClr clrSpc="rgb" dir="cw">
                                      <p:cBhvr>
                                        <p:cTn id="152" dur="500" fill="hold"/>
                                        <p:tgtEl>
                                          <p:spTgt spid="158826"/>
                                        </p:tgtEl>
                                        <p:attrNameLst>
                                          <p:attrName>fillcolor</p:attrName>
                                        </p:attrNameLst>
                                      </p:cBhvr>
                                      <p:to>
                                        <a:schemeClr val="hlink"/>
                                      </p:to>
                                    </p:animClr>
                                    <p:set>
                                      <p:cBhvr>
                                        <p:cTn id="153" dur="500" fill="hold"/>
                                        <p:tgtEl>
                                          <p:spTgt spid="158826"/>
                                        </p:tgtEl>
                                        <p:attrNameLst>
                                          <p:attrName>fill.type</p:attrName>
                                        </p:attrNameLst>
                                      </p:cBhvr>
                                      <p:to>
                                        <p:strVal val="solid"/>
                                      </p:to>
                                    </p:set>
                                    <p:set>
                                      <p:cBhvr>
                                        <p:cTn id="154" dur="500" fill="hold"/>
                                        <p:tgtEl>
                                          <p:spTgt spid="158826"/>
                                        </p:tgtEl>
                                        <p:attrNameLst>
                                          <p:attrName>fill.on</p:attrName>
                                        </p:attrNameLst>
                                      </p:cBhvr>
                                      <p:to>
                                        <p:strVal val="true"/>
                                      </p:to>
                                    </p:set>
                                  </p:childTnLst>
                                </p:cTn>
                              </p:par>
                              <p:par>
                                <p:cTn id="155" presetID="1" presetClass="emph" presetSubtype="2" fill="hold" nodeType="withEffect">
                                  <p:stCondLst>
                                    <p:cond delay="0"/>
                                  </p:stCondLst>
                                  <p:childTnLst>
                                    <p:animClr clrSpc="rgb" dir="cw">
                                      <p:cBhvr>
                                        <p:cTn id="156" dur="500" fill="hold"/>
                                        <p:tgtEl>
                                          <p:spTgt spid="158827"/>
                                        </p:tgtEl>
                                        <p:attrNameLst>
                                          <p:attrName>fillcolor</p:attrName>
                                        </p:attrNameLst>
                                      </p:cBhvr>
                                      <p:to>
                                        <a:schemeClr val="hlink"/>
                                      </p:to>
                                    </p:animClr>
                                    <p:set>
                                      <p:cBhvr>
                                        <p:cTn id="157" dur="500" fill="hold"/>
                                        <p:tgtEl>
                                          <p:spTgt spid="158827"/>
                                        </p:tgtEl>
                                        <p:attrNameLst>
                                          <p:attrName>fill.type</p:attrName>
                                        </p:attrNameLst>
                                      </p:cBhvr>
                                      <p:to>
                                        <p:strVal val="solid"/>
                                      </p:to>
                                    </p:set>
                                    <p:set>
                                      <p:cBhvr>
                                        <p:cTn id="158" dur="500" fill="hold"/>
                                        <p:tgtEl>
                                          <p:spTgt spid="158827"/>
                                        </p:tgtEl>
                                        <p:attrNameLst>
                                          <p:attrName>fill.on</p:attrName>
                                        </p:attrNameLst>
                                      </p:cBhvr>
                                      <p:to>
                                        <p:strVal val="true"/>
                                      </p:to>
                                    </p:set>
                                  </p:childTnLst>
                                </p:cTn>
                              </p:par>
                              <p:par>
                                <p:cTn id="159" presetID="1" presetClass="emph" presetSubtype="2" fill="hold" nodeType="withEffect">
                                  <p:stCondLst>
                                    <p:cond delay="0"/>
                                  </p:stCondLst>
                                  <p:childTnLst>
                                    <p:animClr clrSpc="rgb" dir="cw">
                                      <p:cBhvr>
                                        <p:cTn id="160" dur="500" fill="hold"/>
                                        <p:tgtEl>
                                          <p:spTgt spid="158828"/>
                                        </p:tgtEl>
                                        <p:attrNameLst>
                                          <p:attrName>fillcolor</p:attrName>
                                        </p:attrNameLst>
                                      </p:cBhvr>
                                      <p:to>
                                        <a:schemeClr val="hlink"/>
                                      </p:to>
                                    </p:animClr>
                                    <p:set>
                                      <p:cBhvr>
                                        <p:cTn id="161" dur="500" fill="hold"/>
                                        <p:tgtEl>
                                          <p:spTgt spid="158828"/>
                                        </p:tgtEl>
                                        <p:attrNameLst>
                                          <p:attrName>fill.type</p:attrName>
                                        </p:attrNameLst>
                                      </p:cBhvr>
                                      <p:to>
                                        <p:strVal val="solid"/>
                                      </p:to>
                                    </p:set>
                                    <p:set>
                                      <p:cBhvr>
                                        <p:cTn id="162" dur="500" fill="hold"/>
                                        <p:tgtEl>
                                          <p:spTgt spid="158828"/>
                                        </p:tgtEl>
                                        <p:attrNameLst>
                                          <p:attrName>fill.on</p:attrName>
                                        </p:attrNameLst>
                                      </p:cBhvr>
                                      <p:to>
                                        <p:strVal val="true"/>
                                      </p:to>
                                    </p:set>
                                  </p:childTnLst>
                                </p:cTn>
                              </p:par>
                              <p:par>
                                <p:cTn id="163" presetID="1" presetClass="emph" presetSubtype="2" fill="hold" nodeType="withEffect">
                                  <p:stCondLst>
                                    <p:cond delay="0"/>
                                  </p:stCondLst>
                                  <p:childTnLst>
                                    <p:animClr clrSpc="rgb" dir="cw">
                                      <p:cBhvr>
                                        <p:cTn id="164" dur="500" fill="hold"/>
                                        <p:tgtEl>
                                          <p:spTgt spid="158829"/>
                                        </p:tgtEl>
                                        <p:attrNameLst>
                                          <p:attrName>fillcolor</p:attrName>
                                        </p:attrNameLst>
                                      </p:cBhvr>
                                      <p:to>
                                        <a:schemeClr val="hlink"/>
                                      </p:to>
                                    </p:animClr>
                                    <p:set>
                                      <p:cBhvr>
                                        <p:cTn id="165" dur="500" fill="hold"/>
                                        <p:tgtEl>
                                          <p:spTgt spid="158829"/>
                                        </p:tgtEl>
                                        <p:attrNameLst>
                                          <p:attrName>fill.type</p:attrName>
                                        </p:attrNameLst>
                                      </p:cBhvr>
                                      <p:to>
                                        <p:strVal val="solid"/>
                                      </p:to>
                                    </p:set>
                                    <p:set>
                                      <p:cBhvr>
                                        <p:cTn id="166" dur="500" fill="hold"/>
                                        <p:tgtEl>
                                          <p:spTgt spid="158829"/>
                                        </p:tgtEl>
                                        <p:attrNameLst>
                                          <p:attrName>fill.on</p:attrName>
                                        </p:attrNameLst>
                                      </p:cBhvr>
                                      <p:to>
                                        <p:strVal val="true"/>
                                      </p:to>
                                    </p:set>
                                  </p:childTnLst>
                                </p:cTn>
                              </p:par>
                              <p:par>
                                <p:cTn id="167" presetID="1" presetClass="emph" presetSubtype="2" fill="hold" nodeType="withEffect">
                                  <p:stCondLst>
                                    <p:cond delay="0"/>
                                  </p:stCondLst>
                                  <p:childTnLst>
                                    <p:animClr clrSpc="rgb" dir="cw">
                                      <p:cBhvr>
                                        <p:cTn id="168" dur="500" fill="hold"/>
                                        <p:tgtEl>
                                          <p:spTgt spid="158830"/>
                                        </p:tgtEl>
                                        <p:attrNameLst>
                                          <p:attrName>fillcolor</p:attrName>
                                        </p:attrNameLst>
                                      </p:cBhvr>
                                      <p:to>
                                        <a:schemeClr val="hlink"/>
                                      </p:to>
                                    </p:animClr>
                                    <p:set>
                                      <p:cBhvr>
                                        <p:cTn id="169" dur="500" fill="hold"/>
                                        <p:tgtEl>
                                          <p:spTgt spid="158830"/>
                                        </p:tgtEl>
                                        <p:attrNameLst>
                                          <p:attrName>fill.type</p:attrName>
                                        </p:attrNameLst>
                                      </p:cBhvr>
                                      <p:to>
                                        <p:strVal val="solid"/>
                                      </p:to>
                                    </p:set>
                                    <p:set>
                                      <p:cBhvr>
                                        <p:cTn id="170" dur="500" fill="hold"/>
                                        <p:tgtEl>
                                          <p:spTgt spid="158830"/>
                                        </p:tgtEl>
                                        <p:attrNameLst>
                                          <p:attrName>fill.on</p:attrName>
                                        </p:attrNameLst>
                                      </p:cBhvr>
                                      <p:to>
                                        <p:strVal val="true"/>
                                      </p:to>
                                    </p:set>
                                  </p:childTnLst>
                                </p:cTn>
                              </p:par>
                              <p:par>
                                <p:cTn id="171" presetID="1" presetClass="emph" presetSubtype="2" fill="hold" nodeType="withEffect">
                                  <p:stCondLst>
                                    <p:cond delay="0"/>
                                  </p:stCondLst>
                                  <p:childTnLst>
                                    <p:animClr clrSpc="rgb" dir="cw">
                                      <p:cBhvr>
                                        <p:cTn id="172" dur="500" fill="hold"/>
                                        <p:tgtEl>
                                          <p:spTgt spid="158831"/>
                                        </p:tgtEl>
                                        <p:attrNameLst>
                                          <p:attrName>fillcolor</p:attrName>
                                        </p:attrNameLst>
                                      </p:cBhvr>
                                      <p:to>
                                        <a:schemeClr val="hlink"/>
                                      </p:to>
                                    </p:animClr>
                                    <p:set>
                                      <p:cBhvr>
                                        <p:cTn id="173" dur="500" fill="hold"/>
                                        <p:tgtEl>
                                          <p:spTgt spid="158831"/>
                                        </p:tgtEl>
                                        <p:attrNameLst>
                                          <p:attrName>fill.type</p:attrName>
                                        </p:attrNameLst>
                                      </p:cBhvr>
                                      <p:to>
                                        <p:strVal val="solid"/>
                                      </p:to>
                                    </p:set>
                                    <p:set>
                                      <p:cBhvr>
                                        <p:cTn id="174" dur="500" fill="hold"/>
                                        <p:tgtEl>
                                          <p:spTgt spid="158831"/>
                                        </p:tgtEl>
                                        <p:attrNameLst>
                                          <p:attrName>fill.on</p:attrName>
                                        </p:attrNameLst>
                                      </p:cBhvr>
                                      <p:to>
                                        <p:strVal val="true"/>
                                      </p:to>
                                    </p:set>
                                  </p:childTnLst>
                                </p:cTn>
                              </p:par>
                              <p:par>
                                <p:cTn id="175" presetID="1" presetClass="emph" presetSubtype="2" fill="hold" nodeType="withEffect">
                                  <p:stCondLst>
                                    <p:cond delay="0"/>
                                  </p:stCondLst>
                                  <p:childTnLst>
                                    <p:animClr clrSpc="rgb" dir="cw">
                                      <p:cBhvr>
                                        <p:cTn id="176" dur="500" fill="hold"/>
                                        <p:tgtEl>
                                          <p:spTgt spid="158832"/>
                                        </p:tgtEl>
                                        <p:attrNameLst>
                                          <p:attrName>fillcolor</p:attrName>
                                        </p:attrNameLst>
                                      </p:cBhvr>
                                      <p:to>
                                        <a:schemeClr val="hlink"/>
                                      </p:to>
                                    </p:animClr>
                                    <p:set>
                                      <p:cBhvr>
                                        <p:cTn id="177" dur="500" fill="hold"/>
                                        <p:tgtEl>
                                          <p:spTgt spid="158832"/>
                                        </p:tgtEl>
                                        <p:attrNameLst>
                                          <p:attrName>fill.type</p:attrName>
                                        </p:attrNameLst>
                                      </p:cBhvr>
                                      <p:to>
                                        <p:strVal val="solid"/>
                                      </p:to>
                                    </p:set>
                                    <p:set>
                                      <p:cBhvr>
                                        <p:cTn id="178" dur="500" fill="hold"/>
                                        <p:tgtEl>
                                          <p:spTgt spid="158832"/>
                                        </p:tgtEl>
                                        <p:attrNameLst>
                                          <p:attrName>fill.on</p:attrName>
                                        </p:attrNameLst>
                                      </p:cBhvr>
                                      <p:to>
                                        <p:strVal val="true"/>
                                      </p:to>
                                    </p:set>
                                  </p:childTnLst>
                                </p:cTn>
                              </p:par>
                              <p:par>
                                <p:cTn id="179" presetID="1" presetClass="emph" presetSubtype="2" fill="hold" nodeType="withEffect">
                                  <p:stCondLst>
                                    <p:cond delay="0"/>
                                  </p:stCondLst>
                                  <p:childTnLst>
                                    <p:animClr clrSpc="rgb" dir="cw">
                                      <p:cBhvr>
                                        <p:cTn id="180" dur="500" fill="hold"/>
                                        <p:tgtEl>
                                          <p:spTgt spid="158833"/>
                                        </p:tgtEl>
                                        <p:attrNameLst>
                                          <p:attrName>fillcolor</p:attrName>
                                        </p:attrNameLst>
                                      </p:cBhvr>
                                      <p:to>
                                        <a:schemeClr val="hlink"/>
                                      </p:to>
                                    </p:animClr>
                                    <p:set>
                                      <p:cBhvr>
                                        <p:cTn id="181" dur="500" fill="hold"/>
                                        <p:tgtEl>
                                          <p:spTgt spid="158833"/>
                                        </p:tgtEl>
                                        <p:attrNameLst>
                                          <p:attrName>fill.type</p:attrName>
                                        </p:attrNameLst>
                                      </p:cBhvr>
                                      <p:to>
                                        <p:strVal val="solid"/>
                                      </p:to>
                                    </p:set>
                                    <p:set>
                                      <p:cBhvr>
                                        <p:cTn id="182" dur="500" fill="hold"/>
                                        <p:tgtEl>
                                          <p:spTgt spid="158833"/>
                                        </p:tgtEl>
                                        <p:attrNameLst>
                                          <p:attrName>fill.on</p:attrName>
                                        </p:attrNameLst>
                                      </p:cBhvr>
                                      <p:to>
                                        <p:strVal val="true"/>
                                      </p:to>
                                    </p:set>
                                  </p:childTnLst>
                                </p:cTn>
                              </p:par>
                              <p:par>
                                <p:cTn id="183" presetID="1" presetClass="emph" presetSubtype="2" fill="hold" nodeType="withEffect">
                                  <p:stCondLst>
                                    <p:cond delay="0"/>
                                  </p:stCondLst>
                                  <p:childTnLst>
                                    <p:animClr clrSpc="rgb" dir="cw">
                                      <p:cBhvr>
                                        <p:cTn id="184" dur="500" fill="hold"/>
                                        <p:tgtEl>
                                          <p:spTgt spid="158835"/>
                                        </p:tgtEl>
                                        <p:attrNameLst>
                                          <p:attrName>fillcolor</p:attrName>
                                        </p:attrNameLst>
                                      </p:cBhvr>
                                      <p:to>
                                        <a:schemeClr val="hlink"/>
                                      </p:to>
                                    </p:animClr>
                                    <p:set>
                                      <p:cBhvr>
                                        <p:cTn id="185" dur="500" fill="hold"/>
                                        <p:tgtEl>
                                          <p:spTgt spid="158835"/>
                                        </p:tgtEl>
                                        <p:attrNameLst>
                                          <p:attrName>fill.type</p:attrName>
                                        </p:attrNameLst>
                                      </p:cBhvr>
                                      <p:to>
                                        <p:strVal val="solid"/>
                                      </p:to>
                                    </p:set>
                                    <p:set>
                                      <p:cBhvr>
                                        <p:cTn id="186" dur="500" fill="hold"/>
                                        <p:tgtEl>
                                          <p:spTgt spid="158835"/>
                                        </p:tgtEl>
                                        <p:attrNameLst>
                                          <p:attrName>fill.on</p:attrName>
                                        </p:attrNameLst>
                                      </p:cBhvr>
                                      <p:to>
                                        <p:strVal val="true"/>
                                      </p:to>
                                    </p:set>
                                  </p:childTnLst>
                                </p:cTn>
                              </p:par>
                              <p:par>
                                <p:cTn id="187" presetID="1" presetClass="emph" presetSubtype="2" fill="hold" nodeType="withEffect">
                                  <p:stCondLst>
                                    <p:cond delay="0"/>
                                  </p:stCondLst>
                                  <p:childTnLst>
                                    <p:animClr clrSpc="rgb" dir="cw">
                                      <p:cBhvr>
                                        <p:cTn id="188" dur="500" fill="hold"/>
                                        <p:tgtEl>
                                          <p:spTgt spid="158838"/>
                                        </p:tgtEl>
                                        <p:attrNameLst>
                                          <p:attrName>fillcolor</p:attrName>
                                        </p:attrNameLst>
                                      </p:cBhvr>
                                      <p:to>
                                        <a:schemeClr val="hlink"/>
                                      </p:to>
                                    </p:animClr>
                                    <p:set>
                                      <p:cBhvr>
                                        <p:cTn id="189" dur="500" fill="hold"/>
                                        <p:tgtEl>
                                          <p:spTgt spid="158838"/>
                                        </p:tgtEl>
                                        <p:attrNameLst>
                                          <p:attrName>fill.type</p:attrName>
                                        </p:attrNameLst>
                                      </p:cBhvr>
                                      <p:to>
                                        <p:strVal val="solid"/>
                                      </p:to>
                                    </p:set>
                                    <p:set>
                                      <p:cBhvr>
                                        <p:cTn id="190" dur="500" fill="hold"/>
                                        <p:tgtEl>
                                          <p:spTgt spid="158838"/>
                                        </p:tgtEl>
                                        <p:attrNameLst>
                                          <p:attrName>fill.on</p:attrName>
                                        </p:attrNameLst>
                                      </p:cBhvr>
                                      <p:to>
                                        <p:strVal val="true"/>
                                      </p:to>
                                    </p:set>
                                  </p:childTnLst>
                                </p:cTn>
                              </p:par>
                              <p:par>
                                <p:cTn id="191" presetID="1" presetClass="emph" presetSubtype="2" fill="hold" nodeType="withEffect">
                                  <p:stCondLst>
                                    <p:cond delay="0"/>
                                  </p:stCondLst>
                                  <p:childTnLst>
                                    <p:animClr clrSpc="rgb" dir="cw">
                                      <p:cBhvr>
                                        <p:cTn id="192" dur="500" fill="hold"/>
                                        <p:tgtEl>
                                          <p:spTgt spid="158840"/>
                                        </p:tgtEl>
                                        <p:attrNameLst>
                                          <p:attrName>fillcolor</p:attrName>
                                        </p:attrNameLst>
                                      </p:cBhvr>
                                      <p:to>
                                        <a:schemeClr val="hlink"/>
                                      </p:to>
                                    </p:animClr>
                                    <p:set>
                                      <p:cBhvr>
                                        <p:cTn id="193" dur="500" fill="hold"/>
                                        <p:tgtEl>
                                          <p:spTgt spid="158840"/>
                                        </p:tgtEl>
                                        <p:attrNameLst>
                                          <p:attrName>fill.type</p:attrName>
                                        </p:attrNameLst>
                                      </p:cBhvr>
                                      <p:to>
                                        <p:strVal val="solid"/>
                                      </p:to>
                                    </p:set>
                                    <p:set>
                                      <p:cBhvr>
                                        <p:cTn id="194" dur="500" fill="hold"/>
                                        <p:tgtEl>
                                          <p:spTgt spid="158840"/>
                                        </p:tgtEl>
                                        <p:attrNameLst>
                                          <p:attrName>fill.on</p:attrName>
                                        </p:attrNameLst>
                                      </p:cBhvr>
                                      <p:to>
                                        <p:strVal val="true"/>
                                      </p:to>
                                    </p:set>
                                  </p:childTnLst>
                                </p:cTn>
                              </p:par>
                              <p:par>
                                <p:cTn id="195" presetID="1" presetClass="emph" presetSubtype="2" fill="hold" nodeType="withEffect">
                                  <p:stCondLst>
                                    <p:cond delay="0"/>
                                  </p:stCondLst>
                                  <p:childTnLst>
                                    <p:animClr clrSpc="rgb" dir="cw">
                                      <p:cBhvr>
                                        <p:cTn id="196" dur="500" fill="hold"/>
                                        <p:tgtEl>
                                          <p:spTgt spid="158839"/>
                                        </p:tgtEl>
                                        <p:attrNameLst>
                                          <p:attrName>fillcolor</p:attrName>
                                        </p:attrNameLst>
                                      </p:cBhvr>
                                      <p:to>
                                        <a:schemeClr val="hlink"/>
                                      </p:to>
                                    </p:animClr>
                                    <p:set>
                                      <p:cBhvr>
                                        <p:cTn id="197" dur="500" fill="hold"/>
                                        <p:tgtEl>
                                          <p:spTgt spid="158839"/>
                                        </p:tgtEl>
                                        <p:attrNameLst>
                                          <p:attrName>fill.type</p:attrName>
                                        </p:attrNameLst>
                                      </p:cBhvr>
                                      <p:to>
                                        <p:strVal val="solid"/>
                                      </p:to>
                                    </p:set>
                                    <p:set>
                                      <p:cBhvr>
                                        <p:cTn id="198" dur="500" fill="hold"/>
                                        <p:tgtEl>
                                          <p:spTgt spid="158839"/>
                                        </p:tgtEl>
                                        <p:attrNameLst>
                                          <p:attrName>fill.on</p:attrName>
                                        </p:attrNameLst>
                                      </p:cBhvr>
                                      <p:to>
                                        <p:strVal val="true"/>
                                      </p:to>
                                    </p:set>
                                  </p:childTnLst>
                                </p:cTn>
                              </p:par>
                              <p:par>
                                <p:cTn id="199" presetID="1" presetClass="emph" presetSubtype="2" fill="hold" nodeType="withEffect">
                                  <p:stCondLst>
                                    <p:cond delay="0"/>
                                  </p:stCondLst>
                                  <p:childTnLst>
                                    <p:animClr clrSpc="rgb" dir="cw">
                                      <p:cBhvr>
                                        <p:cTn id="200" dur="500" fill="hold"/>
                                        <p:tgtEl>
                                          <p:spTgt spid="158836"/>
                                        </p:tgtEl>
                                        <p:attrNameLst>
                                          <p:attrName>fillcolor</p:attrName>
                                        </p:attrNameLst>
                                      </p:cBhvr>
                                      <p:to>
                                        <a:schemeClr val="hlink"/>
                                      </p:to>
                                    </p:animClr>
                                    <p:set>
                                      <p:cBhvr>
                                        <p:cTn id="201" dur="500" fill="hold"/>
                                        <p:tgtEl>
                                          <p:spTgt spid="158836"/>
                                        </p:tgtEl>
                                        <p:attrNameLst>
                                          <p:attrName>fill.type</p:attrName>
                                        </p:attrNameLst>
                                      </p:cBhvr>
                                      <p:to>
                                        <p:strVal val="solid"/>
                                      </p:to>
                                    </p:set>
                                    <p:set>
                                      <p:cBhvr>
                                        <p:cTn id="202" dur="500" fill="hold"/>
                                        <p:tgtEl>
                                          <p:spTgt spid="158836"/>
                                        </p:tgtEl>
                                        <p:attrNameLst>
                                          <p:attrName>fill.on</p:attrName>
                                        </p:attrNameLst>
                                      </p:cBhvr>
                                      <p:to>
                                        <p:strVal val="true"/>
                                      </p:to>
                                    </p:set>
                                  </p:childTnLst>
                                </p:cTn>
                              </p:par>
                              <p:par>
                                <p:cTn id="203" presetID="1" presetClass="emph" presetSubtype="2" fill="hold" nodeType="withEffect">
                                  <p:stCondLst>
                                    <p:cond delay="0"/>
                                  </p:stCondLst>
                                  <p:childTnLst>
                                    <p:animClr clrSpc="rgb" dir="cw">
                                      <p:cBhvr>
                                        <p:cTn id="204" dur="500" fill="hold"/>
                                        <p:tgtEl>
                                          <p:spTgt spid="158834"/>
                                        </p:tgtEl>
                                        <p:attrNameLst>
                                          <p:attrName>fillcolor</p:attrName>
                                        </p:attrNameLst>
                                      </p:cBhvr>
                                      <p:to>
                                        <a:schemeClr val="hlink"/>
                                      </p:to>
                                    </p:animClr>
                                    <p:set>
                                      <p:cBhvr>
                                        <p:cTn id="205" dur="500" fill="hold"/>
                                        <p:tgtEl>
                                          <p:spTgt spid="158834"/>
                                        </p:tgtEl>
                                        <p:attrNameLst>
                                          <p:attrName>fill.type</p:attrName>
                                        </p:attrNameLst>
                                      </p:cBhvr>
                                      <p:to>
                                        <p:strVal val="solid"/>
                                      </p:to>
                                    </p:set>
                                    <p:set>
                                      <p:cBhvr>
                                        <p:cTn id="206" dur="500" fill="hold"/>
                                        <p:tgtEl>
                                          <p:spTgt spid="158834"/>
                                        </p:tgtEl>
                                        <p:attrNameLst>
                                          <p:attrName>fill.on</p:attrName>
                                        </p:attrNameLst>
                                      </p:cBhvr>
                                      <p:to>
                                        <p:strVal val="true"/>
                                      </p:to>
                                    </p:set>
                                  </p:childTnLst>
                                </p:cTn>
                              </p:par>
                              <p:par>
                                <p:cTn id="207" presetID="1" presetClass="emph" presetSubtype="2" fill="hold" nodeType="withEffect">
                                  <p:stCondLst>
                                    <p:cond delay="0"/>
                                  </p:stCondLst>
                                  <p:childTnLst>
                                    <p:animClr clrSpc="rgb" dir="cw">
                                      <p:cBhvr>
                                        <p:cTn id="208" dur="500" fill="hold"/>
                                        <p:tgtEl>
                                          <p:spTgt spid="158737"/>
                                        </p:tgtEl>
                                        <p:attrNameLst>
                                          <p:attrName>fillcolor</p:attrName>
                                        </p:attrNameLst>
                                      </p:cBhvr>
                                      <p:to>
                                        <a:schemeClr val="hlink"/>
                                      </p:to>
                                    </p:animClr>
                                    <p:set>
                                      <p:cBhvr>
                                        <p:cTn id="209" dur="500" fill="hold"/>
                                        <p:tgtEl>
                                          <p:spTgt spid="158737"/>
                                        </p:tgtEl>
                                        <p:attrNameLst>
                                          <p:attrName>fill.type</p:attrName>
                                        </p:attrNameLst>
                                      </p:cBhvr>
                                      <p:to>
                                        <p:strVal val="solid"/>
                                      </p:to>
                                    </p:set>
                                    <p:set>
                                      <p:cBhvr>
                                        <p:cTn id="210" dur="500" fill="hold"/>
                                        <p:tgtEl>
                                          <p:spTgt spid="158737"/>
                                        </p:tgtEl>
                                        <p:attrNameLst>
                                          <p:attrName>fill.on</p:attrName>
                                        </p:attrNameLst>
                                      </p:cBhvr>
                                      <p:to>
                                        <p:strVal val="true"/>
                                      </p:to>
                                    </p:set>
                                  </p:childTnLst>
                                </p:cTn>
                              </p:par>
                              <p:par>
                                <p:cTn id="211" presetID="1" presetClass="emph" presetSubtype="2" fill="hold" nodeType="withEffect">
                                  <p:stCondLst>
                                    <p:cond delay="0"/>
                                  </p:stCondLst>
                                  <p:childTnLst>
                                    <p:animClr clrSpc="rgb" dir="cw">
                                      <p:cBhvr>
                                        <p:cTn id="212" dur="500" fill="hold"/>
                                        <p:tgtEl>
                                          <p:spTgt spid="158760"/>
                                        </p:tgtEl>
                                        <p:attrNameLst>
                                          <p:attrName>fillcolor</p:attrName>
                                        </p:attrNameLst>
                                      </p:cBhvr>
                                      <p:to>
                                        <a:schemeClr val="hlink"/>
                                      </p:to>
                                    </p:animClr>
                                    <p:set>
                                      <p:cBhvr>
                                        <p:cTn id="213" dur="500" fill="hold"/>
                                        <p:tgtEl>
                                          <p:spTgt spid="158760"/>
                                        </p:tgtEl>
                                        <p:attrNameLst>
                                          <p:attrName>fill.type</p:attrName>
                                        </p:attrNameLst>
                                      </p:cBhvr>
                                      <p:to>
                                        <p:strVal val="solid"/>
                                      </p:to>
                                    </p:set>
                                    <p:set>
                                      <p:cBhvr>
                                        <p:cTn id="214" dur="500" fill="hold"/>
                                        <p:tgtEl>
                                          <p:spTgt spid="158760"/>
                                        </p:tgtEl>
                                        <p:attrNameLst>
                                          <p:attrName>fill.on</p:attrName>
                                        </p:attrNameLst>
                                      </p:cBhvr>
                                      <p:to>
                                        <p:strVal val="true"/>
                                      </p:to>
                                    </p:set>
                                  </p:childTnLst>
                                </p:cTn>
                              </p:par>
                              <p:par>
                                <p:cTn id="215" presetID="1" presetClass="emph" presetSubtype="2" fill="hold" nodeType="withEffect">
                                  <p:stCondLst>
                                    <p:cond delay="0"/>
                                  </p:stCondLst>
                                  <p:childTnLst>
                                    <p:animClr clrSpc="rgb" dir="cw">
                                      <p:cBhvr>
                                        <p:cTn id="216" dur="500" fill="hold"/>
                                        <p:tgtEl>
                                          <p:spTgt spid="158755"/>
                                        </p:tgtEl>
                                        <p:attrNameLst>
                                          <p:attrName>fillcolor</p:attrName>
                                        </p:attrNameLst>
                                      </p:cBhvr>
                                      <p:to>
                                        <a:schemeClr val="hlink"/>
                                      </p:to>
                                    </p:animClr>
                                    <p:set>
                                      <p:cBhvr>
                                        <p:cTn id="217" dur="500" fill="hold"/>
                                        <p:tgtEl>
                                          <p:spTgt spid="158755"/>
                                        </p:tgtEl>
                                        <p:attrNameLst>
                                          <p:attrName>fill.type</p:attrName>
                                        </p:attrNameLst>
                                      </p:cBhvr>
                                      <p:to>
                                        <p:strVal val="solid"/>
                                      </p:to>
                                    </p:set>
                                    <p:set>
                                      <p:cBhvr>
                                        <p:cTn id="218" dur="500" fill="hold"/>
                                        <p:tgtEl>
                                          <p:spTgt spid="158755"/>
                                        </p:tgtEl>
                                        <p:attrNameLst>
                                          <p:attrName>fill.on</p:attrName>
                                        </p:attrNameLst>
                                      </p:cBhvr>
                                      <p:to>
                                        <p:strVal val="true"/>
                                      </p:to>
                                    </p:set>
                                  </p:childTnLst>
                                </p:cTn>
                              </p:par>
                              <p:par>
                                <p:cTn id="219" presetID="1" presetClass="emph" presetSubtype="2" fill="hold" nodeType="withEffect">
                                  <p:stCondLst>
                                    <p:cond delay="0"/>
                                  </p:stCondLst>
                                  <p:childTnLst>
                                    <p:animClr clrSpc="rgb" dir="cw">
                                      <p:cBhvr>
                                        <p:cTn id="220" dur="500" fill="hold"/>
                                        <p:tgtEl>
                                          <p:spTgt spid="158754"/>
                                        </p:tgtEl>
                                        <p:attrNameLst>
                                          <p:attrName>fillcolor</p:attrName>
                                        </p:attrNameLst>
                                      </p:cBhvr>
                                      <p:to>
                                        <a:schemeClr val="hlink"/>
                                      </p:to>
                                    </p:animClr>
                                    <p:set>
                                      <p:cBhvr>
                                        <p:cTn id="221" dur="500" fill="hold"/>
                                        <p:tgtEl>
                                          <p:spTgt spid="158754"/>
                                        </p:tgtEl>
                                        <p:attrNameLst>
                                          <p:attrName>fill.type</p:attrName>
                                        </p:attrNameLst>
                                      </p:cBhvr>
                                      <p:to>
                                        <p:strVal val="solid"/>
                                      </p:to>
                                    </p:set>
                                    <p:set>
                                      <p:cBhvr>
                                        <p:cTn id="222" dur="500" fill="hold"/>
                                        <p:tgtEl>
                                          <p:spTgt spid="158754"/>
                                        </p:tgtEl>
                                        <p:attrNameLst>
                                          <p:attrName>fill.on</p:attrName>
                                        </p:attrNameLst>
                                      </p:cBhvr>
                                      <p:to>
                                        <p:strVal val="true"/>
                                      </p:to>
                                    </p:set>
                                  </p:childTnLst>
                                </p:cTn>
                              </p:par>
                              <p:par>
                                <p:cTn id="223" presetID="1" presetClass="emph" presetSubtype="2" fill="hold" nodeType="withEffect">
                                  <p:stCondLst>
                                    <p:cond delay="0"/>
                                  </p:stCondLst>
                                  <p:childTnLst>
                                    <p:animClr clrSpc="rgb" dir="cw">
                                      <p:cBhvr>
                                        <p:cTn id="224" dur="500" fill="hold"/>
                                        <p:tgtEl>
                                          <p:spTgt spid="158752"/>
                                        </p:tgtEl>
                                        <p:attrNameLst>
                                          <p:attrName>fillcolor</p:attrName>
                                        </p:attrNameLst>
                                      </p:cBhvr>
                                      <p:to>
                                        <a:schemeClr val="hlink"/>
                                      </p:to>
                                    </p:animClr>
                                    <p:set>
                                      <p:cBhvr>
                                        <p:cTn id="225" dur="500" fill="hold"/>
                                        <p:tgtEl>
                                          <p:spTgt spid="158752"/>
                                        </p:tgtEl>
                                        <p:attrNameLst>
                                          <p:attrName>fill.type</p:attrName>
                                        </p:attrNameLst>
                                      </p:cBhvr>
                                      <p:to>
                                        <p:strVal val="solid"/>
                                      </p:to>
                                    </p:set>
                                    <p:set>
                                      <p:cBhvr>
                                        <p:cTn id="226" dur="500" fill="hold"/>
                                        <p:tgtEl>
                                          <p:spTgt spid="158752"/>
                                        </p:tgtEl>
                                        <p:attrNameLst>
                                          <p:attrName>fill.on</p:attrName>
                                        </p:attrNameLst>
                                      </p:cBhvr>
                                      <p:to>
                                        <p:strVal val="true"/>
                                      </p:to>
                                    </p:set>
                                  </p:childTnLst>
                                </p:cTn>
                              </p:par>
                              <p:par>
                                <p:cTn id="227" presetID="1" presetClass="emph" presetSubtype="2" fill="hold" nodeType="withEffect">
                                  <p:stCondLst>
                                    <p:cond delay="0"/>
                                  </p:stCondLst>
                                  <p:childTnLst>
                                    <p:animClr clrSpc="rgb" dir="cw">
                                      <p:cBhvr>
                                        <p:cTn id="228" dur="500" fill="hold"/>
                                        <p:tgtEl>
                                          <p:spTgt spid="158764"/>
                                        </p:tgtEl>
                                        <p:attrNameLst>
                                          <p:attrName>fillcolor</p:attrName>
                                        </p:attrNameLst>
                                      </p:cBhvr>
                                      <p:to>
                                        <a:schemeClr val="accent2"/>
                                      </p:to>
                                    </p:animClr>
                                    <p:set>
                                      <p:cBhvr>
                                        <p:cTn id="229" dur="500" fill="hold"/>
                                        <p:tgtEl>
                                          <p:spTgt spid="158764"/>
                                        </p:tgtEl>
                                        <p:attrNameLst>
                                          <p:attrName>fill.type</p:attrName>
                                        </p:attrNameLst>
                                      </p:cBhvr>
                                      <p:to>
                                        <p:strVal val="solid"/>
                                      </p:to>
                                    </p:set>
                                    <p:set>
                                      <p:cBhvr>
                                        <p:cTn id="230" dur="500" fill="hold"/>
                                        <p:tgtEl>
                                          <p:spTgt spid="158764"/>
                                        </p:tgtEl>
                                        <p:attrNameLst>
                                          <p:attrName>fill.on</p:attrName>
                                        </p:attrNameLst>
                                      </p:cBhvr>
                                      <p:to>
                                        <p:strVal val="true"/>
                                      </p:to>
                                    </p:set>
                                  </p:childTnLst>
                                </p:cTn>
                              </p:par>
                              <p:par>
                                <p:cTn id="231" presetID="1" presetClass="emph" presetSubtype="2" fill="hold" nodeType="withEffect">
                                  <p:stCondLst>
                                    <p:cond delay="0"/>
                                  </p:stCondLst>
                                  <p:childTnLst>
                                    <p:animClr clrSpc="rgb" dir="cw">
                                      <p:cBhvr>
                                        <p:cTn id="232" dur="500" fill="hold"/>
                                        <p:tgtEl>
                                          <p:spTgt spid="158765"/>
                                        </p:tgtEl>
                                        <p:attrNameLst>
                                          <p:attrName>fillcolor</p:attrName>
                                        </p:attrNameLst>
                                      </p:cBhvr>
                                      <p:to>
                                        <a:schemeClr val="accent2"/>
                                      </p:to>
                                    </p:animClr>
                                    <p:set>
                                      <p:cBhvr>
                                        <p:cTn id="233" dur="500" fill="hold"/>
                                        <p:tgtEl>
                                          <p:spTgt spid="158765"/>
                                        </p:tgtEl>
                                        <p:attrNameLst>
                                          <p:attrName>fill.type</p:attrName>
                                        </p:attrNameLst>
                                      </p:cBhvr>
                                      <p:to>
                                        <p:strVal val="solid"/>
                                      </p:to>
                                    </p:set>
                                    <p:set>
                                      <p:cBhvr>
                                        <p:cTn id="234" dur="500" fill="hold"/>
                                        <p:tgtEl>
                                          <p:spTgt spid="158765"/>
                                        </p:tgtEl>
                                        <p:attrNameLst>
                                          <p:attrName>fill.on</p:attrName>
                                        </p:attrNameLst>
                                      </p:cBhvr>
                                      <p:to>
                                        <p:strVal val="true"/>
                                      </p:to>
                                    </p:set>
                                  </p:childTnLst>
                                </p:cTn>
                              </p:par>
                              <p:par>
                                <p:cTn id="235" presetID="1" presetClass="emph" presetSubtype="2" fill="hold" nodeType="withEffect">
                                  <p:stCondLst>
                                    <p:cond delay="0"/>
                                  </p:stCondLst>
                                  <p:childTnLst>
                                    <p:animClr clrSpc="rgb" dir="cw">
                                      <p:cBhvr>
                                        <p:cTn id="236" dur="500" fill="hold"/>
                                        <p:tgtEl>
                                          <p:spTgt spid="158766"/>
                                        </p:tgtEl>
                                        <p:attrNameLst>
                                          <p:attrName>fillcolor</p:attrName>
                                        </p:attrNameLst>
                                      </p:cBhvr>
                                      <p:to>
                                        <a:schemeClr val="accent2"/>
                                      </p:to>
                                    </p:animClr>
                                    <p:set>
                                      <p:cBhvr>
                                        <p:cTn id="237" dur="500" fill="hold"/>
                                        <p:tgtEl>
                                          <p:spTgt spid="158766"/>
                                        </p:tgtEl>
                                        <p:attrNameLst>
                                          <p:attrName>fill.type</p:attrName>
                                        </p:attrNameLst>
                                      </p:cBhvr>
                                      <p:to>
                                        <p:strVal val="solid"/>
                                      </p:to>
                                    </p:set>
                                    <p:set>
                                      <p:cBhvr>
                                        <p:cTn id="238" dur="500" fill="hold"/>
                                        <p:tgtEl>
                                          <p:spTgt spid="158766"/>
                                        </p:tgtEl>
                                        <p:attrNameLst>
                                          <p:attrName>fill.on</p:attrName>
                                        </p:attrNameLst>
                                      </p:cBhvr>
                                      <p:to>
                                        <p:strVal val="true"/>
                                      </p:to>
                                    </p:set>
                                  </p:childTnLst>
                                </p:cTn>
                              </p:par>
                              <p:par>
                                <p:cTn id="239" presetID="1" presetClass="emph" presetSubtype="2" fill="hold" nodeType="withEffect">
                                  <p:stCondLst>
                                    <p:cond delay="0"/>
                                  </p:stCondLst>
                                  <p:childTnLst>
                                    <p:animClr clrSpc="rgb" dir="cw">
                                      <p:cBhvr>
                                        <p:cTn id="240" dur="500" fill="hold"/>
                                        <p:tgtEl>
                                          <p:spTgt spid="158767"/>
                                        </p:tgtEl>
                                        <p:attrNameLst>
                                          <p:attrName>fillcolor</p:attrName>
                                        </p:attrNameLst>
                                      </p:cBhvr>
                                      <p:to>
                                        <a:schemeClr val="accent2"/>
                                      </p:to>
                                    </p:animClr>
                                    <p:set>
                                      <p:cBhvr>
                                        <p:cTn id="241" dur="500" fill="hold"/>
                                        <p:tgtEl>
                                          <p:spTgt spid="158767"/>
                                        </p:tgtEl>
                                        <p:attrNameLst>
                                          <p:attrName>fill.type</p:attrName>
                                        </p:attrNameLst>
                                      </p:cBhvr>
                                      <p:to>
                                        <p:strVal val="solid"/>
                                      </p:to>
                                    </p:set>
                                    <p:set>
                                      <p:cBhvr>
                                        <p:cTn id="242" dur="500" fill="hold"/>
                                        <p:tgtEl>
                                          <p:spTgt spid="158767"/>
                                        </p:tgtEl>
                                        <p:attrNameLst>
                                          <p:attrName>fill.on</p:attrName>
                                        </p:attrNameLst>
                                      </p:cBhvr>
                                      <p:to>
                                        <p:strVal val="true"/>
                                      </p:to>
                                    </p:set>
                                  </p:childTnLst>
                                </p:cTn>
                              </p:par>
                              <p:par>
                                <p:cTn id="243" presetID="1" presetClass="emph" presetSubtype="2" fill="hold" nodeType="withEffect">
                                  <p:stCondLst>
                                    <p:cond delay="0"/>
                                  </p:stCondLst>
                                  <p:childTnLst>
                                    <p:animClr clrSpc="rgb" dir="cw">
                                      <p:cBhvr>
                                        <p:cTn id="244" dur="500" fill="hold"/>
                                        <p:tgtEl>
                                          <p:spTgt spid="158768"/>
                                        </p:tgtEl>
                                        <p:attrNameLst>
                                          <p:attrName>fillcolor</p:attrName>
                                        </p:attrNameLst>
                                      </p:cBhvr>
                                      <p:to>
                                        <a:schemeClr val="accent2"/>
                                      </p:to>
                                    </p:animClr>
                                    <p:set>
                                      <p:cBhvr>
                                        <p:cTn id="245" dur="500" fill="hold"/>
                                        <p:tgtEl>
                                          <p:spTgt spid="158768"/>
                                        </p:tgtEl>
                                        <p:attrNameLst>
                                          <p:attrName>fill.type</p:attrName>
                                        </p:attrNameLst>
                                      </p:cBhvr>
                                      <p:to>
                                        <p:strVal val="solid"/>
                                      </p:to>
                                    </p:set>
                                    <p:set>
                                      <p:cBhvr>
                                        <p:cTn id="246" dur="500" fill="hold"/>
                                        <p:tgtEl>
                                          <p:spTgt spid="158768"/>
                                        </p:tgtEl>
                                        <p:attrNameLst>
                                          <p:attrName>fill.on</p:attrName>
                                        </p:attrNameLst>
                                      </p:cBhvr>
                                      <p:to>
                                        <p:strVal val="true"/>
                                      </p:to>
                                    </p:set>
                                  </p:childTnLst>
                                </p:cTn>
                              </p:par>
                              <p:par>
                                <p:cTn id="247" presetID="1" presetClass="emph" presetSubtype="2" fill="hold" nodeType="withEffect">
                                  <p:stCondLst>
                                    <p:cond delay="0"/>
                                  </p:stCondLst>
                                  <p:childTnLst>
                                    <p:animClr clrSpc="rgb" dir="cw">
                                      <p:cBhvr>
                                        <p:cTn id="248" dur="500" fill="hold"/>
                                        <p:tgtEl>
                                          <p:spTgt spid="158769"/>
                                        </p:tgtEl>
                                        <p:attrNameLst>
                                          <p:attrName>fillcolor</p:attrName>
                                        </p:attrNameLst>
                                      </p:cBhvr>
                                      <p:to>
                                        <a:schemeClr val="accent2"/>
                                      </p:to>
                                    </p:animClr>
                                    <p:set>
                                      <p:cBhvr>
                                        <p:cTn id="249" dur="500" fill="hold"/>
                                        <p:tgtEl>
                                          <p:spTgt spid="158769"/>
                                        </p:tgtEl>
                                        <p:attrNameLst>
                                          <p:attrName>fill.type</p:attrName>
                                        </p:attrNameLst>
                                      </p:cBhvr>
                                      <p:to>
                                        <p:strVal val="solid"/>
                                      </p:to>
                                    </p:set>
                                    <p:set>
                                      <p:cBhvr>
                                        <p:cTn id="250" dur="500" fill="hold"/>
                                        <p:tgtEl>
                                          <p:spTgt spid="158769"/>
                                        </p:tgtEl>
                                        <p:attrNameLst>
                                          <p:attrName>fill.on</p:attrName>
                                        </p:attrNameLst>
                                      </p:cBhvr>
                                      <p:to>
                                        <p:strVal val="true"/>
                                      </p:to>
                                    </p:set>
                                  </p:childTnLst>
                                </p:cTn>
                              </p:par>
                              <p:par>
                                <p:cTn id="251" presetID="1" presetClass="emph" presetSubtype="2" fill="hold" nodeType="withEffect">
                                  <p:stCondLst>
                                    <p:cond delay="0"/>
                                  </p:stCondLst>
                                  <p:childTnLst>
                                    <p:animClr clrSpc="rgb" dir="cw">
                                      <p:cBhvr>
                                        <p:cTn id="252" dur="500" fill="hold"/>
                                        <p:tgtEl>
                                          <p:spTgt spid="158770"/>
                                        </p:tgtEl>
                                        <p:attrNameLst>
                                          <p:attrName>fillcolor</p:attrName>
                                        </p:attrNameLst>
                                      </p:cBhvr>
                                      <p:to>
                                        <a:schemeClr val="accent2"/>
                                      </p:to>
                                    </p:animClr>
                                    <p:set>
                                      <p:cBhvr>
                                        <p:cTn id="253" dur="500" fill="hold"/>
                                        <p:tgtEl>
                                          <p:spTgt spid="158770"/>
                                        </p:tgtEl>
                                        <p:attrNameLst>
                                          <p:attrName>fill.type</p:attrName>
                                        </p:attrNameLst>
                                      </p:cBhvr>
                                      <p:to>
                                        <p:strVal val="solid"/>
                                      </p:to>
                                    </p:set>
                                    <p:set>
                                      <p:cBhvr>
                                        <p:cTn id="254" dur="500" fill="hold"/>
                                        <p:tgtEl>
                                          <p:spTgt spid="158770"/>
                                        </p:tgtEl>
                                        <p:attrNameLst>
                                          <p:attrName>fill.on</p:attrName>
                                        </p:attrNameLst>
                                      </p:cBhvr>
                                      <p:to>
                                        <p:strVal val="true"/>
                                      </p:to>
                                    </p:set>
                                  </p:childTnLst>
                                </p:cTn>
                              </p:par>
                              <p:par>
                                <p:cTn id="255" presetID="1" presetClass="emph" presetSubtype="2" fill="hold" nodeType="withEffect">
                                  <p:stCondLst>
                                    <p:cond delay="0"/>
                                  </p:stCondLst>
                                  <p:childTnLst>
                                    <p:animClr clrSpc="rgb" dir="cw">
                                      <p:cBhvr>
                                        <p:cTn id="256" dur="500" fill="hold"/>
                                        <p:tgtEl>
                                          <p:spTgt spid="158771"/>
                                        </p:tgtEl>
                                        <p:attrNameLst>
                                          <p:attrName>fillcolor</p:attrName>
                                        </p:attrNameLst>
                                      </p:cBhvr>
                                      <p:to>
                                        <a:schemeClr val="accent2"/>
                                      </p:to>
                                    </p:animClr>
                                    <p:set>
                                      <p:cBhvr>
                                        <p:cTn id="257" dur="500" fill="hold"/>
                                        <p:tgtEl>
                                          <p:spTgt spid="158771"/>
                                        </p:tgtEl>
                                        <p:attrNameLst>
                                          <p:attrName>fill.type</p:attrName>
                                        </p:attrNameLst>
                                      </p:cBhvr>
                                      <p:to>
                                        <p:strVal val="solid"/>
                                      </p:to>
                                    </p:set>
                                    <p:set>
                                      <p:cBhvr>
                                        <p:cTn id="258" dur="500" fill="hold"/>
                                        <p:tgtEl>
                                          <p:spTgt spid="158771"/>
                                        </p:tgtEl>
                                        <p:attrNameLst>
                                          <p:attrName>fill.on</p:attrName>
                                        </p:attrNameLst>
                                      </p:cBhvr>
                                      <p:to>
                                        <p:strVal val="true"/>
                                      </p:to>
                                    </p:set>
                                  </p:childTnLst>
                                </p:cTn>
                              </p:par>
                              <p:par>
                                <p:cTn id="259" presetID="1" presetClass="emph" presetSubtype="2" fill="hold" nodeType="withEffect">
                                  <p:stCondLst>
                                    <p:cond delay="0"/>
                                  </p:stCondLst>
                                  <p:childTnLst>
                                    <p:animClr clrSpc="rgb" dir="cw">
                                      <p:cBhvr>
                                        <p:cTn id="260" dur="500" fill="hold"/>
                                        <p:tgtEl>
                                          <p:spTgt spid="158772"/>
                                        </p:tgtEl>
                                        <p:attrNameLst>
                                          <p:attrName>fillcolor</p:attrName>
                                        </p:attrNameLst>
                                      </p:cBhvr>
                                      <p:to>
                                        <a:schemeClr val="accent2"/>
                                      </p:to>
                                    </p:animClr>
                                    <p:set>
                                      <p:cBhvr>
                                        <p:cTn id="261" dur="500" fill="hold"/>
                                        <p:tgtEl>
                                          <p:spTgt spid="158772"/>
                                        </p:tgtEl>
                                        <p:attrNameLst>
                                          <p:attrName>fill.type</p:attrName>
                                        </p:attrNameLst>
                                      </p:cBhvr>
                                      <p:to>
                                        <p:strVal val="solid"/>
                                      </p:to>
                                    </p:set>
                                    <p:set>
                                      <p:cBhvr>
                                        <p:cTn id="262" dur="500" fill="hold"/>
                                        <p:tgtEl>
                                          <p:spTgt spid="158772"/>
                                        </p:tgtEl>
                                        <p:attrNameLst>
                                          <p:attrName>fill.on</p:attrName>
                                        </p:attrNameLst>
                                      </p:cBhvr>
                                      <p:to>
                                        <p:strVal val="true"/>
                                      </p:to>
                                    </p:set>
                                  </p:childTnLst>
                                </p:cTn>
                              </p:par>
                              <p:par>
                                <p:cTn id="263" presetID="1" presetClass="emph" presetSubtype="2" fill="hold" nodeType="withEffect">
                                  <p:stCondLst>
                                    <p:cond delay="0"/>
                                  </p:stCondLst>
                                  <p:childTnLst>
                                    <p:animClr clrSpc="rgb" dir="cw">
                                      <p:cBhvr>
                                        <p:cTn id="264" dur="500" fill="hold"/>
                                        <p:tgtEl>
                                          <p:spTgt spid="158773"/>
                                        </p:tgtEl>
                                        <p:attrNameLst>
                                          <p:attrName>fillcolor</p:attrName>
                                        </p:attrNameLst>
                                      </p:cBhvr>
                                      <p:to>
                                        <a:schemeClr val="accent2"/>
                                      </p:to>
                                    </p:animClr>
                                    <p:set>
                                      <p:cBhvr>
                                        <p:cTn id="265" dur="500" fill="hold"/>
                                        <p:tgtEl>
                                          <p:spTgt spid="158773"/>
                                        </p:tgtEl>
                                        <p:attrNameLst>
                                          <p:attrName>fill.type</p:attrName>
                                        </p:attrNameLst>
                                      </p:cBhvr>
                                      <p:to>
                                        <p:strVal val="solid"/>
                                      </p:to>
                                    </p:set>
                                    <p:set>
                                      <p:cBhvr>
                                        <p:cTn id="266" dur="500" fill="hold"/>
                                        <p:tgtEl>
                                          <p:spTgt spid="158773"/>
                                        </p:tgtEl>
                                        <p:attrNameLst>
                                          <p:attrName>fill.on</p:attrName>
                                        </p:attrNameLst>
                                      </p:cBhvr>
                                      <p:to>
                                        <p:strVal val="true"/>
                                      </p:to>
                                    </p:set>
                                  </p:childTnLst>
                                </p:cTn>
                              </p:par>
                              <p:par>
                                <p:cTn id="267" presetID="1" presetClass="emph" presetSubtype="2" fill="hold" nodeType="withEffect">
                                  <p:stCondLst>
                                    <p:cond delay="0"/>
                                  </p:stCondLst>
                                  <p:childTnLst>
                                    <p:animClr clrSpc="rgb" dir="cw">
                                      <p:cBhvr>
                                        <p:cTn id="268" dur="500" fill="hold"/>
                                        <p:tgtEl>
                                          <p:spTgt spid="158774"/>
                                        </p:tgtEl>
                                        <p:attrNameLst>
                                          <p:attrName>fillcolor</p:attrName>
                                        </p:attrNameLst>
                                      </p:cBhvr>
                                      <p:to>
                                        <a:schemeClr val="accent2"/>
                                      </p:to>
                                    </p:animClr>
                                    <p:set>
                                      <p:cBhvr>
                                        <p:cTn id="269" dur="500" fill="hold"/>
                                        <p:tgtEl>
                                          <p:spTgt spid="158774"/>
                                        </p:tgtEl>
                                        <p:attrNameLst>
                                          <p:attrName>fill.type</p:attrName>
                                        </p:attrNameLst>
                                      </p:cBhvr>
                                      <p:to>
                                        <p:strVal val="solid"/>
                                      </p:to>
                                    </p:set>
                                    <p:set>
                                      <p:cBhvr>
                                        <p:cTn id="270" dur="500" fill="hold"/>
                                        <p:tgtEl>
                                          <p:spTgt spid="158774"/>
                                        </p:tgtEl>
                                        <p:attrNameLst>
                                          <p:attrName>fill.on</p:attrName>
                                        </p:attrNameLst>
                                      </p:cBhvr>
                                      <p:to>
                                        <p:strVal val="true"/>
                                      </p:to>
                                    </p:set>
                                  </p:childTnLst>
                                </p:cTn>
                              </p:par>
                              <p:par>
                                <p:cTn id="271" presetID="1" presetClass="emph" presetSubtype="2" fill="hold" nodeType="withEffect">
                                  <p:stCondLst>
                                    <p:cond delay="0"/>
                                  </p:stCondLst>
                                  <p:childTnLst>
                                    <p:animClr clrSpc="rgb" dir="cw">
                                      <p:cBhvr>
                                        <p:cTn id="272" dur="500" fill="hold"/>
                                        <p:tgtEl>
                                          <p:spTgt spid="158775"/>
                                        </p:tgtEl>
                                        <p:attrNameLst>
                                          <p:attrName>fillcolor</p:attrName>
                                        </p:attrNameLst>
                                      </p:cBhvr>
                                      <p:to>
                                        <a:schemeClr val="accent2"/>
                                      </p:to>
                                    </p:animClr>
                                    <p:set>
                                      <p:cBhvr>
                                        <p:cTn id="273" dur="500" fill="hold"/>
                                        <p:tgtEl>
                                          <p:spTgt spid="158775"/>
                                        </p:tgtEl>
                                        <p:attrNameLst>
                                          <p:attrName>fill.type</p:attrName>
                                        </p:attrNameLst>
                                      </p:cBhvr>
                                      <p:to>
                                        <p:strVal val="solid"/>
                                      </p:to>
                                    </p:set>
                                    <p:set>
                                      <p:cBhvr>
                                        <p:cTn id="274" dur="500" fill="hold"/>
                                        <p:tgtEl>
                                          <p:spTgt spid="158775"/>
                                        </p:tgtEl>
                                        <p:attrNameLst>
                                          <p:attrName>fill.on</p:attrName>
                                        </p:attrNameLst>
                                      </p:cBhvr>
                                      <p:to>
                                        <p:strVal val="true"/>
                                      </p:to>
                                    </p:set>
                                  </p:childTnLst>
                                </p:cTn>
                              </p:par>
                              <p:par>
                                <p:cTn id="275" presetID="1" presetClass="emph" presetSubtype="2" fill="hold" nodeType="withEffect">
                                  <p:stCondLst>
                                    <p:cond delay="0"/>
                                  </p:stCondLst>
                                  <p:childTnLst>
                                    <p:animClr clrSpc="rgb" dir="cw">
                                      <p:cBhvr>
                                        <p:cTn id="276" dur="500" fill="hold"/>
                                        <p:tgtEl>
                                          <p:spTgt spid="158776"/>
                                        </p:tgtEl>
                                        <p:attrNameLst>
                                          <p:attrName>fillcolor</p:attrName>
                                        </p:attrNameLst>
                                      </p:cBhvr>
                                      <p:to>
                                        <a:schemeClr val="accent2"/>
                                      </p:to>
                                    </p:animClr>
                                    <p:set>
                                      <p:cBhvr>
                                        <p:cTn id="277" dur="500" fill="hold"/>
                                        <p:tgtEl>
                                          <p:spTgt spid="158776"/>
                                        </p:tgtEl>
                                        <p:attrNameLst>
                                          <p:attrName>fill.type</p:attrName>
                                        </p:attrNameLst>
                                      </p:cBhvr>
                                      <p:to>
                                        <p:strVal val="solid"/>
                                      </p:to>
                                    </p:set>
                                    <p:set>
                                      <p:cBhvr>
                                        <p:cTn id="278" dur="500" fill="hold"/>
                                        <p:tgtEl>
                                          <p:spTgt spid="158776"/>
                                        </p:tgtEl>
                                        <p:attrNameLst>
                                          <p:attrName>fill.on</p:attrName>
                                        </p:attrNameLst>
                                      </p:cBhvr>
                                      <p:to>
                                        <p:strVal val="true"/>
                                      </p:to>
                                    </p:set>
                                  </p:childTnLst>
                                </p:cTn>
                              </p:par>
                              <p:par>
                                <p:cTn id="279" presetID="1" presetClass="emph" presetSubtype="2" fill="hold" nodeType="withEffect">
                                  <p:stCondLst>
                                    <p:cond delay="0"/>
                                  </p:stCondLst>
                                  <p:childTnLst>
                                    <p:animClr clrSpc="rgb" dir="cw">
                                      <p:cBhvr>
                                        <p:cTn id="280" dur="500" fill="hold"/>
                                        <p:tgtEl>
                                          <p:spTgt spid="158777"/>
                                        </p:tgtEl>
                                        <p:attrNameLst>
                                          <p:attrName>fillcolor</p:attrName>
                                        </p:attrNameLst>
                                      </p:cBhvr>
                                      <p:to>
                                        <a:schemeClr val="accent2"/>
                                      </p:to>
                                    </p:animClr>
                                    <p:set>
                                      <p:cBhvr>
                                        <p:cTn id="281" dur="500" fill="hold"/>
                                        <p:tgtEl>
                                          <p:spTgt spid="158777"/>
                                        </p:tgtEl>
                                        <p:attrNameLst>
                                          <p:attrName>fill.type</p:attrName>
                                        </p:attrNameLst>
                                      </p:cBhvr>
                                      <p:to>
                                        <p:strVal val="solid"/>
                                      </p:to>
                                    </p:set>
                                    <p:set>
                                      <p:cBhvr>
                                        <p:cTn id="282" dur="500" fill="hold"/>
                                        <p:tgtEl>
                                          <p:spTgt spid="158777"/>
                                        </p:tgtEl>
                                        <p:attrNameLst>
                                          <p:attrName>fill.on</p:attrName>
                                        </p:attrNameLst>
                                      </p:cBhvr>
                                      <p:to>
                                        <p:strVal val="true"/>
                                      </p:to>
                                    </p:set>
                                  </p:childTnLst>
                                </p:cTn>
                              </p:par>
                              <p:par>
                                <p:cTn id="283" presetID="1" presetClass="emph" presetSubtype="2" fill="hold" nodeType="withEffect">
                                  <p:stCondLst>
                                    <p:cond delay="0"/>
                                  </p:stCondLst>
                                  <p:childTnLst>
                                    <p:animClr clrSpc="rgb" dir="cw">
                                      <p:cBhvr>
                                        <p:cTn id="284" dur="500" fill="hold"/>
                                        <p:tgtEl>
                                          <p:spTgt spid="158778"/>
                                        </p:tgtEl>
                                        <p:attrNameLst>
                                          <p:attrName>fillcolor</p:attrName>
                                        </p:attrNameLst>
                                      </p:cBhvr>
                                      <p:to>
                                        <a:schemeClr val="accent2"/>
                                      </p:to>
                                    </p:animClr>
                                    <p:set>
                                      <p:cBhvr>
                                        <p:cTn id="285" dur="500" fill="hold"/>
                                        <p:tgtEl>
                                          <p:spTgt spid="158778"/>
                                        </p:tgtEl>
                                        <p:attrNameLst>
                                          <p:attrName>fill.type</p:attrName>
                                        </p:attrNameLst>
                                      </p:cBhvr>
                                      <p:to>
                                        <p:strVal val="solid"/>
                                      </p:to>
                                    </p:set>
                                    <p:set>
                                      <p:cBhvr>
                                        <p:cTn id="286" dur="500" fill="hold"/>
                                        <p:tgtEl>
                                          <p:spTgt spid="158778"/>
                                        </p:tgtEl>
                                        <p:attrNameLst>
                                          <p:attrName>fill.on</p:attrName>
                                        </p:attrNameLst>
                                      </p:cBhvr>
                                      <p:to>
                                        <p:strVal val="true"/>
                                      </p:to>
                                    </p:set>
                                  </p:childTnLst>
                                </p:cTn>
                              </p:par>
                              <p:par>
                                <p:cTn id="287" presetID="1" presetClass="emph" presetSubtype="2" fill="hold" nodeType="withEffect">
                                  <p:stCondLst>
                                    <p:cond delay="0"/>
                                  </p:stCondLst>
                                  <p:childTnLst>
                                    <p:animClr clrSpc="rgb" dir="cw">
                                      <p:cBhvr>
                                        <p:cTn id="288" dur="500" fill="hold"/>
                                        <p:tgtEl>
                                          <p:spTgt spid="158779"/>
                                        </p:tgtEl>
                                        <p:attrNameLst>
                                          <p:attrName>fillcolor</p:attrName>
                                        </p:attrNameLst>
                                      </p:cBhvr>
                                      <p:to>
                                        <a:schemeClr val="accent2"/>
                                      </p:to>
                                    </p:animClr>
                                    <p:set>
                                      <p:cBhvr>
                                        <p:cTn id="289" dur="500" fill="hold"/>
                                        <p:tgtEl>
                                          <p:spTgt spid="158779"/>
                                        </p:tgtEl>
                                        <p:attrNameLst>
                                          <p:attrName>fill.type</p:attrName>
                                        </p:attrNameLst>
                                      </p:cBhvr>
                                      <p:to>
                                        <p:strVal val="solid"/>
                                      </p:to>
                                    </p:set>
                                    <p:set>
                                      <p:cBhvr>
                                        <p:cTn id="290" dur="500" fill="hold"/>
                                        <p:tgtEl>
                                          <p:spTgt spid="158779"/>
                                        </p:tgtEl>
                                        <p:attrNameLst>
                                          <p:attrName>fill.on</p:attrName>
                                        </p:attrNameLst>
                                      </p:cBhvr>
                                      <p:to>
                                        <p:strVal val="true"/>
                                      </p:to>
                                    </p:set>
                                  </p:childTnLst>
                                </p:cTn>
                              </p:par>
                              <p:par>
                                <p:cTn id="291" presetID="1" presetClass="emph" presetSubtype="2" fill="hold" nodeType="withEffect">
                                  <p:stCondLst>
                                    <p:cond delay="0"/>
                                  </p:stCondLst>
                                  <p:childTnLst>
                                    <p:animClr clrSpc="rgb" dir="cw">
                                      <p:cBhvr>
                                        <p:cTn id="292" dur="500" fill="hold"/>
                                        <p:tgtEl>
                                          <p:spTgt spid="158780"/>
                                        </p:tgtEl>
                                        <p:attrNameLst>
                                          <p:attrName>fillcolor</p:attrName>
                                        </p:attrNameLst>
                                      </p:cBhvr>
                                      <p:to>
                                        <a:schemeClr val="accent2"/>
                                      </p:to>
                                    </p:animClr>
                                    <p:set>
                                      <p:cBhvr>
                                        <p:cTn id="293" dur="500" fill="hold"/>
                                        <p:tgtEl>
                                          <p:spTgt spid="158780"/>
                                        </p:tgtEl>
                                        <p:attrNameLst>
                                          <p:attrName>fill.type</p:attrName>
                                        </p:attrNameLst>
                                      </p:cBhvr>
                                      <p:to>
                                        <p:strVal val="solid"/>
                                      </p:to>
                                    </p:set>
                                    <p:set>
                                      <p:cBhvr>
                                        <p:cTn id="294" dur="500" fill="hold"/>
                                        <p:tgtEl>
                                          <p:spTgt spid="158780"/>
                                        </p:tgtEl>
                                        <p:attrNameLst>
                                          <p:attrName>fill.on</p:attrName>
                                        </p:attrNameLst>
                                      </p:cBhvr>
                                      <p:to>
                                        <p:strVal val="true"/>
                                      </p:to>
                                    </p:set>
                                  </p:childTnLst>
                                </p:cTn>
                              </p:par>
                              <p:par>
                                <p:cTn id="295" presetID="1" presetClass="emph" presetSubtype="2" fill="hold" nodeType="withEffect">
                                  <p:stCondLst>
                                    <p:cond delay="0"/>
                                  </p:stCondLst>
                                  <p:childTnLst>
                                    <p:animClr clrSpc="rgb" dir="cw">
                                      <p:cBhvr>
                                        <p:cTn id="296" dur="500" fill="hold"/>
                                        <p:tgtEl>
                                          <p:spTgt spid="158781"/>
                                        </p:tgtEl>
                                        <p:attrNameLst>
                                          <p:attrName>fillcolor</p:attrName>
                                        </p:attrNameLst>
                                      </p:cBhvr>
                                      <p:to>
                                        <a:schemeClr val="accent2"/>
                                      </p:to>
                                    </p:animClr>
                                    <p:set>
                                      <p:cBhvr>
                                        <p:cTn id="297" dur="500" fill="hold"/>
                                        <p:tgtEl>
                                          <p:spTgt spid="158781"/>
                                        </p:tgtEl>
                                        <p:attrNameLst>
                                          <p:attrName>fill.type</p:attrName>
                                        </p:attrNameLst>
                                      </p:cBhvr>
                                      <p:to>
                                        <p:strVal val="solid"/>
                                      </p:to>
                                    </p:set>
                                    <p:set>
                                      <p:cBhvr>
                                        <p:cTn id="298" dur="500" fill="hold"/>
                                        <p:tgtEl>
                                          <p:spTgt spid="158781"/>
                                        </p:tgtEl>
                                        <p:attrNameLst>
                                          <p:attrName>fill.on</p:attrName>
                                        </p:attrNameLst>
                                      </p:cBhvr>
                                      <p:to>
                                        <p:strVal val="true"/>
                                      </p:to>
                                    </p:set>
                                  </p:childTnLst>
                                </p:cTn>
                              </p:par>
                              <p:par>
                                <p:cTn id="299" presetID="1" presetClass="emph" presetSubtype="2" fill="hold" nodeType="withEffect">
                                  <p:stCondLst>
                                    <p:cond delay="0"/>
                                  </p:stCondLst>
                                  <p:childTnLst>
                                    <p:animClr clrSpc="rgb" dir="cw">
                                      <p:cBhvr>
                                        <p:cTn id="300" dur="500" fill="hold"/>
                                        <p:tgtEl>
                                          <p:spTgt spid="158782"/>
                                        </p:tgtEl>
                                        <p:attrNameLst>
                                          <p:attrName>fillcolor</p:attrName>
                                        </p:attrNameLst>
                                      </p:cBhvr>
                                      <p:to>
                                        <a:schemeClr val="accent2"/>
                                      </p:to>
                                    </p:animClr>
                                    <p:set>
                                      <p:cBhvr>
                                        <p:cTn id="301" dur="500" fill="hold"/>
                                        <p:tgtEl>
                                          <p:spTgt spid="158782"/>
                                        </p:tgtEl>
                                        <p:attrNameLst>
                                          <p:attrName>fill.type</p:attrName>
                                        </p:attrNameLst>
                                      </p:cBhvr>
                                      <p:to>
                                        <p:strVal val="solid"/>
                                      </p:to>
                                    </p:set>
                                    <p:set>
                                      <p:cBhvr>
                                        <p:cTn id="302" dur="500" fill="hold"/>
                                        <p:tgtEl>
                                          <p:spTgt spid="158782"/>
                                        </p:tgtEl>
                                        <p:attrNameLst>
                                          <p:attrName>fill.on</p:attrName>
                                        </p:attrNameLst>
                                      </p:cBhvr>
                                      <p:to>
                                        <p:strVal val="true"/>
                                      </p:to>
                                    </p:set>
                                  </p:childTnLst>
                                </p:cTn>
                              </p:par>
                              <p:par>
                                <p:cTn id="303" presetID="1" presetClass="emph" presetSubtype="2" fill="hold" nodeType="withEffect">
                                  <p:stCondLst>
                                    <p:cond delay="0"/>
                                  </p:stCondLst>
                                  <p:childTnLst>
                                    <p:animClr clrSpc="rgb" dir="cw">
                                      <p:cBhvr>
                                        <p:cTn id="304" dur="500" fill="hold"/>
                                        <p:tgtEl>
                                          <p:spTgt spid="158783"/>
                                        </p:tgtEl>
                                        <p:attrNameLst>
                                          <p:attrName>fillcolor</p:attrName>
                                        </p:attrNameLst>
                                      </p:cBhvr>
                                      <p:to>
                                        <a:schemeClr val="accent2"/>
                                      </p:to>
                                    </p:animClr>
                                    <p:set>
                                      <p:cBhvr>
                                        <p:cTn id="305" dur="500" fill="hold"/>
                                        <p:tgtEl>
                                          <p:spTgt spid="158783"/>
                                        </p:tgtEl>
                                        <p:attrNameLst>
                                          <p:attrName>fill.type</p:attrName>
                                        </p:attrNameLst>
                                      </p:cBhvr>
                                      <p:to>
                                        <p:strVal val="solid"/>
                                      </p:to>
                                    </p:set>
                                    <p:set>
                                      <p:cBhvr>
                                        <p:cTn id="306" dur="500" fill="hold"/>
                                        <p:tgtEl>
                                          <p:spTgt spid="158783"/>
                                        </p:tgtEl>
                                        <p:attrNameLst>
                                          <p:attrName>fill.on</p:attrName>
                                        </p:attrNameLst>
                                      </p:cBhvr>
                                      <p:to>
                                        <p:strVal val="true"/>
                                      </p:to>
                                    </p:set>
                                  </p:childTnLst>
                                </p:cTn>
                              </p:par>
                              <p:par>
                                <p:cTn id="307" presetID="1" presetClass="emph" presetSubtype="2" fill="hold" nodeType="withEffect">
                                  <p:stCondLst>
                                    <p:cond delay="0"/>
                                  </p:stCondLst>
                                  <p:childTnLst>
                                    <p:animClr clrSpc="rgb" dir="cw">
                                      <p:cBhvr>
                                        <p:cTn id="308" dur="500" fill="hold"/>
                                        <p:tgtEl>
                                          <p:spTgt spid="158784"/>
                                        </p:tgtEl>
                                        <p:attrNameLst>
                                          <p:attrName>fillcolor</p:attrName>
                                        </p:attrNameLst>
                                      </p:cBhvr>
                                      <p:to>
                                        <a:schemeClr val="accent2"/>
                                      </p:to>
                                    </p:animClr>
                                    <p:set>
                                      <p:cBhvr>
                                        <p:cTn id="309" dur="500" fill="hold"/>
                                        <p:tgtEl>
                                          <p:spTgt spid="158784"/>
                                        </p:tgtEl>
                                        <p:attrNameLst>
                                          <p:attrName>fill.type</p:attrName>
                                        </p:attrNameLst>
                                      </p:cBhvr>
                                      <p:to>
                                        <p:strVal val="solid"/>
                                      </p:to>
                                    </p:set>
                                    <p:set>
                                      <p:cBhvr>
                                        <p:cTn id="310" dur="500" fill="hold"/>
                                        <p:tgtEl>
                                          <p:spTgt spid="158784"/>
                                        </p:tgtEl>
                                        <p:attrNameLst>
                                          <p:attrName>fill.on</p:attrName>
                                        </p:attrNameLst>
                                      </p:cBhvr>
                                      <p:to>
                                        <p:strVal val="true"/>
                                      </p:to>
                                    </p:set>
                                  </p:childTnLst>
                                </p:cTn>
                              </p:par>
                              <p:par>
                                <p:cTn id="311" presetID="1" presetClass="emph" presetSubtype="2" fill="hold" nodeType="withEffect">
                                  <p:stCondLst>
                                    <p:cond delay="0"/>
                                  </p:stCondLst>
                                  <p:childTnLst>
                                    <p:animClr clrSpc="rgb" dir="cw">
                                      <p:cBhvr>
                                        <p:cTn id="312" dur="500" fill="hold"/>
                                        <p:tgtEl>
                                          <p:spTgt spid="158785"/>
                                        </p:tgtEl>
                                        <p:attrNameLst>
                                          <p:attrName>fillcolor</p:attrName>
                                        </p:attrNameLst>
                                      </p:cBhvr>
                                      <p:to>
                                        <a:schemeClr val="accent2"/>
                                      </p:to>
                                    </p:animClr>
                                    <p:set>
                                      <p:cBhvr>
                                        <p:cTn id="313" dur="500" fill="hold"/>
                                        <p:tgtEl>
                                          <p:spTgt spid="158785"/>
                                        </p:tgtEl>
                                        <p:attrNameLst>
                                          <p:attrName>fill.type</p:attrName>
                                        </p:attrNameLst>
                                      </p:cBhvr>
                                      <p:to>
                                        <p:strVal val="solid"/>
                                      </p:to>
                                    </p:set>
                                    <p:set>
                                      <p:cBhvr>
                                        <p:cTn id="314" dur="500" fill="hold"/>
                                        <p:tgtEl>
                                          <p:spTgt spid="158785"/>
                                        </p:tgtEl>
                                        <p:attrNameLst>
                                          <p:attrName>fill.on</p:attrName>
                                        </p:attrNameLst>
                                      </p:cBhvr>
                                      <p:to>
                                        <p:strVal val="true"/>
                                      </p:to>
                                    </p:set>
                                  </p:childTnLst>
                                </p:cTn>
                              </p:par>
                              <p:par>
                                <p:cTn id="315" presetID="1" presetClass="emph" presetSubtype="2" fill="hold" nodeType="withEffect">
                                  <p:stCondLst>
                                    <p:cond delay="0"/>
                                  </p:stCondLst>
                                  <p:childTnLst>
                                    <p:animClr clrSpc="rgb" dir="cw">
                                      <p:cBhvr>
                                        <p:cTn id="316" dur="500" fill="hold"/>
                                        <p:tgtEl>
                                          <p:spTgt spid="158786"/>
                                        </p:tgtEl>
                                        <p:attrNameLst>
                                          <p:attrName>fillcolor</p:attrName>
                                        </p:attrNameLst>
                                      </p:cBhvr>
                                      <p:to>
                                        <a:schemeClr val="accent2"/>
                                      </p:to>
                                    </p:animClr>
                                    <p:set>
                                      <p:cBhvr>
                                        <p:cTn id="317" dur="500" fill="hold"/>
                                        <p:tgtEl>
                                          <p:spTgt spid="158786"/>
                                        </p:tgtEl>
                                        <p:attrNameLst>
                                          <p:attrName>fill.type</p:attrName>
                                        </p:attrNameLst>
                                      </p:cBhvr>
                                      <p:to>
                                        <p:strVal val="solid"/>
                                      </p:to>
                                    </p:set>
                                    <p:set>
                                      <p:cBhvr>
                                        <p:cTn id="318" dur="500" fill="hold"/>
                                        <p:tgtEl>
                                          <p:spTgt spid="158786"/>
                                        </p:tgtEl>
                                        <p:attrNameLst>
                                          <p:attrName>fill.on</p:attrName>
                                        </p:attrNameLst>
                                      </p:cBhvr>
                                      <p:to>
                                        <p:strVal val="true"/>
                                      </p:to>
                                    </p:set>
                                  </p:childTnLst>
                                </p:cTn>
                              </p:par>
                              <p:par>
                                <p:cTn id="319" presetID="1" presetClass="emph" presetSubtype="2" fill="hold" nodeType="withEffect">
                                  <p:stCondLst>
                                    <p:cond delay="0"/>
                                  </p:stCondLst>
                                  <p:childTnLst>
                                    <p:animClr clrSpc="rgb" dir="cw">
                                      <p:cBhvr>
                                        <p:cTn id="320" dur="500" fill="hold"/>
                                        <p:tgtEl>
                                          <p:spTgt spid="158787"/>
                                        </p:tgtEl>
                                        <p:attrNameLst>
                                          <p:attrName>fillcolor</p:attrName>
                                        </p:attrNameLst>
                                      </p:cBhvr>
                                      <p:to>
                                        <a:schemeClr val="accent2"/>
                                      </p:to>
                                    </p:animClr>
                                    <p:set>
                                      <p:cBhvr>
                                        <p:cTn id="321" dur="500" fill="hold"/>
                                        <p:tgtEl>
                                          <p:spTgt spid="158787"/>
                                        </p:tgtEl>
                                        <p:attrNameLst>
                                          <p:attrName>fill.type</p:attrName>
                                        </p:attrNameLst>
                                      </p:cBhvr>
                                      <p:to>
                                        <p:strVal val="solid"/>
                                      </p:to>
                                    </p:set>
                                    <p:set>
                                      <p:cBhvr>
                                        <p:cTn id="322" dur="500" fill="hold"/>
                                        <p:tgtEl>
                                          <p:spTgt spid="158787"/>
                                        </p:tgtEl>
                                        <p:attrNameLst>
                                          <p:attrName>fill.on</p:attrName>
                                        </p:attrNameLst>
                                      </p:cBhvr>
                                      <p:to>
                                        <p:strVal val="true"/>
                                      </p:to>
                                    </p:set>
                                  </p:childTnLst>
                                </p:cTn>
                              </p:par>
                              <p:par>
                                <p:cTn id="323" presetID="1" presetClass="emph" presetSubtype="2" fill="hold" nodeType="withEffect">
                                  <p:stCondLst>
                                    <p:cond delay="0"/>
                                  </p:stCondLst>
                                  <p:childTnLst>
                                    <p:animClr clrSpc="rgb" dir="cw">
                                      <p:cBhvr>
                                        <p:cTn id="324" dur="500" fill="hold"/>
                                        <p:tgtEl>
                                          <p:spTgt spid="158788"/>
                                        </p:tgtEl>
                                        <p:attrNameLst>
                                          <p:attrName>fillcolor</p:attrName>
                                        </p:attrNameLst>
                                      </p:cBhvr>
                                      <p:to>
                                        <a:schemeClr val="accent2"/>
                                      </p:to>
                                    </p:animClr>
                                    <p:set>
                                      <p:cBhvr>
                                        <p:cTn id="325" dur="500" fill="hold"/>
                                        <p:tgtEl>
                                          <p:spTgt spid="158788"/>
                                        </p:tgtEl>
                                        <p:attrNameLst>
                                          <p:attrName>fill.type</p:attrName>
                                        </p:attrNameLst>
                                      </p:cBhvr>
                                      <p:to>
                                        <p:strVal val="solid"/>
                                      </p:to>
                                    </p:set>
                                    <p:set>
                                      <p:cBhvr>
                                        <p:cTn id="326" dur="500" fill="hold"/>
                                        <p:tgtEl>
                                          <p:spTgt spid="158788"/>
                                        </p:tgtEl>
                                        <p:attrNameLst>
                                          <p:attrName>fill.on</p:attrName>
                                        </p:attrNameLst>
                                      </p:cBhvr>
                                      <p:to>
                                        <p:strVal val="true"/>
                                      </p:to>
                                    </p:set>
                                  </p:childTnLst>
                                </p:cTn>
                              </p:par>
                              <p:par>
                                <p:cTn id="327" presetID="1" presetClass="emph" presetSubtype="2" fill="hold" nodeType="withEffect">
                                  <p:stCondLst>
                                    <p:cond delay="0"/>
                                  </p:stCondLst>
                                  <p:childTnLst>
                                    <p:animClr clrSpc="rgb" dir="cw">
                                      <p:cBhvr>
                                        <p:cTn id="328" dur="500" fill="hold"/>
                                        <p:tgtEl>
                                          <p:spTgt spid="158789"/>
                                        </p:tgtEl>
                                        <p:attrNameLst>
                                          <p:attrName>fillcolor</p:attrName>
                                        </p:attrNameLst>
                                      </p:cBhvr>
                                      <p:to>
                                        <a:schemeClr val="accent2"/>
                                      </p:to>
                                    </p:animClr>
                                    <p:set>
                                      <p:cBhvr>
                                        <p:cTn id="329" dur="500" fill="hold"/>
                                        <p:tgtEl>
                                          <p:spTgt spid="158789"/>
                                        </p:tgtEl>
                                        <p:attrNameLst>
                                          <p:attrName>fill.type</p:attrName>
                                        </p:attrNameLst>
                                      </p:cBhvr>
                                      <p:to>
                                        <p:strVal val="solid"/>
                                      </p:to>
                                    </p:set>
                                    <p:set>
                                      <p:cBhvr>
                                        <p:cTn id="330" dur="500" fill="hold"/>
                                        <p:tgtEl>
                                          <p:spTgt spid="158789"/>
                                        </p:tgtEl>
                                        <p:attrNameLst>
                                          <p:attrName>fill.on</p:attrName>
                                        </p:attrNameLst>
                                      </p:cBhvr>
                                      <p:to>
                                        <p:strVal val="true"/>
                                      </p:to>
                                    </p:set>
                                  </p:childTnLst>
                                </p:cTn>
                              </p:par>
                              <p:par>
                                <p:cTn id="331" presetID="1" presetClass="emph" presetSubtype="2" fill="hold" nodeType="withEffect">
                                  <p:stCondLst>
                                    <p:cond delay="0"/>
                                  </p:stCondLst>
                                  <p:childTnLst>
                                    <p:animClr clrSpc="rgb" dir="cw">
                                      <p:cBhvr>
                                        <p:cTn id="332" dur="500" fill="hold"/>
                                        <p:tgtEl>
                                          <p:spTgt spid="158790"/>
                                        </p:tgtEl>
                                        <p:attrNameLst>
                                          <p:attrName>fillcolor</p:attrName>
                                        </p:attrNameLst>
                                      </p:cBhvr>
                                      <p:to>
                                        <a:schemeClr val="accent2"/>
                                      </p:to>
                                    </p:animClr>
                                    <p:set>
                                      <p:cBhvr>
                                        <p:cTn id="333" dur="500" fill="hold"/>
                                        <p:tgtEl>
                                          <p:spTgt spid="158790"/>
                                        </p:tgtEl>
                                        <p:attrNameLst>
                                          <p:attrName>fill.type</p:attrName>
                                        </p:attrNameLst>
                                      </p:cBhvr>
                                      <p:to>
                                        <p:strVal val="solid"/>
                                      </p:to>
                                    </p:set>
                                    <p:set>
                                      <p:cBhvr>
                                        <p:cTn id="334" dur="500" fill="hold"/>
                                        <p:tgtEl>
                                          <p:spTgt spid="158790"/>
                                        </p:tgtEl>
                                        <p:attrNameLst>
                                          <p:attrName>fill.on</p:attrName>
                                        </p:attrNameLst>
                                      </p:cBhvr>
                                      <p:to>
                                        <p:strVal val="true"/>
                                      </p:to>
                                    </p:set>
                                  </p:childTnLst>
                                </p:cTn>
                              </p:par>
                              <p:par>
                                <p:cTn id="335" presetID="1" presetClass="emph" presetSubtype="2" fill="hold" nodeType="withEffect">
                                  <p:stCondLst>
                                    <p:cond delay="0"/>
                                  </p:stCondLst>
                                  <p:childTnLst>
                                    <p:animClr clrSpc="rgb" dir="cw">
                                      <p:cBhvr>
                                        <p:cTn id="336" dur="500" fill="hold"/>
                                        <p:tgtEl>
                                          <p:spTgt spid="158791"/>
                                        </p:tgtEl>
                                        <p:attrNameLst>
                                          <p:attrName>fillcolor</p:attrName>
                                        </p:attrNameLst>
                                      </p:cBhvr>
                                      <p:to>
                                        <a:schemeClr val="accent2"/>
                                      </p:to>
                                    </p:animClr>
                                    <p:set>
                                      <p:cBhvr>
                                        <p:cTn id="337" dur="500" fill="hold"/>
                                        <p:tgtEl>
                                          <p:spTgt spid="158791"/>
                                        </p:tgtEl>
                                        <p:attrNameLst>
                                          <p:attrName>fill.type</p:attrName>
                                        </p:attrNameLst>
                                      </p:cBhvr>
                                      <p:to>
                                        <p:strVal val="solid"/>
                                      </p:to>
                                    </p:set>
                                    <p:set>
                                      <p:cBhvr>
                                        <p:cTn id="338" dur="500" fill="hold"/>
                                        <p:tgtEl>
                                          <p:spTgt spid="158791"/>
                                        </p:tgtEl>
                                        <p:attrNameLst>
                                          <p:attrName>fill.on</p:attrName>
                                        </p:attrNameLst>
                                      </p:cBhvr>
                                      <p:to>
                                        <p:strVal val="true"/>
                                      </p:to>
                                    </p:set>
                                  </p:childTnLst>
                                </p:cTn>
                              </p:par>
                              <p:par>
                                <p:cTn id="339" presetID="1" presetClass="emph" presetSubtype="2" fill="hold" nodeType="withEffect">
                                  <p:stCondLst>
                                    <p:cond delay="0"/>
                                  </p:stCondLst>
                                  <p:childTnLst>
                                    <p:animClr clrSpc="rgb" dir="cw">
                                      <p:cBhvr>
                                        <p:cTn id="340" dur="500" fill="hold"/>
                                        <p:tgtEl>
                                          <p:spTgt spid="158792"/>
                                        </p:tgtEl>
                                        <p:attrNameLst>
                                          <p:attrName>fillcolor</p:attrName>
                                        </p:attrNameLst>
                                      </p:cBhvr>
                                      <p:to>
                                        <a:schemeClr val="accent2"/>
                                      </p:to>
                                    </p:animClr>
                                    <p:set>
                                      <p:cBhvr>
                                        <p:cTn id="341" dur="500" fill="hold"/>
                                        <p:tgtEl>
                                          <p:spTgt spid="158792"/>
                                        </p:tgtEl>
                                        <p:attrNameLst>
                                          <p:attrName>fill.type</p:attrName>
                                        </p:attrNameLst>
                                      </p:cBhvr>
                                      <p:to>
                                        <p:strVal val="solid"/>
                                      </p:to>
                                    </p:set>
                                    <p:set>
                                      <p:cBhvr>
                                        <p:cTn id="342" dur="500" fill="hold"/>
                                        <p:tgtEl>
                                          <p:spTgt spid="158792"/>
                                        </p:tgtEl>
                                        <p:attrNameLst>
                                          <p:attrName>fill.on</p:attrName>
                                        </p:attrNameLst>
                                      </p:cBhvr>
                                      <p:to>
                                        <p:strVal val="true"/>
                                      </p:to>
                                    </p:set>
                                  </p:childTnLst>
                                </p:cTn>
                              </p:par>
                              <p:par>
                                <p:cTn id="343" presetID="1" presetClass="emph" presetSubtype="2" fill="hold" nodeType="withEffect">
                                  <p:stCondLst>
                                    <p:cond delay="0"/>
                                  </p:stCondLst>
                                  <p:childTnLst>
                                    <p:animClr clrSpc="rgb" dir="cw">
                                      <p:cBhvr>
                                        <p:cTn id="344" dur="500" fill="hold"/>
                                        <p:tgtEl>
                                          <p:spTgt spid="158793"/>
                                        </p:tgtEl>
                                        <p:attrNameLst>
                                          <p:attrName>fillcolor</p:attrName>
                                        </p:attrNameLst>
                                      </p:cBhvr>
                                      <p:to>
                                        <a:schemeClr val="accent2"/>
                                      </p:to>
                                    </p:animClr>
                                    <p:set>
                                      <p:cBhvr>
                                        <p:cTn id="345" dur="500" fill="hold"/>
                                        <p:tgtEl>
                                          <p:spTgt spid="158793"/>
                                        </p:tgtEl>
                                        <p:attrNameLst>
                                          <p:attrName>fill.type</p:attrName>
                                        </p:attrNameLst>
                                      </p:cBhvr>
                                      <p:to>
                                        <p:strVal val="solid"/>
                                      </p:to>
                                    </p:set>
                                    <p:set>
                                      <p:cBhvr>
                                        <p:cTn id="346" dur="500" fill="hold"/>
                                        <p:tgtEl>
                                          <p:spTgt spid="158793"/>
                                        </p:tgtEl>
                                        <p:attrNameLst>
                                          <p:attrName>fill.on</p:attrName>
                                        </p:attrNameLst>
                                      </p:cBhvr>
                                      <p:to>
                                        <p:strVal val="true"/>
                                      </p:to>
                                    </p:set>
                                  </p:childTnLst>
                                </p:cTn>
                              </p:par>
                              <p:par>
                                <p:cTn id="347" presetID="1" presetClass="emph" presetSubtype="2" fill="hold" nodeType="withEffect">
                                  <p:stCondLst>
                                    <p:cond delay="0"/>
                                  </p:stCondLst>
                                  <p:childTnLst>
                                    <p:animClr clrSpc="rgb" dir="cw">
                                      <p:cBhvr>
                                        <p:cTn id="348" dur="500" fill="hold"/>
                                        <p:tgtEl>
                                          <p:spTgt spid="158794"/>
                                        </p:tgtEl>
                                        <p:attrNameLst>
                                          <p:attrName>fillcolor</p:attrName>
                                        </p:attrNameLst>
                                      </p:cBhvr>
                                      <p:to>
                                        <a:schemeClr val="accent2"/>
                                      </p:to>
                                    </p:animClr>
                                    <p:set>
                                      <p:cBhvr>
                                        <p:cTn id="349" dur="500" fill="hold"/>
                                        <p:tgtEl>
                                          <p:spTgt spid="158794"/>
                                        </p:tgtEl>
                                        <p:attrNameLst>
                                          <p:attrName>fill.type</p:attrName>
                                        </p:attrNameLst>
                                      </p:cBhvr>
                                      <p:to>
                                        <p:strVal val="solid"/>
                                      </p:to>
                                    </p:set>
                                    <p:set>
                                      <p:cBhvr>
                                        <p:cTn id="350" dur="500" fill="hold"/>
                                        <p:tgtEl>
                                          <p:spTgt spid="158794"/>
                                        </p:tgtEl>
                                        <p:attrNameLst>
                                          <p:attrName>fill.on</p:attrName>
                                        </p:attrNameLst>
                                      </p:cBhvr>
                                      <p:to>
                                        <p:strVal val="true"/>
                                      </p:to>
                                    </p:set>
                                  </p:childTnLst>
                                </p:cTn>
                              </p:par>
                              <p:par>
                                <p:cTn id="351" presetID="1" presetClass="emph" presetSubtype="2" fill="hold" nodeType="withEffect">
                                  <p:stCondLst>
                                    <p:cond delay="0"/>
                                  </p:stCondLst>
                                  <p:childTnLst>
                                    <p:animClr clrSpc="rgb" dir="cw">
                                      <p:cBhvr>
                                        <p:cTn id="352" dur="500" fill="hold"/>
                                        <p:tgtEl>
                                          <p:spTgt spid="158795"/>
                                        </p:tgtEl>
                                        <p:attrNameLst>
                                          <p:attrName>fillcolor</p:attrName>
                                        </p:attrNameLst>
                                      </p:cBhvr>
                                      <p:to>
                                        <a:schemeClr val="accent2"/>
                                      </p:to>
                                    </p:animClr>
                                    <p:set>
                                      <p:cBhvr>
                                        <p:cTn id="353" dur="500" fill="hold"/>
                                        <p:tgtEl>
                                          <p:spTgt spid="158795"/>
                                        </p:tgtEl>
                                        <p:attrNameLst>
                                          <p:attrName>fill.type</p:attrName>
                                        </p:attrNameLst>
                                      </p:cBhvr>
                                      <p:to>
                                        <p:strVal val="solid"/>
                                      </p:to>
                                    </p:set>
                                    <p:set>
                                      <p:cBhvr>
                                        <p:cTn id="354" dur="500" fill="hold"/>
                                        <p:tgtEl>
                                          <p:spTgt spid="158795"/>
                                        </p:tgtEl>
                                        <p:attrNameLst>
                                          <p:attrName>fill.on</p:attrName>
                                        </p:attrNameLst>
                                      </p:cBhvr>
                                      <p:to>
                                        <p:strVal val="true"/>
                                      </p:to>
                                    </p:set>
                                  </p:childTnLst>
                                </p:cTn>
                              </p:par>
                              <p:par>
                                <p:cTn id="355" presetID="1" presetClass="emph" presetSubtype="2" fill="hold" nodeType="withEffect">
                                  <p:stCondLst>
                                    <p:cond delay="0"/>
                                  </p:stCondLst>
                                  <p:childTnLst>
                                    <p:animClr clrSpc="rgb" dir="cw">
                                      <p:cBhvr>
                                        <p:cTn id="356" dur="500" fill="hold"/>
                                        <p:tgtEl>
                                          <p:spTgt spid="158796"/>
                                        </p:tgtEl>
                                        <p:attrNameLst>
                                          <p:attrName>fillcolor</p:attrName>
                                        </p:attrNameLst>
                                      </p:cBhvr>
                                      <p:to>
                                        <a:schemeClr val="accent2"/>
                                      </p:to>
                                    </p:animClr>
                                    <p:set>
                                      <p:cBhvr>
                                        <p:cTn id="357" dur="500" fill="hold"/>
                                        <p:tgtEl>
                                          <p:spTgt spid="158796"/>
                                        </p:tgtEl>
                                        <p:attrNameLst>
                                          <p:attrName>fill.type</p:attrName>
                                        </p:attrNameLst>
                                      </p:cBhvr>
                                      <p:to>
                                        <p:strVal val="solid"/>
                                      </p:to>
                                    </p:set>
                                    <p:set>
                                      <p:cBhvr>
                                        <p:cTn id="358" dur="500" fill="hold"/>
                                        <p:tgtEl>
                                          <p:spTgt spid="158796"/>
                                        </p:tgtEl>
                                        <p:attrNameLst>
                                          <p:attrName>fill.on</p:attrName>
                                        </p:attrNameLst>
                                      </p:cBhvr>
                                      <p:to>
                                        <p:strVal val="true"/>
                                      </p:to>
                                    </p:set>
                                  </p:childTnLst>
                                </p:cTn>
                              </p:par>
                              <p:par>
                                <p:cTn id="359" presetID="1" presetClass="emph" presetSubtype="2" fill="hold" nodeType="withEffect">
                                  <p:stCondLst>
                                    <p:cond delay="0"/>
                                  </p:stCondLst>
                                  <p:childTnLst>
                                    <p:animClr clrSpc="rgb" dir="cw">
                                      <p:cBhvr>
                                        <p:cTn id="360" dur="500" fill="hold"/>
                                        <p:tgtEl>
                                          <p:spTgt spid="158797"/>
                                        </p:tgtEl>
                                        <p:attrNameLst>
                                          <p:attrName>fillcolor</p:attrName>
                                        </p:attrNameLst>
                                      </p:cBhvr>
                                      <p:to>
                                        <a:schemeClr val="accent2"/>
                                      </p:to>
                                    </p:animClr>
                                    <p:set>
                                      <p:cBhvr>
                                        <p:cTn id="361" dur="500" fill="hold"/>
                                        <p:tgtEl>
                                          <p:spTgt spid="158797"/>
                                        </p:tgtEl>
                                        <p:attrNameLst>
                                          <p:attrName>fill.type</p:attrName>
                                        </p:attrNameLst>
                                      </p:cBhvr>
                                      <p:to>
                                        <p:strVal val="solid"/>
                                      </p:to>
                                    </p:set>
                                    <p:set>
                                      <p:cBhvr>
                                        <p:cTn id="362" dur="500" fill="hold"/>
                                        <p:tgtEl>
                                          <p:spTgt spid="158797"/>
                                        </p:tgtEl>
                                        <p:attrNameLst>
                                          <p:attrName>fill.on</p:attrName>
                                        </p:attrNameLst>
                                      </p:cBhvr>
                                      <p:to>
                                        <p:strVal val="true"/>
                                      </p:to>
                                    </p:set>
                                  </p:childTnLst>
                                </p:cTn>
                              </p:par>
                              <p:par>
                                <p:cTn id="363" presetID="1" presetClass="emph" presetSubtype="2" fill="hold" nodeType="withEffect">
                                  <p:stCondLst>
                                    <p:cond delay="0"/>
                                  </p:stCondLst>
                                  <p:childTnLst>
                                    <p:animClr clrSpc="rgb" dir="cw">
                                      <p:cBhvr>
                                        <p:cTn id="364" dur="500" fill="hold"/>
                                        <p:tgtEl>
                                          <p:spTgt spid="158798"/>
                                        </p:tgtEl>
                                        <p:attrNameLst>
                                          <p:attrName>fillcolor</p:attrName>
                                        </p:attrNameLst>
                                      </p:cBhvr>
                                      <p:to>
                                        <a:schemeClr val="accent2"/>
                                      </p:to>
                                    </p:animClr>
                                    <p:set>
                                      <p:cBhvr>
                                        <p:cTn id="365" dur="500" fill="hold"/>
                                        <p:tgtEl>
                                          <p:spTgt spid="158798"/>
                                        </p:tgtEl>
                                        <p:attrNameLst>
                                          <p:attrName>fill.type</p:attrName>
                                        </p:attrNameLst>
                                      </p:cBhvr>
                                      <p:to>
                                        <p:strVal val="solid"/>
                                      </p:to>
                                    </p:set>
                                    <p:set>
                                      <p:cBhvr>
                                        <p:cTn id="366" dur="500" fill="hold"/>
                                        <p:tgtEl>
                                          <p:spTgt spid="158798"/>
                                        </p:tgtEl>
                                        <p:attrNameLst>
                                          <p:attrName>fill.on</p:attrName>
                                        </p:attrNameLst>
                                      </p:cBhvr>
                                      <p:to>
                                        <p:strVal val="true"/>
                                      </p:to>
                                    </p:set>
                                  </p:childTnLst>
                                </p:cTn>
                              </p:par>
                              <p:par>
                                <p:cTn id="367" presetID="1" presetClass="emph" presetSubtype="2" fill="hold" nodeType="withEffect">
                                  <p:stCondLst>
                                    <p:cond delay="0"/>
                                  </p:stCondLst>
                                  <p:childTnLst>
                                    <p:animClr clrSpc="rgb" dir="cw">
                                      <p:cBhvr>
                                        <p:cTn id="368" dur="500" fill="hold"/>
                                        <p:tgtEl>
                                          <p:spTgt spid="158799"/>
                                        </p:tgtEl>
                                        <p:attrNameLst>
                                          <p:attrName>fillcolor</p:attrName>
                                        </p:attrNameLst>
                                      </p:cBhvr>
                                      <p:to>
                                        <a:schemeClr val="accent2"/>
                                      </p:to>
                                    </p:animClr>
                                    <p:set>
                                      <p:cBhvr>
                                        <p:cTn id="369" dur="500" fill="hold"/>
                                        <p:tgtEl>
                                          <p:spTgt spid="158799"/>
                                        </p:tgtEl>
                                        <p:attrNameLst>
                                          <p:attrName>fill.type</p:attrName>
                                        </p:attrNameLst>
                                      </p:cBhvr>
                                      <p:to>
                                        <p:strVal val="solid"/>
                                      </p:to>
                                    </p:set>
                                    <p:set>
                                      <p:cBhvr>
                                        <p:cTn id="370" dur="500" fill="hold"/>
                                        <p:tgtEl>
                                          <p:spTgt spid="158799"/>
                                        </p:tgtEl>
                                        <p:attrNameLst>
                                          <p:attrName>fill.on</p:attrName>
                                        </p:attrNameLst>
                                      </p:cBhvr>
                                      <p:to>
                                        <p:strVal val="true"/>
                                      </p:to>
                                    </p:set>
                                  </p:childTnLst>
                                </p:cTn>
                              </p:par>
                              <p:par>
                                <p:cTn id="371" presetID="1" presetClass="emph" presetSubtype="2" fill="hold" nodeType="withEffect">
                                  <p:stCondLst>
                                    <p:cond delay="0"/>
                                  </p:stCondLst>
                                  <p:childTnLst>
                                    <p:animClr clrSpc="rgb" dir="cw">
                                      <p:cBhvr>
                                        <p:cTn id="372" dur="500" fill="hold"/>
                                        <p:tgtEl>
                                          <p:spTgt spid="158800"/>
                                        </p:tgtEl>
                                        <p:attrNameLst>
                                          <p:attrName>fillcolor</p:attrName>
                                        </p:attrNameLst>
                                      </p:cBhvr>
                                      <p:to>
                                        <a:schemeClr val="accent2"/>
                                      </p:to>
                                    </p:animClr>
                                    <p:set>
                                      <p:cBhvr>
                                        <p:cTn id="373" dur="500" fill="hold"/>
                                        <p:tgtEl>
                                          <p:spTgt spid="158800"/>
                                        </p:tgtEl>
                                        <p:attrNameLst>
                                          <p:attrName>fill.type</p:attrName>
                                        </p:attrNameLst>
                                      </p:cBhvr>
                                      <p:to>
                                        <p:strVal val="solid"/>
                                      </p:to>
                                    </p:set>
                                    <p:set>
                                      <p:cBhvr>
                                        <p:cTn id="374" dur="500" fill="hold"/>
                                        <p:tgtEl>
                                          <p:spTgt spid="158800"/>
                                        </p:tgtEl>
                                        <p:attrNameLst>
                                          <p:attrName>fill.on</p:attrName>
                                        </p:attrNameLst>
                                      </p:cBhvr>
                                      <p:to>
                                        <p:strVal val="true"/>
                                      </p:to>
                                    </p:set>
                                  </p:childTnLst>
                                </p:cTn>
                              </p:par>
                              <p:par>
                                <p:cTn id="375" presetID="1" presetClass="emph" presetSubtype="2" fill="hold" nodeType="withEffect">
                                  <p:stCondLst>
                                    <p:cond delay="0"/>
                                  </p:stCondLst>
                                  <p:childTnLst>
                                    <p:animClr clrSpc="rgb" dir="cw">
                                      <p:cBhvr>
                                        <p:cTn id="376" dur="500" fill="hold"/>
                                        <p:tgtEl>
                                          <p:spTgt spid="158801"/>
                                        </p:tgtEl>
                                        <p:attrNameLst>
                                          <p:attrName>fillcolor</p:attrName>
                                        </p:attrNameLst>
                                      </p:cBhvr>
                                      <p:to>
                                        <a:schemeClr val="accent2"/>
                                      </p:to>
                                    </p:animClr>
                                    <p:set>
                                      <p:cBhvr>
                                        <p:cTn id="377" dur="500" fill="hold"/>
                                        <p:tgtEl>
                                          <p:spTgt spid="158801"/>
                                        </p:tgtEl>
                                        <p:attrNameLst>
                                          <p:attrName>fill.type</p:attrName>
                                        </p:attrNameLst>
                                      </p:cBhvr>
                                      <p:to>
                                        <p:strVal val="solid"/>
                                      </p:to>
                                    </p:set>
                                    <p:set>
                                      <p:cBhvr>
                                        <p:cTn id="378" dur="500" fill="hold"/>
                                        <p:tgtEl>
                                          <p:spTgt spid="158801"/>
                                        </p:tgtEl>
                                        <p:attrNameLst>
                                          <p:attrName>fill.on</p:attrName>
                                        </p:attrNameLst>
                                      </p:cBhvr>
                                      <p:to>
                                        <p:strVal val="true"/>
                                      </p:to>
                                    </p:set>
                                  </p:childTnLst>
                                </p:cTn>
                              </p:par>
                              <p:par>
                                <p:cTn id="379" presetID="1" presetClass="emph" presetSubtype="2" fill="hold" nodeType="withEffect">
                                  <p:stCondLst>
                                    <p:cond delay="0"/>
                                  </p:stCondLst>
                                  <p:childTnLst>
                                    <p:animClr clrSpc="rgb" dir="cw">
                                      <p:cBhvr>
                                        <p:cTn id="380" dur="500" fill="hold"/>
                                        <p:tgtEl>
                                          <p:spTgt spid="158802"/>
                                        </p:tgtEl>
                                        <p:attrNameLst>
                                          <p:attrName>fillcolor</p:attrName>
                                        </p:attrNameLst>
                                      </p:cBhvr>
                                      <p:to>
                                        <a:schemeClr val="accent2"/>
                                      </p:to>
                                    </p:animClr>
                                    <p:set>
                                      <p:cBhvr>
                                        <p:cTn id="381" dur="500" fill="hold"/>
                                        <p:tgtEl>
                                          <p:spTgt spid="158802"/>
                                        </p:tgtEl>
                                        <p:attrNameLst>
                                          <p:attrName>fill.type</p:attrName>
                                        </p:attrNameLst>
                                      </p:cBhvr>
                                      <p:to>
                                        <p:strVal val="solid"/>
                                      </p:to>
                                    </p:set>
                                    <p:set>
                                      <p:cBhvr>
                                        <p:cTn id="382" dur="500" fill="hold"/>
                                        <p:tgtEl>
                                          <p:spTgt spid="158802"/>
                                        </p:tgtEl>
                                        <p:attrNameLst>
                                          <p:attrName>fill.on</p:attrName>
                                        </p:attrNameLst>
                                      </p:cBhvr>
                                      <p:to>
                                        <p:strVal val="true"/>
                                      </p:to>
                                    </p:set>
                                  </p:childTnLst>
                                </p:cTn>
                              </p:par>
                              <p:par>
                                <p:cTn id="383" presetID="1" presetClass="emph" presetSubtype="2" fill="hold" nodeType="withEffect">
                                  <p:stCondLst>
                                    <p:cond delay="0"/>
                                  </p:stCondLst>
                                  <p:childTnLst>
                                    <p:animClr clrSpc="rgb" dir="cw">
                                      <p:cBhvr>
                                        <p:cTn id="384" dur="500" fill="hold"/>
                                        <p:tgtEl>
                                          <p:spTgt spid="158803"/>
                                        </p:tgtEl>
                                        <p:attrNameLst>
                                          <p:attrName>fillcolor</p:attrName>
                                        </p:attrNameLst>
                                      </p:cBhvr>
                                      <p:to>
                                        <a:schemeClr val="accent2"/>
                                      </p:to>
                                    </p:animClr>
                                    <p:set>
                                      <p:cBhvr>
                                        <p:cTn id="385" dur="500" fill="hold"/>
                                        <p:tgtEl>
                                          <p:spTgt spid="158803"/>
                                        </p:tgtEl>
                                        <p:attrNameLst>
                                          <p:attrName>fill.type</p:attrName>
                                        </p:attrNameLst>
                                      </p:cBhvr>
                                      <p:to>
                                        <p:strVal val="solid"/>
                                      </p:to>
                                    </p:set>
                                    <p:set>
                                      <p:cBhvr>
                                        <p:cTn id="386" dur="500" fill="hold"/>
                                        <p:tgtEl>
                                          <p:spTgt spid="158803"/>
                                        </p:tgtEl>
                                        <p:attrNameLst>
                                          <p:attrName>fill.on</p:attrName>
                                        </p:attrNameLst>
                                      </p:cBhvr>
                                      <p:to>
                                        <p:strVal val="true"/>
                                      </p:to>
                                    </p:set>
                                  </p:childTnLst>
                                </p:cTn>
                              </p:par>
                              <p:par>
                                <p:cTn id="387" presetID="1" presetClass="emph" presetSubtype="2" fill="hold" nodeType="withEffect">
                                  <p:stCondLst>
                                    <p:cond delay="0"/>
                                  </p:stCondLst>
                                  <p:childTnLst>
                                    <p:animClr clrSpc="rgb" dir="cw">
                                      <p:cBhvr>
                                        <p:cTn id="388" dur="500" fill="hold"/>
                                        <p:tgtEl>
                                          <p:spTgt spid="158804"/>
                                        </p:tgtEl>
                                        <p:attrNameLst>
                                          <p:attrName>fillcolor</p:attrName>
                                        </p:attrNameLst>
                                      </p:cBhvr>
                                      <p:to>
                                        <a:schemeClr val="accent2"/>
                                      </p:to>
                                    </p:animClr>
                                    <p:set>
                                      <p:cBhvr>
                                        <p:cTn id="389" dur="500" fill="hold"/>
                                        <p:tgtEl>
                                          <p:spTgt spid="158804"/>
                                        </p:tgtEl>
                                        <p:attrNameLst>
                                          <p:attrName>fill.type</p:attrName>
                                        </p:attrNameLst>
                                      </p:cBhvr>
                                      <p:to>
                                        <p:strVal val="solid"/>
                                      </p:to>
                                    </p:set>
                                    <p:set>
                                      <p:cBhvr>
                                        <p:cTn id="390" dur="500" fill="hold"/>
                                        <p:tgtEl>
                                          <p:spTgt spid="158804"/>
                                        </p:tgtEl>
                                        <p:attrNameLst>
                                          <p:attrName>fill.on</p:attrName>
                                        </p:attrNameLst>
                                      </p:cBhvr>
                                      <p:to>
                                        <p:strVal val="true"/>
                                      </p:to>
                                    </p:set>
                                  </p:childTnLst>
                                </p:cTn>
                              </p:par>
                              <p:par>
                                <p:cTn id="391" presetID="1" presetClass="emph" presetSubtype="2" fill="hold" nodeType="withEffect">
                                  <p:stCondLst>
                                    <p:cond delay="0"/>
                                  </p:stCondLst>
                                  <p:childTnLst>
                                    <p:animClr clrSpc="rgb" dir="cw">
                                      <p:cBhvr>
                                        <p:cTn id="392" dur="500" fill="hold"/>
                                        <p:tgtEl>
                                          <p:spTgt spid="158805"/>
                                        </p:tgtEl>
                                        <p:attrNameLst>
                                          <p:attrName>fillcolor</p:attrName>
                                        </p:attrNameLst>
                                      </p:cBhvr>
                                      <p:to>
                                        <a:schemeClr val="accent2"/>
                                      </p:to>
                                    </p:animClr>
                                    <p:set>
                                      <p:cBhvr>
                                        <p:cTn id="393" dur="500" fill="hold"/>
                                        <p:tgtEl>
                                          <p:spTgt spid="158805"/>
                                        </p:tgtEl>
                                        <p:attrNameLst>
                                          <p:attrName>fill.type</p:attrName>
                                        </p:attrNameLst>
                                      </p:cBhvr>
                                      <p:to>
                                        <p:strVal val="solid"/>
                                      </p:to>
                                    </p:set>
                                    <p:set>
                                      <p:cBhvr>
                                        <p:cTn id="394" dur="500" fill="hold"/>
                                        <p:tgtEl>
                                          <p:spTgt spid="158805"/>
                                        </p:tgtEl>
                                        <p:attrNameLst>
                                          <p:attrName>fill.on</p:attrName>
                                        </p:attrNameLst>
                                      </p:cBhvr>
                                      <p:to>
                                        <p:strVal val="true"/>
                                      </p:to>
                                    </p:set>
                                  </p:childTnLst>
                                </p:cTn>
                              </p:par>
                              <p:par>
                                <p:cTn id="395" presetID="1" presetClass="emph" presetSubtype="2" fill="hold" nodeType="withEffect">
                                  <p:stCondLst>
                                    <p:cond delay="0"/>
                                  </p:stCondLst>
                                  <p:childTnLst>
                                    <p:animClr clrSpc="rgb" dir="cw">
                                      <p:cBhvr>
                                        <p:cTn id="396" dur="500" fill="hold"/>
                                        <p:tgtEl>
                                          <p:spTgt spid="158806"/>
                                        </p:tgtEl>
                                        <p:attrNameLst>
                                          <p:attrName>fillcolor</p:attrName>
                                        </p:attrNameLst>
                                      </p:cBhvr>
                                      <p:to>
                                        <a:schemeClr val="accent2"/>
                                      </p:to>
                                    </p:animClr>
                                    <p:set>
                                      <p:cBhvr>
                                        <p:cTn id="397" dur="500" fill="hold"/>
                                        <p:tgtEl>
                                          <p:spTgt spid="158806"/>
                                        </p:tgtEl>
                                        <p:attrNameLst>
                                          <p:attrName>fill.type</p:attrName>
                                        </p:attrNameLst>
                                      </p:cBhvr>
                                      <p:to>
                                        <p:strVal val="solid"/>
                                      </p:to>
                                    </p:set>
                                    <p:set>
                                      <p:cBhvr>
                                        <p:cTn id="398" dur="500" fill="hold"/>
                                        <p:tgtEl>
                                          <p:spTgt spid="158806"/>
                                        </p:tgtEl>
                                        <p:attrNameLst>
                                          <p:attrName>fill.on</p:attrName>
                                        </p:attrNameLst>
                                      </p:cBhvr>
                                      <p:to>
                                        <p:strVal val="true"/>
                                      </p:to>
                                    </p:set>
                                  </p:childTnLst>
                                </p:cTn>
                              </p:par>
                              <p:par>
                                <p:cTn id="399" presetID="1" presetClass="emph" presetSubtype="2" fill="hold" nodeType="withEffect">
                                  <p:stCondLst>
                                    <p:cond delay="0"/>
                                  </p:stCondLst>
                                  <p:childTnLst>
                                    <p:animClr clrSpc="rgb" dir="cw">
                                      <p:cBhvr>
                                        <p:cTn id="400" dur="500" fill="hold"/>
                                        <p:tgtEl>
                                          <p:spTgt spid="158807"/>
                                        </p:tgtEl>
                                        <p:attrNameLst>
                                          <p:attrName>fillcolor</p:attrName>
                                        </p:attrNameLst>
                                      </p:cBhvr>
                                      <p:to>
                                        <a:schemeClr val="accent2"/>
                                      </p:to>
                                    </p:animClr>
                                    <p:set>
                                      <p:cBhvr>
                                        <p:cTn id="401" dur="500" fill="hold"/>
                                        <p:tgtEl>
                                          <p:spTgt spid="158807"/>
                                        </p:tgtEl>
                                        <p:attrNameLst>
                                          <p:attrName>fill.type</p:attrName>
                                        </p:attrNameLst>
                                      </p:cBhvr>
                                      <p:to>
                                        <p:strVal val="solid"/>
                                      </p:to>
                                    </p:set>
                                    <p:set>
                                      <p:cBhvr>
                                        <p:cTn id="402" dur="500" fill="hold"/>
                                        <p:tgtEl>
                                          <p:spTgt spid="158807"/>
                                        </p:tgtEl>
                                        <p:attrNameLst>
                                          <p:attrName>fill.on</p:attrName>
                                        </p:attrNameLst>
                                      </p:cBhvr>
                                      <p:to>
                                        <p:strVal val="true"/>
                                      </p:to>
                                    </p:set>
                                  </p:childTnLst>
                                </p:cTn>
                              </p:par>
                              <p:par>
                                <p:cTn id="403" presetID="1" presetClass="emph" presetSubtype="2" fill="hold" nodeType="withEffect">
                                  <p:stCondLst>
                                    <p:cond delay="0"/>
                                  </p:stCondLst>
                                  <p:childTnLst>
                                    <p:animClr clrSpc="rgb" dir="cw">
                                      <p:cBhvr>
                                        <p:cTn id="404" dur="500" fill="hold"/>
                                        <p:tgtEl>
                                          <p:spTgt spid="158808"/>
                                        </p:tgtEl>
                                        <p:attrNameLst>
                                          <p:attrName>fillcolor</p:attrName>
                                        </p:attrNameLst>
                                      </p:cBhvr>
                                      <p:to>
                                        <a:schemeClr val="accent2"/>
                                      </p:to>
                                    </p:animClr>
                                    <p:set>
                                      <p:cBhvr>
                                        <p:cTn id="405" dur="500" fill="hold"/>
                                        <p:tgtEl>
                                          <p:spTgt spid="158808"/>
                                        </p:tgtEl>
                                        <p:attrNameLst>
                                          <p:attrName>fill.type</p:attrName>
                                        </p:attrNameLst>
                                      </p:cBhvr>
                                      <p:to>
                                        <p:strVal val="solid"/>
                                      </p:to>
                                    </p:set>
                                    <p:set>
                                      <p:cBhvr>
                                        <p:cTn id="406" dur="500" fill="hold"/>
                                        <p:tgtEl>
                                          <p:spTgt spid="158808"/>
                                        </p:tgtEl>
                                        <p:attrNameLst>
                                          <p:attrName>fill.on</p:attrName>
                                        </p:attrNameLst>
                                      </p:cBhvr>
                                      <p:to>
                                        <p:strVal val="true"/>
                                      </p:to>
                                    </p:set>
                                  </p:childTnLst>
                                </p:cTn>
                              </p:par>
                              <p:par>
                                <p:cTn id="407" presetID="1" presetClass="emph" presetSubtype="2" fill="hold" nodeType="withEffect">
                                  <p:stCondLst>
                                    <p:cond delay="0"/>
                                  </p:stCondLst>
                                  <p:childTnLst>
                                    <p:animClr clrSpc="rgb" dir="cw">
                                      <p:cBhvr>
                                        <p:cTn id="408" dur="500" fill="hold"/>
                                        <p:tgtEl>
                                          <p:spTgt spid="158809"/>
                                        </p:tgtEl>
                                        <p:attrNameLst>
                                          <p:attrName>fillcolor</p:attrName>
                                        </p:attrNameLst>
                                      </p:cBhvr>
                                      <p:to>
                                        <a:schemeClr val="accent2"/>
                                      </p:to>
                                    </p:animClr>
                                    <p:set>
                                      <p:cBhvr>
                                        <p:cTn id="409" dur="500" fill="hold"/>
                                        <p:tgtEl>
                                          <p:spTgt spid="158809"/>
                                        </p:tgtEl>
                                        <p:attrNameLst>
                                          <p:attrName>fill.type</p:attrName>
                                        </p:attrNameLst>
                                      </p:cBhvr>
                                      <p:to>
                                        <p:strVal val="solid"/>
                                      </p:to>
                                    </p:set>
                                    <p:set>
                                      <p:cBhvr>
                                        <p:cTn id="410" dur="500" fill="hold"/>
                                        <p:tgtEl>
                                          <p:spTgt spid="158809"/>
                                        </p:tgtEl>
                                        <p:attrNameLst>
                                          <p:attrName>fill.on</p:attrName>
                                        </p:attrNameLst>
                                      </p:cBhvr>
                                      <p:to>
                                        <p:strVal val="true"/>
                                      </p:to>
                                    </p:set>
                                  </p:childTnLst>
                                </p:cTn>
                              </p:par>
                              <p:par>
                                <p:cTn id="411" presetID="1" presetClass="emph" presetSubtype="2" fill="hold" nodeType="withEffect">
                                  <p:stCondLst>
                                    <p:cond delay="0"/>
                                  </p:stCondLst>
                                  <p:childTnLst>
                                    <p:animClr clrSpc="rgb" dir="cw">
                                      <p:cBhvr>
                                        <p:cTn id="412" dur="500" fill="hold"/>
                                        <p:tgtEl>
                                          <p:spTgt spid="158810"/>
                                        </p:tgtEl>
                                        <p:attrNameLst>
                                          <p:attrName>fillcolor</p:attrName>
                                        </p:attrNameLst>
                                      </p:cBhvr>
                                      <p:to>
                                        <a:schemeClr val="accent2"/>
                                      </p:to>
                                    </p:animClr>
                                    <p:set>
                                      <p:cBhvr>
                                        <p:cTn id="413" dur="500" fill="hold"/>
                                        <p:tgtEl>
                                          <p:spTgt spid="158810"/>
                                        </p:tgtEl>
                                        <p:attrNameLst>
                                          <p:attrName>fill.type</p:attrName>
                                        </p:attrNameLst>
                                      </p:cBhvr>
                                      <p:to>
                                        <p:strVal val="solid"/>
                                      </p:to>
                                    </p:set>
                                    <p:set>
                                      <p:cBhvr>
                                        <p:cTn id="414" dur="500" fill="hold"/>
                                        <p:tgtEl>
                                          <p:spTgt spid="158810"/>
                                        </p:tgtEl>
                                        <p:attrNameLst>
                                          <p:attrName>fill.on</p:attrName>
                                        </p:attrNameLst>
                                      </p:cBhvr>
                                      <p:to>
                                        <p:strVal val="true"/>
                                      </p:to>
                                    </p:set>
                                  </p:childTnLst>
                                </p:cTn>
                              </p:par>
                              <p:par>
                                <p:cTn id="415" presetID="1" presetClass="emph" presetSubtype="2" fill="hold" nodeType="withEffect">
                                  <p:stCondLst>
                                    <p:cond delay="0"/>
                                  </p:stCondLst>
                                  <p:childTnLst>
                                    <p:animClr clrSpc="rgb" dir="cw">
                                      <p:cBhvr>
                                        <p:cTn id="416" dur="500" fill="hold"/>
                                        <p:tgtEl>
                                          <p:spTgt spid="158811"/>
                                        </p:tgtEl>
                                        <p:attrNameLst>
                                          <p:attrName>fillcolor</p:attrName>
                                        </p:attrNameLst>
                                      </p:cBhvr>
                                      <p:to>
                                        <a:schemeClr val="accent2"/>
                                      </p:to>
                                    </p:animClr>
                                    <p:set>
                                      <p:cBhvr>
                                        <p:cTn id="417" dur="500" fill="hold"/>
                                        <p:tgtEl>
                                          <p:spTgt spid="158811"/>
                                        </p:tgtEl>
                                        <p:attrNameLst>
                                          <p:attrName>fill.type</p:attrName>
                                        </p:attrNameLst>
                                      </p:cBhvr>
                                      <p:to>
                                        <p:strVal val="solid"/>
                                      </p:to>
                                    </p:set>
                                    <p:set>
                                      <p:cBhvr>
                                        <p:cTn id="418" dur="500" fill="hold"/>
                                        <p:tgtEl>
                                          <p:spTgt spid="158811"/>
                                        </p:tgtEl>
                                        <p:attrNameLst>
                                          <p:attrName>fill.on</p:attrName>
                                        </p:attrNameLst>
                                      </p:cBhvr>
                                      <p:to>
                                        <p:strVal val="true"/>
                                      </p:to>
                                    </p:set>
                                  </p:childTnLst>
                                </p:cTn>
                              </p:par>
                              <p:par>
                                <p:cTn id="419" presetID="1" presetClass="emph" presetSubtype="2" fill="hold" nodeType="withEffect">
                                  <p:stCondLst>
                                    <p:cond delay="0"/>
                                  </p:stCondLst>
                                  <p:childTnLst>
                                    <p:animClr clrSpc="rgb" dir="cw">
                                      <p:cBhvr>
                                        <p:cTn id="420" dur="500" fill="hold"/>
                                        <p:tgtEl>
                                          <p:spTgt spid="158841"/>
                                        </p:tgtEl>
                                        <p:attrNameLst>
                                          <p:attrName>fillcolor</p:attrName>
                                        </p:attrNameLst>
                                      </p:cBhvr>
                                      <p:to>
                                        <a:schemeClr val="accent2"/>
                                      </p:to>
                                    </p:animClr>
                                    <p:set>
                                      <p:cBhvr>
                                        <p:cTn id="421" dur="500" fill="hold"/>
                                        <p:tgtEl>
                                          <p:spTgt spid="158841"/>
                                        </p:tgtEl>
                                        <p:attrNameLst>
                                          <p:attrName>fill.type</p:attrName>
                                        </p:attrNameLst>
                                      </p:cBhvr>
                                      <p:to>
                                        <p:strVal val="solid"/>
                                      </p:to>
                                    </p:set>
                                    <p:set>
                                      <p:cBhvr>
                                        <p:cTn id="422" dur="500" fill="hold"/>
                                        <p:tgtEl>
                                          <p:spTgt spid="158841"/>
                                        </p:tgtEl>
                                        <p:attrNameLst>
                                          <p:attrName>fill.on</p:attrName>
                                        </p:attrNameLst>
                                      </p:cBhvr>
                                      <p:to>
                                        <p:strVal val="true"/>
                                      </p:to>
                                    </p:set>
                                  </p:childTnLst>
                                </p:cTn>
                              </p:par>
                              <p:par>
                                <p:cTn id="423" presetID="1" presetClass="emph" presetSubtype="2" fill="hold" nodeType="withEffect">
                                  <p:stCondLst>
                                    <p:cond delay="0"/>
                                  </p:stCondLst>
                                  <p:childTnLst>
                                    <p:animClr clrSpc="rgb" dir="cw">
                                      <p:cBhvr>
                                        <p:cTn id="424" dur="500" fill="hold"/>
                                        <p:tgtEl>
                                          <p:spTgt spid="158842"/>
                                        </p:tgtEl>
                                        <p:attrNameLst>
                                          <p:attrName>fillcolor</p:attrName>
                                        </p:attrNameLst>
                                      </p:cBhvr>
                                      <p:to>
                                        <a:schemeClr val="accent2"/>
                                      </p:to>
                                    </p:animClr>
                                    <p:set>
                                      <p:cBhvr>
                                        <p:cTn id="425" dur="500" fill="hold"/>
                                        <p:tgtEl>
                                          <p:spTgt spid="158842"/>
                                        </p:tgtEl>
                                        <p:attrNameLst>
                                          <p:attrName>fill.type</p:attrName>
                                        </p:attrNameLst>
                                      </p:cBhvr>
                                      <p:to>
                                        <p:strVal val="solid"/>
                                      </p:to>
                                    </p:set>
                                    <p:set>
                                      <p:cBhvr>
                                        <p:cTn id="426" dur="500" fill="hold"/>
                                        <p:tgtEl>
                                          <p:spTgt spid="158842"/>
                                        </p:tgtEl>
                                        <p:attrNameLst>
                                          <p:attrName>fill.on</p:attrName>
                                        </p:attrNameLst>
                                      </p:cBhvr>
                                      <p:to>
                                        <p:strVal val="true"/>
                                      </p:to>
                                    </p:set>
                                  </p:childTnLst>
                                </p:cTn>
                              </p:par>
                              <p:par>
                                <p:cTn id="427" presetID="1" presetClass="emph" presetSubtype="2" fill="hold" nodeType="withEffect">
                                  <p:stCondLst>
                                    <p:cond delay="0"/>
                                  </p:stCondLst>
                                  <p:childTnLst>
                                    <p:animClr clrSpc="rgb" dir="cw">
                                      <p:cBhvr>
                                        <p:cTn id="428" dur="500" fill="hold"/>
                                        <p:tgtEl>
                                          <p:spTgt spid="158843"/>
                                        </p:tgtEl>
                                        <p:attrNameLst>
                                          <p:attrName>fillcolor</p:attrName>
                                        </p:attrNameLst>
                                      </p:cBhvr>
                                      <p:to>
                                        <a:schemeClr val="accent2"/>
                                      </p:to>
                                    </p:animClr>
                                    <p:set>
                                      <p:cBhvr>
                                        <p:cTn id="429" dur="500" fill="hold"/>
                                        <p:tgtEl>
                                          <p:spTgt spid="158843"/>
                                        </p:tgtEl>
                                        <p:attrNameLst>
                                          <p:attrName>fill.type</p:attrName>
                                        </p:attrNameLst>
                                      </p:cBhvr>
                                      <p:to>
                                        <p:strVal val="solid"/>
                                      </p:to>
                                    </p:set>
                                    <p:set>
                                      <p:cBhvr>
                                        <p:cTn id="430" dur="500" fill="hold"/>
                                        <p:tgtEl>
                                          <p:spTgt spid="158843"/>
                                        </p:tgtEl>
                                        <p:attrNameLst>
                                          <p:attrName>fill.on</p:attrName>
                                        </p:attrNameLst>
                                      </p:cBhvr>
                                      <p:to>
                                        <p:strVal val="true"/>
                                      </p:to>
                                    </p:set>
                                  </p:childTnLst>
                                </p:cTn>
                              </p:par>
                              <p:par>
                                <p:cTn id="431" presetID="1" presetClass="emph" presetSubtype="2" fill="hold" nodeType="withEffect">
                                  <p:stCondLst>
                                    <p:cond delay="0"/>
                                  </p:stCondLst>
                                  <p:childTnLst>
                                    <p:animClr clrSpc="rgb" dir="cw">
                                      <p:cBhvr>
                                        <p:cTn id="432" dur="500" fill="hold"/>
                                        <p:tgtEl>
                                          <p:spTgt spid="158844"/>
                                        </p:tgtEl>
                                        <p:attrNameLst>
                                          <p:attrName>fillcolor</p:attrName>
                                        </p:attrNameLst>
                                      </p:cBhvr>
                                      <p:to>
                                        <a:schemeClr val="accent2"/>
                                      </p:to>
                                    </p:animClr>
                                    <p:set>
                                      <p:cBhvr>
                                        <p:cTn id="433" dur="500" fill="hold"/>
                                        <p:tgtEl>
                                          <p:spTgt spid="158844"/>
                                        </p:tgtEl>
                                        <p:attrNameLst>
                                          <p:attrName>fill.type</p:attrName>
                                        </p:attrNameLst>
                                      </p:cBhvr>
                                      <p:to>
                                        <p:strVal val="solid"/>
                                      </p:to>
                                    </p:set>
                                    <p:set>
                                      <p:cBhvr>
                                        <p:cTn id="434" dur="500" fill="hold"/>
                                        <p:tgtEl>
                                          <p:spTgt spid="158844"/>
                                        </p:tgtEl>
                                        <p:attrNameLst>
                                          <p:attrName>fill.on</p:attrName>
                                        </p:attrNameLst>
                                      </p:cBhvr>
                                      <p:to>
                                        <p:strVal val="true"/>
                                      </p:to>
                                    </p:set>
                                  </p:childTnLst>
                                </p:cTn>
                              </p:par>
                              <p:par>
                                <p:cTn id="435" presetID="1" presetClass="emph" presetSubtype="2" fill="hold" nodeType="withEffect">
                                  <p:stCondLst>
                                    <p:cond delay="0"/>
                                  </p:stCondLst>
                                  <p:childTnLst>
                                    <p:animClr clrSpc="rgb" dir="cw">
                                      <p:cBhvr>
                                        <p:cTn id="436" dur="500" fill="hold"/>
                                        <p:tgtEl>
                                          <p:spTgt spid="158845"/>
                                        </p:tgtEl>
                                        <p:attrNameLst>
                                          <p:attrName>fillcolor</p:attrName>
                                        </p:attrNameLst>
                                      </p:cBhvr>
                                      <p:to>
                                        <a:schemeClr val="accent2"/>
                                      </p:to>
                                    </p:animClr>
                                    <p:set>
                                      <p:cBhvr>
                                        <p:cTn id="437" dur="500" fill="hold"/>
                                        <p:tgtEl>
                                          <p:spTgt spid="158845"/>
                                        </p:tgtEl>
                                        <p:attrNameLst>
                                          <p:attrName>fill.type</p:attrName>
                                        </p:attrNameLst>
                                      </p:cBhvr>
                                      <p:to>
                                        <p:strVal val="solid"/>
                                      </p:to>
                                    </p:set>
                                    <p:set>
                                      <p:cBhvr>
                                        <p:cTn id="438" dur="500" fill="hold"/>
                                        <p:tgtEl>
                                          <p:spTgt spid="158845"/>
                                        </p:tgtEl>
                                        <p:attrNameLst>
                                          <p:attrName>fill.on</p:attrName>
                                        </p:attrNameLst>
                                      </p:cBhvr>
                                      <p:to>
                                        <p:strVal val="true"/>
                                      </p:to>
                                    </p:set>
                                  </p:childTnLst>
                                </p:cTn>
                              </p:par>
                              <p:par>
                                <p:cTn id="439" presetID="1" presetClass="emph" presetSubtype="2" fill="hold" nodeType="withEffect">
                                  <p:stCondLst>
                                    <p:cond delay="0"/>
                                  </p:stCondLst>
                                  <p:childTnLst>
                                    <p:animClr clrSpc="rgb" dir="cw">
                                      <p:cBhvr>
                                        <p:cTn id="440" dur="500" fill="hold"/>
                                        <p:tgtEl>
                                          <p:spTgt spid="158846"/>
                                        </p:tgtEl>
                                        <p:attrNameLst>
                                          <p:attrName>fillcolor</p:attrName>
                                        </p:attrNameLst>
                                      </p:cBhvr>
                                      <p:to>
                                        <a:schemeClr val="accent2"/>
                                      </p:to>
                                    </p:animClr>
                                    <p:set>
                                      <p:cBhvr>
                                        <p:cTn id="441" dur="500" fill="hold"/>
                                        <p:tgtEl>
                                          <p:spTgt spid="158846"/>
                                        </p:tgtEl>
                                        <p:attrNameLst>
                                          <p:attrName>fill.type</p:attrName>
                                        </p:attrNameLst>
                                      </p:cBhvr>
                                      <p:to>
                                        <p:strVal val="solid"/>
                                      </p:to>
                                    </p:set>
                                    <p:set>
                                      <p:cBhvr>
                                        <p:cTn id="442" dur="500" fill="hold"/>
                                        <p:tgtEl>
                                          <p:spTgt spid="158846"/>
                                        </p:tgtEl>
                                        <p:attrNameLst>
                                          <p:attrName>fill.on</p:attrName>
                                        </p:attrNameLst>
                                      </p:cBhvr>
                                      <p:to>
                                        <p:strVal val="true"/>
                                      </p:to>
                                    </p:set>
                                  </p:childTnLst>
                                </p:cTn>
                              </p:par>
                              <p:par>
                                <p:cTn id="443" presetID="1" presetClass="emph" presetSubtype="2" fill="hold" nodeType="withEffect">
                                  <p:stCondLst>
                                    <p:cond delay="0"/>
                                  </p:stCondLst>
                                  <p:childTnLst>
                                    <p:animClr clrSpc="rgb" dir="cw">
                                      <p:cBhvr>
                                        <p:cTn id="444" dur="500" fill="hold"/>
                                        <p:tgtEl>
                                          <p:spTgt spid="158847"/>
                                        </p:tgtEl>
                                        <p:attrNameLst>
                                          <p:attrName>fillcolor</p:attrName>
                                        </p:attrNameLst>
                                      </p:cBhvr>
                                      <p:to>
                                        <a:schemeClr val="accent2"/>
                                      </p:to>
                                    </p:animClr>
                                    <p:set>
                                      <p:cBhvr>
                                        <p:cTn id="445" dur="500" fill="hold"/>
                                        <p:tgtEl>
                                          <p:spTgt spid="158847"/>
                                        </p:tgtEl>
                                        <p:attrNameLst>
                                          <p:attrName>fill.type</p:attrName>
                                        </p:attrNameLst>
                                      </p:cBhvr>
                                      <p:to>
                                        <p:strVal val="solid"/>
                                      </p:to>
                                    </p:set>
                                    <p:set>
                                      <p:cBhvr>
                                        <p:cTn id="446" dur="500" fill="hold"/>
                                        <p:tgtEl>
                                          <p:spTgt spid="158847"/>
                                        </p:tgtEl>
                                        <p:attrNameLst>
                                          <p:attrName>fill.on</p:attrName>
                                        </p:attrNameLst>
                                      </p:cBhvr>
                                      <p:to>
                                        <p:strVal val="true"/>
                                      </p:to>
                                    </p:set>
                                  </p:childTnLst>
                                </p:cTn>
                              </p:par>
                              <p:par>
                                <p:cTn id="447" presetID="1" presetClass="emph" presetSubtype="2" fill="hold" nodeType="withEffect">
                                  <p:stCondLst>
                                    <p:cond delay="0"/>
                                  </p:stCondLst>
                                  <p:childTnLst>
                                    <p:animClr clrSpc="rgb" dir="cw">
                                      <p:cBhvr>
                                        <p:cTn id="448" dur="500" fill="hold"/>
                                        <p:tgtEl>
                                          <p:spTgt spid="158848"/>
                                        </p:tgtEl>
                                        <p:attrNameLst>
                                          <p:attrName>fillcolor</p:attrName>
                                        </p:attrNameLst>
                                      </p:cBhvr>
                                      <p:to>
                                        <a:schemeClr val="accent2"/>
                                      </p:to>
                                    </p:animClr>
                                    <p:set>
                                      <p:cBhvr>
                                        <p:cTn id="449" dur="500" fill="hold"/>
                                        <p:tgtEl>
                                          <p:spTgt spid="158848"/>
                                        </p:tgtEl>
                                        <p:attrNameLst>
                                          <p:attrName>fill.type</p:attrName>
                                        </p:attrNameLst>
                                      </p:cBhvr>
                                      <p:to>
                                        <p:strVal val="solid"/>
                                      </p:to>
                                    </p:set>
                                    <p:set>
                                      <p:cBhvr>
                                        <p:cTn id="450" dur="500" fill="hold"/>
                                        <p:tgtEl>
                                          <p:spTgt spid="158848"/>
                                        </p:tgtEl>
                                        <p:attrNameLst>
                                          <p:attrName>fill.on</p:attrName>
                                        </p:attrNameLst>
                                      </p:cBhvr>
                                      <p:to>
                                        <p:strVal val="true"/>
                                      </p:to>
                                    </p:set>
                                  </p:childTnLst>
                                </p:cTn>
                              </p:par>
                              <p:par>
                                <p:cTn id="451" presetID="1" presetClass="emph" presetSubtype="2" fill="hold" nodeType="withEffect">
                                  <p:stCondLst>
                                    <p:cond delay="0"/>
                                  </p:stCondLst>
                                  <p:childTnLst>
                                    <p:animClr clrSpc="rgb" dir="cw">
                                      <p:cBhvr>
                                        <p:cTn id="452" dur="500" fill="hold"/>
                                        <p:tgtEl>
                                          <p:spTgt spid="158849"/>
                                        </p:tgtEl>
                                        <p:attrNameLst>
                                          <p:attrName>fillcolor</p:attrName>
                                        </p:attrNameLst>
                                      </p:cBhvr>
                                      <p:to>
                                        <a:schemeClr val="accent2"/>
                                      </p:to>
                                    </p:animClr>
                                    <p:set>
                                      <p:cBhvr>
                                        <p:cTn id="453" dur="500" fill="hold"/>
                                        <p:tgtEl>
                                          <p:spTgt spid="158849"/>
                                        </p:tgtEl>
                                        <p:attrNameLst>
                                          <p:attrName>fill.type</p:attrName>
                                        </p:attrNameLst>
                                      </p:cBhvr>
                                      <p:to>
                                        <p:strVal val="solid"/>
                                      </p:to>
                                    </p:set>
                                    <p:set>
                                      <p:cBhvr>
                                        <p:cTn id="454" dur="500" fill="hold"/>
                                        <p:tgtEl>
                                          <p:spTgt spid="158849"/>
                                        </p:tgtEl>
                                        <p:attrNameLst>
                                          <p:attrName>fill.on</p:attrName>
                                        </p:attrNameLst>
                                      </p:cBhvr>
                                      <p:to>
                                        <p:strVal val="true"/>
                                      </p:to>
                                    </p:set>
                                  </p:childTnLst>
                                </p:cTn>
                              </p:par>
                              <p:par>
                                <p:cTn id="455" presetID="1" presetClass="emph" presetSubtype="2" fill="hold" nodeType="withEffect">
                                  <p:stCondLst>
                                    <p:cond delay="0"/>
                                  </p:stCondLst>
                                  <p:childTnLst>
                                    <p:animClr clrSpc="rgb" dir="cw">
                                      <p:cBhvr>
                                        <p:cTn id="456" dur="500" fill="hold"/>
                                        <p:tgtEl>
                                          <p:spTgt spid="158850"/>
                                        </p:tgtEl>
                                        <p:attrNameLst>
                                          <p:attrName>fillcolor</p:attrName>
                                        </p:attrNameLst>
                                      </p:cBhvr>
                                      <p:to>
                                        <a:schemeClr val="accent2"/>
                                      </p:to>
                                    </p:animClr>
                                    <p:set>
                                      <p:cBhvr>
                                        <p:cTn id="457" dur="500" fill="hold"/>
                                        <p:tgtEl>
                                          <p:spTgt spid="158850"/>
                                        </p:tgtEl>
                                        <p:attrNameLst>
                                          <p:attrName>fill.type</p:attrName>
                                        </p:attrNameLst>
                                      </p:cBhvr>
                                      <p:to>
                                        <p:strVal val="solid"/>
                                      </p:to>
                                    </p:set>
                                    <p:set>
                                      <p:cBhvr>
                                        <p:cTn id="458" dur="500" fill="hold"/>
                                        <p:tgtEl>
                                          <p:spTgt spid="158850"/>
                                        </p:tgtEl>
                                        <p:attrNameLst>
                                          <p:attrName>fill.on</p:attrName>
                                        </p:attrNameLst>
                                      </p:cBhvr>
                                      <p:to>
                                        <p:strVal val="true"/>
                                      </p:to>
                                    </p:set>
                                  </p:childTnLst>
                                </p:cTn>
                              </p:par>
                              <p:par>
                                <p:cTn id="459" presetID="1" presetClass="emph" presetSubtype="2" fill="hold" nodeType="withEffect">
                                  <p:stCondLst>
                                    <p:cond delay="0"/>
                                  </p:stCondLst>
                                  <p:childTnLst>
                                    <p:animClr clrSpc="rgb" dir="cw">
                                      <p:cBhvr>
                                        <p:cTn id="460" dur="500" fill="hold"/>
                                        <p:tgtEl>
                                          <p:spTgt spid="158851"/>
                                        </p:tgtEl>
                                        <p:attrNameLst>
                                          <p:attrName>fillcolor</p:attrName>
                                        </p:attrNameLst>
                                      </p:cBhvr>
                                      <p:to>
                                        <a:schemeClr val="accent2"/>
                                      </p:to>
                                    </p:animClr>
                                    <p:set>
                                      <p:cBhvr>
                                        <p:cTn id="461" dur="500" fill="hold"/>
                                        <p:tgtEl>
                                          <p:spTgt spid="158851"/>
                                        </p:tgtEl>
                                        <p:attrNameLst>
                                          <p:attrName>fill.type</p:attrName>
                                        </p:attrNameLst>
                                      </p:cBhvr>
                                      <p:to>
                                        <p:strVal val="solid"/>
                                      </p:to>
                                    </p:set>
                                    <p:set>
                                      <p:cBhvr>
                                        <p:cTn id="462" dur="500" fill="hold"/>
                                        <p:tgtEl>
                                          <p:spTgt spid="158851"/>
                                        </p:tgtEl>
                                        <p:attrNameLst>
                                          <p:attrName>fill.on</p:attrName>
                                        </p:attrNameLst>
                                      </p:cBhvr>
                                      <p:to>
                                        <p:strVal val="true"/>
                                      </p:to>
                                    </p:set>
                                  </p:childTnLst>
                                </p:cTn>
                              </p:par>
                              <p:par>
                                <p:cTn id="463" presetID="1" presetClass="emph" presetSubtype="2" fill="hold" nodeType="withEffect">
                                  <p:stCondLst>
                                    <p:cond delay="0"/>
                                  </p:stCondLst>
                                  <p:childTnLst>
                                    <p:animClr clrSpc="rgb" dir="cw">
                                      <p:cBhvr>
                                        <p:cTn id="464" dur="500" fill="hold"/>
                                        <p:tgtEl>
                                          <p:spTgt spid="158852"/>
                                        </p:tgtEl>
                                        <p:attrNameLst>
                                          <p:attrName>fillcolor</p:attrName>
                                        </p:attrNameLst>
                                      </p:cBhvr>
                                      <p:to>
                                        <a:schemeClr val="accent2"/>
                                      </p:to>
                                    </p:animClr>
                                    <p:set>
                                      <p:cBhvr>
                                        <p:cTn id="465" dur="500" fill="hold"/>
                                        <p:tgtEl>
                                          <p:spTgt spid="158852"/>
                                        </p:tgtEl>
                                        <p:attrNameLst>
                                          <p:attrName>fill.type</p:attrName>
                                        </p:attrNameLst>
                                      </p:cBhvr>
                                      <p:to>
                                        <p:strVal val="solid"/>
                                      </p:to>
                                    </p:set>
                                    <p:set>
                                      <p:cBhvr>
                                        <p:cTn id="466" dur="500" fill="hold"/>
                                        <p:tgtEl>
                                          <p:spTgt spid="158852"/>
                                        </p:tgtEl>
                                        <p:attrNameLst>
                                          <p:attrName>fill.on</p:attrName>
                                        </p:attrNameLst>
                                      </p:cBhvr>
                                      <p:to>
                                        <p:strVal val="true"/>
                                      </p:to>
                                    </p:set>
                                  </p:childTnLst>
                                </p:cTn>
                              </p:par>
                              <p:par>
                                <p:cTn id="467" presetID="1" presetClass="emph" presetSubtype="2" fill="hold" nodeType="withEffect">
                                  <p:stCondLst>
                                    <p:cond delay="0"/>
                                  </p:stCondLst>
                                  <p:childTnLst>
                                    <p:animClr clrSpc="rgb" dir="cw">
                                      <p:cBhvr>
                                        <p:cTn id="468" dur="500" fill="hold"/>
                                        <p:tgtEl>
                                          <p:spTgt spid="158853"/>
                                        </p:tgtEl>
                                        <p:attrNameLst>
                                          <p:attrName>fillcolor</p:attrName>
                                        </p:attrNameLst>
                                      </p:cBhvr>
                                      <p:to>
                                        <a:schemeClr val="accent2"/>
                                      </p:to>
                                    </p:animClr>
                                    <p:set>
                                      <p:cBhvr>
                                        <p:cTn id="469" dur="500" fill="hold"/>
                                        <p:tgtEl>
                                          <p:spTgt spid="158853"/>
                                        </p:tgtEl>
                                        <p:attrNameLst>
                                          <p:attrName>fill.type</p:attrName>
                                        </p:attrNameLst>
                                      </p:cBhvr>
                                      <p:to>
                                        <p:strVal val="solid"/>
                                      </p:to>
                                    </p:set>
                                    <p:set>
                                      <p:cBhvr>
                                        <p:cTn id="470" dur="500" fill="hold"/>
                                        <p:tgtEl>
                                          <p:spTgt spid="158853"/>
                                        </p:tgtEl>
                                        <p:attrNameLst>
                                          <p:attrName>fill.on</p:attrName>
                                        </p:attrNameLst>
                                      </p:cBhvr>
                                      <p:to>
                                        <p:strVal val="true"/>
                                      </p:to>
                                    </p:set>
                                  </p:childTnLst>
                                </p:cTn>
                              </p:par>
                              <p:par>
                                <p:cTn id="471" presetID="1" presetClass="emph" presetSubtype="2" fill="hold" nodeType="withEffect">
                                  <p:stCondLst>
                                    <p:cond delay="0"/>
                                  </p:stCondLst>
                                  <p:childTnLst>
                                    <p:animClr clrSpc="rgb" dir="cw">
                                      <p:cBhvr>
                                        <p:cTn id="472" dur="500" fill="hold"/>
                                        <p:tgtEl>
                                          <p:spTgt spid="158854"/>
                                        </p:tgtEl>
                                        <p:attrNameLst>
                                          <p:attrName>fillcolor</p:attrName>
                                        </p:attrNameLst>
                                      </p:cBhvr>
                                      <p:to>
                                        <a:schemeClr val="accent2"/>
                                      </p:to>
                                    </p:animClr>
                                    <p:set>
                                      <p:cBhvr>
                                        <p:cTn id="473" dur="500" fill="hold"/>
                                        <p:tgtEl>
                                          <p:spTgt spid="158854"/>
                                        </p:tgtEl>
                                        <p:attrNameLst>
                                          <p:attrName>fill.type</p:attrName>
                                        </p:attrNameLst>
                                      </p:cBhvr>
                                      <p:to>
                                        <p:strVal val="solid"/>
                                      </p:to>
                                    </p:set>
                                    <p:set>
                                      <p:cBhvr>
                                        <p:cTn id="474" dur="500" fill="hold"/>
                                        <p:tgtEl>
                                          <p:spTgt spid="158854"/>
                                        </p:tgtEl>
                                        <p:attrNameLst>
                                          <p:attrName>fill.on</p:attrName>
                                        </p:attrNameLst>
                                      </p:cBhvr>
                                      <p:to>
                                        <p:strVal val="true"/>
                                      </p:to>
                                    </p:set>
                                  </p:childTnLst>
                                </p:cTn>
                              </p:par>
                              <p:par>
                                <p:cTn id="475" presetID="1" presetClass="emph" presetSubtype="2" fill="hold" nodeType="withEffect">
                                  <p:stCondLst>
                                    <p:cond delay="0"/>
                                  </p:stCondLst>
                                  <p:childTnLst>
                                    <p:animClr clrSpc="rgb" dir="cw">
                                      <p:cBhvr>
                                        <p:cTn id="476" dur="500" fill="hold"/>
                                        <p:tgtEl>
                                          <p:spTgt spid="158855"/>
                                        </p:tgtEl>
                                        <p:attrNameLst>
                                          <p:attrName>fillcolor</p:attrName>
                                        </p:attrNameLst>
                                      </p:cBhvr>
                                      <p:to>
                                        <a:schemeClr val="accent2"/>
                                      </p:to>
                                    </p:animClr>
                                    <p:set>
                                      <p:cBhvr>
                                        <p:cTn id="477" dur="500" fill="hold"/>
                                        <p:tgtEl>
                                          <p:spTgt spid="158855"/>
                                        </p:tgtEl>
                                        <p:attrNameLst>
                                          <p:attrName>fill.type</p:attrName>
                                        </p:attrNameLst>
                                      </p:cBhvr>
                                      <p:to>
                                        <p:strVal val="solid"/>
                                      </p:to>
                                    </p:set>
                                    <p:set>
                                      <p:cBhvr>
                                        <p:cTn id="478" dur="500" fill="hold"/>
                                        <p:tgtEl>
                                          <p:spTgt spid="158855"/>
                                        </p:tgtEl>
                                        <p:attrNameLst>
                                          <p:attrName>fill.on</p:attrName>
                                        </p:attrNameLst>
                                      </p:cBhvr>
                                      <p:to>
                                        <p:strVal val="true"/>
                                      </p:to>
                                    </p:set>
                                  </p:childTnLst>
                                </p:cTn>
                              </p:par>
                              <p:par>
                                <p:cTn id="479" presetID="1" presetClass="emph" presetSubtype="2" fill="hold" nodeType="withEffect">
                                  <p:stCondLst>
                                    <p:cond delay="0"/>
                                  </p:stCondLst>
                                  <p:childTnLst>
                                    <p:animClr clrSpc="rgb" dir="cw">
                                      <p:cBhvr>
                                        <p:cTn id="480" dur="500" fill="hold"/>
                                        <p:tgtEl>
                                          <p:spTgt spid="158856"/>
                                        </p:tgtEl>
                                        <p:attrNameLst>
                                          <p:attrName>fillcolor</p:attrName>
                                        </p:attrNameLst>
                                      </p:cBhvr>
                                      <p:to>
                                        <a:schemeClr val="accent2"/>
                                      </p:to>
                                    </p:animClr>
                                    <p:set>
                                      <p:cBhvr>
                                        <p:cTn id="481" dur="500" fill="hold"/>
                                        <p:tgtEl>
                                          <p:spTgt spid="158856"/>
                                        </p:tgtEl>
                                        <p:attrNameLst>
                                          <p:attrName>fill.type</p:attrName>
                                        </p:attrNameLst>
                                      </p:cBhvr>
                                      <p:to>
                                        <p:strVal val="solid"/>
                                      </p:to>
                                    </p:set>
                                    <p:set>
                                      <p:cBhvr>
                                        <p:cTn id="482" dur="500" fill="hold"/>
                                        <p:tgtEl>
                                          <p:spTgt spid="158856"/>
                                        </p:tgtEl>
                                        <p:attrNameLst>
                                          <p:attrName>fill.on</p:attrName>
                                        </p:attrNameLst>
                                      </p:cBhvr>
                                      <p:to>
                                        <p:strVal val="true"/>
                                      </p:to>
                                    </p:set>
                                  </p:childTnLst>
                                </p:cTn>
                              </p:par>
                              <p:par>
                                <p:cTn id="483" presetID="1" presetClass="emph" presetSubtype="2" fill="hold" nodeType="withEffect">
                                  <p:stCondLst>
                                    <p:cond delay="0"/>
                                  </p:stCondLst>
                                  <p:childTnLst>
                                    <p:animClr clrSpc="rgb" dir="cw">
                                      <p:cBhvr>
                                        <p:cTn id="484" dur="500" fill="hold"/>
                                        <p:tgtEl>
                                          <p:spTgt spid="158857"/>
                                        </p:tgtEl>
                                        <p:attrNameLst>
                                          <p:attrName>fillcolor</p:attrName>
                                        </p:attrNameLst>
                                      </p:cBhvr>
                                      <p:to>
                                        <a:schemeClr val="accent2"/>
                                      </p:to>
                                    </p:animClr>
                                    <p:set>
                                      <p:cBhvr>
                                        <p:cTn id="485" dur="500" fill="hold"/>
                                        <p:tgtEl>
                                          <p:spTgt spid="158857"/>
                                        </p:tgtEl>
                                        <p:attrNameLst>
                                          <p:attrName>fill.type</p:attrName>
                                        </p:attrNameLst>
                                      </p:cBhvr>
                                      <p:to>
                                        <p:strVal val="solid"/>
                                      </p:to>
                                    </p:set>
                                    <p:set>
                                      <p:cBhvr>
                                        <p:cTn id="486" dur="500" fill="hold"/>
                                        <p:tgtEl>
                                          <p:spTgt spid="158857"/>
                                        </p:tgtEl>
                                        <p:attrNameLst>
                                          <p:attrName>fill.on</p:attrName>
                                        </p:attrNameLst>
                                      </p:cBhvr>
                                      <p:to>
                                        <p:strVal val="true"/>
                                      </p:to>
                                    </p:set>
                                  </p:childTnLst>
                                </p:cTn>
                              </p:par>
                              <p:par>
                                <p:cTn id="487" presetID="1" presetClass="emph" presetSubtype="2" fill="hold" nodeType="withEffect">
                                  <p:stCondLst>
                                    <p:cond delay="0"/>
                                  </p:stCondLst>
                                  <p:childTnLst>
                                    <p:animClr clrSpc="rgb" dir="cw">
                                      <p:cBhvr>
                                        <p:cTn id="488" dur="500" fill="hold"/>
                                        <p:tgtEl>
                                          <p:spTgt spid="158858"/>
                                        </p:tgtEl>
                                        <p:attrNameLst>
                                          <p:attrName>fillcolor</p:attrName>
                                        </p:attrNameLst>
                                      </p:cBhvr>
                                      <p:to>
                                        <a:schemeClr val="accent2"/>
                                      </p:to>
                                    </p:animClr>
                                    <p:set>
                                      <p:cBhvr>
                                        <p:cTn id="489" dur="500" fill="hold"/>
                                        <p:tgtEl>
                                          <p:spTgt spid="158858"/>
                                        </p:tgtEl>
                                        <p:attrNameLst>
                                          <p:attrName>fill.type</p:attrName>
                                        </p:attrNameLst>
                                      </p:cBhvr>
                                      <p:to>
                                        <p:strVal val="solid"/>
                                      </p:to>
                                    </p:set>
                                    <p:set>
                                      <p:cBhvr>
                                        <p:cTn id="490" dur="500" fill="hold"/>
                                        <p:tgtEl>
                                          <p:spTgt spid="158858"/>
                                        </p:tgtEl>
                                        <p:attrNameLst>
                                          <p:attrName>fill.on</p:attrName>
                                        </p:attrNameLst>
                                      </p:cBhvr>
                                      <p:to>
                                        <p:strVal val="true"/>
                                      </p:to>
                                    </p:set>
                                  </p:childTnLst>
                                </p:cTn>
                              </p:par>
                              <p:par>
                                <p:cTn id="491" presetID="1" presetClass="emph" presetSubtype="2" fill="hold" nodeType="withEffect">
                                  <p:stCondLst>
                                    <p:cond delay="0"/>
                                  </p:stCondLst>
                                  <p:childTnLst>
                                    <p:animClr clrSpc="rgb" dir="cw">
                                      <p:cBhvr>
                                        <p:cTn id="492" dur="500" fill="hold"/>
                                        <p:tgtEl>
                                          <p:spTgt spid="158859"/>
                                        </p:tgtEl>
                                        <p:attrNameLst>
                                          <p:attrName>fillcolor</p:attrName>
                                        </p:attrNameLst>
                                      </p:cBhvr>
                                      <p:to>
                                        <a:schemeClr val="accent2"/>
                                      </p:to>
                                    </p:animClr>
                                    <p:set>
                                      <p:cBhvr>
                                        <p:cTn id="493" dur="500" fill="hold"/>
                                        <p:tgtEl>
                                          <p:spTgt spid="158859"/>
                                        </p:tgtEl>
                                        <p:attrNameLst>
                                          <p:attrName>fill.type</p:attrName>
                                        </p:attrNameLst>
                                      </p:cBhvr>
                                      <p:to>
                                        <p:strVal val="solid"/>
                                      </p:to>
                                    </p:set>
                                    <p:set>
                                      <p:cBhvr>
                                        <p:cTn id="494" dur="500" fill="hold"/>
                                        <p:tgtEl>
                                          <p:spTgt spid="158859"/>
                                        </p:tgtEl>
                                        <p:attrNameLst>
                                          <p:attrName>fill.on</p:attrName>
                                        </p:attrNameLst>
                                      </p:cBhvr>
                                      <p:to>
                                        <p:strVal val="true"/>
                                      </p:to>
                                    </p:set>
                                  </p:childTnLst>
                                </p:cTn>
                              </p:par>
                              <p:par>
                                <p:cTn id="495" presetID="1" presetClass="emph" presetSubtype="2" fill="hold" nodeType="withEffect">
                                  <p:stCondLst>
                                    <p:cond delay="0"/>
                                  </p:stCondLst>
                                  <p:childTnLst>
                                    <p:animClr clrSpc="rgb" dir="cw">
                                      <p:cBhvr>
                                        <p:cTn id="496" dur="500" fill="hold"/>
                                        <p:tgtEl>
                                          <p:spTgt spid="158860"/>
                                        </p:tgtEl>
                                        <p:attrNameLst>
                                          <p:attrName>fillcolor</p:attrName>
                                        </p:attrNameLst>
                                      </p:cBhvr>
                                      <p:to>
                                        <a:schemeClr val="accent2"/>
                                      </p:to>
                                    </p:animClr>
                                    <p:set>
                                      <p:cBhvr>
                                        <p:cTn id="497" dur="500" fill="hold"/>
                                        <p:tgtEl>
                                          <p:spTgt spid="158860"/>
                                        </p:tgtEl>
                                        <p:attrNameLst>
                                          <p:attrName>fill.type</p:attrName>
                                        </p:attrNameLst>
                                      </p:cBhvr>
                                      <p:to>
                                        <p:strVal val="solid"/>
                                      </p:to>
                                    </p:set>
                                    <p:set>
                                      <p:cBhvr>
                                        <p:cTn id="498" dur="500" fill="hold"/>
                                        <p:tgtEl>
                                          <p:spTgt spid="158860"/>
                                        </p:tgtEl>
                                        <p:attrNameLst>
                                          <p:attrName>fill.on</p:attrName>
                                        </p:attrNameLst>
                                      </p:cBhvr>
                                      <p:to>
                                        <p:strVal val="true"/>
                                      </p:to>
                                    </p:set>
                                  </p:childTnLst>
                                </p:cTn>
                              </p:par>
                              <p:par>
                                <p:cTn id="499" presetID="1" presetClass="emph" presetSubtype="2" fill="hold" nodeType="withEffect">
                                  <p:stCondLst>
                                    <p:cond delay="0"/>
                                  </p:stCondLst>
                                  <p:childTnLst>
                                    <p:animClr clrSpc="rgb" dir="cw">
                                      <p:cBhvr>
                                        <p:cTn id="500" dur="500" fill="hold"/>
                                        <p:tgtEl>
                                          <p:spTgt spid="158861"/>
                                        </p:tgtEl>
                                        <p:attrNameLst>
                                          <p:attrName>fillcolor</p:attrName>
                                        </p:attrNameLst>
                                      </p:cBhvr>
                                      <p:to>
                                        <a:schemeClr val="accent2"/>
                                      </p:to>
                                    </p:animClr>
                                    <p:set>
                                      <p:cBhvr>
                                        <p:cTn id="501" dur="500" fill="hold"/>
                                        <p:tgtEl>
                                          <p:spTgt spid="158861"/>
                                        </p:tgtEl>
                                        <p:attrNameLst>
                                          <p:attrName>fill.type</p:attrName>
                                        </p:attrNameLst>
                                      </p:cBhvr>
                                      <p:to>
                                        <p:strVal val="solid"/>
                                      </p:to>
                                    </p:set>
                                    <p:set>
                                      <p:cBhvr>
                                        <p:cTn id="502" dur="500" fill="hold"/>
                                        <p:tgtEl>
                                          <p:spTgt spid="158861"/>
                                        </p:tgtEl>
                                        <p:attrNameLst>
                                          <p:attrName>fill.on</p:attrName>
                                        </p:attrNameLst>
                                      </p:cBhvr>
                                      <p:to>
                                        <p:strVal val="true"/>
                                      </p:to>
                                    </p:set>
                                  </p:childTnLst>
                                </p:cTn>
                              </p:par>
                              <p:par>
                                <p:cTn id="503" presetID="1" presetClass="emph" presetSubtype="2" fill="hold" nodeType="withEffect">
                                  <p:stCondLst>
                                    <p:cond delay="0"/>
                                  </p:stCondLst>
                                  <p:childTnLst>
                                    <p:animClr clrSpc="rgb" dir="cw">
                                      <p:cBhvr>
                                        <p:cTn id="504" dur="500" fill="hold"/>
                                        <p:tgtEl>
                                          <p:spTgt spid="158862"/>
                                        </p:tgtEl>
                                        <p:attrNameLst>
                                          <p:attrName>fillcolor</p:attrName>
                                        </p:attrNameLst>
                                      </p:cBhvr>
                                      <p:to>
                                        <a:schemeClr val="accent2"/>
                                      </p:to>
                                    </p:animClr>
                                    <p:set>
                                      <p:cBhvr>
                                        <p:cTn id="505" dur="500" fill="hold"/>
                                        <p:tgtEl>
                                          <p:spTgt spid="158862"/>
                                        </p:tgtEl>
                                        <p:attrNameLst>
                                          <p:attrName>fill.type</p:attrName>
                                        </p:attrNameLst>
                                      </p:cBhvr>
                                      <p:to>
                                        <p:strVal val="solid"/>
                                      </p:to>
                                    </p:set>
                                    <p:set>
                                      <p:cBhvr>
                                        <p:cTn id="506" dur="500" fill="hold"/>
                                        <p:tgtEl>
                                          <p:spTgt spid="158862"/>
                                        </p:tgtEl>
                                        <p:attrNameLst>
                                          <p:attrName>fill.on</p:attrName>
                                        </p:attrNameLst>
                                      </p:cBhvr>
                                      <p:to>
                                        <p:strVal val="true"/>
                                      </p:to>
                                    </p:set>
                                  </p:childTnLst>
                                </p:cTn>
                              </p:par>
                              <p:par>
                                <p:cTn id="507" presetID="1" presetClass="emph" presetSubtype="2" fill="hold" nodeType="withEffect">
                                  <p:stCondLst>
                                    <p:cond delay="0"/>
                                  </p:stCondLst>
                                  <p:childTnLst>
                                    <p:animClr clrSpc="rgb" dir="cw">
                                      <p:cBhvr>
                                        <p:cTn id="508" dur="500" fill="hold"/>
                                        <p:tgtEl>
                                          <p:spTgt spid="158863"/>
                                        </p:tgtEl>
                                        <p:attrNameLst>
                                          <p:attrName>fillcolor</p:attrName>
                                        </p:attrNameLst>
                                      </p:cBhvr>
                                      <p:to>
                                        <a:schemeClr val="accent2"/>
                                      </p:to>
                                    </p:animClr>
                                    <p:set>
                                      <p:cBhvr>
                                        <p:cTn id="509" dur="500" fill="hold"/>
                                        <p:tgtEl>
                                          <p:spTgt spid="158863"/>
                                        </p:tgtEl>
                                        <p:attrNameLst>
                                          <p:attrName>fill.type</p:attrName>
                                        </p:attrNameLst>
                                      </p:cBhvr>
                                      <p:to>
                                        <p:strVal val="solid"/>
                                      </p:to>
                                    </p:set>
                                    <p:set>
                                      <p:cBhvr>
                                        <p:cTn id="510" dur="500" fill="hold"/>
                                        <p:tgtEl>
                                          <p:spTgt spid="158863"/>
                                        </p:tgtEl>
                                        <p:attrNameLst>
                                          <p:attrName>fill.on</p:attrName>
                                        </p:attrNameLst>
                                      </p:cBhvr>
                                      <p:to>
                                        <p:strVal val="true"/>
                                      </p:to>
                                    </p:set>
                                  </p:childTnLst>
                                </p:cTn>
                              </p:par>
                              <p:par>
                                <p:cTn id="511" presetID="1" presetClass="emph" presetSubtype="2" fill="hold" nodeType="withEffect">
                                  <p:stCondLst>
                                    <p:cond delay="0"/>
                                  </p:stCondLst>
                                  <p:childTnLst>
                                    <p:animClr clrSpc="rgb" dir="cw">
                                      <p:cBhvr>
                                        <p:cTn id="512" dur="500" fill="hold"/>
                                        <p:tgtEl>
                                          <p:spTgt spid="158864"/>
                                        </p:tgtEl>
                                        <p:attrNameLst>
                                          <p:attrName>fillcolor</p:attrName>
                                        </p:attrNameLst>
                                      </p:cBhvr>
                                      <p:to>
                                        <a:schemeClr val="accent2"/>
                                      </p:to>
                                    </p:animClr>
                                    <p:set>
                                      <p:cBhvr>
                                        <p:cTn id="513" dur="500" fill="hold"/>
                                        <p:tgtEl>
                                          <p:spTgt spid="158864"/>
                                        </p:tgtEl>
                                        <p:attrNameLst>
                                          <p:attrName>fill.type</p:attrName>
                                        </p:attrNameLst>
                                      </p:cBhvr>
                                      <p:to>
                                        <p:strVal val="solid"/>
                                      </p:to>
                                    </p:set>
                                    <p:set>
                                      <p:cBhvr>
                                        <p:cTn id="514" dur="500" fill="hold"/>
                                        <p:tgtEl>
                                          <p:spTgt spid="158864"/>
                                        </p:tgtEl>
                                        <p:attrNameLst>
                                          <p:attrName>fill.on</p:attrName>
                                        </p:attrNameLst>
                                      </p:cBhvr>
                                      <p:to>
                                        <p:strVal val="true"/>
                                      </p:to>
                                    </p:set>
                                  </p:childTnLst>
                                </p:cTn>
                              </p:par>
                              <p:par>
                                <p:cTn id="515" presetID="1" presetClass="emph" presetSubtype="2" fill="hold" nodeType="withEffect">
                                  <p:stCondLst>
                                    <p:cond delay="0"/>
                                  </p:stCondLst>
                                  <p:childTnLst>
                                    <p:animClr clrSpc="rgb" dir="cw">
                                      <p:cBhvr>
                                        <p:cTn id="516" dur="500" fill="hold"/>
                                        <p:tgtEl>
                                          <p:spTgt spid="158865"/>
                                        </p:tgtEl>
                                        <p:attrNameLst>
                                          <p:attrName>fillcolor</p:attrName>
                                        </p:attrNameLst>
                                      </p:cBhvr>
                                      <p:to>
                                        <a:schemeClr val="accent2"/>
                                      </p:to>
                                    </p:animClr>
                                    <p:set>
                                      <p:cBhvr>
                                        <p:cTn id="517" dur="500" fill="hold"/>
                                        <p:tgtEl>
                                          <p:spTgt spid="158865"/>
                                        </p:tgtEl>
                                        <p:attrNameLst>
                                          <p:attrName>fill.type</p:attrName>
                                        </p:attrNameLst>
                                      </p:cBhvr>
                                      <p:to>
                                        <p:strVal val="solid"/>
                                      </p:to>
                                    </p:set>
                                    <p:set>
                                      <p:cBhvr>
                                        <p:cTn id="518" dur="500" fill="hold"/>
                                        <p:tgtEl>
                                          <p:spTgt spid="158865"/>
                                        </p:tgtEl>
                                        <p:attrNameLst>
                                          <p:attrName>fill.on</p:attrName>
                                        </p:attrNameLst>
                                      </p:cBhvr>
                                      <p:to>
                                        <p:strVal val="true"/>
                                      </p:to>
                                    </p:set>
                                  </p:childTnLst>
                                </p:cTn>
                              </p:par>
                              <p:par>
                                <p:cTn id="519" presetID="1" presetClass="emph" presetSubtype="2" fill="hold" nodeType="withEffect">
                                  <p:stCondLst>
                                    <p:cond delay="0"/>
                                  </p:stCondLst>
                                  <p:childTnLst>
                                    <p:animClr clrSpc="rgb" dir="cw">
                                      <p:cBhvr>
                                        <p:cTn id="520" dur="500" fill="hold"/>
                                        <p:tgtEl>
                                          <p:spTgt spid="158866"/>
                                        </p:tgtEl>
                                        <p:attrNameLst>
                                          <p:attrName>fillcolor</p:attrName>
                                        </p:attrNameLst>
                                      </p:cBhvr>
                                      <p:to>
                                        <a:schemeClr val="accent2"/>
                                      </p:to>
                                    </p:animClr>
                                    <p:set>
                                      <p:cBhvr>
                                        <p:cTn id="521" dur="500" fill="hold"/>
                                        <p:tgtEl>
                                          <p:spTgt spid="158866"/>
                                        </p:tgtEl>
                                        <p:attrNameLst>
                                          <p:attrName>fill.type</p:attrName>
                                        </p:attrNameLst>
                                      </p:cBhvr>
                                      <p:to>
                                        <p:strVal val="solid"/>
                                      </p:to>
                                    </p:set>
                                    <p:set>
                                      <p:cBhvr>
                                        <p:cTn id="522" dur="500" fill="hold"/>
                                        <p:tgtEl>
                                          <p:spTgt spid="158866"/>
                                        </p:tgtEl>
                                        <p:attrNameLst>
                                          <p:attrName>fill.on</p:attrName>
                                        </p:attrNameLst>
                                      </p:cBhvr>
                                      <p:to>
                                        <p:strVal val="true"/>
                                      </p:to>
                                    </p:set>
                                  </p:childTnLst>
                                </p:cTn>
                              </p:par>
                              <p:par>
                                <p:cTn id="523" presetID="1" presetClass="emph" presetSubtype="2" fill="hold" nodeType="withEffect">
                                  <p:stCondLst>
                                    <p:cond delay="0"/>
                                  </p:stCondLst>
                                  <p:childTnLst>
                                    <p:animClr clrSpc="rgb" dir="cw">
                                      <p:cBhvr>
                                        <p:cTn id="524" dur="500" fill="hold"/>
                                        <p:tgtEl>
                                          <p:spTgt spid="158867"/>
                                        </p:tgtEl>
                                        <p:attrNameLst>
                                          <p:attrName>fillcolor</p:attrName>
                                        </p:attrNameLst>
                                      </p:cBhvr>
                                      <p:to>
                                        <a:schemeClr val="accent2"/>
                                      </p:to>
                                    </p:animClr>
                                    <p:set>
                                      <p:cBhvr>
                                        <p:cTn id="525" dur="500" fill="hold"/>
                                        <p:tgtEl>
                                          <p:spTgt spid="158867"/>
                                        </p:tgtEl>
                                        <p:attrNameLst>
                                          <p:attrName>fill.type</p:attrName>
                                        </p:attrNameLst>
                                      </p:cBhvr>
                                      <p:to>
                                        <p:strVal val="solid"/>
                                      </p:to>
                                    </p:set>
                                    <p:set>
                                      <p:cBhvr>
                                        <p:cTn id="526" dur="500" fill="hold"/>
                                        <p:tgtEl>
                                          <p:spTgt spid="158867"/>
                                        </p:tgtEl>
                                        <p:attrNameLst>
                                          <p:attrName>fill.on</p:attrName>
                                        </p:attrNameLst>
                                      </p:cBhvr>
                                      <p:to>
                                        <p:strVal val="true"/>
                                      </p:to>
                                    </p:set>
                                  </p:childTnLst>
                                </p:cTn>
                              </p:par>
                              <p:par>
                                <p:cTn id="527" presetID="1" presetClass="emph" presetSubtype="2" fill="hold" nodeType="withEffect">
                                  <p:stCondLst>
                                    <p:cond delay="0"/>
                                  </p:stCondLst>
                                  <p:childTnLst>
                                    <p:animClr clrSpc="rgb" dir="cw">
                                      <p:cBhvr>
                                        <p:cTn id="528" dur="500" fill="hold"/>
                                        <p:tgtEl>
                                          <p:spTgt spid="158868"/>
                                        </p:tgtEl>
                                        <p:attrNameLst>
                                          <p:attrName>fillcolor</p:attrName>
                                        </p:attrNameLst>
                                      </p:cBhvr>
                                      <p:to>
                                        <a:schemeClr val="accent2"/>
                                      </p:to>
                                    </p:animClr>
                                    <p:set>
                                      <p:cBhvr>
                                        <p:cTn id="529" dur="500" fill="hold"/>
                                        <p:tgtEl>
                                          <p:spTgt spid="158868"/>
                                        </p:tgtEl>
                                        <p:attrNameLst>
                                          <p:attrName>fill.type</p:attrName>
                                        </p:attrNameLst>
                                      </p:cBhvr>
                                      <p:to>
                                        <p:strVal val="solid"/>
                                      </p:to>
                                    </p:set>
                                    <p:set>
                                      <p:cBhvr>
                                        <p:cTn id="530" dur="500" fill="hold"/>
                                        <p:tgtEl>
                                          <p:spTgt spid="158868"/>
                                        </p:tgtEl>
                                        <p:attrNameLst>
                                          <p:attrName>fill.on</p:attrName>
                                        </p:attrNameLst>
                                      </p:cBhvr>
                                      <p:to>
                                        <p:strVal val="true"/>
                                      </p:to>
                                    </p:set>
                                  </p:childTnLst>
                                </p:cTn>
                              </p:par>
                              <p:par>
                                <p:cTn id="531" presetID="1" presetClass="emph" presetSubtype="2" fill="hold" nodeType="withEffect">
                                  <p:stCondLst>
                                    <p:cond delay="0"/>
                                  </p:stCondLst>
                                  <p:childTnLst>
                                    <p:animClr clrSpc="rgb" dir="cw">
                                      <p:cBhvr>
                                        <p:cTn id="532" dur="500" fill="hold"/>
                                        <p:tgtEl>
                                          <p:spTgt spid="158869"/>
                                        </p:tgtEl>
                                        <p:attrNameLst>
                                          <p:attrName>fillcolor</p:attrName>
                                        </p:attrNameLst>
                                      </p:cBhvr>
                                      <p:to>
                                        <a:schemeClr val="accent2"/>
                                      </p:to>
                                    </p:animClr>
                                    <p:set>
                                      <p:cBhvr>
                                        <p:cTn id="533" dur="500" fill="hold"/>
                                        <p:tgtEl>
                                          <p:spTgt spid="158869"/>
                                        </p:tgtEl>
                                        <p:attrNameLst>
                                          <p:attrName>fill.type</p:attrName>
                                        </p:attrNameLst>
                                      </p:cBhvr>
                                      <p:to>
                                        <p:strVal val="solid"/>
                                      </p:to>
                                    </p:set>
                                    <p:set>
                                      <p:cBhvr>
                                        <p:cTn id="534" dur="500" fill="hold"/>
                                        <p:tgtEl>
                                          <p:spTgt spid="158869"/>
                                        </p:tgtEl>
                                        <p:attrNameLst>
                                          <p:attrName>fill.on</p:attrName>
                                        </p:attrNameLst>
                                      </p:cBhvr>
                                      <p:to>
                                        <p:strVal val="true"/>
                                      </p:to>
                                    </p:set>
                                  </p:childTnLst>
                                </p:cTn>
                              </p:par>
                              <p:par>
                                <p:cTn id="535" presetID="1" presetClass="emph" presetSubtype="2" fill="hold" nodeType="withEffect">
                                  <p:stCondLst>
                                    <p:cond delay="0"/>
                                  </p:stCondLst>
                                  <p:childTnLst>
                                    <p:animClr clrSpc="rgb" dir="cw">
                                      <p:cBhvr>
                                        <p:cTn id="536" dur="500" fill="hold"/>
                                        <p:tgtEl>
                                          <p:spTgt spid="158870"/>
                                        </p:tgtEl>
                                        <p:attrNameLst>
                                          <p:attrName>fillcolor</p:attrName>
                                        </p:attrNameLst>
                                      </p:cBhvr>
                                      <p:to>
                                        <a:schemeClr val="accent2"/>
                                      </p:to>
                                    </p:animClr>
                                    <p:set>
                                      <p:cBhvr>
                                        <p:cTn id="537" dur="500" fill="hold"/>
                                        <p:tgtEl>
                                          <p:spTgt spid="158870"/>
                                        </p:tgtEl>
                                        <p:attrNameLst>
                                          <p:attrName>fill.type</p:attrName>
                                        </p:attrNameLst>
                                      </p:cBhvr>
                                      <p:to>
                                        <p:strVal val="solid"/>
                                      </p:to>
                                    </p:set>
                                    <p:set>
                                      <p:cBhvr>
                                        <p:cTn id="538" dur="500" fill="hold"/>
                                        <p:tgtEl>
                                          <p:spTgt spid="158870"/>
                                        </p:tgtEl>
                                        <p:attrNameLst>
                                          <p:attrName>fill.on</p:attrName>
                                        </p:attrNameLst>
                                      </p:cBhvr>
                                      <p:to>
                                        <p:strVal val="true"/>
                                      </p:to>
                                    </p:set>
                                  </p:childTnLst>
                                </p:cTn>
                              </p:par>
                              <p:par>
                                <p:cTn id="539" presetID="1" presetClass="emph" presetSubtype="2" fill="hold" nodeType="withEffect">
                                  <p:stCondLst>
                                    <p:cond delay="0"/>
                                  </p:stCondLst>
                                  <p:childTnLst>
                                    <p:animClr clrSpc="rgb" dir="cw">
                                      <p:cBhvr>
                                        <p:cTn id="540" dur="500" fill="hold"/>
                                        <p:tgtEl>
                                          <p:spTgt spid="158871"/>
                                        </p:tgtEl>
                                        <p:attrNameLst>
                                          <p:attrName>fillcolor</p:attrName>
                                        </p:attrNameLst>
                                      </p:cBhvr>
                                      <p:to>
                                        <a:schemeClr val="accent2"/>
                                      </p:to>
                                    </p:animClr>
                                    <p:set>
                                      <p:cBhvr>
                                        <p:cTn id="541" dur="500" fill="hold"/>
                                        <p:tgtEl>
                                          <p:spTgt spid="158871"/>
                                        </p:tgtEl>
                                        <p:attrNameLst>
                                          <p:attrName>fill.type</p:attrName>
                                        </p:attrNameLst>
                                      </p:cBhvr>
                                      <p:to>
                                        <p:strVal val="solid"/>
                                      </p:to>
                                    </p:set>
                                    <p:set>
                                      <p:cBhvr>
                                        <p:cTn id="542" dur="500" fill="hold"/>
                                        <p:tgtEl>
                                          <p:spTgt spid="158871"/>
                                        </p:tgtEl>
                                        <p:attrNameLst>
                                          <p:attrName>fill.on</p:attrName>
                                        </p:attrNameLst>
                                      </p:cBhvr>
                                      <p:to>
                                        <p:strVal val="true"/>
                                      </p:to>
                                    </p:set>
                                  </p:childTnLst>
                                </p:cTn>
                              </p:par>
                              <p:par>
                                <p:cTn id="543" presetID="1" presetClass="emph" presetSubtype="2" fill="hold" nodeType="withEffect">
                                  <p:stCondLst>
                                    <p:cond delay="0"/>
                                  </p:stCondLst>
                                  <p:childTnLst>
                                    <p:animClr clrSpc="rgb" dir="cw">
                                      <p:cBhvr>
                                        <p:cTn id="544" dur="500" fill="hold"/>
                                        <p:tgtEl>
                                          <p:spTgt spid="158872"/>
                                        </p:tgtEl>
                                        <p:attrNameLst>
                                          <p:attrName>fillcolor</p:attrName>
                                        </p:attrNameLst>
                                      </p:cBhvr>
                                      <p:to>
                                        <a:schemeClr val="accent2"/>
                                      </p:to>
                                    </p:animClr>
                                    <p:set>
                                      <p:cBhvr>
                                        <p:cTn id="545" dur="500" fill="hold"/>
                                        <p:tgtEl>
                                          <p:spTgt spid="158872"/>
                                        </p:tgtEl>
                                        <p:attrNameLst>
                                          <p:attrName>fill.type</p:attrName>
                                        </p:attrNameLst>
                                      </p:cBhvr>
                                      <p:to>
                                        <p:strVal val="solid"/>
                                      </p:to>
                                    </p:set>
                                    <p:set>
                                      <p:cBhvr>
                                        <p:cTn id="546" dur="500" fill="hold"/>
                                        <p:tgtEl>
                                          <p:spTgt spid="158872"/>
                                        </p:tgtEl>
                                        <p:attrNameLst>
                                          <p:attrName>fill.on</p:attrName>
                                        </p:attrNameLst>
                                      </p:cBhvr>
                                      <p:to>
                                        <p:strVal val="true"/>
                                      </p:to>
                                    </p:set>
                                  </p:childTnLst>
                                </p:cTn>
                              </p:par>
                              <p:par>
                                <p:cTn id="547" presetID="1" presetClass="emph" presetSubtype="2" fill="hold" nodeType="withEffect">
                                  <p:stCondLst>
                                    <p:cond delay="0"/>
                                  </p:stCondLst>
                                  <p:childTnLst>
                                    <p:animClr clrSpc="rgb" dir="cw">
                                      <p:cBhvr>
                                        <p:cTn id="548" dur="500" fill="hold"/>
                                        <p:tgtEl>
                                          <p:spTgt spid="158873"/>
                                        </p:tgtEl>
                                        <p:attrNameLst>
                                          <p:attrName>fillcolor</p:attrName>
                                        </p:attrNameLst>
                                      </p:cBhvr>
                                      <p:to>
                                        <a:schemeClr val="accent2"/>
                                      </p:to>
                                    </p:animClr>
                                    <p:set>
                                      <p:cBhvr>
                                        <p:cTn id="549" dur="500" fill="hold"/>
                                        <p:tgtEl>
                                          <p:spTgt spid="158873"/>
                                        </p:tgtEl>
                                        <p:attrNameLst>
                                          <p:attrName>fill.type</p:attrName>
                                        </p:attrNameLst>
                                      </p:cBhvr>
                                      <p:to>
                                        <p:strVal val="solid"/>
                                      </p:to>
                                    </p:set>
                                    <p:set>
                                      <p:cBhvr>
                                        <p:cTn id="550" dur="500" fill="hold"/>
                                        <p:tgtEl>
                                          <p:spTgt spid="158873"/>
                                        </p:tgtEl>
                                        <p:attrNameLst>
                                          <p:attrName>fill.on</p:attrName>
                                        </p:attrNameLst>
                                      </p:cBhvr>
                                      <p:to>
                                        <p:strVal val="true"/>
                                      </p:to>
                                    </p:set>
                                  </p:childTnLst>
                                </p:cTn>
                              </p:par>
                              <p:par>
                                <p:cTn id="551" presetID="1" presetClass="emph" presetSubtype="2" fill="hold" nodeType="withEffect">
                                  <p:stCondLst>
                                    <p:cond delay="0"/>
                                  </p:stCondLst>
                                  <p:childTnLst>
                                    <p:animClr clrSpc="rgb" dir="cw">
                                      <p:cBhvr>
                                        <p:cTn id="552" dur="500" fill="hold"/>
                                        <p:tgtEl>
                                          <p:spTgt spid="158874"/>
                                        </p:tgtEl>
                                        <p:attrNameLst>
                                          <p:attrName>fillcolor</p:attrName>
                                        </p:attrNameLst>
                                      </p:cBhvr>
                                      <p:to>
                                        <a:schemeClr val="accent2"/>
                                      </p:to>
                                    </p:animClr>
                                    <p:set>
                                      <p:cBhvr>
                                        <p:cTn id="553" dur="500" fill="hold"/>
                                        <p:tgtEl>
                                          <p:spTgt spid="158874"/>
                                        </p:tgtEl>
                                        <p:attrNameLst>
                                          <p:attrName>fill.type</p:attrName>
                                        </p:attrNameLst>
                                      </p:cBhvr>
                                      <p:to>
                                        <p:strVal val="solid"/>
                                      </p:to>
                                    </p:set>
                                    <p:set>
                                      <p:cBhvr>
                                        <p:cTn id="554" dur="500" fill="hold"/>
                                        <p:tgtEl>
                                          <p:spTgt spid="158874"/>
                                        </p:tgtEl>
                                        <p:attrNameLst>
                                          <p:attrName>fill.on</p:attrName>
                                        </p:attrNameLst>
                                      </p:cBhvr>
                                      <p:to>
                                        <p:strVal val="true"/>
                                      </p:to>
                                    </p:set>
                                  </p:childTnLst>
                                </p:cTn>
                              </p:par>
                              <p:par>
                                <p:cTn id="555" presetID="1" presetClass="emph" presetSubtype="2" fill="hold" nodeType="withEffect">
                                  <p:stCondLst>
                                    <p:cond delay="0"/>
                                  </p:stCondLst>
                                  <p:childTnLst>
                                    <p:animClr clrSpc="rgb" dir="cw">
                                      <p:cBhvr>
                                        <p:cTn id="556" dur="500" fill="hold"/>
                                        <p:tgtEl>
                                          <p:spTgt spid="158875"/>
                                        </p:tgtEl>
                                        <p:attrNameLst>
                                          <p:attrName>fillcolor</p:attrName>
                                        </p:attrNameLst>
                                      </p:cBhvr>
                                      <p:to>
                                        <a:schemeClr val="accent2"/>
                                      </p:to>
                                    </p:animClr>
                                    <p:set>
                                      <p:cBhvr>
                                        <p:cTn id="557" dur="500" fill="hold"/>
                                        <p:tgtEl>
                                          <p:spTgt spid="158875"/>
                                        </p:tgtEl>
                                        <p:attrNameLst>
                                          <p:attrName>fill.type</p:attrName>
                                        </p:attrNameLst>
                                      </p:cBhvr>
                                      <p:to>
                                        <p:strVal val="solid"/>
                                      </p:to>
                                    </p:set>
                                    <p:set>
                                      <p:cBhvr>
                                        <p:cTn id="558" dur="500" fill="hold"/>
                                        <p:tgtEl>
                                          <p:spTgt spid="158875"/>
                                        </p:tgtEl>
                                        <p:attrNameLst>
                                          <p:attrName>fill.on</p:attrName>
                                        </p:attrNameLst>
                                      </p:cBhvr>
                                      <p:to>
                                        <p:strVal val="true"/>
                                      </p:to>
                                    </p:set>
                                  </p:childTnLst>
                                </p:cTn>
                              </p:par>
                              <p:par>
                                <p:cTn id="559" presetID="1" presetClass="emph" presetSubtype="2" fill="hold" nodeType="withEffect">
                                  <p:stCondLst>
                                    <p:cond delay="0"/>
                                  </p:stCondLst>
                                  <p:childTnLst>
                                    <p:animClr clrSpc="rgb" dir="cw">
                                      <p:cBhvr>
                                        <p:cTn id="560" dur="500" fill="hold"/>
                                        <p:tgtEl>
                                          <p:spTgt spid="158876"/>
                                        </p:tgtEl>
                                        <p:attrNameLst>
                                          <p:attrName>fillcolor</p:attrName>
                                        </p:attrNameLst>
                                      </p:cBhvr>
                                      <p:to>
                                        <a:schemeClr val="accent2"/>
                                      </p:to>
                                    </p:animClr>
                                    <p:set>
                                      <p:cBhvr>
                                        <p:cTn id="561" dur="500" fill="hold"/>
                                        <p:tgtEl>
                                          <p:spTgt spid="158876"/>
                                        </p:tgtEl>
                                        <p:attrNameLst>
                                          <p:attrName>fill.type</p:attrName>
                                        </p:attrNameLst>
                                      </p:cBhvr>
                                      <p:to>
                                        <p:strVal val="solid"/>
                                      </p:to>
                                    </p:set>
                                    <p:set>
                                      <p:cBhvr>
                                        <p:cTn id="562" dur="500" fill="hold"/>
                                        <p:tgtEl>
                                          <p:spTgt spid="158876"/>
                                        </p:tgtEl>
                                        <p:attrNameLst>
                                          <p:attrName>fill.on</p:attrName>
                                        </p:attrNameLst>
                                      </p:cBhvr>
                                      <p:to>
                                        <p:strVal val="true"/>
                                      </p:to>
                                    </p:set>
                                  </p:childTnLst>
                                </p:cTn>
                              </p:par>
                              <p:par>
                                <p:cTn id="563" presetID="1" presetClass="emph" presetSubtype="2" fill="hold" nodeType="withEffect">
                                  <p:stCondLst>
                                    <p:cond delay="0"/>
                                  </p:stCondLst>
                                  <p:childTnLst>
                                    <p:animClr clrSpc="rgb" dir="cw">
                                      <p:cBhvr>
                                        <p:cTn id="564" dur="500" fill="hold"/>
                                        <p:tgtEl>
                                          <p:spTgt spid="158877"/>
                                        </p:tgtEl>
                                        <p:attrNameLst>
                                          <p:attrName>fillcolor</p:attrName>
                                        </p:attrNameLst>
                                      </p:cBhvr>
                                      <p:to>
                                        <a:schemeClr val="accent2"/>
                                      </p:to>
                                    </p:animClr>
                                    <p:set>
                                      <p:cBhvr>
                                        <p:cTn id="565" dur="500" fill="hold"/>
                                        <p:tgtEl>
                                          <p:spTgt spid="158877"/>
                                        </p:tgtEl>
                                        <p:attrNameLst>
                                          <p:attrName>fill.type</p:attrName>
                                        </p:attrNameLst>
                                      </p:cBhvr>
                                      <p:to>
                                        <p:strVal val="solid"/>
                                      </p:to>
                                    </p:set>
                                    <p:set>
                                      <p:cBhvr>
                                        <p:cTn id="566" dur="500" fill="hold"/>
                                        <p:tgtEl>
                                          <p:spTgt spid="158877"/>
                                        </p:tgtEl>
                                        <p:attrNameLst>
                                          <p:attrName>fill.on</p:attrName>
                                        </p:attrNameLst>
                                      </p:cBhvr>
                                      <p:to>
                                        <p:strVal val="true"/>
                                      </p:to>
                                    </p:set>
                                  </p:childTnLst>
                                </p:cTn>
                              </p:par>
                              <p:par>
                                <p:cTn id="567" presetID="1" presetClass="emph" presetSubtype="2" fill="hold" nodeType="withEffect">
                                  <p:stCondLst>
                                    <p:cond delay="0"/>
                                  </p:stCondLst>
                                  <p:childTnLst>
                                    <p:animClr clrSpc="rgb" dir="cw">
                                      <p:cBhvr>
                                        <p:cTn id="568" dur="500" fill="hold"/>
                                        <p:tgtEl>
                                          <p:spTgt spid="158878"/>
                                        </p:tgtEl>
                                        <p:attrNameLst>
                                          <p:attrName>fillcolor</p:attrName>
                                        </p:attrNameLst>
                                      </p:cBhvr>
                                      <p:to>
                                        <a:schemeClr val="accent2"/>
                                      </p:to>
                                    </p:animClr>
                                    <p:set>
                                      <p:cBhvr>
                                        <p:cTn id="569" dur="500" fill="hold"/>
                                        <p:tgtEl>
                                          <p:spTgt spid="158878"/>
                                        </p:tgtEl>
                                        <p:attrNameLst>
                                          <p:attrName>fill.type</p:attrName>
                                        </p:attrNameLst>
                                      </p:cBhvr>
                                      <p:to>
                                        <p:strVal val="solid"/>
                                      </p:to>
                                    </p:set>
                                    <p:set>
                                      <p:cBhvr>
                                        <p:cTn id="570" dur="500" fill="hold"/>
                                        <p:tgtEl>
                                          <p:spTgt spid="158878"/>
                                        </p:tgtEl>
                                        <p:attrNameLst>
                                          <p:attrName>fill.on</p:attrName>
                                        </p:attrNameLst>
                                      </p:cBhvr>
                                      <p:to>
                                        <p:strVal val="true"/>
                                      </p:to>
                                    </p:set>
                                  </p:childTnLst>
                                </p:cTn>
                              </p:par>
                              <p:par>
                                <p:cTn id="571" presetID="1" presetClass="emph" presetSubtype="2" fill="hold" nodeType="withEffect">
                                  <p:stCondLst>
                                    <p:cond delay="0"/>
                                  </p:stCondLst>
                                  <p:childTnLst>
                                    <p:animClr clrSpc="rgb" dir="cw">
                                      <p:cBhvr>
                                        <p:cTn id="572" dur="500" fill="hold"/>
                                        <p:tgtEl>
                                          <p:spTgt spid="158879"/>
                                        </p:tgtEl>
                                        <p:attrNameLst>
                                          <p:attrName>fillcolor</p:attrName>
                                        </p:attrNameLst>
                                      </p:cBhvr>
                                      <p:to>
                                        <a:schemeClr val="accent2"/>
                                      </p:to>
                                    </p:animClr>
                                    <p:set>
                                      <p:cBhvr>
                                        <p:cTn id="573" dur="500" fill="hold"/>
                                        <p:tgtEl>
                                          <p:spTgt spid="158879"/>
                                        </p:tgtEl>
                                        <p:attrNameLst>
                                          <p:attrName>fill.type</p:attrName>
                                        </p:attrNameLst>
                                      </p:cBhvr>
                                      <p:to>
                                        <p:strVal val="solid"/>
                                      </p:to>
                                    </p:set>
                                    <p:set>
                                      <p:cBhvr>
                                        <p:cTn id="574" dur="500" fill="hold"/>
                                        <p:tgtEl>
                                          <p:spTgt spid="158879"/>
                                        </p:tgtEl>
                                        <p:attrNameLst>
                                          <p:attrName>fill.on</p:attrName>
                                        </p:attrNameLst>
                                      </p:cBhvr>
                                      <p:to>
                                        <p:strVal val="true"/>
                                      </p:to>
                                    </p:set>
                                  </p:childTnLst>
                                </p:cTn>
                              </p:par>
                              <p:par>
                                <p:cTn id="575" presetID="1" presetClass="emph" presetSubtype="2" fill="hold" nodeType="withEffect">
                                  <p:stCondLst>
                                    <p:cond delay="0"/>
                                  </p:stCondLst>
                                  <p:childTnLst>
                                    <p:animClr clrSpc="rgb" dir="cw">
                                      <p:cBhvr>
                                        <p:cTn id="576" dur="500" fill="hold"/>
                                        <p:tgtEl>
                                          <p:spTgt spid="158880"/>
                                        </p:tgtEl>
                                        <p:attrNameLst>
                                          <p:attrName>fillcolor</p:attrName>
                                        </p:attrNameLst>
                                      </p:cBhvr>
                                      <p:to>
                                        <a:schemeClr val="accent2"/>
                                      </p:to>
                                    </p:animClr>
                                    <p:set>
                                      <p:cBhvr>
                                        <p:cTn id="577" dur="500" fill="hold"/>
                                        <p:tgtEl>
                                          <p:spTgt spid="158880"/>
                                        </p:tgtEl>
                                        <p:attrNameLst>
                                          <p:attrName>fill.type</p:attrName>
                                        </p:attrNameLst>
                                      </p:cBhvr>
                                      <p:to>
                                        <p:strVal val="solid"/>
                                      </p:to>
                                    </p:set>
                                    <p:set>
                                      <p:cBhvr>
                                        <p:cTn id="578" dur="500" fill="hold"/>
                                        <p:tgtEl>
                                          <p:spTgt spid="158880"/>
                                        </p:tgtEl>
                                        <p:attrNameLst>
                                          <p:attrName>fill.on</p:attrName>
                                        </p:attrNameLst>
                                      </p:cBhvr>
                                      <p:to>
                                        <p:strVal val="true"/>
                                      </p:to>
                                    </p:set>
                                  </p:childTnLst>
                                </p:cTn>
                              </p:par>
                              <p:par>
                                <p:cTn id="579" presetID="1" presetClass="emph" presetSubtype="2" fill="hold" nodeType="withEffect">
                                  <p:stCondLst>
                                    <p:cond delay="0"/>
                                  </p:stCondLst>
                                  <p:childTnLst>
                                    <p:animClr clrSpc="rgb" dir="cw">
                                      <p:cBhvr>
                                        <p:cTn id="580" dur="500" fill="hold"/>
                                        <p:tgtEl>
                                          <p:spTgt spid="158881"/>
                                        </p:tgtEl>
                                        <p:attrNameLst>
                                          <p:attrName>fillcolor</p:attrName>
                                        </p:attrNameLst>
                                      </p:cBhvr>
                                      <p:to>
                                        <a:schemeClr val="accent2"/>
                                      </p:to>
                                    </p:animClr>
                                    <p:set>
                                      <p:cBhvr>
                                        <p:cTn id="581" dur="500" fill="hold"/>
                                        <p:tgtEl>
                                          <p:spTgt spid="158881"/>
                                        </p:tgtEl>
                                        <p:attrNameLst>
                                          <p:attrName>fill.type</p:attrName>
                                        </p:attrNameLst>
                                      </p:cBhvr>
                                      <p:to>
                                        <p:strVal val="solid"/>
                                      </p:to>
                                    </p:set>
                                    <p:set>
                                      <p:cBhvr>
                                        <p:cTn id="582" dur="500" fill="hold"/>
                                        <p:tgtEl>
                                          <p:spTgt spid="158881"/>
                                        </p:tgtEl>
                                        <p:attrNameLst>
                                          <p:attrName>fill.on</p:attrName>
                                        </p:attrNameLst>
                                      </p:cBhvr>
                                      <p:to>
                                        <p:strVal val="true"/>
                                      </p:to>
                                    </p:set>
                                  </p:childTnLst>
                                </p:cTn>
                              </p:par>
                              <p:par>
                                <p:cTn id="583" presetID="1" presetClass="emph" presetSubtype="2" fill="hold" nodeType="withEffect">
                                  <p:stCondLst>
                                    <p:cond delay="0"/>
                                  </p:stCondLst>
                                  <p:childTnLst>
                                    <p:animClr clrSpc="rgb" dir="cw">
                                      <p:cBhvr>
                                        <p:cTn id="584" dur="500" fill="hold"/>
                                        <p:tgtEl>
                                          <p:spTgt spid="158882"/>
                                        </p:tgtEl>
                                        <p:attrNameLst>
                                          <p:attrName>fillcolor</p:attrName>
                                        </p:attrNameLst>
                                      </p:cBhvr>
                                      <p:to>
                                        <a:schemeClr val="accent2"/>
                                      </p:to>
                                    </p:animClr>
                                    <p:set>
                                      <p:cBhvr>
                                        <p:cTn id="585" dur="500" fill="hold"/>
                                        <p:tgtEl>
                                          <p:spTgt spid="158882"/>
                                        </p:tgtEl>
                                        <p:attrNameLst>
                                          <p:attrName>fill.type</p:attrName>
                                        </p:attrNameLst>
                                      </p:cBhvr>
                                      <p:to>
                                        <p:strVal val="solid"/>
                                      </p:to>
                                    </p:set>
                                    <p:set>
                                      <p:cBhvr>
                                        <p:cTn id="586" dur="500" fill="hold"/>
                                        <p:tgtEl>
                                          <p:spTgt spid="158882"/>
                                        </p:tgtEl>
                                        <p:attrNameLst>
                                          <p:attrName>fill.on</p:attrName>
                                        </p:attrNameLst>
                                      </p:cBhvr>
                                      <p:to>
                                        <p:strVal val="true"/>
                                      </p:to>
                                    </p:set>
                                  </p:childTnLst>
                                </p:cTn>
                              </p:par>
                              <p:par>
                                <p:cTn id="587" presetID="1" presetClass="emph" presetSubtype="2" fill="hold" nodeType="withEffect">
                                  <p:stCondLst>
                                    <p:cond delay="0"/>
                                  </p:stCondLst>
                                  <p:childTnLst>
                                    <p:animClr clrSpc="rgb" dir="cw">
                                      <p:cBhvr>
                                        <p:cTn id="588" dur="500" fill="hold"/>
                                        <p:tgtEl>
                                          <p:spTgt spid="158883"/>
                                        </p:tgtEl>
                                        <p:attrNameLst>
                                          <p:attrName>fillcolor</p:attrName>
                                        </p:attrNameLst>
                                      </p:cBhvr>
                                      <p:to>
                                        <a:schemeClr val="accent2"/>
                                      </p:to>
                                    </p:animClr>
                                    <p:set>
                                      <p:cBhvr>
                                        <p:cTn id="589" dur="500" fill="hold"/>
                                        <p:tgtEl>
                                          <p:spTgt spid="158883"/>
                                        </p:tgtEl>
                                        <p:attrNameLst>
                                          <p:attrName>fill.type</p:attrName>
                                        </p:attrNameLst>
                                      </p:cBhvr>
                                      <p:to>
                                        <p:strVal val="solid"/>
                                      </p:to>
                                    </p:set>
                                    <p:set>
                                      <p:cBhvr>
                                        <p:cTn id="590" dur="500" fill="hold"/>
                                        <p:tgtEl>
                                          <p:spTgt spid="158883"/>
                                        </p:tgtEl>
                                        <p:attrNameLst>
                                          <p:attrName>fill.on</p:attrName>
                                        </p:attrNameLst>
                                      </p:cBhvr>
                                      <p:to>
                                        <p:strVal val="true"/>
                                      </p:to>
                                    </p:set>
                                  </p:childTnLst>
                                </p:cTn>
                              </p:par>
                              <p:par>
                                <p:cTn id="591" presetID="1" presetClass="emph" presetSubtype="2" fill="hold" nodeType="withEffect">
                                  <p:stCondLst>
                                    <p:cond delay="0"/>
                                  </p:stCondLst>
                                  <p:childTnLst>
                                    <p:animClr clrSpc="rgb" dir="cw">
                                      <p:cBhvr>
                                        <p:cTn id="592" dur="500" fill="hold"/>
                                        <p:tgtEl>
                                          <p:spTgt spid="158884"/>
                                        </p:tgtEl>
                                        <p:attrNameLst>
                                          <p:attrName>fillcolor</p:attrName>
                                        </p:attrNameLst>
                                      </p:cBhvr>
                                      <p:to>
                                        <a:schemeClr val="accent2"/>
                                      </p:to>
                                    </p:animClr>
                                    <p:set>
                                      <p:cBhvr>
                                        <p:cTn id="593" dur="500" fill="hold"/>
                                        <p:tgtEl>
                                          <p:spTgt spid="158884"/>
                                        </p:tgtEl>
                                        <p:attrNameLst>
                                          <p:attrName>fill.type</p:attrName>
                                        </p:attrNameLst>
                                      </p:cBhvr>
                                      <p:to>
                                        <p:strVal val="solid"/>
                                      </p:to>
                                    </p:set>
                                    <p:set>
                                      <p:cBhvr>
                                        <p:cTn id="594" dur="500" fill="hold"/>
                                        <p:tgtEl>
                                          <p:spTgt spid="158884"/>
                                        </p:tgtEl>
                                        <p:attrNameLst>
                                          <p:attrName>fill.on</p:attrName>
                                        </p:attrNameLst>
                                      </p:cBhvr>
                                      <p:to>
                                        <p:strVal val="true"/>
                                      </p:to>
                                    </p:set>
                                  </p:childTnLst>
                                </p:cTn>
                              </p:par>
                              <p:par>
                                <p:cTn id="595" presetID="1" presetClass="emph" presetSubtype="2" fill="hold" nodeType="withEffect">
                                  <p:stCondLst>
                                    <p:cond delay="0"/>
                                  </p:stCondLst>
                                  <p:childTnLst>
                                    <p:animClr clrSpc="rgb" dir="cw">
                                      <p:cBhvr>
                                        <p:cTn id="596" dur="500" fill="hold"/>
                                        <p:tgtEl>
                                          <p:spTgt spid="158885"/>
                                        </p:tgtEl>
                                        <p:attrNameLst>
                                          <p:attrName>fillcolor</p:attrName>
                                        </p:attrNameLst>
                                      </p:cBhvr>
                                      <p:to>
                                        <a:schemeClr val="accent2"/>
                                      </p:to>
                                    </p:animClr>
                                    <p:set>
                                      <p:cBhvr>
                                        <p:cTn id="597" dur="500" fill="hold"/>
                                        <p:tgtEl>
                                          <p:spTgt spid="158885"/>
                                        </p:tgtEl>
                                        <p:attrNameLst>
                                          <p:attrName>fill.type</p:attrName>
                                        </p:attrNameLst>
                                      </p:cBhvr>
                                      <p:to>
                                        <p:strVal val="solid"/>
                                      </p:to>
                                    </p:set>
                                    <p:set>
                                      <p:cBhvr>
                                        <p:cTn id="598" dur="500" fill="hold"/>
                                        <p:tgtEl>
                                          <p:spTgt spid="158885"/>
                                        </p:tgtEl>
                                        <p:attrNameLst>
                                          <p:attrName>fill.on</p:attrName>
                                        </p:attrNameLst>
                                      </p:cBhvr>
                                      <p:to>
                                        <p:strVal val="true"/>
                                      </p:to>
                                    </p:set>
                                  </p:childTnLst>
                                </p:cTn>
                              </p:par>
                              <p:par>
                                <p:cTn id="599" presetID="1" presetClass="emph" presetSubtype="2" fill="hold" nodeType="withEffect">
                                  <p:stCondLst>
                                    <p:cond delay="0"/>
                                  </p:stCondLst>
                                  <p:childTnLst>
                                    <p:animClr clrSpc="rgb" dir="cw">
                                      <p:cBhvr>
                                        <p:cTn id="600" dur="500" fill="hold"/>
                                        <p:tgtEl>
                                          <p:spTgt spid="158886"/>
                                        </p:tgtEl>
                                        <p:attrNameLst>
                                          <p:attrName>fillcolor</p:attrName>
                                        </p:attrNameLst>
                                      </p:cBhvr>
                                      <p:to>
                                        <a:schemeClr val="accent2"/>
                                      </p:to>
                                    </p:animClr>
                                    <p:set>
                                      <p:cBhvr>
                                        <p:cTn id="601" dur="500" fill="hold"/>
                                        <p:tgtEl>
                                          <p:spTgt spid="158886"/>
                                        </p:tgtEl>
                                        <p:attrNameLst>
                                          <p:attrName>fill.type</p:attrName>
                                        </p:attrNameLst>
                                      </p:cBhvr>
                                      <p:to>
                                        <p:strVal val="solid"/>
                                      </p:to>
                                    </p:set>
                                    <p:set>
                                      <p:cBhvr>
                                        <p:cTn id="602" dur="500" fill="hold"/>
                                        <p:tgtEl>
                                          <p:spTgt spid="158886"/>
                                        </p:tgtEl>
                                        <p:attrNameLst>
                                          <p:attrName>fill.on</p:attrName>
                                        </p:attrNameLst>
                                      </p:cBhvr>
                                      <p:to>
                                        <p:strVal val="true"/>
                                      </p:to>
                                    </p:set>
                                  </p:childTnLst>
                                </p:cTn>
                              </p:par>
                              <p:par>
                                <p:cTn id="603" presetID="1" presetClass="emph" presetSubtype="2" fill="hold" nodeType="withEffect">
                                  <p:stCondLst>
                                    <p:cond delay="0"/>
                                  </p:stCondLst>
                                  <p:childTnLst>
                                    <p:animClr clrSpc="rgb" dir="cw">
                                      <p:cBhvr>
                                        <p:cTn id="604" dur="500" fill="hold"/>
                                        <p:tgtEl>
                                          <p:spTgt spid="158887"/>
                                        </p:tgtEl>
                                        <p:attrNameLst>
                                          <p:attrName>fillcolor</p:attrName>
                                        </p:attrNameLst>
                                      </p:cBhvr>
                                      <p:to>
                                        <a:schemeClr val="accent2"/>
                                      </p:to>
                                    </p:animClr>
                                    <p:set>
                                      <p:cBhvr>
                                        <p:cTn id="605" dur="500" fill="hold"/>
                                        <p:tgtEl>
                                          <p:spTgt spid="158887"/>
                                        </p:tgtEl>
                                        <p:attrNameLst>
                                          <p:attrName>fill.type</p:attrName>
                                        </p:attrNameLst>
                                      </p:cBhvr>
                                      <p:to>
                                        <p:strVal val="solid"/>
                                      </p:to>
                                    </p:set>
                                    <p:set>
                                      <p:cBhvr>
                                        <p:cTn id="606" dur="500" fill="hold"/>
                                        <p:tgtEl>
                                          <p:spTgt spid="158887"/>
                                        </p:tgtEl>
                                        <p:attrNameLst>
                                          <p:attrName>fill.on</p:attrName>
                                        </p:attrNameLst>
                                      </p:cBhvr>
                                      <p:to>
                                        <p:strVal val="true"/>
                                      </p:to>
                                    </p:set>
                                  </p:childTnLst>
                                </p:cTn>
                              </p:par>
                              <p:par>
                                <p:cTn id="607" presetID="1" presetClass="emph" presetSubtype="2" fill="hold" nodeType="withEffect">
                                  <p:stCondLst>
                                    <p:cond delay="0"/>
                                  </p:stCondLst>
                                  <p:childTnLst>
                                    <p:animClr clrSpc="rgb" dir="cw">
                                      <p:cBhvr>
                                        <p:cTn id="608" dur="500" fill="hold"/>
                                        <p:tgtEl>
                                          <p:spTgt spid="158888"/>
                                        </p:tgtEl>
                                        <p:attrNameLst>
                                          <p:attrName>fillcolor</p:attrName>
                                        </p:attrNameLst>
                                      </p:cBhvr>
                                      <p:to>
                                        <a:schemeClr val="accent2"/>
                                      </p:to>
                                    </p:animClr>
                                    <p:set>
                                      <p:cBhvr>
                                        <p:cTn id="609" dur="500" fill="hold"/>
                                        <p:tgtEl>
                                          <p:spTgt spid="158888"/>
                                        </p:tgtEl>
                                        <p:attrNameLst>
                                          <p:attrName>fill.type</p:attrName>
                                        </p:attrNameLst>
                                      </p:cBhvr>
                                      <p:to>
                                        <p:strVal val="solid"/>
                                      </p:to>
                                    </p:set>
                                    <p:set>
                                      <p:cBhvr>
                                        <p:cTn id="610" dur="500" fill="hold"/>
                                        <p:tgtEl>
                                          <p:spTgt spid="158888"/>
                                        </p:tgtEl>
                                        <p:attrNameLst>
                                          <p:attrName>fill.on</p:attrName>
                                        </p:attrNameLst>
                                      </p:cBhvr>
                                      <p:to>
                                        <p:strVal val="true"/>
                                      </p:to>
                                    </p:set>
                                  </p:childTnLst>
                                </p:cTn>
                              </p:par>
                            </p:childTnLst>
                          </p:cTn>
                        </p:par>
                      </p:childTnLst>
                    </p:cTn>
                  </p:par>
                  <p:par>
                    <p:cTn id="611" fill="hold">
                      <p:stCondLst>
                        <p:cond delay="indefinite"/>
                      </p:stCondLst>
                      <p:childTnLst>
                        <p:par>
                          <p:cTn id="612" fill="hold">
                            <p:stCondLst>
                              <p:cond delay="0"/>
                            </p:stCondLst>
                            <p:childTnLst>
                              <p:par>
                                <p:cTn id="613" presetID="23" presetClass="entr" presetSubtype="36" fill="hold" grpId="0" nodeType="clickEffect">
                                  <p:stCondLst>
                                    <p:cond delay="0"/>
                                  </p:stCondLst>
                                  <p:childTnLst>
                                    <p:set>
                                      <p:cBhvr>
                                        <p:cTn id="614" dur="1" fill="hold">
                                          <p:stCondLst>
                                            <p:cond delay="0"/>
                                          </p:stCondLst>
                                        </p:cTn>
                                        <p:tgtEl>
                                          <p:spTgt spid="171"/>
                                        </p:tgtEl>
                                        <p:attrNameLst>
                                          <p:attrName>style.visibility</p:attrName>
                                        </p:attrNameLst>
                                      </p:cBhvr>
                                      <p:to>
                                        <p:strVal val="visible"/>
                                      </p:to>
                                    </p:set>
                                    <p:anim calcmode="lin" valueType="num">
                                      <p:cBhvr>
                                        <p:cTn id="615" dur="1000" fill="hold"/>
                                        <p:tgtEl>
                                          <p:spTgt spid="171"/>
                                        </p:tgtEl>
                                        <p:attrNameLst>
                                          <p:attrName>ppt_w</p:attrName>
                                        </p:attrNameLst>
                                      </p:cBhvr>
                                      <p:tavLst>
                                        <p:tav tm="0">
                                          <p:val>
                                            <p:strVal val="(6*min(max(#ppt_w*#ppt_h,.3),1)-7.4)/-.7*#ppt_w"/>
                                          </p:val>
                                        </p:tav>
                                        <p:tav tm="100000">
                                          <p:val>
                                            <p:strVal val="#ppt_w"/>
                                          </p:val>
                                        </p:tav>
                                      </p:tavLst>
                                    </p:anim>
                                    <p:anim calcmode="lin" valueType="num">
                                      <p:cBhvr>
                                        <p:cTn id="616" dur="1000" fill="hold"/>
                                        <p:tgtEl>
                                          <p:spTgt spid="171"/>
                                        </p:tgtEl>
                                        <p:attrNameLst>
                                          <p:attrName>ppt_h</p:attrName>
                                        </p:attrNameLst>
                                      </p:cBhvr>
                                      <p:tavLst>
                                        <p:tav tm="0">
                                          <p:val>
                                            <p:strVal val="(6*min(max(#ppt_w*#ppt_h,.3),1)-7.4)/-.7*#ppt_h"/>
                                          </p:val>
                                        </p:tav>
                                        <p:tav tm="100000">
                                          <p:val>
                                            <p:strVal val="#ppt_h"/>
                                          </p:val>
                                        </p:tav>
                                      </p:tavLst>
                                    </p:anim>
                                    <p:anim calcmode="lin" valueType="num">
                                      <p:cBhvr>
                                        <p:cTn id="617" dur="1000" fill="hold"/>
                                        <p:tgtEl>
                                          <p:spTgt spid="171"/>
                                        </p:tgtEl>
                                        <p:attrNameLst>
                                          <p:attrName>ppt_x</p:attrName>
                                        </p:attrNameLst>
                                      </p:cBhvr>
                                      <p:tavLst>
                                        <p:tav tm="0">
                                          <p:val>
                                            <p:fltVal val="0.5"/>
                                          </p:val>
                                        </p:tav>
                                        <p:tav tm="100000">
                                          <p:val>
                                            <p:strVal val="#ppt_x"/>
                                          </p:val>
                                        </p:tav>
                                      </p:tavLst>
                                    </p:anim>
                                    <p:anim calcmode="lin" valueType="num">
                                      <p:cBhvr>
                                        <p:cTn id="618" dur="1000" fill="hold"/>
                                        <p:tgtEl>
                                          <p:spTgt spid="171"/>
                                        </p:tgtEl>
                                        <p:attrNameLst>
                                          <p:attrName>ppt_y</p:attrName>
                                        </p:attrNameLst>
                                      </p:cBhvr>
                                      <p:tavLst>
                                        <p:tav tm="0">
                                          <p:val>
                                            <p:strVal val="1+(6*min(max(#ppt_w*#ppt_h,.3),1)-7.4)/-.7*#ppt_h/2"/>
                                          </p:val>
                                        </p:tav>
                                        <p:tav tm="100000">
                                          <p:val>
                                            <p:strVal val="#ppt_y"/>
                                          </p:val>
                                        </p:tav>
                                      </p:tavLst>
                                    </p:anim>
                                  </p:childTnLst>
                                </p:cTn>
                              </p:par>
                            </p:childTnLst>
                          </p:cTn>
                        </p:par>
                      </p:childTnLst>
                    </p:cTn>
                  </p:par>
                  <p:par>
                    <p:cTn id="619" fill="hold">
                      <p:stCondLst>
                        <p:cond delay="indefinite"/>
                      </p:stCondLst>
                      <p:childTnLst>
                        <p:par>
                          <p:cTn id="620" fill="hold">
                            <p:stCondLst>
                              <p:cond delay="0"/>
                            </p:stCondLst>
                            <p:childTnLst>
                              <p:par>
                                <p:cTn id="621" presetID="23" presetClass="entr" presetSubtype="16" fill="hold" nodeType="clickEffect">
                                  <p:stCondLst>
                                    <p:cond delay="0"/>
                                  </p:stCondLst>
                                  <p:childTnLst>
                                    <p:set>
                                      <p:cBhvr>
                                        <p:cTn id="622" dur="1" fill="hold">
                                          <p:stCondLst>
                                            <p:cond delay="0"/>
                                          </p:stCondLst>
                                        </p:cTn>
                                        <p:tgtEl>
                                          <p:spTgt spid="170"/>
                                        </p:tgtEl>
                                        <p:attrNameLst>
                                          <p:attrName>style.visibility</p:attrName>
                                        </p:attrNameLst>
                                      </p:cBhvr>
                                      <p:to>
                                        <p:strVal val="visible"/>
                                      </p:to>
                                    </p:set>
                                    <p:anim calcmode="lin" valueType="num">
                                      <p:cBhvr>
                                        <p:cTn id="623" dur="500" fill="hold"/>
                                        <p:tgtEl>
                                          <p:spTgt spid="170"/>
                                        </p:tgtEl>
                                        <p:attrNameLst>
                                          <p:attrName>ppt_w</p:attrName>
                                        </p:attrNameLst>
                                      </p:cBhvr>
                                      <p:tavLst>
                                        <p:tav tm="0">
                                          <p:val>
                                            <p:fltVal val="0"/>
                                          </p:val>
                                        </p:tav>
                                        <p:tav tm="100000">
                                          <p:val>
                                            <p:strVal val="#ppt_w"/>
                                          </p:val>
                                        </p:tav>
                                      </p:tavLst>
                                    </p:anim>
                                    <p:anim calcmode="lin" valueType="num">
                                      <p:cBhvr>
                                        <p:cTn id="624" dur="500" fill="hold"/>
                                        <p:tgtEl>
                                          <p:spTgt spid="1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5" grpId="0" animBg="1"/>
      <p:bldP spid="158726" grpId="0" animBg="1"/>
      <p:bldP spid="158728" grpId="0" animBg="1"/>
      <p:bldP spid="17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p:txBody>
          <a:bodyPr/>
          <a:lstStyle/>
          <a:p>
            <a:r>
              <a:rPr lang="en-IE" noProof="0" dirty="0" smtClean="0"/>
              <a:t>Objectives</a:t>
            </a:r>
          </a:p>
        </p:txBody>
      </p:sp>
      <p:sp>
        <p:nvSpPr>
          <p:cNvPr id="5123" name="Rectangle 7"/>
          <p:cNvSpPr>
            <a:spLocks noGrp="1" noChangeArrowheads="1"/>
          </p:cNvSpPr>
          <p:nvPr>
            <p:ph idx="1"/>
          </p:nvPr>
        </p:nvSpPr>
        <p:spPr/>
        <p:txBody>
          <a:bodyPr/>
          <a:lstStyle/>
          <a:p>
            <a:r>
              <a:rPr lang="en-IE" noProof="0" dirty="0" smtClean="0"/>
              <a:t>Solve common business and IT scenarios</a:t>
            </a:r>
          </a:p>
          <a:p>
            <a:r>
              <a:rPr lang="en-IE" noProof="0" dirty="0" smtClean="0"/>
              <a:t>Understand how to use BIDS</a:t>
            </a:r>
          </a:p>
          <a:p>
            <a:pPr lvl="1"/>
            <a:r>
              <a:rPr lang="en-IE" noProof="0" dirty="0" smtClean="0"/>
              <a:t>See it in action (about 70% afternoon for demos)</a:t>
            </a:r>
          </a:p>
          <a:p>
            <a:r>
              <a:rPr lang="en-IE" noProof="0" dirty="0" smtClean="0"/>
              <a:t>Solve DM problems by choosing and parametrising correct DM algorithms</a:t>
            </a:r>
          </a:p>
        </p:txBody>
      </p:sp>
      <p:sp>
        <p:nvSpPr>
          <p:cNvPr id="4" name="TextBox 3"/>
          <p:cNvSpPr txBox="1">
            <a:spLocks noChangeArrowheads="1"/>
          </p:cNvSpPr>
          <p:nvPr/>
        </p:nvSpPr>
        <p:spPr bwMode="auto">
          <a:xfrm>
            <a:off x="357158" y="5125722"/>
            <a:ext cx="6215106" cy="1446550"/>
          </a:xfrm>
          <a:prstGeom prst="rect">
            <a:avLst/>
          </a:prstGeom>
          <a:noFill/>
          <a:ln w="9525">
            <a:noFill/>
            <a:miter lim="800000"/>
            <a:headEnd/>
            <a:tailEnd/>
          </a:ln>
        </p:spPr>
        <p:txBody>
          <a:bodyPr wrap="square">
            <a:spAutoFit/>
          </a:bodyPr>
          <a:lstStyle/>
          <a:p>
            <a:pPr algn="just"/>
            <a:r>
              <a:rPr lang="en-US" sz="800" b="0" dirty="0" smtClean="0">
                <a:solidFill>
                  <a:schemeClr val="tx1">
                    <a:lumMod val="65000"/>
                    <a:lumOff val="35000"/>
                  </a:schemeClr>
                </a:solidFill>
              </a:rPr>
              <a:t>The information herein is for informational purposes only and represents the opinions and views of Project Botticelli and/or Rafal Lukawiecki. The material presented is not certain and may vary based on several factors. Microsoft makes no warranties, express, implied or statutory, as to the information in this presentation.</a:t>
            </a:r>
          </a:p>
          <a:p>
            <a:pPr algn="just"/>
            <a:endParaRPr lang="en-US" sz="800" b="0" dirty="0" smtClean="0">
              <a:solidFill>
                <a:schemeClr val="tx1">
                  <a:lumMod val="65000"/>
                  <a:lumOff val="35000"/>
                </a:schemeClr>
              </a:solidFill>
            </a:endParaRPr>
          </a:p>
          <a:p>
            <a:pPr algn="just"/>
            <a:r>
              <a:rPr lang="en-US" sz="800" b="0" dirty="0" smtClean="0">
                <a:solidFill>
                  <a:schemeClr val="tx1">
                    <a:lumMod val="65000"/>
                    <a:lumOff val="35000"/>
                  </a:schemeClr>
                </a:solidFill>
              </a:rPr>
              <a:t>© </a:t>
            </a:r>
            <a:r>
              <a:rPr lang="en-US" sz="800" b="0" dirty="0">
                <a:solidFill>
                  <a:schemeClr val="tx1">
                    <a:lumMod val="65000"/>
                    <a:lumOff val="35000"/>
                  </a:schemeClr>
                </a:solidFill>
              </a:rPr>
              <a:t>2007 Project Botticelli </a:t>
            </a:r>
            <a:r>
              <a:rPr lang="en-US" sz="800" b="0" dirty="0" smtClean="0">
                <a:solidFill>
                  <a:schemeClr val="tx1">
                    <a:lumMod val="65000"/>
                    <a:lumOff val="35000"/>
                  </a:schemeClr>
                </a:solidFill>
              </a:rPr>
              <a:t>Ltd &amp; Microsoft Corp. Some slides contain quotations from copyrighted materials by other authors, as individually attributed. All </a:t>
            </a:r>
            <a:r>
              <a:rPr lang="en-US" sz="800" b="0" dirty="0">
                <a:solidFill>
                  <a:schemeClr val="tx1">
                    <a:lumMod val="65000"/>
                    <a:lumOff val="35000"/>
                  </a:schemeClr>
                </a:solidFill>
              </a:rPr>
              <a:t>rights reserved. Microsoft, Windows, Windows Vista and other product names are or may be registered trademarks and/or trademarks in the U.S. and/or other countries. The information herein is for informational purposes only and represents the current view of Project Botticelli Ltd as of the date of this presentation.  Because Project Botticelli &amp; Microsoft must respond to changing market conditions, it should not be interpreted to be a commitment on the part of Microsoft, and Microsoft and Project Botticelli cannot guarantee the accuracy of any information provided after the date of this </a:t>
            </a:r>
            <a:r>
              <a:rPr lang="en-US" sz="800" b="0" dirty="0" smtClean="0">
                <a:solidFill>
                  <a:schemeClr val="tx1">
                    <a:lumMod val="65000"/>
                    <a:lumOff val="35000"/>
                  </a:schemeClr>
                </a:solidFill>
              </a:rPr>
              <a:t>presentation. Project Botticelli makes no warranties, express, implied or statutory, as to the information in this presentation. E&amp;OE</a:t>
            </a:r>
            <a:r>
              <a:rPr lang="en-US" sz="800" b="0" dirty="0">
                <a:solidFill>
                  <a:schemeClr val="tx1">
                    <a:lumMod val="65000"/>
                    <a:lumOff val="35000"/>
                  </a:schemeClr>
                </a:solidFill>
              </a:rPr>
              <a:t>.</a:t>
            </a:r>
          </a:p>
        </p:txBody>
      </p:sp>
      <p:pic>
        <p:nvPicPr>
          <p:cNvPr id="6" name="Picture 8" descr="probwht-jpg.jpg"/>
          <p:cNvPicPr>
            <a:picLocks noChangeAspect="1"/>
          </p:cNvPicPr>
          <p:nvPr/>
        </p:nvPicPr>
        <p:blipFill>
          <a:blip r:embed="rId3"/>
          <a:srcRect/>
          <a:stretch>
            <a:fillRect/>
          </a:stretch>
        </p:blipFill>
        <p:spPr bwMode="auto">
          <a:xfrm>
            <a:off x="7143768" y="5474866"/>
            <a:ext cx="1285884" cy="650988"/>
          </a:xfrm>
          <a:prstGeom prst="rect">
            <a:avLst/>
          </a:prstGeom>
          <a:noFill/>
          <a:ln w="9525">
            <a:noFill/>
            <a:miter lim="800000"/>
            <a:headEnd/>
            <a:tailEnd/>
          </a:ln>
        </p:spPr>
      </p:pic>
      <p:sp>
        <p:nvSpPr>
          <p:cNvPr id="7" name="Text Box 5"/>
          <p:cNvSpPr txBox="1">
            <a:spLocks noChangeArrowheads="1"/>
          </p:cNvSpPr>
          <p:nvPr/>
        </p:nvSpPr>
        <p:spPr bwMode="auto">
          <a:xfrm>
            <a:off x="357158" y="4000504"/>
            <a:ext cx="8309764" cy="954107"/>
          </a:xfrm>
          <a:prstGeom prst="rect">
            <a:avLst/>
          </a:prstGeom>
          <a:noFill/>
          <a:ln w="9525">
            <a:noFill/>
            <a:miter lim="800000"/>
            <a:headEnd/>
            <a:tailEnd/>
          </a:ln>
        </p:spPr>
        <p:txBody>
          <a:bodyPr wrap="square">
            <a:spAutoFit/>
          </a:bodyPr>
          <a:lstStyle/>
          <a:p>
            <a:r>
              <a:rPr lang="en-US" sz="1400" dirty="0" smtClean="0">
                <a:solidFill>
                  <a:schemeClr val="bg1">
                    <a:lumMod val="50000"/>
                  </a:schemeClr>
                </a:solidFill>
              </a:rPr>
              <a:t>This seminar is partly based on “Data Mining” book by ZhaoHui Tang and Jamie MacLennan, and also on Jamie’s presentations. Thank you to Jamie and to Donald Farmer for helping me in preparing this session. Thank you to Roni Karassik for a slide. Thank you to Mike Tsalidis, Olga Londer, and Marin Bezic for all the support. Thank you to </a:t>
            </a:r>
            <a:r>
              <a:rPr lang="en-US" sz="1400" dirty="0" smtClean="0">
                <a:solidFill>
                  <a:schemeClr val="bg1">
                    <a:lumMod val="75000"/>
                  </a:schemeClr>
                </a:solidFill>
              </a:rPr>
              <a:t>Maciej Pilecki </a:t>
            </a:r>
            <a:r>
              <a:rPr lang="en-US" sz="1400" dirty="0" smtClean="0">
                <a:solidFill>
                  <a:schemeClr val="bg1">
                    <a:lumMod val="50000"/>
                  </a:schemeClr>
                </a:solidFill>
              </a:rPr>
              <a:t>for assistance with demos.</a:t>
            </a:r>
            <a:endParaRPr lang="en-GB" sz="1400" dirty="0">
              <a:solidFill>
                <a:schemeClr val="bg1">
                  <a:lumMod val="50000"/>
                </a:schemeClr>
              </a:solidFill>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r>
              <a:rPr lang="en-IE" noProof="0" dirty="0" smtClean="0"/>
              <a:t>Clustering Parameters</a:t>
            </a:r>
            <a:endParaRPr lang="en-IE" noProof="0" dirty="0"/>
          </a:p>
        </p:txBody>
      </p:sp>
      <p:sp>
        <p:nvSpPr>
          <p:cNvPr id="182275" name="Rectangle 3"/>
          <p:cNvSpPr>
            <a:spLocks noGrp="1" noChangeArrowheads="1"/>
          </p:cNvSpPr>
          <p:nvPr>
            <p:ph type="body" idx="1"/>
          </p:nvPr>
        </p:nvSpPr>
        <p:spPr/>
        <p:txBody>
          <a:bodyPr/>
          <a:lstStyle/>
          <a:p>
            <a:r>
              <a:rPr lang="en-IE" noProof="0" dirty="0" smtClean="0"/>
              <a:t>CLUSTER_COUNT</a:t>
            </a:r>
          </a:p>
          <a:p>
            <a:r>
              <a:rPr lang="en-IE" noProof="0" dirty="0" smtClean="0"/>
              <a:t>CLUSTER_SEED</a:t>
            </a:r>
          </a:p>
          <a:p>
            <a:r>
              <a:rPr lang="en-IE" noProof="0" dirty="0" smtClean="0"/>
              <a:t>CLUSTERING_METHOD</a:t>
            </a:r>
          </a:p>
          <a:p>
            <a:r>
              <a:rPr lang="en-IE" noProof="0" dirty="0" smtClean="0"/>
              <a:t>MAXIMUM_INPUT_ATTRIBUTES</a:t>
            </a:r>
          </a:p>
          <a:p>
            <a:r>
              <a:rPr lang="en-IE" noProof="0" dirty="0" smtClean="0"/>
              <a:t>MAXIMUM_STATES</a:t>
            </a:r>
          </a:p>
          <a:p>
            <a:r>
              <a:rPr lang="en-IE" noProof="0" dirty="0" smtClean="0"/>
              <a:t>MINIMUM_SUPPORT</a:t>
            </a:r>
          </a:p>
          <a:p>
            <a:r>
              <a:rPr lang="en-IE" noProof="0" dirty="0" smtClean="0"/>
              <a:t>MODELLING_CARDINALITY</a:t>
            </a:r>
          </a:p>
          <a:p>
            <a:r>
              <a:rPr lang="en-IE" noProof="0" dirty="0" smtClean="0"/>
              <a:t>SAMPLE_SIZE</a:t>
            </a:r>
          </a:p>
          <a:p>
            <a:r>
              <a:rPr lang="en-IE" noProof="0" dirty="0" smtClean="0"/>
              <a:t>STOPPING_TOLERANCE</a:t>
            </a:r>
            <a:endParaRPr lang="en-IE" noProof="0"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IE" noProof="0" dirty="0" smtClean="0"/>
              <a:t>Neural Network</a:t>
            </a:r>
            <a:endParaRPr lang="en-IE" noProof="0" dirty="0"/>
          </a:p>
        </p:txBody>
      </p:sp>
      <p:sp>
        <p:nvSpPr>
          <p:cNvPr id="102403" name="Rectangle 3"/>
          <p:cNvSpPr>
            <a:spLocks noGrp="1" noChangeArrowheads="1"/>
          </p:cNvSpPr>
          <p:nvPr>
            <p:ph sz="half" idx="1"/>
          </p:nvPr>
        </p:nvSpPr>
        <p:spPr>
          <a:xfrm>
            <a:off x="539751" y="1857364"/>
            <a:ext cx="3389308" cy="4268799"/>
          </a:xfrm>
        </p:spPr>
        <p:txBody>
          <a:bodyPr/>
          <a:lstStyle/>
          <a:p>
            <a:r>
              <a:rPr lang="en-IE" sz="2400" noProof="0" dirty="0" smtClean="0"/>
              <a:t>Applied to</a:t>
            </a:r>
          </a:p>
          <a:p>
            <a:pPr lvl="1"/>
            <a:r>
              <a:rPr lang="en-IE" sz="2000" noProof="0" dirty="0" smtClean="0">
                <a:solidFill>
                  <a:schemeClr val="accent4"/>
                </a:solidFill>
              </a:rPr>
              <a:t>Classification</a:t>
            </a:r>
          </a:p>
          <a:p>
            <a:pPr lvl="1"/>
            <a:r>
              <a:rPr lang="en-IE" sz="2000" noProof="0" dirty="0" smtClean="0">
                <a:solidFill>
                  <a:schemeClr val="accent4"/>
                </a:solidFill>
              </a:rPr>
              <a:t>Regression</a:t>
            </a:r>
          </a:p>
          <a:p>
            <a:r>
              <a:rPr lang="en-IE" sz="2400" noProof="0" dirty="0" smtClean="0"/>
              <a:t>Great for finding complicated relationship among attributes</a:t>
            </a:r>
          </a:p>
          <a:p>
            <a:pPr lvl="1"/>
            <a:r>
              <a:rPr lang="en-IE" sz="2000" noProof="0" dirty="0" smtClean="0"/>
              <a:t>Difficult to interpret results</a:t>
            </a:r>
          </a:p>
          <a:p>
            <a:r>
              <a:rPr lang="en-IE" sz="2400" noProof="0" dirty="0" smtClean="0"/>
              <a:t>Gradient Descent method</a:t>
            </a:r>
          </a:p>
          <a:p>
            <a:endParaRPr lang="en-IE" sz="2400" noProof="0" dirty="0"/>
          </a:p>
        </p:txBody>
      </p:sp>
      <p:sp>
        <p:nvSpPr>
          <p:cNvPr id="102404" name="Oval 4"/>
          <p:cNvSpPr>
            <a:spLocks noChangeArrowheads="1"/>
          </p:cNvSpPr>
          <p:nvPr/>
        </p:nvSpPr>
        <p:spPr bwMode="auto">
          <a:xfrm>
            <a:off x="6400800" y="2438400"/>
            <a:ext cx="520700" cy="520700"/>
          </a:xfrm>
          <a:prstGeom prst="ellipse">
            <a:avLst/>
          </a:prstGeom>
          <a:solidFill>
            <a:schemeClr val="hlink"/>
          </a:solidFill>
          <a:ln w="12700">
            <a:solidFill>
              <a:schemeClr val="tx1"/>
            </a:solidFill>
            <a:round/>
            <a:headEnd/>
            <a:tailEnd/>
          </a:ln>
          <a:effectLst/>
        </p:spPr>
        <p:txBody>
          <a:bodyPr wrap="none" anchor="ctr"/>
          <a:lstStyle/>
          <a:p>
            <a:endParaRPr lang="en-IE" dirty="0">
              <a:solidFill>
                <a:schemeClr val="accent4"/>
              </a:solidFill>
            </a:endParaRPr>
          </a:p>
        </p:txBody>
      </p:sp>
      <p:sp>
        <p:nvSpPr>
          <p:cNvPr id="102405" name="Oval 5"/>
          <p:cNvSpPr>
            <a:spLocks noChangeArrowheads="1"/>
          </p:cNvSpPr>
          <p:nvPr/>
        </p:nvSpPr>
        <p:spPr bwMode="auto">
          <a:xfrm>
            <a:off x="5486400" y="3429000"/>
            <a:ext cx="520700" cy="520700"/>
          </a:xfrm>
          <a:prstGeom prst="ellipse">
            <a:avLst/>
          </a:prstGeom>
          <a:solidFill>
            <a:schemeClr val="hlink"/>
          </a:solidFill>
          <a:ln w="12700">
            <a:solidFill>
              <a:schemeClr val="tx1"/>
            </a:solidFill>
            <a:round/>
            <a:headEnd/>
            <a:tailEnd/>
          </a:ln>
          <a:effectLst/>
        </p:spPr>
        <p:txBody>
          <a:bodyPr wrap="none" anchor="ctr"/>
          <a:lstStyle/>
          <a:p>
            <a:endParaRPr lang="en-IE" dirty="0">
              <a:solidFill>
                <a:schemeClr val="accent4"/>
              </a:solidFill>
            </a:endParaRPr>
          </a:p>
        </p:txBody>
      </p:sp>
      <p:sp>
        <p:nvSpPr>
          <p:cNvPr id="102406" name="Oval 6"/>
          <p:cNvSpPr>
            <a:spLocks noChangeArrowheads="1"/>
          </p:cNvSpPr>
          <p:nvPr/>
        </p:nvSpPr>
        <p:spPr bwMode="auto">
          <a:xfrm>
            <a:off x="6400800" y="3429000"/>
            <a:ext cx="520700" cy="520700"/>
          </a:xfrm>
          <a:prstGeom prst="ellipse">
            <a:avLst/>
          </a:prstGeom>
          <a:solidFill>
            <a:schemeClr val="hlink"/>
          </a:solidFill>
          <a:ln w="12700">
            <a:solidFill>
              <a:schemeClr val="tx1"/>
            </a:solidFill>
            <a:round/>
            <a:headEnd/>
            <a:tailEnd/>
          </a:ln>
          <a:effectLst/>
        </p:spPr>
        <p:txBody>
          <a:bodyPr wrap="none" anchor="ctr"/>
          <a:lstStyle/>
          <a:p>
            <a:endParaRPr lang="en-IE" dirty="0">
              <a:solidFill>
                <a:schemeClr val="accent4"/>
              </a:solidFill>
            </a:endParaRPr>
          </a:p>
        </p:txBody>
      </p:sp>
      <p:sp>
        <p:nvSpPr>
          <p:cNvPr id="102407" name="Oval 7"/>
          <p:cNvSpPr>
            <a:spLocks noChangeArrowheads="1"/>
          </p:cNvSpPr>
          <p:nvPr/>
        </p:nvSpPr>
        <p:spPr bwMode="auto">
          <a:xfrm>
            <a:off x="7239000" y="3429000"/>
            <a:ext cx="520700" cy="520700"/>
          </a:xfrm>
          <a:prstGeom prst="ellipse">
            <a:avLst/>
          </a:prstGeom>
          <a:solidFill>
            <a:schemeClr val="hlink"/>
          </a:solidFill>
          <a:ln w="12700">
            <a:solidFill>
              <a:schemeClr val="tx1"/>
            </a:solidFill>
            <a:round/>
            <a:headEnd/>
            <a:tailEnd/>
          </a:ln>
          <a:effectLst/>
        </p:spPr>
        <p:txBody>
          <a:bodyPr wrap="none" anchor="ctr"/>
          <a:lstStyle/>
          <a:p>
            <a:endParaRPr lang="en-IE" dirty="0">
              <a:solidFill>
                <a:schemeClr val="accent4"/>
              </a:solidFill>
            </a:endParaRPr>
          </a:p>
        </p:txBody>
      </p:sp>
      <p:sp>
        <p:nvSpPr>
          <p:cNvPr id="102408" name="Oval 8"/>
          <p:cNvSpPr>
            <a:spLocks noChangeArrowheads="1"/>
          </p:cNvSpPr>
          <p:nvPr/>
        </p:nvSpPr>
        <p:spPr bwMode="auto">
          <a:xfrm>
            <a:off x="4953000" y="4419600"/>
            <a:ext cx="520700" cy="520700"/>
          </a:xfrm>
          <a:prstGeom prst="ellipse">
            <a:avLst/>
          </a:prstGeom>
          <a:solidFill>
            <a:schemeClr val="hlink"/>
          </a:solidFill>
          <a:ln w="12700">
            <a:solidFill>
              <a:schemeClr val="tx1"/>
            </a:solidFill>
            <a:round/>
            <a:headEnd/>
            <a:tailEnd/>
          </a:ln>
          <a:effectLst/>
        </p:spPr>
        <p:txBody>
          <a:bodyPr wrap="none" anchor="ctr"/>
          <a:lstStyle/>
          <a:p>
            <a:endParaRPr lang="en-IE" dirty="0">
              <a:solidFill>
                <a:schemeClr val="accent4"/>
              </a:solidFill>
            </a:endParaRPr>
          </a:p>
        </p:txBody>
      </p:sp>
      <p:sp>
        <p:nvSpPr>
          <p:cNvPr id="102409" name="Oval 9"/>
          <p:cNvSpPr>
            <a:spLocks noChangeArrowheads="1"/>
          </p:cNvSpPr>
          <p:nvPr/>
        </p:nvSpPr>
        <p:spPr bwMode="auto">
          <a:xfrm>
            <a:off x="5943600" y="4419600"/>
            <a:ext cx="520700" cy="520700"/>
          </a:xfrm>
          <a:prstGeom prst="ellipse">
            <a:avLst/>
          </a:prstGeom>
          <a:solidFill>
            <a:schemeClr val="hlink"/>
          </a:solidFill>
          <a:ln w="12700">
            <a:solidFill>
              <a:schemeClr val="tx1"/>
            </a:solidFill>
            <a:round/>
            <a:headEnd/>
            <a:tailEnd/>
          </a:ln>
          <a:effectLst/>
        </p:spPr>
        <p:txBody>
          <a:bodyPr wrap="none" anchor="ctr"/>
          <a:lstStyle/>
          <a:p>
            <a:endParaRPr lang="en-IE" dirty="0">
              <a:solidFill>
                <a:schemeClr val="accent4"/>
              </a:solidFill>
            </a:endParaRPr>
          </a:p>
        </p:txBody>
      </p:sp>
      <p:sp>
        <p:nvSpPr>
          <p:cNvPr id="102410" name="Oval 10"/>
          <p:cNvSpPr>
            <a:spLocks noChangeArrowheads="1"/>
          </p:cNvSpPr>
          <p:nvPr/>
        </p:nvSpPr>
        <p:spPr bwMode="auto">
          <a:xfrm>
            <a:off x="6858000" y="4419600"/>
            <a:ext cx="520700" cy="520700"/>
          </a:xfrm>
          <a:prstGeom prst="ellipse">
            <a:avLst/>
          </a:prstGeom>
          <a:solidFill>
            <a:schemeClr val="hlink"/>
          </a:solidFill>
          <a:ln w="12700">
            <a:solidFill>
              <a:schemeClr val="tx1"/>
            </a:solidFill>
            <a:round/>
            <a:headEnd/>
            <a:tailEnd/>
          </a:ln>
          <a:effectLst/>
        </p:spPr>
        <p:txBody>
          <a:bodyPr wrap="none" anchor="ctr"/>
          <a:lstStyle/>
          <a:p>
            <a:endParaRPr lang="en-IE" dirty="0">
              <a:solidFill>
                <a:schemeClr val="accent4"/>
              </a:solidFill>
            </a:endParaRPr>
          </a:p>
        </p:txBody>
      </p:sp>
      <p:sp>
        <p:nvSpPr>
          <p:cNvPr id="102411" name="Oval 11"/>
          <p:cNvSpPr>
            <a:spLocks noChangeArrowheads="1"/>
          </p:cNvSpPr>
          <p:nvPr/>
        </p:nvSpPr>
        <p:spPr bwMode="auto">
          <a:xfrm>
            <a:off x="7770813" y="4419600"/>
            <a:ext cx="520700" cy="520700"/>
          </a:xfrm>
          <a:prstGeom prst="ellipse">
            <a:avLst/>
          </a:prstGeom>
          <a:solidFill>
            <a:schemeClr val="hlink"/>
          </a:solidFill>
          <a:ln w="12700">
            <a:solidFill>
              <a:schemeClr val="tx1"/>
            </a:solidFill>
            <a:round/>
            <a:headEnd/>
            <a:tailEnd/>
          </a:ln>
          <a:effectLst/>
        </p:spPr>
        <p:txBody>
          <a:bodyPr wrap="none" anchor="ctr"/>
          <a:lstStyle/>
          <a:p>
            <a:endParaRPr lang="en-IE" dirty="0">
              <a:solidFill>
                <a:schemeClr val="accent4"/>
              </a:solidFill>
            </a:endParaRPr>
          </a:p>
        </p:txBody>
      </p:sp>
      <p:sp>
        <p:nvSpPr>
          <p:cNvPr id="102412" name="Line 12"/>
          <p:cNvSpPr>
            <a:spLocks noChangeShapeType="1"/>
          </p:cNvSpPr>
          <p:nvPr/>
        </p:nvSpPr>
        <p:spPr bwMode="auto">
          <a:xfrm flipV="1">
            <a:off x="5251450" y="3879850"/>
            <a:ext cx="381000" cy="53340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13" name="Line 13"/>
          <p:cNvSpPr>
            <a:spLocks noChangeShapeType="1"/>
          </p:cNvSpPr>
          <p:nvPr/>
        </p:nvSpPr>
        <p:spPr bwMode="auto">
          <a:xfrm flipV="1">
            <a:off x="5937250" y="2889250"/>
            <a:ext cx="533400" cy="60960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14" name="Line 14"/>
          <p:cNvSpPr>
            <a:spLocks noChangeShapeType="1"/>
          </p:cNvSpPr>
          <p:nvPr/>
        </p:nvSpPr>
        <p:spPr bwMode="auto">
          <a:xfrm flipH="1" flipV="1">
            <a:off x="5861050" y="3956050"/>
            <a:ext cx="304800" cy="45720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15" name="Line 15"/>
          <p:cNvSpPr>
            <a:spLocks noChangeShapeType="1"/>
          </p:cNvSpPr>
          <p:nvPr/>
        </p:nvSpPr>
        <p:spPr bwMode="auto">
          <a:xfrm flipH="1" flipV="1">
            <a:off x="6858016" y="2857496"/>
            <a:ext cx="571504" cy="71438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16" name="Line 16"/>
          <p:cNvSpPr>
            <a:spLocks noChangeShapeType="1"/>
          </p:cNvSpPr>
          <p:nvPr/>
        </p:nvSpPr>
        <p:spPr bwMode="auto">
          <a:xfrm flipH="1" flipV="1">
            <a:off x="7689850" y="3879850"/>
            <a:ext cx="304800" cy="53340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17" name="Line 17"/>
          <p:cNvSpPr>
            <a:spLocks noChangeShapeType="1"/>
          </p:cNvSpPr>
          <p:nvPr/>
        </p:nvSpPr>
        <p:spPr bwMode="auto">
          <a:xfrm flipH="1" flipV="1">
            <a:off x="6775450" y="3956050"/>
            <a:ext cx="304800" cy="45720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18" name="Line 18"/>
          <p:cNvSpPr>
            <a:spLocks noChangeShapeType="1"/>
          </p:cNvSpPr>
          <p:nvPr/>
        </p:nvSpPr>
        <p:spPr bwMode="auto">
          <a:xfrm flipH="1" flipV="1">
            <a:off x="5937250" y="3803650"/>
            <a:ext cx="990600" cy="68580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19" name="Line 19"/>
          <p:cNvSpPr>
            <a:spLocks noChangeShapeType="1"/>
          </p:cNvSpPr>
          <p:nvPr/>
        </p:nvSpPr>
        <p:spPr bwMode="auto">
          <a:xfrm flipV="1">
            <a:off x="7156450" y="3879850"/>
            <a:ext cx="152400" cy="53340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20" name="Line 20"/>
          <p:cNvSpPr>
            <a:spLocks noChangeShapeType="1"/>
          </p:cNvSpPr>
          <p:nvPr/>
        </p:nvSpPr>
        <p:spPr bwMode="auto">
          <a:xfrm flipV="1">
            <a:off x="5403850" y="3879850"/>
            <a:ext cx="1066800" cy="60960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21" name="Line 21"/>
          <p:cNvSpPr>
            <a:spLocks noChangeShapeType="1"/>
          </p:cNvSpPr>
          <p:nvPr/>
        </p:nvSpPr>
        <p:spPr bwMode="auto">
          <a:xfrm flipV="1">
            <a:off x="5480050" y="3879850"/>
            <a:ext cx="1828800" cy="76200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22" name="Line 22"/>
          <p:cNvSpPr>
            <a:spLocks noChangeShapeType="1"/>
          </p:cNvSpPr>
          <p:nvPr/>
        </p:nvSpPr>
        <p:spPr bwMode="auto">
          <a:xfrm flipV="1">
            <a:off x="6318250" y="3956050"/>
            <a:ext cx="304800" cy="45720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23" name="Line 23"/>
          <p:cNvSpPr>
            <a:spLocks noChangeShapeType="1"/>
          </p:cNvSpPr>
          <p:nvPr/>
        </p:nvSpPr>
        <p:spPr bwMode="auto">
          <a:xfrm flipV="1">
            <a:off x="6470650" y="3879850"/>
            <a:ext cx="838200" cy="68580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24" name="Line 24"/>
          <p:cNvSpPr>
            <a:spLocks noChangeShapeType="1"/>
          </p:cNvSpPr>
          <p:nvPr/>
        </p:nvSpPr>
        <p:spPr bwMode="auto">
          <a:xfrm flipH="1" flipV="1">
            <a:off x="6013450" y="3727450"/>
            <a:ext cx="1828800" cy="83820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25" name="Line 25"/>
          <p:cNvSpPr>
            <a:spLocks noChangeShapeType="1"/>
          </p:cNvSpPr>
          <p:nvPr/>
        </p:nvSpPr>
        <p:spPr bwMode="auto">
          <a:xfrm flipH="1" flipV="1">
            <a:off x="6927850" y="3803650"/>
            <a:ext cx="990600" cy="68580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26" name="Rectangle 26"/>
          <p:cNvSpPr>
            <a:spLocks noChangeArrowheads="1"/>
          </p:cNvSpPr>
          <p:nvPr/>
        </p:nvSpPr>
        <p:spPr bwMode="auto">
          <a:xfrm>
            <a:off x="4854575" y="4999038"/>
            <a:ext cx="546626" cy="335989"/>
          </a:xfrm>
          <a:prstGeom prst="rect">
            <a:avLst/>
          </a:prstGeom>
          <a:noFill/>
          <a:ln w="12700">
            <a:noFill/>
            <a:miter lim="800000"/>
            <a:headEnd/>
            <a:tailEnd/>
          </a:ln>
          <a:effectLst/>
        </p:spPr>
        <p:txBody>
          <a:bodyPr wrap="none" lIns="90488" tIns="44450" rIns="90488" bIns="44450">
            <a:spAutoFit/>
          </a:bodyPr>
          <a:lstStyle/>
          <a:p>
            <a:pPr defTabSz="762000" eaLnBrk="0" hangingPunct="0"/>
            <a:r>
              <a:rPr lang="en-US" sz="1600" b="0" dirty="0">
                <a:solidFill>
                  <a:schemeClr val="accent4"/>
                </a:solidFill>
                <a:latin typeface="Optimum" charset="0"/>
                <a:cs typeface="Arial" pitchFamily="34" charset="0"/>
              </a:rPr>
              <a:t>Age</a:t>
            </a:r>
          </a:p>
        </p:txBody>
      </p:sp>
      <p:sp>
        <p:nvSpPr>
          <p:cNvPr id="102427" name="Rectangle 27"/>
          <p:cNvSpPr>
            <a:spLocks noChangeArrowheads="1"/>
          </p:cNvSpPr>
          <p:nvPr/>
        </p:nvSpPr>
        <p:spPr bwMode="auto">
          <a:xfrm>
            <a:off x="5692775" y="4999038"/>
            <a:ext cx="1093249" cy="335989"/>
          </a:xfrm>
          <a:prstGeom prst="rect">
            <a:avLst/>
          </a:prstGeom>
          <a:noFill/>
          <a:ln w="12700">
            <a:noFill/>
            <a:miter lim="800000"/>
            <a:headEnd/>
            <a:tailEnd/>
          </a:ln>
          <a:effectLst/>
        </p:spPr>
        <p:txBody>
          <a:bodyPr wrap="none" lIns="90488" tIns="44450" rIns="90488" bIns="44450">
            <a:spAutoFit/>
          </a:bodyPr>
          <a:lstStyle/>
          <a:p>
            <a:pPr defTabSz="762000" eaLnBrk="0" hangingPunct="0"/>
            <a:r>
              <a:rPr lang="en-US" sz="1600" b="0" dirty="0">
                <a:solidFill>
                  <a:schemeClr val="accent4"/>
                </a:solidFill>
                <a:latin typeface="Optimum" charset="0"/>
                <a:cs typeface="Arial" pitchFamily="34" charset="0"/>
              </a:rPr>
              <a:t>Education</a:t>
            </a:r>
          </a:p>
        </p:txBody>
      </p:sp>
      <p:sp>
        <p:nvSpPr>
          <p:cNvPr id="102428" name="Rectangle 28"/>
          <p:cNvSpPr>
            <a:spLocks noChangeArrowheads="1"/>
          </p:cNvSpPr>
          <p:nvPr/>
        </p:nvSpPr>
        <p:spPr bwMode="auto">
          <a:xfrm>
            <a:off x="6988175" y="4999038"/>
            <a:ext cx="535404" cy="335989"/>
          </a:xfrm>
          <a:prstGeom prst="rect">
            <a:avLst/>
          </a:prstGeom>
          <a:noFill/>
          <a:ln w="12700">
            <a:noFill/>
            <a:miter lim="800000"/>
            <a:headEnd/>
            <a:tailEnd/>
          </a:ln>
          <a:effectLst/>
        </p:spPr>
        <p:txBody>
          <a:bodyPr wrap="none" lIns="90488" tIns="44450" rIns="90488" bIns="44450">
            <a:spAutoFit/>
          </a:bodyPr>
          <a:lstStyle/>
          <a:p>
            <a:pPr defTabSz="762000" eaLnBrk="0" hangingPunct="0"/>
            <a:r>
              <a:rPr lang="en-US" sz="1600" b="0" dirty="0">
                <a:solidFill>
                  <a:schemeClr val="accent4"/>
                </a:solidFill>
                <a:latin typeface="Optimum" charset="0"/>
                <a:cs typeface="Arial" pitchFamily="34" charset="0"/>
              </a:rPr>
              <a:t>Sex</a:t>
            </a:r>
          </a:p>
        </p:txBody>
      </p:sp>
      <p:sp>
        <p:nvSpPr>
          <p:cNvPr id="102429" name="Rectangle 29"/>
          <p:cNvSpPr>
            <a:spLocks noChangeArrowheads="1"/>
          </p:cNvSpPr>
          <p:nvPr/>
        </p:nvSpPr>
        <p:spPr bwMode="auto">
          <a:xfrm>
            <a:off x="7599363" y="4999038"/>
            <a:ext cx="856005" cy="335989"/>
          </a:xfrm>
          <a:prstGeom prst="rect">
            <a:avLst/>
          </a:prstGeom>
          <a:noFill/>
          <a:ln w="12700">
            <a:noFill/>
            <a:miter lim="800000"/>
            <a:headEnd/>
            <a:tailEnd/>
          </a:ln>
          <a:effectLst/>
        </p:spPr>
        <p:txBody>
          <a:bodyPr wrap="none" lIns="90488" tIns="44450" rIns="90488" bIns="44450">
            <a:spAutoFit/>
          </a:bodyPr>
          <a:lstStyle/>
          <a:p>
            <a:pPr defTabSz="762000" eaLnBrk="0" hangingPunct="0"/>
            <a:r>
              <a:rPr lang="en-US" sz="1600" b="0" dirty="0">
                <a:solidFill>
                  <a:schemeClr val="accent4"/>
                </a:solidFill>
                <a:latin typeface="Optimum" charset="0"/>
                <a:cs typeface="Arial" pitchFamily="34" charset="0"/>
              </a:rPr>
              <a:t>Income</a:t>
            </a:r>
          </a:p>
        </p:txBody>
      </p:sp>
      <p:sp>
        <p:nvSpPr>
          <p:cNvPr id="102430" name="Rectangle 30"/>
          <p:cNvSpPr>
            <a:spLocks noChangeArrowheads="1"/>
          </p:cNvSpPr>
          <p:nvPr/>
        </p:nvSpPr>
        <p:spPr bwMode="auto">
          <a:xfrm>
            <a:off x="4038600" y="4389438"/>
            <a:ext cx="841375" cy="577850"/>
          </a:xfrm>
          <a:prstGeom prst="rect">
            <a:avLst/>
          </a:prstGeom>
          <a:noFill/>
          <a:ln w="12700">
            <a:noFill/>
            <a:miter lim="800000"/>
            <a:headEnd/>
            <a:tailEnd/>
          </a:ln>
          <a:effectLst/>
        </p:spPr>
        <p:txBody>
          <a:bodyPr lIns="90488" tIns="44450" rIns="90488" bIns="44450">
            <a:spAutoFit/>
          </a:bodyPr>
          <a:lstStyle/>
          <a:p>
            <a:pPr defTabSz="762000" eaLnBrk="0" hangingPunct="0"/>
            <a:r>
              <a:rPr lang="en-US" sz="1600" b="0" dirty="0">
                <a:solidFill>
                  <a:schemeClr val="accent4"/>
                </a:solidFill>
                <a:latin typeface="Optimum" charset="0"/>
                <a:cs typeface="Arial" pitchFamily="34" charset="0"/>
              </a:rPr>
              <a:t>Input Layer</a:t>
            </a:r>
          </a:p>
        </p:txBody>
      </p:sp>
      <p:sp>
        <p:nvSpPr>
          <p:cNvPr id="102431" name="Rectangle 31"/>
          <p:cNvSpPr>
            <a:spLocks noChangeArrowheads="1"/>
          </p:cNvSpPr>
          <p:nvPr/>
        </p:nvSpPr>
        <p:spPr bwMode="auto">
          <a:xfrm>
            <a:off x="4321175" y="3398838"/>
            <a:ext cx="888065" cy="582211"/>
          </a:xfrm>
          <a:prstGeom prst="rect">
            <a:avLst/>
          </a:prstGeom>
          <a:noFill/>
          <a:ln w="12700">
            <a:noFill/>
            <a:miter lim="800000"/>
            <a:headEnd/>
            <a:tailEnd/>
          </a:ln>
          <a:effectLst/>
        </p:spPr>
        <p:txBody>
          <a:bodyPr wrap="none" lIns="90488" tIns="44450" rIns="90488" bIns="44450">
            <a:spAutoFit/>
          </a:bodyPr>
          <a:lstStyle/>
          <a:p>
            <a:pPr defTabSz="762000" eaLnBrk="0" hangingPunct="0"/>
            <a:r>
              <a:rPr lang="en-US" sz="1600" b="0" dirty="0">
                <a:solidFill>
                  <a:schemeClr val="accent4"/>
                </a:solidFill>
                <a:latin typeface="Optimum" charset="0"/>
                <a:cs typeface="Arial" pitchFamily="34" charset="0"/>
              </a:rPr>
              <a:t>Hidden </a:t>
            </a:r>
          </a:p>
          <a:p>
            <a:pPr defTabSz="762000" eaLnBrk="0" hangingPunct="0"/>
            <a:r>
              <a:rPr lang="en-US" sz="1600" b="0" dirty="0">
                <a:solidFill>
                  <a:schemeClr val="accent4"/>
                </a:solidFill>
                <a:latin typeface="Optimum" charset="0"/>
                <a:cs typeface="Arial" pitchFamily="34" charset="0"/>
              </a:rPr>
              <a:t>Layers</a:t>
            </a:r>
          </a:p>
        </p:txBody>
      </p:sp>
      <p:sp>
        <p:nvSpPr>
          <p:cNvPr id="102432" name="Rectangle 32"/>
          <p:cNvSpPr>
            <a:spLocks noChangeArrowheads="1"/>
          </p:cNvSpPr>
          <p:nvPr/>
        </p:nvSpPr>
        <p:spPr bwMode="auto">
          <a:xfrm>
            <a:off x="5105400" y="2362200"/>
            <a:ext cx="1168400" cy="577850"/>
          </a:xfrm>
          <a:prstGeom prst="rect">
            <a:avLst/>
          </a:prstGeom>
          <a:noFill/>
          <a:ln w="12700">
            <a:noFill/>
            <a:miter lim="800000"/>
            <a:headEnd/>
            <a:tailEnd/>
          </a:ln>
          <a:effectLst/>
        </p:spPr>
        <p:txBody>
          <a:bodyPr lIns="90488" tIns="44450" rIns="90488" bIns="44450">
            <a:spAutoFit/>
          </a:bodyPr>
          <a:lstStyle/>
          <a:p>
            <a:pPr defTabSz="762000" eaLnBrk="0" hangingPunct="0"/>
            <a:r>
              <a:rPr lang="en-US" sz="1600" b="0" dirty="0">
                <a:solidFill>
                  <a:schemeClr val="accent4"/>
                </a:solidFill>
                <a:latin typeface="Optimum" charset="0"/>
                <a:cs typeface="Arial" pitchFamily="34" charset="0"/>
              </a:rPr>
              <a:t>Output Layer</a:t>
            </a:r>
          </a:p>
        </p:txBody>
      </p:sp>
      <p:sp>
        <p:nvSpPr>
          <p:cNvPr id="102433" name="Line 33"/>
          <p:cNvSpPr>
            <a:spLocks noChangeShapeType="1"/>
          </p:cNvSpPr>
          <p:nvPr/>
        </p:nvSpPr>
        <p:spPr bwMode="auto">
          <a:xfrm flipV="1">
            <a:off x="6699250" y="2965450"/>
            <a:ext cx="0" cy="45720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a:lstStyle/>
          <a:p>
            <a:endParaRPr lang="en-IE" dirty="0">
              <a:solidFill>
                <a:schemeClr val="accent4"/>
              </a:solidFill>
            </a:endParaRPr>
          </a:p>
        </p:txBody>
      </p:sp>
      <p:sp>
        <p:nvSpPr>
          <p:cNvPr id="102434" name="Rectangle 34"/>
          <p:cNvSpPr>
            <a:spLocks noChangeArrowheads="1"/>
          </p:cNvSpPr>
          <p:nvPr/>
        </p:nvSpPr>
        <p:spPr bwMode="auto">
          <a:xfrm>
            <a:off x="7064375" y="2408238"/>
            <a:ext cx="831960" cy="335989"/>
          </a:xfrm>
          <a:prstGeom prst="rect">
            <a:avLst/>
          </a:prstGeom>
          <a:noFill/>
          <a:ln w="12700">
            <a:noFill/>
            <a:miter lim="800000"/>
            <a:headEnd/>
            <a:tailEnd/>
          </a:ln>
          <a:effectLst/>
        </p:spPr>
        <p:txBody>
          <a:bodyPr wrap="none" lIns="90488" tIns="44450" rIns="90488" bIns="44450">
            <a:spAutoFit/>
          </a:bodyPr>
          <a:lstStyle/>
          <a:p>
            <a:pPr defTabSz="762000" eaLnBrk="0" hangingPunct="0"/>
            <a:r>
              <a:rPr lang="en-US" sz="1600" b="0" dirty="0">
                <a:solidFill>
                  <a:schemeClr val="accent4"/>
                </a:solidFill>
                <a:latin typeface="Optimum" charset="0"/>
                <a:cs typeface="Arial" pitchFamily="34" charset="0"/>
              </a:rPr>
              <a:t>Loyalty</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r>
              <a:rPr lang="en-IE" noProof="0" dirty="0" smtClean="0"/>
              <a:t>Neural Network Parameters</a:t>
            </a:r>
            <a:endParaRPr lang="en-IE" noProof="0" dirty="0"/>
          </a:p>
        </p:txBody>
      </p:sp>
      <p:sp>
        <p:nvSpPr>
          <p:cNvPr id="181251" name="Rectangle 3"/>
          <p:cNvSpPr>
            <a:spLocks noGrp="1" noChangeArrowheads="1"/>
          </p:cNvSpPr>
          <p:nvPr>
            <p:ph type="body" idx="1"/>
          </p:nvPr>
        </p:nvSpPr>
        <p:spPr/>
        <p:txBody>
          <a:bodyPr/>
          <a:lstStyle/>
          <a:p>
            <a:r>
              <a:rPr lang="en-IE" noProof="0" dirty="0" smtClean="0"/>
              <a:t>HIDDEN_NODE_RATIO</a:t>
            </a:r>
          </a:p>
          <a:p>
            <a:r>
              <a:rPr lang="en-IE" noProof="0" dirty="0" smtClean="0"/>
              <a:t>HOLDOUT_PERCENTAGE</a:t>
            </a:r>
          </a:p>
          <a:p>
            <a:r>
              <a:rPr lang="en-IE" noProof="0" dirty="0" smtClean="0"/>
              <a:t>HOLDOUT_SEED</a:t>
            </a:r>
          </a:p>
          <a:p>
            <a:r>
              <a:rPr lang="en-IE" noProof="0" dirty="0" smtClean="0"/>
              <a:t>MAXIMUM_INPUT_ATTRIBUTES</a:t>
            </a:r>
          </a:p>
          <a:p>
            <a:r>
              <a:rPr lang="en-IE" noProof="0" dirty="0" smtClean="0"/>
              <a:t>MAXIMUM_OUTPUT_ATTRIBUTES</a:t>
            </a:r>
          </a:p>
          <a:p>
            <a:r>
              <a:rPr lang="en-IE" noProof="0" dirty="0" smtClean="0"/>
              <a:t>MAXIMUM_STATES</a:t>
            </a:r>
          </a:p>
          <a:p>
            <a:r>
              <a:rPr lang="en-IE" noProof="0" dirty="0" smtClean="0"/>
              <a:t>SAMPLE_SIZE</a:t>
            </a:r>
            <a:endParaRPr lang="en-IE" noProof="0" dirty="0"/>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38288" y="1857364"/>
            <a:ext cx="7100887" cy="1719262"/>
          </a:xfrm>
        </p:spPr>
        <p:txBody>
          <a:bodyPr/>
          <a:lstStyle/>
          <a:p>
            <a:pPr eaLnBrk="1" hangingPunct="1">
              <a:defRPr/>
            </a:pPr>
            <a:r>
              <a:rPr lang="en-IE" noProof="0" dirty="0" smtClean="0"/>
              <a:t>Demo</a:t>
            </a:r>
          </a:p>
        </p:txBody>
      </p:sp>
      <p:sp>
        <p:nvSpPr>
          <p:cNvPr id="34818" name="Rectangle 3"/>
          <p:cNvSpPr>
            <a:spLocks noGrp="1" noChangeArrowheads="1"/>
          </p:cNvSpPr>
          <p:nvPr>
            <p:ph type="subTitle" idx="1"/>
          </p:nvPr>
        </p:nvSpPr>
        <p:spPr>
          <a:xfrm>
            <a:off x="1538288" y="3636951"/>
            <a:ext cx="7100887" cy="1136650"/>
          </a:xfrm>
        </p:spPr>
        <p:txBody>
          <a:bodyPr/>
          <a:lstStyle/>
          <a:p>
            <a:pPr marL="457200" indent="-457200" eaLnBrk="1" hangingPunct="1">
              <a:spcBef>
                <a:spcPct val="0"/>
              </a:spcBef>
              <a:buAutoNum type="arabicPeriod"/>
            </a:pPr>
            <a:r>
              <a:rPr lang="en-IE" noProof="0" dirty="0" smtClean="0">
                <a:solidFill>
                  <a:srgbClr val="A2998A"/>
                </a:solidFill>
              </a:rPr>
              <a:t>Expanding Customer Classification and Segmentation with Microsoft Clustering, Naïve Bayes, and Neural Networks</a:t>
            </a:r>
          </a:p>
          <a:p>
            <a:pPr marL="457200" indent="-457200" eaLnBrk="1" hangingPunct="1">
              <a:spcBef>
                <a:spcPct val="0"/>
              </a:spcBef>
              <a:buAutoNum type="arabicPeriod"/>
            </a:pPr>
            <a:r>
              <a:rPr lang="en-IE" noProof="0" dirty="0" smtClean="0">
                <a:solidFill>
                  <a:srgbClr val="A2998A"/>
                </a:solidFill>
              </a:rPr>
              <a:t>Exploring and Visualising Patters Found with the Above</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Validating Results</a:t>
            </a:r>
            <a:endParaRPr lang="en-IE" noProof="0" dirty="0"/>
          </a:p>
        </p:txBody>
      </p:sp>
      <p:sp>
        <p:nvSpPr>
          <p:cNvPr id="3" name="Content Placeholder 2"/>
          <p:cNvSpPr>
            <a:spLocks noGrp="1"/>
          </p:cNvSpPr>
          <p:nvPr>
            <p:ph idx="1"/>
          </p:nvPr>
        </p:nvSpPr>
        <p:spPr/>
        <p:txBody>
          <a:bodyPr/>
          <a:lstStyle/>
          <a:p>
            <a:r>
              <a:rPr lang="en-IE" noProof="0" dirty="0" smtClean="0"/>
              <a:t>Accuracy Viewer tabs run a full prediction against the holdout data</a:t>
            </a:r>
          </a:p>
          <a:p>
            <a:r>
              <a:rPr lang="en-IE" noProof="0" dirty="0" smtClean="0"/>
              <a:t>Results </a:t>
            </a:r>
            <a:r>
              <a:rPr lang="en-IE" noProof="0" dirty="0" smtClean="0">
                <a:solidFill>
                  <a:schemeClr val="accent4"/>
                </a:solidFill>
              </a:rPr>
              <a:t>compared</a:t>
            </a:r>
            <a:r>
              <a:rPr lang="en-IE" noProof="0" dirty="0" smtClean="0"/>
              <a:t> to known holdout values and visualised:</a:t>
            </a:r>
          </a:p>
          <a:p>
            <a:pPr lvl="1"/>
            <a:r>
              <a:rPr lang="en-IE" noProof="0" dirty="0" smtClean="0">
                <a:solidFill>
                  <a:schemeClr val="accent4"/>
                </a:solidFill>
              </a:rPr>
              <a:t>Classification Matrix</a:t>
            </a:r>
            <a:r>
              <a:rPr lang="en-IE" noProof="0" dirty="0" smtClean="0"/>
              <a:t> – tedious but precise</a:t>
            </a:r>
          </a:p>
          <a:p>
            <a:pPr lvl="1"/>
            <a:r>
              <a:rPr lang="en-IE" noProof="0" dirty="0" smtClean="0">
                <a:solidFill>
                  <a:schemeClr val="accent4"/>
                </a:solidFill>
              </a:rPr>
              <a:t>Lift Charts </a:t>
            </a:r>
            <a:r>
              <a:rPr lang="en-IE" noProof="0" dirty="0" smtClean="0"/>
              <a:t>show how your model compares to a random uneducated guess</a:t>
            </a:r>
          </a:p>
          <a:p>
            <a:pPr lvl="2"/>
            <a:r>
              <a:rPr lang="en-IE" noProof="0" dirty="0" smtClean="0"/>
              <a:t>Compare multiple algorithm results</a:t>
            </a:r>
          </a:p>
          <a:p>
            <a:pPr lvl="2"/>
            <a:r>
              <a:rPr lang="en-IE" noProof="0" dirty="0" smtClean="0"/>
              <a:t>Two types of chart: generic and specific to a predicted value (e.g. [Total of Car Purchases] = 2)</a:t>
            </a:r>
          </a:p>
          <a:p>
            <a:pPr lvl="1"/>
            <a:r>
              <a:rPr lang="en-IE" noProof="0" dirty="0" smtClean="0">
                <a:solidFill>
                  <a:schemeClr val="accent4"/>
                </a:solidFill>
              </a:rPr>
              <a:t>Profit Chart </a:t>
            </a:r>
            <a:r>
              <a:rPr lang="en-IE" noProof="0" dirty="0" smtClean="0"/>
              <a:t>is a simple variation of a Lift Chart</a:t>
            </a:r>
          </a:p>
          <a:p>
            <a:pPr lvl="2"/>
            <a:r>
              <a:rPr lang="en-IE" noProof="0" dirty="0" smtClean="0"/>
              <a:t>Not a real “profit” prediction, just a name</a:t>
            </a: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38288" y="2090738"/>
            <a:ext cx="7100887" cy="1719262"/>
          </a:xfrm>
        </p:spPr>
        <p:txBody>
          <a:bodyPr/>
          <a:lstStyle/>
          <a:p>
            <a:pPr eaLnBrk="1" hangingPunct="1">
              <a:defRPr/>
            </a:pPr>
            <a:r>
              <a:rPr lang="en-IE" noProof="0" dirty="0" smtClean="0"/>
              <a:t>Demo</a:t>
            </a:r>
          </a:p>
        </p:txBody>
      </p:sp>
      <p:sp>
        <p:nvSpPr>
          <p:cNvPr id="34818" name="Rectangle 3"/>
          <p:cNvSpPr>
            <a:spLocks noGrp="1" noChangeArrowheads="1"/>
          </p:cNvSpPr>
          <p:nvPr>
            <p:ph type="subTitle" idx="1"/>
          </p:nvPr>
        </p:nvSpPr>
        <p:spPr>
          <a:xfrm>
            <a:off x="1538288" y="3870325"/>
            <a:ext cx="7100887" cy="1136650"/>
          </a:xfrm>
        </p:spPr>
        <p:txBody>
          <a:bodyPr/>
          <a:lstStyle/>
          <a:p>
            <a:pPr marL="457200" indent="-457200" eaLnBrk="1" hangingPunct="1">
              <a:spcBef>
                <a:spcPct val="0"/>
              </a:spcBef>
              <a:buAutoNum type="arabicPeriod"/>
            </a:pPr>
            <a:r>
              <a:rPr lang="en-IE" noProof="0" dirty="0" smtClean="0">
                <a:solidFill>
                  <a:srgbClr val="A2998A"/>
                </a:solidFill>
              </a:rPr>
              <a:t>Verifying Results Using Classification Matrix</a:t>
            </a:r>
          </a:p>
          <a:p>
            <a:pPr marL="457200" indent="-457200" eaLnBrk="1" hangingPunct="1">
              <a:spcBef>
                <a:spcPct val="0"/>
              </a:spcBef>
              <a:buAutoNum type="arabicPeriod"/>
            </a:pPr>
            <a:r>
              <a:rPr lang="en-IE" noProof="0" dirty="0" smtClean="0">
                <a:solidFill>
                  <a:srgbClr val="A2998A"/>
                </a:solidFill>
              </a:rPr>
              <a:t>Validating Model Accuracy Using Two Types of Lift Charts</a:t>
            </a: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smtClean="0"/>
              <a:t>Improving Models</a:t>
            </a:r>
            <a:endParaRPr lang="en-IE" noProof="0" dirty="0"/>
          </a:p>
        </p:txBody>
      </p:sp>
      <p:sp>
        <p:nvSpPr>
          <p:cNvPr id="3" name="Content Placeholder 2"/>
          <p:cNvSpPr>
            <a:spLocks noGrp="1"/>
          </p:cNvSpPr>
          <p:nvPr>
            <p:ph idx="1"/>
          </p:nvPr>
        </p:nvSpPr>
        <p:spPr/>
        <p:txBody>
          <a:bodyPr/>
          <a:lstStyle/>
          <a:p>
            <a:r>
              <a:rPr lang="en-IE" noProof="0" smtClean="0"/>
              <a:t>Approaches:</a:t>
            </a:r>
          </a:p>
          <a:p>
            <a:pPr lvl="1"/>
            <a:r>
              <a:rPr lang="en-IE" noProof="0" smtClean="0"/>
              <a:t>Change the algorithm</a:t>
            </a:r>
          </a:p>
          <a:p>
            <a:pPr lvl="1"/>
            <a:r>
              <a:rPr lang="en-IE" noProof="0" smtClean="0"/>
              <a:t>Change model parameters</a:t>
            </a:r>
          </a:p>
          <a:p>
            <a:pPr lvl="1"/>
            <a:r>
              <a:rPr lang="en-IE" noProof="0" smtClean="0"/>
              <a:t>Change inputs/outputs to avoid bad correlations</a:t>
            </a:r>
          </a:p>
          <a:p>
            <a:pPr lvl="1"/>
            <a:r>
              <a:rPr lang="en-IE" noProof="0" smtClean="0"/>
              <a:t>Clean the data set</a:t>
            </a:r>
          </a:p>
          <a:p>
            <a:r>
              <a:rPr lang="en-IE" noProof="0" smtClean="0"/>
              <a:t>Perhaps there are no good patterns in data</a:t>
            </a:r>
          </a:p>
          <a:p>
            <a:pPr lvl="1"/>
            <a:r>
              <a:rPr lang="en-IE" noProof="0" smtClean="0"/>
              <a:t>Verify statistics (Data Explorer)</a:t>
            </a:r>
            <a:endParaRPr lang="en-IE" noProof="0" dirty="0" smtClean="0"/>
          </a:p>
        </p:txBody>
      </p:sp>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38288" y="2090738"/>
            <a:ext cx="7100887" cy="1719262"/>
          </a:xfrm>
        </p:spPr>
        <p:txBody>
          <a:bodyPr/>
          <a:lstStyle/>
          <a:p>
            <a:pPr eaLnBrk="1" hangingPunct="1">
              <a:defRPr/>
            </a:pPr>
            <a:r>
              <a:rPr lang="en-IE" noProof="0" dirty="0" smtClean="0"/>
              <a:t>Demo</a:t>
            </a:r>
          </a:p>
        </p:txBody>
      </p:sp>
      <p:sp>
        <p:nvSpPr>
          <p:cNvPr id="34818" name="Rectangle 3"/>
          <p:cNvSpPr>
            <a:spLocks noGrp="1" noChangeArrowheads="1"/>
          </p:cNvSpPr>
          <p:nvPr>
            <p:ph type="subTitle" idx="1"/>
          </p:nvPr>
        </p:nvSpPr>
        <p:spPr>
          <a:xfrm>
            <a:off x="1538288" y="3870325"/>
            <a:ext cx="7100887" cy="1136650"/>
          </a:xfrm>
        </p:spPr>
        <p:txBody>
          <a:bodyPr/>
          <a:lstStyle/>
          <a:p>
            <a:pPr marL="457200" indent="-457200" eaLnBrk="1" hangingPunct="1">
              <a:spcBef>
                <a:spcPct val="0"/>
              </a:spcBef>
              <a:buAutoNum type="arabicPeriod"/>
            </a:pPr>
            <a:r>
              <a:rPr lang="en-IE" noProof="0" dirty="0" smtClean="0">
                <a:solidFill>
                  <a:srgbClr val="A2998A"/>
                </a:solidFill>
              </a:rPr>
              <a:t>Improving Clustering Results by Parameterisation</a:t>
            </a:r>
          </a:p>
          <a:p>
            <a:pPr marL="457200" indent="-457200" eaLnBrk="1" hangingPunct="1">
              <a:spcBef>
                <a:spcPct val="0"/>
              </a:spcBef>
              <a:buAutoNum type="arabicPeriod"/>
            </a:pPr>
            <a:r>
              <a:rPr lang="en-IE" noProof="0" dirty="0" smtClean="0">
                <a:solidFill>
                  <a:srgbClr val="A2998A"/>
                </a:solidFill>
              </a:rPr>
              <a:t>Re-validating Customer Classification Models</a:t>
            </a: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27075" y="2862263"/>
            <a:ext cx="8215313" cy="736600"/>
          </a:xfrm>
          <a:prstGeom prst="rect">
            <a:avLst/>
          </a:prstGeom>
          <a:noFill/>
          <a:ln w="9525">
            <a:noFill/>
            <a:miter lim="800000"/>
            <a:headEnd/>
            <a:tailEnd/>
          </a:ln>
        </p:spPr>
        <p:txBody>
          <a:bodyPr lIns="0" tIns="0" rIns="0" bIns="0"/>
          <a:lstStyle/>
          <a:p>
            <a:pPr algn="ctr"/>
            <a:endParaRPr lang="en-US" sz="4600" b="1" dirty="0">
              <a:solidFill>
                <a:schemeClr val="tx2"/>
              </a:solidFill>
              <a:latin typeface="Verdana" pitchFamily="34" charset="0"/>
            </a:endParaRPr>
          </a:p>
        </p:txBody>
      </p:sp>
      <p:sp>
        <p:nvSpPr>
          <p:cNvPr id="8195" name="Title 2"/>
          <p:cNvSpPr>
            <a:spLocks noGrp="1"/>
          </p:cNvSpPr>
          <p:nvPr>
            <p:ph type="title"/>
          </p:nvPr>
        </p:nvSpPr>
        <p:spPr/>
        <p:txBody>
          <a:bodyPr/>
          <a:lstStyle/>
          <a:p>
            <a:r>
              <a:rPr lang="en-IE" noProof="0" dirty="0" smtClean="0"/>
              <a:t>Scenario 2: Analysing Sales</a:t>
            </a:r>
          </a:p>
        </p:txBody>
      </p:sp>
      <p:sp>
        <p:nvSpPr>
          <p:cNvPr id="4" name="Text Placeholder 3"/>
          <p:cNvSpPr>
            <a:spLocks noGrp="1"/>
          </p:cNvSpPr>
          <p:nvPr>
            <p:ph type="body" idx="1"/>
          </p:nvPr>
        </p:nvSpPr>
        <p:spPr/>
        <p:txBody>
          <a:bodyPr/>
          <a:lstStyle/>
          <a:p>
            <a:r>
              <a:rPr lang="en-IE" noProof="0" dirty="0" smtClean="0"/>
              <a:t>What makes some of our products more successful? Why is a model or a brand favoured by some groups of clients? Can we recommend additional products on our web site automatically without annoying them?</a:t>
            </a:r>
            <a:endParaRPr lang="en-IE" noProof="0" dirty="0"/>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noProof="0" dirty="0" smtClean="0"/>
              <a:t>First of All, Use:</a:t>
            </a:r>
            <a:endParaRPr lang="en-IE" noProof="0" dirty="0"/>
          </a:p>
        </p:txBody>
      </p:sp>
      <p:sp>
        <p:nvSpPr>
          <p:cNvPr id="5" name="Content Placeholder 4"/>
          <p:cNvSpPr>
            <a:spLocks noGrp="1"/>
          </p:cNvSpPr>
          <p:nvPr>
            <p:ph idx="1"/>
          </p:nvPr>
        </p:nvSpPr>
        <p:spPr/>
        <p:txBody>
          <a:bodyPr/>
          <a:lstStyle/>
          <a:p>
            <a:r>
              <a:rPr lang="en-IE" noProof="0" dirty="0" smtClean="0"/>
              <a:t>Decision Trees</a:t>
            </a:r>
          </a:p>
          <a:p>
            <a:pPr lvl="1"/>
            <a:r>
              <a:rPr lang="en-IE" noProof="0" dirty="0" smtClean="0"/>
              <a:t>Especially with Nested Cases</a:t>
            </a:r>
          </a:p>
          <a:p>
            <a:pPr lvl="2"/>
            <a:r>
              <a:rPr lang="en-IE" noProof="0" dirty="0" smtClean="0"/>
              <a:t>This subtly changes DT so it finds associations</a:t>
            </a:r>
          </a:p>
          <a:p>
            <a:r>
              <a:rPr lang="en-IE" noProof="0" dirty="0" smtClean="0"/>
              <a:t>Clustering</a:t>
            </a:r>
          </a:p>
          <a:p>
            <a:r>
              <a:rPr lang="en-IE" noProof="0" dirty="0" smtClean="0"/>
              <a:t>Naive Bayes</a:t>
            </a:r>
          </a:p>
          <a:p>
            <a:r>
              <a:rPr lang="en-IE" noProof="0" dirty="0" smtClean="0"/>
              <a:t>Neural Networks</a:t>
            </a:r>
          </a:p>
          <a:p>
            <a:endParaRPr lang="en-IE" noProof="0" dirty="0" smtClean="0"/>
          </a:p>
          <a:p>
            <a:r>
              <a:rPr lang="en-IE" noProof="0" dirty="0" smtClean="0"/>
              <a:t>And...</a:t>
            </a:r>
            <a:endParaRPr lang="en-IE" noProof="0"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Agenda</a:t>
            </a:r>
            <a:endParaRPr lang="en-IE" noProof="0" dirty="0"/>
          </a:p>
        </p:txBody>
      </p:sp>
      <p:sp>
        <p:nvSpPr>
          <p:cNvPr id="3" name="Content Placeholder 2"/>
          <p:cNvSpPr>
            <a:spLocks noGrp="1"/>
          </p:cNvSpPr>
          <p:nvPr>
            <p:ph idx="1"/>
          </p:nvPr>
        </p:nvSpPr>
        <p:spPr/>
        <p:txBody>
          <a:bodyPr/>
          <a:lstStyle/>
          <a:p>
            <a:r>
              <a:rPr lang="en-IE" noProof="0" dirty="0" smtClean="0"/>
              <a:t>Overview of Techniques</a:t>
            </a:r>
          </a:p>
          <a:p>
            <a:endParaRPr lang="en-IE" noProof="0" dirty="0" smtClean="0"/>
          </a:p>
          <a:p>
            <a:r>
              <a:rPr lang="en-IE" noProof="0" dirty="0" smtClean="0"/>
              <a:t>Scenarios:</a:t>
            </a:r>
          </a:p>
          <a:p>
            <a:pPr lvl="1"/>
            <a:r>
              <a:rPr lang="en-IE" noProof="0" dirty="0" smtClean="0"/>
              <a:t>Customer Segmentation and Classification</a:t>
            </a:r>
          </a:p>
          <a:p>
            <a:pPr lvl="1"/>
            <a:r>
              <a:rPr lang="en-IE" noProof="0" dirty="0" smtClean="0"/>
              <a:t>Analysing Sales</a:t>
            </a:r>
          </a:p>
          <a:p>
            <a:pPr lvl="1"/>
            <a:r>
              <a:rPr lang="en-IE" noProof="0" dirty="0" smtClean="0"/>
              <a:t>Profitability and Risk</a:t>
            </a:r>
          </a:p>
          <a:p>
            <a:pPr lvl="1"/>
            <a:r>
              <a:rPr lang="en-IE" noProof="0" dirty="0" smtClean="0"/>
              <a:t>Customer Needs Analysis</a:t>
            </a:r>
          </a:p>
          <a:p>
            <a:pPr lvl="1"/>
            <a:r>
              <a:rPr lang="en-IE" noProof="0" dirty="0" smtClean="0"/>
              <a:t>Forecasting</a:t>
            </a:r>
          </a:p>
          <a:p>
            <a:pPr lvl="1"/>
            <a:r>
              <a:rPr lang="en-IE" noProof="0" dirty="0" smtClean="0"/>
              <a:t>Other Scenarios</a:t>
            </a:r>
          </a:p>
        </p:txBody>
      </p:sp>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IE" noProof="0" dirty="0" smtClean="0"/>
              <a:t>Association Rules</a:t>
            </a:r>
            <a:endParaRPr lang="en-IE" noProof="0" dirty="0"/>
          </a:p>
        </p:txBody>
      </p:sp>
      <p:sp>
        <p:nvSpPr>
          <p:cNvPr id="104451" name="Rectangle 3"/>
          <p:cNvSpPr>
            <a:spLocks noGrp="1" noChangeArrowheads="1"/>
          </p:cNvSpPr>
          <p:nvPr>
            <p:ph type="body" sz="half" idx="1"/>
          </p:nvPr>
        </p:nvSpPr>
        <p:spPr>
          <a:xfrm>
            <a:off x="352425" y="1597025"/>
            <a:ext cx="3362319" cy="2214563"/>
          </a:xfrm>
        </p:spPr>
        <p:txBody>
          <a:bodyPr/>
          <a:lstStyle/>
          <a:p>
            <a:r>
              <a:rPr lang="en-IE" noProof="0" dirty="0" smtClean="0"/>
              <a:t>Use for:</a:t>
            </a:r>
          </a:p>
          <a:p>
            <a:pPr lvl="1"/>
            <a:r>
              <a:rPr lang="en-IE" noProof="0" dirty="0" smtClean="0"/>
              <a:t>Market basket analysis</a:t>
            </a:r>
          </a:p>
          <a:p>
            <a:pPr lvl="1"/>
            <a:r>
              <a:rPr lang="en-IE" noProof="0" dirty="0" smtClean="0"/>
              <a:t>Cross selling and recommendations</a:t>
            </a:r>
          </a:p>
          <a:p>
            <a:pPr lvl="1"/>
            <a:r>
              <a:rPr lang="en-IE" noProof="0" dirty="0" smtClean="0"/>
              <a:t>Advanced data exploration</a:t>
            </a:r>
          </a:p>
          <a:p>
            <a:r>
              <a:rPr lang="en-IE" noProof="0" dirty="0" smtClean="0"/>
              <a:t>Finds frequent itemsets  and rules</a:t>
            </a:r>
          </a:p>
          <a:p>
            <a:r>
              <a:rPr lang="en-IE" noProof="0" dirty="0" smtClean="0"/>
              <a:t>Sensitive to parameters</a:t>
            </a:r>
            <a:endParaRPr lang="en-IE" noProof="0" dirty="0"/>
          </a:p>
        </p:txBody>
      </p:sp>
      <p:graphicFrame>
        <p:nvGraphicFramePr>
          <p:cNvPr id="104452" name="Object 4"/>
          <p:cNvGraphicFramePr>
            <a:graphicFrameLocks noChangeAspect="1"/>
          </p:cNvGraphicFramePr>
          <p:nvPr>
            <p:ph sz="half" idx="2"/>
          </p:nvPr>
        </p:nvGraphicFramePr>
        <p:xfrm>
          <a:off x="3786182" y="1785926"/>
          <a:ext cx="5046990" cy="3689363"/>
        </p:xfrm>
        <a:graphic>
          <a:graphicData uri="http://schemas.openxmlformats.org/presentationml/2006/ole">
            <p:oleObj spid="_x0000_s3074" name="Bitmap Image" r:id="rId3" imgW="5494496" imgH="4016088" progId="PBrush">
              <p:embed/>
            </p:oleObj>
          </a:graphicData>
        </a:graphic>
      </p:graphicFrame>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IE" noProof="0" dirty="0" smtClean="0"/>
              <a:t>Association Rules Parameters</a:t>
            </a:r>
            <a:endParaRPr lang="en-IE" noProof="0" dirty="0"/>
          </a:p>
        </p:txBody>
      </p:sp>
      <p:sp>
        <p:nvSpPr>
          <p:cNvPr id="183299" name="Rectangle 3"/>
          <p:cNvSpPr>
            <a:spLocks noGrp="1" noChangeArrowheads="1"/>
          </p:cNvSpPr>
          <p:nvPr>
            <p:ph type="body" idx="1"/>
          </p:nvPr>
        </p:nvSpPr>
        <p:spPr/>
        <p:txBody>
          <a:bodyPr/>
          <a:lstStyle/>
          <a:p>
            <a:r>
              <a:rPr lang="en-IE" noProof="0" dirty="0" smtClean="0"/>
              <a:t>MINIMUM_SUPPORT</a:t>
            </a:r>
          </a:p>
          <a:p>
            <a:r>
              <a:rPr lang="en-IE" noProof="0" dirty="0" smtClean="0"/>
              <a:t>MINIMUM_PROBABILITY</a:t>
            </a:r>
          </a:p>
          <a:p>
            <a:r>
              <a:rPr lang="en-IE" noProof="0" dirty="0" smtClean="0"/>
              <a:t>MINIMUM_IMPORTANCE</a:t>
            </a:r>
          </a:p>
          <a:p>
            <a:r>
              <a:rPr lang="en-IE" noProof="0" dirty="0" smtClean="0"/>
              <a:t>MINIMUM_ITEMSET_SIZE </a:t>
            </a:r>
          </a:p>
          <a:p>
            <a:r>
              <a:rPr lang="en-IE" noProof="0" dirty="0" smtClean="0"/>
              <a:t>MAXIMUM_ITEMSET_COUNT</a:t>
            </a:r>
          </a:p>
          <a:p>
            <a:r>
              <a:rPr lang="en-IE" noProof="0" dirty="0" smtClean="0"/>
              <a:t>MAXIMUM_ITEMSET_SIZE</a:t>
            </a:r>
          </a:p>
          <a:p>
            <a:r>
              <a:rPr lang="en-IE" noProof="0" dirty="0" smtClean="0"/>
              <a:t>MAXIMUM_SUPPORT</a:t>
            </a:r>
          </a:p>
          <a:p>
            <a:endParaRPr lang="en-IE" noProof="0" dirty="0"/>
          </a:p>
        </p:txBody>
      </p:sp>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38288" y="2090738"/>
            <a:ext cx="7100887" cy="1719262"/>
          </a:xfrm>
        </p:spPr>
        <p:txBody>
          <a:bodyPr/>
          <a:lstStyle/>
          <a:p>
            <a:pPr eaLnBrk="1" hangingPunct="1">
              <a:defRPr/>
            </a:pPr>
            <a:r>
              <a:rPr lang="en-IE" noProof="0" dirty="0" smtClean="0"/>
              <a:t>Demo</a:t>
            </a:r>
          </a:p>
        </p:txBody>
      </p:sp>
      <p:sp>
        <p:nvSpPr>
          <p:cNvPr id="34818" name="Rectangle 3"/>
          <p:cNvSpPr>
            <a:spLocks noGrp="1" noChangeArrowheads="1"/>
          </p:cNvSpPr>
          <p:nvPr>
            <p:ph type="subTitle" idx="1"/>
          </p:nvPr>
        </p:nvSpPr>
        <p:spPr>
          <a:xfrm>
            <a:off x="1538288" y="3870325"/>
            <a:ext cx="7100887" cy="1136650"/>
          </a:xfrm>
        </p:spPr>
        <p:txBody>
          <a:bodyPr/>
          <a:lstStyle/>
          <a:p>
            <a:pPr marL="457200" indent="-457200" eaLnBrk="1" hangingPunct="1">
              <a:spcBef>
                <a:spcPct val="0"/>
              </a:spcBef>
              <a:buAutoNum type="arabicPeriod"/>
            </a:pPr>
            <a:r>
              <a:rPr lang="en-IE" noProof="0" dirty="0" smtClean="0">
                <a:solidFill>
                  <a:srgbClr val="A2998A"/>
                </a:solidFill>
              </a:rPr>
              <a:t>Analysing Customer Needs with Decision Trees and No Nesting...</a:t>
            </a:r>
          </a:p>
          <a:p>
            <a:pPr marL="457200" indent="-457200" eaLnBrk="1" hangingPunct="1">
              <a:spcBef>
                <a:spcPct val="0"/>
              </a:spcBef>
              <a:buAutoNum type="arabicPeriod"/>
            </a:pPr>
            <a:r>
              <a:rPr lang="en-IE" dirty="0" smtClean="0">
                <a:solidFill>
                  <a:srgbClr val="A2998A"/>
                </a:solidFill>
              </a:rPr>
              <a:t>...</a:t>
            </a:r>
            <a:r>
              <a:rPr lang="en-IE" noProof="0" dirty="0" smtClean="0">
                <a:solidFill>
                  <a:srgbClr val="A2998A"/>
                </a:solidFill>
              </a:rPr>
              <a:t> and </a:t>
            </a:r>
            <a:r>
              <a:rPr lang="en-IE" dirty="0" smtClean="0">
                <a:solidFill>
                  <a:srgbClr val="A2998A"/>
                </a:solidFill>
              </a:rPr>
              <a:t>Decision Trees with </a:t>
            </a:r>
            <a:r>
              <a:rPr lang="en-IE" noProof="0" dirty="0" smtClean="0">
                <a:solidFill>
                  <a:srgbClr val="A2998A"/>
                </a:solidFill>
              </a:rPr>
              <a:t>Nested Cases</a:t>
            </a:r>
          </a:p>
          <a:p>
            <a:pPr marL="457200" indent="-457200" eaLnBrk="1" hangingPunct="1">
              <a:spcBef>
                <a:spcPct val="0"/>
              </a:spcBef>
              <a:buAutoNum type="arabicPeriod"/>
            </a:pPr>
            <a:r>
              <a:rPr lang="en-IE" noProof="0" dirty="0" smtClean="0">
                <a:solidFill>
                  <a:srgbClr val="A2998A"/>
                </a:solidFill>
              </a:rPr>
              <a:t>Using Association Rules to Find Shopping Preferences</a:t>
            </a:r>
          </a:p>
        </p:txBody>
      </p:sp>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27075" y="2862263"/>
            <a:ext cx="8215313" cy="736600"/>
          </a:xfrm>
          <a:prstGeom prst="rect">
            <a:avLst/>
          </a:prstGeom>
          <a:noFill/>
          <a:ln w="9525">
            <a:noFill/>
            <a:miter lim="800000"/>
            <a:headEnd/>
            <a:tailEnd/>
          </a:ln>
        </p:spPr>
        <p:txBody>
          <a:bodyPr lIns="0" tIns="0" rIns="0" bIns="0"/>
          <a:lstStyle/>
          <a:p>
            <a:pPr algn="ctr"/>
            <a:endParaRPr lang="en-US" sz="4600" b="1" dirty="0">
              <a:solidFill>
                <a:schemeClr val="tx2"/>
              </a:solidFill>
              <a:latin typeface="Verdana" pitchFamily="34" charset="0"/>
            </a:endParaRPr>
          </a:p>
        </p:txBody>
      </p:sp>
      <p:sp>
        <p:nvSpPr>
          <p:cNvPr id="8195" name="Title 2"/>
          <p:cNvSpPr>
            <a:spLocks noGrp="1"/>
          </p:cNvSpPr>
          <p:nvPr>
            <p:ph type="title"/>
          </p:nvPr>
        </p:nvSpPr>
        <p:spPr/>
        <p:txBody>
          <a:bodyPr/>
          <a:lstStyle/>
          <a:p>
            <a:r>
              <a:rPr lang="en-IE" noProof="0" dirty="0" smtClean="0"/>
              <a:t>Scenario 3: Profitability and Risk</a:t>
            </a:r>
          </a:p>
        </p:txBody>
      </p:sp>
      <p:sp>
        <p:nvSpPr>
          <p:cNvPr id="4" name="Text Placeholder 3"/>
          <p:cNvSpPr>
            <a:spLocks noGrp="1"/>
          </p:cNvSpPr>
          <p:nvPr>
            <p:ph type="body" idx="1"/>
          </p:nvPr>
        </p:nvSpPr>
        <p:spPr/>
        <p:txBody>
          <a:bodyPr/>
          <a:lstStyle/>
          <a:p>
            <a:r>
              <a:rPr lang="en-IE" noProof="0" dirty="0" smtClean="0"/>
              <a:t>Who are our most profitable customers? Can I predict profit of a future customer based on demographics? Should I give them a “Platinum Elite” card now?</a:t>
            </a:r>
            <a:endParaRPr lang="en-IE" noProof="0" dirty="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noProof="0" dirty="0" smtClean="0"/>
              <a:t>Profitability and Risk</a:t>
            </a:r>
            <a:endParaRPr lang="en-IE" noProof="0" dirty="0"/>
          </a:p>
        </p:txBody>
      </p:sp>
      <p:sp>
        <p:nvSpPr>
          <p:cNvPr id="5" name="Content Placeholder 4"/>
          <p:cNvSpPr>
            <a:spLocks noGrp="1"/>
          </p:cNvSpPr>
          <p:nvPr>
            <p:ph idx="1"/>
          </p:nvPr>
        </p:nvSpPr>
        <p:spPr/>
        <p:txBody>
          <a:bodyPr/>
          <a:lstStyle/>
          <a:p>
            <a:r>
              <a:rPr lang="en-IE" noProof="0" dirty="0" smtClean="0"/>
              <a:t>Finding what makes a customer profitable is another example of </a:t>
            </a:r>
            <a:r>
              <a:rPr lang="en-IE" noProof="0" dirty="0" smtClean="0">
                <a:solidFill>
                  <a:schemeClr val="accent4"/>
                </a:solidFill>
              </a:rPr>
              <a:t>classification</a:t>
            </a:r>
          </a:p>
          <a:p>
            <a:r>
              <a:rPr lang="en-IE" noProof="0" dirty="0" smtClean="0"/>
              <a:t>Typically solved with:</a:t>
            </a:r>
          </a:p>
          <a:p>
            <a:pPr lvl="1"/>
            <a:r>
              <a:rPr lang="en-IE" noProof="0" dirty="0" smtClean="0"/>
              <a:t>Decision Trees (Regression), Linear Regression,</a:t>
            </a:r>
          </a:p>
          <a:p>
            <a:pPr lvl="1"/>
            <a:r>
              <a:rPr lang="en-IE" dirty="0" smtClean="0"/>
              <a:t>and </a:t>
            </a:r>
            <a:r>
              <a:rPr lang="en-IE" noProof="0" dirty="0" smtClean="0"/>
              <a:t>Neural Networks or Logistic Regression</a:t>
            </a:r>
          </a:p>
          <a:p>
            <a:r>
              <a:rPr lang="en-IE" noProof="0" dirty="0" smtClean="0"/>
              <a:t>Often used for prediction</a:t>
            </a:r>
          </a:p>
          <a:p>
            <a:pPr lvl="1"/>
            <a:r>
              <a:rPr lang="en-IE" noProof="0" dirty="0" smtClean="0"/>
              <a:t>Important to predict probability of the predicted, or expected profit</a:t>
            </a:r>
          </a:p>
          <a:p>
            <a:r>
              <a:rPr lang="en-IE" dirty="0" smtClean="0"/>
              <a:t>R</a:t>
            </a:r>
            <a:r>
              <a:rPr lang="en-IE" noProof="0" dirty="0" err="1" smtClean="0"/>
              <a:t>isk</a:t>
            </a:r>
            <a:r>
              <a:rPr lang="en-IE" noProof="0" dirty="0" smtClean="0"/>
              <a:t> scoring</a:t>
            </a:r>
          </a:p>
          <a:p>
            <a:pPr lvl="1"/>
            <a:r>
              <a:rPr lang="en-IE" noProof="0" dirty="0" smtClean="0"/>
              <a:t>Logistic Regression and Neural Networks</a:t>
            </a:r>
          </a:p>
        </p:txBody>
      </p:sp>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Functions</a:t>
            </a:r>
            <a:endParaRPr lang="en-IE" noProof="0" dirty="0"/>
          </a:p>
        </p:txBody>
      </p:sp>
      <p:sp>
        <p:nvSpPr>
          <p:cNvPr id="3" name="Content Placeholder 2"/>
          <p:cNvSpPr>
            <a:spLocks noGrp="1"/>
          </p:cNvSpPr>
          <p:nvPr>
            <p:ph idx="1"/>
          </p:nvPr>
        </p:nvSpPr>
        <p:spPr/>
        <p:txBody>
          <a:bodyPr/>
          <a:lstStyle/>
          <a:p>
            <a:r>
              <a:rPr lang="en-IE" noProof="0" dirty="0" smtClean="0"/>
              <a:t>DMX functions can be used to build richer prediction expressions</a:t>
            </a:r>
          </a:p>
          <a:p>
            <a:r>
              <a:rPr lang="en-IE" noProof="0" dirty="0" smtClean="0"/>
              <a:t>Predict statistical measures:</a:t>
            </a:r>
          </a:p>
          <a:p>
            <a:pPr lvl="1"/>
            <a:r>
              <a:rPr lang="en-IE" noProof="0" dirty="0" smtClean="0">
                <a:latin typeface="Courier New" pitchFamily="49" charset="0"/>
                <a:cs typeface="Courier New" pitchFamily="49" charset="0"/>
              </a:rPr>
              <a:t>PredictProbability</a:t>
            </a:r>
          </a:p>
          <a:p>
            <a:pPr lvl="1"/>
            <a:r>
              <a:rPr lang="en-IE" noProof="0" dirty="0" smtClean="0">
                <a:latin typeface="Courier New" pitchFamily="49" charset="0"/>
                <a:cs typeface="Courier New" pitchFamily="49" charset="0"/>
              </a:rPr>
              <a:t>PredictHistogram</a:t>
            </a:r>
          </a:p>
          <a:p>
            <a:r>
              <a:rPr lang="en-IE" noProof="0" dirty="0" smtClean="0"/>
              <a:t>Essential to use when predicting any values, in particular profit or risk</a:t>
            </a:r>
            <a:endParaRPr lang="en-IE" noProof="0" dirty="0"/>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IE" noProof="0" dirty="0" smtClean="0"/>
              <a:t>PredictProbability</a:t>
            </a:r>
            <a:endParaRPr lang="en-IE" noProof="0" dirty="0"/>
          </a:p>
        </p:txBody>
      </p:sp>
      <p:graphicFrame>
        <p:nvGraphicFramePr>
          <p:cNvPr id="134174" name="Group 30"/>
          <p:cNvGraphicFramePr>
            <a:graphicFrameLocks noGrp="1"/>
          </p:cNvGraphicFramePr>
          <p:nvPr>
            <p:ph idx="1"/>
          </p:nvPr>
        </p:nvGraphicFramePr>
        <p:xfrm>
          <a:off x="642910" y="1643050"/>
          <a:ext cx="8048625" cy="1828800"/>
        </p:xfrm>
        <a:graphic>
          <a:graphicData uri="http://schemas.openxmlformats.org/drawingml/2006/table">
            <a:tbl>
              <a:tblPr>
                <a:tableStyleId>{3C2FFA5D-87B4-456A-9821-1D502468CF0F}</a:tableStyleId>
              </a:tblPr>
              <a:tblGrid>
                <a:gridCol w="4357718"/>
                <a:gridCol w="3690907"/>
              </a:tblGrid>
              <a:tr h="0">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400" u="none" strike="noStrike" cap="none" normalizeH="0" baseline="0" dirty="0" err="1" smtClean="0">
                          <a:ln>
                            <a:noFill/>
                          </a:ln>
                          <a:effectLst/>
                        </a:rPr>
                        <a:t>PredictProbability</a:t>
                      </a:r>
                      <a:r>
                        <a:rPr kumimoji="0" lang="en-US" sz="2400" u="none" strike="noStrike" cap="none" normalizeH="0" baseline="0" dirty="0" smtClean="0">
                          <a:ln>
                            <a:noFill/>
                          </a:ln>
                          <a:effectLst/>
                        </a:rPr>
                        <a:t>(</a:t>
                      </a:r>
                      <a:r>
                        <a:rPr kumimoji="0" lang="en-US" sz="2400" u="none" strike="noStrike" cap="none" normalizeH="0" baseline="0" dirty="0" err="1" smtClean="0">
                          <a:ln>
                            <a:noFill/>
                          </a:ln>
                          <a:effectLst/>
                        </a:rPr>
                        <a:t>LoanStatus</a:t>
                      </a:r>
                      <a:r>
                        <a:rPr kumimoji="0" lang="en-US" sz="2400" u="none" strike="noStrike" cap="none" normalizeH="0" baseline="0" dirty="0" smtClean="0">
                          <a:ln>
                            <a:noFill/>
                          </a:ln>
                          <a:effectLst/>
                        </a:rPr>
                        <a:t>)</a:t>
                      </a:r>
                      <a:endParaRPr kumimoji="0" lang="en-US" sz="2400" b="0" i="0" u="none" strike="noStrike" cap="none" normalizeH="0" baseline="0" dirty="0" smtClean="0">
                        <a:ln>
                          <a:noFill/>
                        </a:ln>
                        <a:solidFill>
                          <a:schemeClr val="tx1"/>
                        </a:solidFill>
                        <a:effectLst/>
                        <a:latin typeface="Segoe Semibold" pitchFamily="34" charset="0"/>
                      </a:endParaRPr>
                    </a:p>
                  </a:txBody>
                  <a:tcPr marL="87505" marR="87505"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400" u="none" strike="noStrike" cap="none" normalizeH="0" baseline="0" dirty="0" smtClean="0">
                          <a:ln>
                            <a:noFill/>
                          </a:ln>
                          <a:effectLst/>
                        </a:rPr>
                        <a:t>Probability of the most likely outcome</a:t>
                      </a:r>
                      <a:endParaRPr kumimoji="0" lang="en-US" sz="2400" b="0" i="0" u="none" strike="noStrike" cap="none" normalizeH="0" baseline="0" dirty="0" smtClean="0">
                        <a:ln>
                          <a:noFill/>
                        </a:ln>
                        <a:solidFill>
                          <a:schemeClr val="tx1"/>
                        </a:solidFill>
                        <a:effectLst/>
                        <a:latin typeface="Segoe Semibold" pitchFamily="34" charset="0"/>
                      </a:endParaRPr>
                    </a:p>
                  </a:txBody>
                  <a:tcPr marL="87505" marR="87505" horzOverflow="overflow"/>
                </a:tc>
              </a:tr>
              <a:tr h="0">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400" u="none" strike="noStrike" cap="none" normalizeH="0" baseline="0" dirty="0" err="1" smtClean="0">
                          <a:ln>
                            <a:noFill/>
                          </a:ln>
                          <a:effectLst/>
                        </a:rPr>
                        <a:t>PredictProbability</a:t>
                      </a:r>
                      <a:r>
                        <a:rPr kumimoji="0" lang="en-US" sz="2400" u="none" strike="noStrike" cap="none" normalizeH="0" baseline="0" dirty="0" smtClean="0">
                          <a:ln>
                            <a:noFill/>
                          </a:ln>
                          <a:effectLst/>
                        </a:rPr>
                        <a:t>(</a:t>
                      </a:r>
                      <a:r>
                        <a:rPr kumimoji="0" lang="en-US" sz="2400" u="none" strike="noStrike" cap="none" normalizeH="0" baseline="0" dirty="0" err="1" smtClean="0">
                          <a:ln>
                            <a:noFill/>
                          </a:ln>
                          <a:effectLst/>
                        </a:rPr>
                        <a:t>LoanStatus</a:t>
                      </a:r>
                      <a:r>
                        <a:rPr kumimoji="0" lang="en-US" sz="2400" u="none" strike="noStrike" cap="none" normalizeH="0" baseline="0" dirty="0" smtClean="0">
                          <a:ln>
                            <a:noFill/>
                          </a:ln>
                          <a:effectLst/>
                        </a:rPr>
                        <a:t>, </a:t>
                      </a:r>
                      <a:br>
                        <a:rPr kumimoji="0" lang="en-US" sz="2400" u="none" strike="noStrike" cap="none" normalizeH="0" baseline="0" dirty="0" smtClean="0">
                          <a:ln>
                            <a:noFill/>
                          </a:ln>
                          <a:effectLst/>
                        </a:rPr>
                      </a:br>
                      <a:r>
                        <a:rPr kumimoji="0" lang="en-US" sz="2400" u="none" strike="noStrike" cap="none" normalizeH="0" baseline="0" dirty="0" smtClean="0">
                          <a:ln>
                            <a:noFill/>
                          </a:ln>
                          <a:effectLst/>
                        </a:rPr>
                        <a:t>    “Defaulted”)</a:t>
                      </a:r>
                      <a:endParaRPr kumimoji="0" lang="en-US" sz="2400" b="0" i="0" u="none" strike="noStrike" cap="none" normalizeH="0" baseline="0" dirty="0" smtClean="0">
                        <a:ln>
                          <a:noFill/>
                        </a:ln>
                        <a:solidFill>
                          <a:schemeClr val="tx1"/>
                        </a:solidFill>
                        <a:effectLst/>
                        <a:latin typeface="Segoe Semibold" pitchFamily="34" charset="0"/>
                      </a:endParaRPr>
                    </a:p>
                  </a:txBody>
                  <a:tcPr marL="87505" marR="87505"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400" u="none" strike="noStrike" cap="none" normalizeH="0" baseline="0" dirty="0" smtClean="0">
                          <a:ln>
                            <a:noFill/>
                          </a:ln>
                          <a:effectLst/>
                        </a:rPr>
                        <a:t>Probability that the loan will become very unhealthy</a:t>
                      </a:r>
                      <a:endParaRPr kumimoji="0" lang="en-US" sz="2400" b="0" i="0" u="none" strike="noStrike" cap="none" normalizeH="0" baseline="0" dirty="0" smtClean="0">
                        <a:ln>
                          <a:noFill/>
                        </a:ln>
                        <a:solidFill>
                          <a:schemeClr val="tx1"/>
                        </a:solidFill>
                        <a:effectLst/>
                        <a:latin typeface="Segoe Semibold" pitchFamily="34" charset="0"/>
                      </a:endParaRPr>
                    </a:p>
                  </a:txBody>
                  <a:tcPr marL="87505" marR="87505" horzOverflow="overflow"/>
                </a:tc>
              </a:tr>
            </a:tbl>
          </a:graphicData>
        </a:graphic>
      </p:graphicFrame>
      <p:sp>
        <p:nvSpPr>
          <p:cNvPr id="134173" name="Rectangle 29"/>
          <p:cNvSpPr>
            <a:spLocks noGrp="1" noChangeArrowheads="1"/>
          </p:cNvSpPr>
          <p:nvPr>
            <p:ph type="body" sz="half" idx="4294967295"/>
          </p:nvPr>
        </p:nvSpPr>
        <p:spPr>
          <a:xfrm>
            <a:off x="571472" y="3897323"/>
            <a:ext cx="7839103" cy="1031875"/>
          </a:xfrm>
        </p:spPr>
        <p:txBody>
          <a:bodyPr/>
          <a:lstStyle/>
          <a:p>
            <a:r>
              <a:rPr lang="en-IE" noProof="0" dirty="0" smtClean="0"/>
              <a:t>Similar for PredictAdjustedProbability, etc.</a:t>
            </a:r>
            <a:endParaRPr lang="en-IE" noProof="0" dirty="0"/>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38288" y="1571612"/>
            <a:ext cx="7100887" cy="1719262"/>
          </a:xfrm>
        </p:spPr>
        <p:txBody>
          <a:bodyPr/>
          <a:lstStyle/>
          <a:p>
            <a:pPr eaLnBrk="1" hangingPunct="1">
              <a:defRPr/>
            </a:pPr>
            <a:r>
              <a:rPr lang="en-IE" noProof="0" dirty="0" smtClean="0"/>
              <a:t>Demo</a:t>
            </a:r>
          </a:p>
        </p:txBody>
      </p:sp>
      <p:sp>
        <p:nvSpPr>
          <p:cNvPr id="34818" name="Rectangle 3"/>
          <p:cNvSpPr>
            <a:spLocks noGrp="1" noChangeArrowheads="1"/>
          </p:cNvSpPr>
          <p:nvPr>
            <p:ph type="subTitle" idx="1"/>
          </p:nvPr>
        </p:nvSpPr>
        <p:spPr>
          <a:xfrm>
            <a:off x="1538288" y="3351199"/>
            <a:ext cx="7100887" cy="1136650"/>
          </a:xfrm>
        </p:spPr>
        <p:txBody>
          <a:bodyPr/>
          <a:lstStyle/>
          <a:p>
            <a:pPr marL="457200" indent="-457200" eaLnBrk="1" hangingPunct="1">
              <a:spcBef>
                <a:spcPct val="0"/>
              </a:spcBef>
              <a:buFont typeface="+mj-lt"/>
              <a:buAutoNum type="arabicPeriod"/>
            </a:pPr>
            <a:r>
              <a:rPr lang="en-IE" noProof="0" dirty="0" smtClean="0">
                <a:solidFill>
                  <a:srgbClr val="A2998A"/>
                </a:solidFill>
              </a:rPr>
              <a:t>Analyzing and Predicting Lending Risk with a Named Query</a:t>
            </a:r>
          </a:p>
          <a:p>
            <a:pPr marL="457200" indent="-457200" eaLnBrk="1" hangingPunct="1">
              <a:spcBef>
                <a:spcPct val="0"/>
              </a:spcBef>
              <a:buFont typeface="+mj-lt"/>
              <a:buAutoNum type="arabicPeriod"/>
            </a:pPr>
            <a:r>
              <a:rPr lang="en-IE" noProof="0" dirty="0" smtClean="0">
                <a:solidFill>
                  <a:srgbClr val="A2998A"/>
                </a:solidFill>
              </a:rPr>
              <a:t>Analyzing Profitability Using Multiple Algorithms</a:t>
            </a:r>
          </a:p>
          <a:p>
            <a:pPr marL="457200" indent="-457200" eaLnBrk="1" hangingPunct="1">
              <a:spcBef>
                <a:spcPct val="0"/>
              </a:spcBef>
              <a:buFont typeface="+mj-lt"/>
              <a:buAutoNum type="arabicPeriod"/>
            </a:pPr>
            <a:r>
              <a:rPr lang="en-IE" noProof="0" dirty="0" smtClean="0">
                <a:solidFill>
                  <a:srgbClr val="A2998A"/>
                </a:solidFill>
              </a:rPr>
              <a:t>Performing Predictions in BIDS</a:t>
            </a:r>
          </a:p>
          <a:p>
            <a:pPr marL="457200" indent="-457200" eaLnBrk="1" hangingPunct="1">
              <a:spcBef>
                <a:spcPct val="0"/>
              </a:spcBef>
              <a:buFont typeface="+mj-lt"/>
              <a:buAutoNum type="arabicPeriod"/>
            </a:pPr>
            <a:r>
              <a:rPr lang="en-IE" noProof="0" dirty="0" smtClean="0">
                <a:solidFill>
                  <a:srgbClr val="A2998A"/>
                </a:solidFill>
              </a:rPr>
              <a:t>Predicting in Excel Using Previously Deployed Models and “Data Mining” Tab</a:t>
            </a:r>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285750"/>
            <a:ext cx="8318530" cy="1143000"/>
          </a:xfrm>
        </p:spPr>
        <p:txBody>
          <a:bodyPr/>
          <a:lstStyle/>
          <a:p>
            <a:r>
              <a:rPr lang="en-IE" noProof="0" dirty="0" smtClean="0"/>
              <a:t>Cross-Validating Results: Reliability</a:t>
            </a:r>
            <a:br>
              <a:rPr lang="en-IE" noProof="0" dirty="0" smtClean="0"/>
            </a:br>
            <a:r>
              <a:rPr lang="en-IE" sz="2800" noProof="0" dirty="0" smtClean="0">
                <a:solidFill>
                  <a:schemeClr val="accent4"/>
                </a:solidFill>
              </a:rPr>
              <a:t>SQL Server 2008</a:t>
            </a:r>
            <a:endParaRPr lang="en-IE" noProof="0" dirty="0">
              <a:solidFill>
                <a:schemeClr val="accent4"/>
              </a:solidFill>
            </a:endParaRPr>
          </a:p>
        </p:txBody>
      </p:sp>
      <p:sp>
        <p:nvSpPr>
          <p:cNvPr id="4" name="Content Placeholder 3"/>
          <p:cNvSpPr>
            <a:spLocks noGrp="1"/>
          </p:cNvSpPr>
          <p:nvPr>
            <p:ph sz="half" idx="1"/>
          </p:nvPr>
        </p:nvSpPr>
        <p:spPr>
          <a:xfrm>
            <a:off x="539750" y="1785926"/>
            <a:ext cx="3948113" cy="4340237"/>
          </a:xfrm>
        </p:spPr>
        <p:txBody>
          <a:bodyPr/>
          <a:lstStyle/>
          <a:p>
            <a:r>
              <a:rPr lang="en-IE" sz="2400" noProof="0" dirty="0" smtClean="0"/>
              <a:t>X iterations of retraining and retesting the model</a:t>
            </a:r>
          </a:p>
          <a:p>
            <a:r>
              <a:rPr lang="en-IE" sz="2400" noProof="0" dirty="0" smtClean="0"/>
              <a:t>Results from each test statistically collated</a:t>
            </a:r>
          </a:p>
          <a:p>
            <a:r>
              <a:rPr lang="en-IE" sz="2400" noProof="0" dirty="0" smtClean="0"/>
              <a:t>Model deemed accurate (and perhaps reliable) when </a:t>
            </a:r>
            <a:r>
              <a:rPr lang="en-IE" sz="2400" noProof="0" dirty="0" smtClean="0">
                <a:solidFill>
                  <a:schemeClr val="accent4"/>
                </a:solidFill>
              </a:rPr>
              <a:t>variance</a:t>
            </a:r>
            <a:r>
              <a:rPr lang="en-IE" sz="2400" noProof="0" dirty="0" smtClean="0"/>
              <a:t> is low and results meet expectations</a:t>
            </a:r>
            <a:endParaRPr lang="en-IE" sz="2400" noProof="0" dirty="0"/>
          </a:p>
        </p:txBody>
      </p:sp>
      <p:pic>
        <p:nvPicPr>
          <p:cNvPr id="6" name="Content Placeholder 5" descr="Cross Validation Paritions.bmp"/>
          <p:cNvPicPr>
            <a:picLocks noGrp="1" noChangeAspect="1"/>
          </p:cNvPicPr>
          <p:nvPr>
            <p:ph sz="half" idx="2"/>
          </p:nvPr>
        </p:nvPicPr>
        <p:blipFill>
          <a:blip r:embed="rId2"/>
          <a:stretch>
            <a:fillRect/>
          </a:stretch>
        </p:blipFill>
        <p:spPr>
          <a:xfrm>
            <a:off x="4663199" y="1714488"/>
            <a:ext cx="4305852" cy="3929090"/>
          </a:xfrm>
        </p:spPr>
      </p:pic>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38288" y="2090738"/>
            <a:ext cx="7100887" cy="1719262"/>
          </a:xfrm>
        </p:spPr>
        <p:txBody>
          <a:bodyPr/>
          <a:lstStyle/>
          <a:p>
            <a:pPr eaLnBrk="1" hangingPunct="1">
              <a:defRPr/>
            </a:pPr>
            <a:r>
              <a:rPr lang="en-IE" noProof="0" dirty="0" smtClean="0"/>
              <a:t>Demo</a:t>
            </a:r>
          </a:p>
        </p:txBody>
      </p:sp>
      <p:sp>
        <p:nvSpPr>
          <p:cNvPr id="34818" name="Rectangle 3"/>
          <p:cNvSpPr>
            <a:spLocks noGrp="1" noChangeArrowheads="1"/>
          </p:cNvSpPr>
          <p:nvPr>
            <p:ph type="subTitle" idx="1"/>
          </p:nvPr>
        </p:nvSpPr>
        <p:spPr>
          <a:xfrm>
            <a:off x="1538288" y="3870325"/>
            <a:ext cx="7100887" cy="1136650"/>
          </a:xfrm>
        </p:spPr>
        <p:txBody>
          <a:bodyPr/>
          <a:lstStyle/>
          <a:p>
            <a:pPr marL="457200" indent="-457200" eaLnBrk="1" hangingPunct="1">
              <a:spcBef>
                <a:spcPct val="0"/>
              </a:spcBef>
              <a:buFont typeface="+mj-lt"/>
              <a:buAutoNum type="arabicPeriod"/>
            </a:pPr>
            <a:r>
              <a:rPr lang="en-IE" noProof="0" dirty="0" smtClean="0">
                <a:solidFill>
                  <a:srgbClr val="A2998A"/>
                </a:solidFill>
              </a:rPr>
              <a:t>Cross-validation of Models’ Reliability</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27075" y="2862263"/>
            <a:ext cx="8215313" cy="736600"/>
          </a:xfrm>
          <a:prstGeom prst="rect">
            <a:avLst/>
          </a:prstGeom>
          <a:noFill/>
          <a:ln w="9525">
            <a:noFill/>
            <a:miter lim="800000"/>
            <a:headEnd/>
            <a:tailEnd/>
          </a:ln>
        </p:spPr>
        <p:txBody>
          <a:bodyPr lIns="0" tIns="0" rIns="0" bIns="0"/>
          <a:lstStyle/>
          <a:p>
            <a:pPr algn="ctr"/>
            <a:endParaRPr lang="en-US" sz="4600" b="1" dirty="0">
              <a:solidFill>
                <a:schemeClr val="tx2"/>
              </a:solidFill>
              <a:latin typeface="Verdana" pitchFamily="34" charset="0"/>
            </a:endParaRPr>
          </a:p>
        </p:txBody>
      </p:sp>
      <p:sp>
        <p:nvSpPr>
          <p:cNvPr id="8195" name="Title 2"/>
          <p:cNvSpPr>
            <a:spLocks noGrp="1"/>
          </p:cNvSpPr>
          <p:nvPr>
            <p:ph type="title"/>
          </p:nvPr>
        </p:nvSpPr>
        <p:spPr/>
        <p:txBody>
          <a:bodyPr/>
          <a:lstStyle/>
          <a:p>
            <a:r>
              <a:rPr lang="en-IE" noProof="0" dirty="0" smtClean="0"/>
              <a:t>The Techniques</a:t>
            </a:r>
          </a:p>
        </p:txBody>
      </p:sp>
    </p:spTree>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27075" y="2862263"/>
            <a:ext cx="8215313" cy="736600"/>
          </a:xfrm>
          <a:prstGeom prst="rect">
            <a:avLst/>
          </a:prstGeom>
          <a:noFill/>
          <a:ln w="9525">
            <a:noFill/>
            <a:miter lim="800000"/>
            <a:headEnd/>
            <a:tailEnd/>
          </a:ln>
        </p:spPr>
        <p:txBody>
          <a:bodyPr lIns="0" tIns="0" rIns="0" bIns="0"/>
          <a:lstStyle/>
          <a:p>
            <a:pPr algn="ctr"/>
            <a:endParaRPr lang="en-US" sz="4600" b="1" dirty="0">
              <a:solidFill>
                <a:schemeClr val="tx2"/>
              </a:solidFill>
              <a:latin typeface="Verdana" pitchFamily="34" charset="0"/>
            </a:endParaRPr>
          </a:p>
        </p:txBody>
      </p:sp>
      <p:sp>
        <p:nvSpPr>
          <p:cNvPr id="8195" name="Title 2"/>
          <p:cNvSpPr>
            <a:spLocks noGrp="1"/>
          </p:cNvSpPr>
          <p:nvPr>
            <p:ph type="title"/>
          </p:nvPr>
        </p:nvSpPr>
        <p:spPr/>
        <p:txBody>
          <a:bodyPr/>
          <a:lstStyle/>
          <a:p>
            <a:r>
              <a:rPr lang="en-IE" noProof="0" dirty="0" smtClean="0"/>
              <a:t>Scenario 4: Customer Needs Analysis</a:t>
            </a:r>
          </a:p>
        </p:txBody>
      </p:sp>
      <p:sp>
        <p:nvSpPr>
          <p:cNvPr id="4" name="Text Placeholder 3"/>
          <p:cNvSpPr>
            <a:spLocks noGrp="1"/>
          </p:cNvSpPr>
          <p:nvPr>
            <p:ph type="body" idx="1"/>
          </p:nvPr>
        </p:nvSpPr>
        <p:spPr/>
        <p:txBody>
          <a:bodyPr/>
          <a:lstStyle/>
          <a:p>
            <a:r>
              <a:rPr lang="en-IE" noProof="0" dirty="0" smtClean="0"/>
              <a:t>How do they behave? What are they likely to do once they bought that really expensive car? Should I intervene?</a:t>
            </a:r>
            <a:endParaRPr lang="en-IE" noProof="0" dirty="0"/>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noProof="0" dirty="0" smtClean="0"/>
              <a:t>What is a Sequence?</a:t>
            </a:r>
            <a:endParaRPr lang="en-IE" noProof="0" dirty="0"/>
          </a:p>
        </p:txBody>
      </p:sp>
      <p:sp>
        <p:nvSpPr>
          <p:cNvPr id="5" name="Content Placeholder 4"/>
          <p:cNvSpPr>
            <a:spLocks noGrp="1"/>
          </p:cNvSpPr>
          <p:nvPr>
            <p:ph idx="1"/>
          </p:nvPr>
        </p:nvSpPr>
        <p:spPr/>
        <p:txBody>
          <a:bodyPr/>
          <a:lstStyle/>
          <a:p>
            <a:r>
              <a:rPr lang="en-IE" noProof="0" dirty="0" smtClean="0"/>
              <a:t>To discover the most likely beginning, paths, and ends of a customer’s journey through our domain consider using:</a:t>
            </a:r>
          </a:p>
          <a:p>
            <a:endParaRPr lang="en-IE" noProof="0" dirty="0" smtClean="0"/>
          </a:p>
          <a:p>
            <a:pPr lvl="1"/>
            <a:r>
              <a:rPr lang="en-IE" noProof="0" dirty="0" smtClean="0"/>
              <a:t>Association Rules</a:t>
            </a:r>
          </a:p>
          <a:p>
            <a:pPr lvl="1"/>
            <a:r>
              <a:rPr lang="en-IE" noProof="0" dirty="0" smtClean="0"/>
              <a:t>Sequence Clustering</a:t>
            </a:r>
            <a:endParaRPr lang="en-IE" noProof="0" dirty="0"/>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IE" noProof="0" dirty="0" smtClean="0"/>
              <a:t>Sequence Clustering</a:t>
            </a:r>
            <a:endParaRPr lang="en-IE" noProof="0" dirty="0"/>
          </a:p>
        </p:txBody>
      </p:sp>
      <p:sp>
        <p:nvSpPr>
          <p:cNvPr id="105475" name="Rectangle 3"/>
          <p:cNvSpPr>
            <a:spLocks noGrp="1" noChangeArrowheads="1"/>
          </p:cNvSpPr>
          <p:nvPr>
            <p:ph type="body" sz="half" idx="1"/>
          </p:nvPr>
        </p:nvSpPr>
        <p:spPr>
          <a:xfrm>
            <a:off x="352425" y="1597025"/>
            <a:ext cx="3933823" cy="2214563"/>
          </a:xfrm>
        </p:spPr>
        <p:txBody>
          <a:bodyPr/>
          <a:lstStyle/>
          <a:p>
            <a:r>
              <a:rPr lang="en-IE" noProof="0" dirty="0" smtClean="0"/>
              <a:t>Analysis of:</a:t>
            </a:r>
          </a:p>
          <a:p>
            <a:pPr lvl="1"/>
            <a:r>
              <a:rPr lang="en-IE" noProof="0" dirty="0" smtClean="0"/>
              <a:t>Customer behaviour</a:t>
            </a:r>
          </a:p>
          <a:p>
            <a:pPr lvl="1"/>
            <a:r>
              <a:rPr lang="en-IE" noProof="0" dirty="0" smtClean="0"/>
              <a:t>Transaction patterns</a:t>
            </a:r>
          </a:p>
          <a:p>
            <a:pPr lvl="1"/>
            <a:r>
              <a:rPr lang="en-IE" noProof="0" dirty="0" smtClean="0"/>
              <a:t>Click stream</a:t>
            </a:r>
          </a:p>
          <a:p>
            <a:pPr lvl="1"/>
            <a:r>
              <a:rPr lang="en-IE" noProof="0" dirty="0" smtClean="0"/>
              <a:t>Customer segmentation</a:t>
            </a:r>
          </a:p>
          <a:p>
            <a:pPr lvl="1"/>
            <a:r>
              <a:rPr lang="en-IE" noProof="0" dirty="0" smtClean="0"/>
              <a:t>Sequence prediction</a:t>
            </a:r>
          </a:p>
          <a:p>
            <a:r>
              <a:rPr lang="en-IE" noProof="0" dirty="0" smtClean="0"/>
              <a:t>Mix of clustering and sequence technologies</a:t>
            </a:r>
          </a:p>
          <a:p>
            <a:pPr lvl="1"/>
            <a:r>
              <a:rPr lang="en-IE" noProof="0" dirty="0" smtClean="0"/>
              <a:t>Groups individuals based on their profiles including sequence data</a:t>
            </a:r>
          </a:p>
        </p:txBody>
      </p:sp>
      <p:graphicFrame>
        <p:nvGraphicFramePr>
          <p:cNvPr id="105476" name="Object 4"/>
          <p:cNvGraphicFramePr>
            <a:graphicFrameLocks noChangeAspect="1"/>
          </p:cNvGraphicFramePr>
          <p:nvPr>
            <p:ph sz="half" idx="2"/>
          </p:nvPr>
        </p:nvGraphicFramePr>
        <p:xfrm>
          <a:off x="4286248" y="1785926"/>
          <a:ext cx="4500594" cy="4037707"/>
        </p:xfrm>
        <a:graphic>
          <a:graphicData uri="http://schemas.openxmlformats.org/presentationml/2006/ole">
            <p:oleObj spid="_x0000_s4098" name="Bitmap Image" r:id="rId3" imgW="5403048" imgH="4846740" progId="PBrush">
              <p:embed/>
            </p:oleObj>
          </a:graphicData>
        </a:graphic>
      </p:graphicFrame>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IE" noProof="0" dirty="0" smtClean="0"/>
              <a:t>Sequence Data</a:t>
            </a:r>
            <a:endParaRPr lang="en-IE" noProof="0" dirty="0"/>
          </a:p>
        </p:txBody>
      </p:sp>
      <p:graphicFrame>
        <p:nvGraphicFramePr>
          <p:cNvPr id="160843" name="Group 75"/>
          <p:cNvGraphicFramePr>
            <a:graphicFrameLocks noGrp="1"/>
          </p:cNvGraphicFramePr>
          <p:nvPr/>
        </p:nvGraphicFramePr>
        <p:xfrm>
          <a:off x="642910" y="1571612"/>
          <a:ext cx="7010400" cy="3896680"/>
        </p:xfrm>
        <a:graphic>
          <a:graphicData uri="http://schemas.openxmlformats.org/drawingml/2006/table">
            <a:tbl>
              <a:tblPr/>
              <a:tblGrid>
                <a:gridCol w="990600"/>
                <a:gridCol w="990600"/>
                <a:gridCol w="1162072"/>
                <a:gridCol w="1733528"/>
                <a:gridCol w="2133600"/>
              </a:tblGrid>
              <a:tr h="457200">
                <a:tc rowSpan="2">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1" i="0" u="none" strike="noStrike" cap="none" normalizeH="0" baseline="0" dirty="0" smtClean="0">
                          <a:ln>
                            <a:noFill/>
                          </a:ln>
                          <a:solidFill>
                            <a:schemeClr val="bg2"/>
                          </a:solidFill>
                          <a:effectLst/>
                          <a:latin typeface="Segoe Semibold" pitchFamily="34" charset="0"/>
                        </a:rPr>
                        <a:t>Cust ID</a:t>
                      </a:r>
                    </a:p>
                  </a:txBody>
                  <a:tcPr anchor="ctr" anchorCtr="1"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rowSpan="2">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1" i="0" u="none" strike="noStrike" cap="none" normalizeH="0" baseline="0" dirty="0" smtClean="0">
                          <a:ln>
                            <a:noFill/>
                          </a:ln>
                          <a:solidFill>
                            <a:schemeClr val="bg2"/>
                          </a:solidFill>
                          <a:effectLst/>
                          <a:latin typeface="Segoe Semibold" pitchFamily="34" charset="0"/>
                        </a:rPr>
                        <a:t>Age</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rowSpan="2">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1" i="0" u="none" strike="noStrike" cap="none" normalizeH="0" baseline="0" dirty="0" smtClean="0">
                          <a:ln>
                            <a:noFill/>
                          </a:ln>
                          <a:solidFill>
                            <a:schemeClr val="bg2"/>
                          </a:solidFill>
                          <a:effectLst/>
                          <a:latin typeface="Segoe Semibold" pitchFamily="34" charset="0"/>
                        </a:rPr>
                        <a:t>Marital</a:t>
                      </a:r>
                    </a:p>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1" i="0" u="none" strike="noStrike" cap="none" normalizeH="0" baseline="0" dirty="0" smtClean="0">
                          <a:ln>
                            <a:noFill/>
                          </a:ln>
                          <a:solidFill>
                            <a:schemeClr val="bg2"/>
                          </a:solidFill>
                          <a:effectLst/>
                          <a:latin typeface="Segoe Semibold" pitchFamily="34" charset="0"/>
                        </a:rPr>
                        <a:t>Status</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gridSpan="2">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1" i="0" u="none" strike="noStrike" cap="none" normalizeH="0" baseline="0" dirty="0" smtClean="0">
                          <a:ln>
                            <a:noFill/>
                          </a:ln>
                          <a:solidFill>
                            <a:schemeClr val="bg2"/>
                          </a:solidFill>
                          <a:effectLst/>
                          <a:latin typeface="Segoe Semibold" pitchFamily="34" charset="0"/>
                        </a:rPr>
                        <a:t>Car Purchases</a:t>
                      </a:r>
                    </a:p>
                  </a:txBody>
                  <a:tcPr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tx2"/>
                    </a:solidFill>
                  </a:tcPr>
                </a:tc>
                <a:tc hMerge="1">
                  <a:txBody>
                    <a:bodyPr/>
                    <a:lstStyle/>
                    <a:p>
                      <a:endParaRPr lang="en-IE"/>
                    </a:p>
                  </a:txBody>
                  <a:tcPr/>
                </a:tc>
              </a:tr>
              <a:tr h="303213">
                <a:tc vMerge="1">
                  <a:txBody>
                    <a:bodyPr/>
                    <a:lstStyle/>
                    <a:p>
                      <a:endParaRPr lang="en-IE"/>
                    </a:p>
                  </a:txBody>
                  <a:tcPr/>
                </a:tc>
                <a:tc vMerge="1">
                  <a:txBody>
                    <a:bodyPr/>
                    <a:lstStyle/>
                    <a:p>
                      <a:endParaRPr lang="en-IE"/>
                    </a:p>
                  </a:txBody>
                  <a:tcPr/>
                </a:tc>
                <a:tc vMerge="1">
                  <a:txBody>
                    <a:bodyPr/>
                    <a:lstStyle/>
                    <a:p>
                      <a:endParaRPr lang="en-IE"/>
                    </a:p>
                  </a:txBody>
                  <a:tcPr/>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1" i="0" u="none" strike="noStrike" cap="none" normalizeH="0" baseline="0" dirty="0" smtClean="0">
                          <a:ln>
                            <a:noFill/>
                          </a:ln>
                          <a:solidFill>
                            <a:schemeClr val="bg2"/>
                          </a:solidFill>
                          <a:effectLst/>
                          <a:latin typeface="Segoe Semibold" pitchFamily="34" charset="0"/>
                        </a:rPr>
                        <a:t>Seq ID</a:t>
                      </a:r>
                    </a:p>
                  </a:txBody>
                  <a:tcPr anchor="ctr" anchorCtr="1"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1" i="0" u="none" strike="noStrike" cap="none" normalizeH="0" baseline="0" dirty="0" smtClean="0">
                          <a:ln>
                            <a:noFill/>
                          </a:ln>
                          <a:solidFill>
                            <a:schemeClr val="bg2"/>
                          </a:solidFill>
                          <a:effectLst/>
                          <a:latin typeface="Segoe Semibold" pitchFamily="34" charset="0"/>
                        </a:rPr>
                        <a:t>Brand</a:t>
                      </a:r>
                    </a:p>
                  </a:txBody>
                  <a:tcPr anchor="ctr" anchorCtr="1"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accent1"/>
                    </a:solidFill>
                  </a:tcPr>
                </a:tc>
              </a:tr>
              <a:tr h="304800">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35</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Porch-A</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04800">
                <a:tc rowSpan="2" gridSpan="3">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latin typeface="Segoe Semibold" pitchFamily="34" charset="0"/>
                      </a:endParaRPr>
                    </a:p>
                  </a:txBody>
                  <a:tcPr horzOverflow="overflow">
                    <a:lnL cap="flat">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hMerge="1">
                  <a:txBody>
                    <a:bodyPr/>
                    <a:lstStyle/>
                    <a:p>
                      <a:endParaRPr lang="en-IE"/>
                    </a:p>
                  </a:txBody>
                  <a:tcPr/>
                </a:tc>
                <a:tc rowSpan="2" hMerge="1">
                  <a:txBody>
                    <a:bodyPr/>
                    <a:lstStyle/>
                    <a:p>
                      <a:endParaRPr lang="en-IE"/>
                    </a:p>
                  </a:txBody>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2</a:t>
                      </a:r>
                    </a:p>
                  </a:txBody>
                  <a:tcPr horzOverflow="overflow">
                    <a:lnL w="12700" cap="flat" cmpd="sng" algn="ctr">
                      <a:no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Bamborgini</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95288">
                <a:tc gridSpan="3" vMerge="1">
                  <a:txBody>
                    <a:bodyPr/>
                    <a:lstStyle/>
                    <a:p>
                      <a:endParaRPr lang="en-IE"/>
                    </a:p>
                  </a:txBody>
                  <a:tcPr/>
                </a:tc>
                <a:tc hMerge="1" vMerge="1">
                  <a:txBody>
                    <a:bodyPr/>
                    <a:lstStyle/>
                    <a:p>
                      <a:endParaRPr lang="en-IE"/>
                    </a:p>
                  </a:txBody>
                  <a:tcPr/>
                </a:tc>
                <a:tc hMerge="1" vMerge="1">
                  <a:txBody>
                    <a:bodyPr/>
                    <a:lstStyle/>
                    <a:p>
                      <a:endParaRPr lang="en-IE"/>
                    </a:p>
                  </a:txBody>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Kexus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95288">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20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Wagen</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95288">
                <a:tc rowSpan="2" gridSpan="3">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latin typeface="Segoe Semibold" pitchFamily="34" charset="0"/>
                      </a:endParaRPr>
                    </a:p>
                  </a:txBody>
                  <a:tcPr horzOverflow="overflow">
                    <a:lnL cap="flat">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hMerge="1">
                  <a:txBody>
                    <a:bodyPr/>
                    <a:lstStyle/>
                    <a:p>
                      <a:endParaRPr lang="en-IE"/>
                    </a:p>
                  </a:txBody>
                  <a:tcPr/>
                </a:tc>
                <a:tc rowSpan="2" hMerge="1">
                  <a:txBody>
                    <a:bodyPr/>
                    <a:lstStyle/>
                    <a:p>
                      <a:endParaRPr lang="en-IE"/>
                    </a:p>
                  </a:txBody>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2</a:t>
                      </a:r>
                    </a:p>
                  </a:txBody>
                  <a:tcPr horzOverflow="overflow">
                    <a:lnL w="12700" cap="flat" cmpd="sng" algn="ctr">
                      <a:no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Voovo</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95288">
                <a:tc gridSpan="3" vMerge="1">
                  <a:txBody>
                    <a:bodyPr/>
                    <a:lstStyle/>
                    <a:p>
                      <a:endParaRPr lang="en-IE"/>
                    </a:p>
                  </a:txBody>
                  <a:tcPr/>
                </a:tc>
                <a:tc hMerge="1" vMerge="1">
                  <a:txBody>
                    <a:bodyPr/>
                    <a:lstStyle/>
                    <a:p>
                      <a:endParaRPr lang="en-IE"/>
                    </a:p>
                  </a:txBody>
                  <a:tcPr/>
                </a:tc>
                <a:tc hMerge="1" vMerge="1">
                  <a:txBody>
                    <a:bodyPr/>
                    <a:lstStyle/>
                    <a:p>
                      <a:endParaRPr lang="en-IE"/>
                    </a:p>
                  </a:txBody>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3</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Voovo</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95288">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57</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1</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Voovo</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04800">
                <a:tc gridSpan="3">
                  <a:txBody>
                    <a:bodyPr/>
                    <a:lstStyle/>
                    <a:p>
                      <a:pPr marL="0" marR="0" lvl="0" indent="0" algn="r"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2000" b="0" i="0" u="none" strike="noStrike" cap="none" normalizeH="0" baseline="0" dirty="0" smtClean="0">
                        <a:ln>
                          <a:noFill/>
                        </a:ln>
                        <a:solidFill>
                          <a:schemeClr val="tx1"/>
                        </a:solidFill>
                        <a:effectLst/>
                        <a:latin typeface="Segoe Semibold" pitchFamily="34" charset="0"/>
                      </a:endParaRPr>
                    </a:p>
                  </a:txBody>
                  <a:tcPr horzOverflow="overflow">
                    <a:lnL cap="flat">
                      <a:noFill/>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cap="flat">
                      <a:noFill/>
                    </a:lnB>
                    <a:lnTlToBr>
                      <a:noFill/>
                    </a:lnTlToBr>
                    <a:lnBlToTr>
                      <a:noFill/>
                    </a:lnBlToTr>
                    <a:noFill/>
                  </a:tcPr>
                </a:tc>
                <a:tc hMerge="1">
                  <a:txBody>
                    <a:bodyPr/>
                    <a:lstStyle/>
                    <a:p>
                      <a:endParaRPr lang="en-IE"/>
                    </a:p>
                  </a:txBody>
                  <a:tcPr/>
                </a:tc>
                <a:tc hMerge="1">
                  <a:txBody>
                    <a:bodyPr/>
                    <a:lstStyle/>
                    <a:p>
                      <a:endParaRPr lang="en-IE"/>
                    </a:p>
                  </a:txBody>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2</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2000" b="0" i="0" u="none" strike="noStrike" cap="none" normalizeH="0" baseline="0" dirty="0" smtClean="0">
                          <a:ln>
                            <a:noFill/>
                          </a:ln>
                          <a:solidFill>
                            <a:schemeClr val="tx1"/>
                          </a:solidFill>
                          <a:effectLst/>
                          <a:latin typeface="Segoe Semibold" pitchFamily="34" charset="0"/>
                        </a:rPr>
                        <a:t>T-Yota</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IE" noProof="0" dirty="0" smtClean="0"/>
              <a:t>Sequence Clustering Parameters</a:t>
            </a:r>
            <a:endParaRPr lang="en-IE" noProof="0" dirty="0"/>
          </a:p>
        </p:txBody>
      </p:sp>
      <p:sp>
        <p:nvSpPr>
          <p:cNvPr id="184323" name="Rectangle 3"/>
          <p:cNvSpPr>
            <a:spLocks noGrp="1" noChangeArrowheads="1"/>
          </p:cNvSpPr>
          <p:nvPr>
            <p:ph type="body" idx="1"/>
          </p:nvPr>
        </p:nvSpPr>
        <p:spPr/>
        <p:txBody>
          <a:bodyPr/>
          <a:lstStyle/>
          <a:p>
            <a:r>
              <a:rPr lang="en-IE" noProof="0" dirty="0" smtClean="0"/>
              <a:t>CLUSTER_COUNT</a:t>
            </a:r>
          </a:p>
          <a:p>
            <a:r>
              <a:rPr lang="en-IE" noProof="0" dirty="0" smtClean="0"/>
              <a:t>MAXIMUM_SEQUENCE_STATES</a:t>
            </a:r>
          </a:p>
          <a:p>
            <a:r>
              <a:rPr lang="en-IE" noProof="0" dirty="0" smtClean="0"/>
              <a:t>MAXIMUM_STATES</a:t>
            </a:r>
          </a:p>
          <a:p>
            <a:r>
              <a:rPr lang="en-IE" noProof="0" dirty="0" smtClean="0"/>
              <a:t>MINIMUM_SUPPORT</a:t>
            </a:r>
            <a:endParaRPr lang="en-IE" noProof="0" dirty="0"/>
          </a:p>
        </p:txBody>
      </p:sp>
    </p:spTree>
  </p:cSld>
  <p:clrMapOvr>
    <a:masterClrMapping/>
  </p:clrMapOvr>
  <p:transition>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38288" y="2090738"/>
            <a:ext cx="7100887" cy="1719262"/>
          </a:xfrm>
        </p:spPr>
        <p:txBody>
          <a:bodyPr/>
          <a:lstStyle/>
          <a:p>
            <a:pPr eaLnBrk="1" hangingPunct="1">
              <a:defRPr/>
            </a:pPr>
            <a:r>
              <a:rPr lang="en-IE" noProof="0" dirty="0" smtClean="0"/>
              <a:t>Demo</a:t>
            </a:r>
          </a:p>
        </p:txBody>
      </p:sp>
      <p:sp>
        <p:nvSpPr>
          <p:cNvPr id="34818" name="Rectangle 3"/>
          <p:cNvSpPr>
            <a:spLocks noGrp="1" noChangeArrowheads="1"/>
          </p:cNvSpPr>
          <p:nvPr>
            <p:ph type="subTitle" idx="1"/>
          </p:nvPr>
        </p:nvSpPr>
        <p:spPr>
          <a:xfrm>
            <a:off x="1538288" y="3870325"/>
            <a:ext cx="7100887" cy="1136650"/>
          </a:xfrm>
        </p:spPr>
        <p:txBody>
          <a:bodyPr/>
          <a:lstStyle/>
          <a:p>
            <a:pPr marL="457200" indent="-457200" eaLnBrk="1" hangingPunct="1">
              <a:spcBef>
                <a:spcPct val="0"/>
              </a:spcBef>
              <a:buFont typeface="+mj-lt"/>
              <a:buAutoNum type="arabicPeriod"/>
            </a:pPr>
            <a:r>
              <a:rPr lang="en-IE" noProof="0" dirty="0" smtClean="0">
                <a:solidFill>
                  <a:srgbClr val="A2998A"/>
                </a:solidFill>
              </a:rPr>
              <a:t>Analysing Customer Transaction Behaviour Using Sequence Clustering</a:t>
            </a:r>
          </a:p>
          <a:p>
            <a:pPr marL="457200" indent="-457200" eaLnBrk="1" hangingPunct="1">
              <a:spcBef>
                <a:spcPct val="0"/>
              </a:spcBef>
              <a:buFont typeface="+mj-lt"/>
              <a:buAutoNum type="arabicPeriod"/>
            </a:pPr>
            <a:r>
              <a:rPr lang="en-IE" dirty="0" smtClean="0">
                <a:solidFill>
                  <a:srgbClr val="A2998A"/>
                </a:solidFill>
              </a:rPr>
              <a:t>Analysing Events Leading to Customer Loss using Sequence Clustering</a:t>
            </a:r>
            <a:endParaRPr lang="en-IE" noProof="0" dirty="0" smtClean="0">
              <a:solidFill>
                <a:srgbClr val="A2998A"/>
              </a:solidFill>
            </a:endParaRPr>
          </a:p>
        </p:txBody>
      </p:sp>
    </p:spTree>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27075" y="2862263"/>
            <a:ext cx="8215313" cy="736600"/>
          </a:xfrm>
          <a:prstGeom prst="rect">
            <a:avLst/>
          </a:prstGeom>
          <a:noFill/>
          <a:ln w="9525">
            <a:noFill/>
            <a:miter lim="800000"/>
            <a:headEnd/>
            <a:tailEnd/>
          </a:ln>
        </p:spPr>
        <p:txBody>
          <a:bodyPr lIns="0" tIns="0" rIns="0" bIns="0"/>
          <a:lstStyle/>
          <a:p>
            <a:pPr algn="ctr"/>
            <a:endParaRPr lang="en-US" sz="4600" b="1" dirty="0">
              <a:solidFill>
                <a:schemeClr val="tx2"/>
              </a:solidFill>
              <a:latin typeface="Verdana" pitchFamily="34" charset="0"/>
            </a:endParaRPr>
          </a:p>
        </p:txBody>
      </p:sp>
      <p:sp>
        <p:nvSpPr>
          <p:cNvPr id="8195" name="Title 2"/>
          <p:cNvSpPr>
            <a:spLocks noGrp="1"/>
          </p:cNvSpPr>
          <p:nvPr>
            <p:ph type="title"/>
          </p:nvPr>
        </p:nvSpPr>
        <p:spPr/>
        <p:txBody>
          <a:bodyPr/>
          <a:lstStyle/>
          <a:p>
            <a:r>
              <a:rPr lang="en-IE" noProof="0" dirty="0" smtClean="0"/>
              <a:t>Scenario 5: Forecasting</a:t>
            </a:r>
          </a:p>
        </p:txBody>
      </p:sp>
      <p:sp>
        <p:nvSpPr>
          <p:cNvPr id="4" name="Text Placeholder 3"/>
          <p:cNvSpPr>
            <a:spLocks noGrp="1"/>
          </p:cNvSpPr>
          <p:nvPr>
            <p:ph type="body" idx="1"/>
          </p:nvPr>
        </p:nvSpPr>
        <p:spPr/>
        <p:txBody>
          <a:bodyPr/>
          <a:lstStyle/>
          <a:p>
            <a:r>
              <a:rPr lang="en-IE" noProof="0" dirty="0" smtClean="0"/>
              <a:t>What are my sales going to be like in the next few months? Will I have credit problems? Will my server need an upgrade in the next 3 months?</a:t>
            </a:r>
            <a:endParaRPr lang="en-IE" noProof="0" dirty="0"/>
          </a:p>
        </p:txBody>
      </p:sp>
    </p:spTree>
  </p:cSld>
  <p:clrMapOvr>
    <a:masterClrMapping/>
  </p:clrMapOvr>
  <p:transition>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noProof="0" dirty="0" smtClean="0"/>
              <a:t>Estimating Future</a:t>
            </a:r>
            <a:br>
              <a:rPr lang="en-IE" noProof="0" dirty="0" smtClean="0"/>
            </a:br>
            <a:r>
              <a:rPr lang="en-IE" sz="2800" noProof="0" dirty="0" smtClean="0">
                <a:solidFill>
                  <a:schemeClr val="accent4"/>
                </a:solidFill>
              </a:rPr>
              <a:t>Forecasting</a:t>
            </a:r>
            <a:endParaRPr lang="en-IE" noProof="0" dirty="0">
              <a:solidFill>
                <a:schemeClr val="accent4"/>
              </a:solidFill>
            </a:endParaRPr>
          </a:p>
        </p:txBody>
      </p:sp>
      <p:sp>
        <p:nvSpPr>
          <p:cNvPr id="5" name="Content Placeholder 4"/>
          <p:cNvSpPr>
            <a:spLocks noGrp="1"/>
          </p:cNvSpPr>
          <p:nvPr>
            <p:ph idx="1"/>
          </p:nvPr>
        </p:nvSpPr>
        <p:spPr/>
        <p:txBody>
          <a:bodyPr/>
          <a:lstStyle/>
          <a:p>
            <a:r>
              <a:rPr lang="en-IE" noProof="0" dirty="0" smtClean="0"/>
              <a:t>But: data often is </a:t>
            </a:r>
            <a:r>
              <a:rPr lang="en-IE" noProof="0" dirty="0" smtClean="0">
                <a:solidFill>
                  <a:schemeClr val="accent4"/>
                </a:solidFill>
              </a:rPr>
              <a:t>very seasonal</a:t>
            </a:r>
          </a:p>
          <a:p>
            <a:pPr lvl="1"/>
            <a:r>
              <a:rPr lang="en-IE" noProof="0" dirty="0" smtClean="0"/>
              <a:t>Seasonality detected by a Fast Fourier Transform</a:t>
            </a:r>
          </a:p>
          <a:p>
            <a:r>
              <a:rPr lang="en-IE" noProof="0" dirty="0" smtClean="0"/>
              <a:t>Time Series</a:t>
            </a:r>
          </a:p>
          <a:p>
            <a:pPr lvl="1"/>
            <a:r>
              <a:rPr lang="en-IE" noProof="0" dirty="0" smtClean="0"/>
              <a:t>SQL Server 2005 uses ARTXP (Auto Regressive Tree with Cross Prediction)</a:t>
            </a:r>
          </a:p>
          <a:p>
            <a:pPr lvl="2"/>
            <a:r>
              <a:rPr lang="en-IE" noProof="0" dirty="0" smtClean="0"/>
              <a:t>For </a:t>
            </a:r>
            <a:r>
              <a:rPr lang="en-IE" noProof="0" dirty="0" smtClean="0">
                <a:solidFill>
                  <a:schemeClr val="accent4"/>
                </a:solidFill>
              </a:rPr>
              <a:t>short term </a:t>
            </a:r>
            <a:r>
              <a:rPr lang="en-IE" noProof="0" dirty="0" smtClean="0"/>
              <a:t>forecasting</a:t>
            </a:r>
          </a:p>
          <a:p>
            <a:pPr lvl="1"/>
            <a:r>
              <a:rPr lang="en-IE" noProof="0" dirty="0" smtClean="0"/>
              <a:t>SQL Server 2008 uses a hybrid of improved ARTXP and industry-standard ARIMA (Auto Regressive Integrated Moving Average)</a:t>
            </a:r>
          </a:p>
          <a:p>
            <a:pPr lvl="2"/>
            <a:r>
              <a:rPr lang="en-IE" noProof="0" dirty="0" smtClean="0"/>
              <a:t>Great for </a:t>
            </a:r>
            <a:r>
              <a:rPr lang="en-IE" noProof="0" dirty="0" smtClean="0">
                <a:solidFill>
                  <a:schemeClr val="accent4"/>
                </a:solidFill>
              </a:rPr>
              <a:t>short</a:t>
            </a:r>
            <a:r>
              <a:rPr lang="en-IE" noProof="0" dirty="0" smtClean="0"/>
              <a:t> and </a:t>
            </a:r>
            <a:r>
              <a:rPr lang="en-IE" noProof="0" dirty="0" smtClean="0">
                <a:solidFill>
                  <a:schemeClr val="accent4"/>
                </a:solidFill>
              </a:rPr>
              <a:t>long-term</a:t>
            </a:r>
            <a:r>
              <a:rPr lang="en-IE" noProof="0" dirty="0" smtClean="0"/>
              <a:t> forecasting</a:t>
            </a:r>
          </a:p>
          <a:p>
            <a:pPr lvl="2"/>
            <a:endParaRPr lang="en-IE" noProof="0" dirty="0" smtClean="0"/>
          </a:p>
          <a:p>
            <a:pPr lvl="2"/>
            <a:endParaRPr lang="en-IE" noProof="0" dirty="0"/>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IE" noProof="0" dirty="0" smtClean="0"/>
              <a:t>Time Series</a:t>
            </a:r>
            <a:endParaRPr lang="en-IE" noProof="0" dirty="0"/>
          </a:p>
        </p:txBody>
      </p:sp>
      <p:sp>
        <p:nvSpPr>
          <p:cNvPr id="106499" name="Rectangle 3"/>
          <p:cNvSpPr>
            <a:spLocks noGrp="1" noChangeArrowheads="1"/>
          </p:cNvSpPr>
          <p:nvPr>
            <p:ph type="body" sz="half" idx="1"/>
          </p:nvPr>
        </p:nvSpPr>
        <p:spPr>
          <a:xfrm>
            <a:off x="352425" y="1597025"/>
            <a:ext cx="3719509" cy="2214563"/>
          </a:xfrm>
        </p:spPr>
        <p:txBody>
          <a:bodyPr/>
          <a:lstStyle/>
          <a:p>
            <a:r>
              <a:rPr lang="en-IE" noProof="0" dirty="0" smtClean="0"/>
              <a:t>Uses:</a:t>
            </a:r>
          </a:p>
          <a:p>
            <a:pPr lvl="1"/>
            <a:r>
              <a:rPr lang="en-IE" noProof="0" dirty="0" smtClean="0"/>
              <a:t>Forecast sales</a:t>
            </a:r>
          </a:p>
          <a:p>
            <a:pPr lvl="1"/>
            <a:r>
              <a:rPr lang="en-IE" noProof="0" dirty="0" smtClean="0"/>
              <a:t>Inventory prediction</a:t>
            </a:r>
          </a:p>
          <a:p>
            <a:pPr lvl="1"/>
            <a:r>
              <a:rPr lang="en-IE" noProof="0" dirty="0" smtClean="0"/>
              <a:t>Web hits prediction</a:t>
            </a:r>
          </a:p>
          <a:p>
            <a:pPr lvl="1"/>
            <a:r>
              <a:rPr lang="en-IE" noProof="0" dirty="0" smtClean="0"/>
              <a:t>Stock value estimation</a:t>
            </a:r>
          </a:p>
          <a:p>
            <a:r>
              <a:rPr lang="en-IE" noProof="0" dirty="0" smtClean="0"/>
              <a:t>Regression tree technology to describe and predict series values</a:t>
            </a:r>
          </a:p>
          <a:p>
            <a:pPr lvl="1"/>
            <a:r>
              <a:rPr lang="en-IE" noProof="0" dirty="0" smtClean="0"/>
              <a:t>Tree allows multiple regressors</a:t>
            </a:r>
          </a:p>
          <a:p>
            <a:endParaRPr lang="en-IE" noProof="0" dirty="0"/>
          </a:p>
        </p:txBody>
      </p:sp>
      <p:graphicFrame>
        <p:nvGraphicFramePr>
          <p:cNvPr id="106500" name="Object 4"/>
          <p:cNvGraphicFramePr>
            <a:graphicFrameLocks noChangeAspect="1"/>
          </p:cNvGraphicFramePr>
          <p:nvPr>
            <p:ph sz="half" idx="2"/>
          </p:nvPr>
        </p:nvGraphicFramePr>
        <p:xfrm>
          <a:off x="4214810" y="1785926"/>
          <a:ext cx="4693464" cy="3332173"/>
        </p:xfrm>
        <a:graphic>
          <a:graphicData uri="http://schemas.openxmlformats.org/presentationml/2006/ole">
            <p:oleObj spid="_x0000_s5122" name="Bitmap Image" r:id="rId3" imgW="7384420" imgH="4435224" progId="PBrush">
              <p:embed/>
            </p:oleObj>
          </a:graphicData>
        </a:graphic>
      </p:graphicFrame>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75219" name="Group 115"/>
          <p:cNvGraphicFramePr>
            <a:graphicFrameLocks noGrp="1"/>
          </p:cNvGraphicFramePr>
          <p:nvPr/>
        </p:nvGraphicFramePr>
        <p:xfrm>
          <a:off x="381000" y="2084388"/>
          <a:ext cx="2438400" cy="4413250"/>
        </p:xfrm>
        <a:graphic>
          <a:graphicData uri="http://schemas.openxmlformats.org/drawingml/2006/table">
            <a:tbl>
              <a:tblPr>
                <a:tableStyleId>{3C2FFA5D-87B4-456A-9821-1D502468CF0F}</a:tableStyleId>
              </a:tblPr>
              <a:tblGrid>
                <a:gridCol w="914400"/>
                <a:gridCol w="685800"/>
                <a:gridCol w="838200"/>
              </a:tblGrid>
              <a:tr h="508000">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Month</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Milk</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Bread</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396875">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Jan</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100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80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517525">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Feb</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90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517525">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Mar</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85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517525">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Apr</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88950">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May</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88950">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Jun</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123</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88950">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July</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140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150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88950">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bl>
          </a:graphicData>
        </a:graphic>
      </p:graphicFrame>
      <p:graphicFrame>
        <p:nvGraphicFramePr>
          <p:cNvPr id="175148" name="Group 44"/>
          <p:cNvGraphicFramePr>
            <a:graphicFrameLocks noGrp="1"/>
          </p:cNvGraphicFramePr>
          <p:nvPr/>
        </p:nvGraphicFramePr>
        <p:xfrm>
          <a:off x="3505200" y="2160588"/>
          <a:ext cx="5486400" cy="3586165"/>
        </p:xfrm>
        <a:graphic>
          <a:graphicData uri="http://schemas.openxmlformats.org/drawingml/2006/table">
            <a:tbl>
              <a:tblPr>
                <a:tableStyleId>{3C2FFA5D-87B4-456A-9821-1D502468CF0F}</a:tableStyleId>
              </a:tblPr>
              <a:tblGrid>
                <a:gridCol w="784225"/>
                <a:gridCol w="769938"/>
                <a:gridCol w="731837"/>
                <a:gridCol w="698500"/>
                <a:gridCol w="855663"/>
                <a:gridCol w="839787"/>
                <a:gridCol w="806450"/>
              </a:tblGrid>
              <a:tr h="747713">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Case Id</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Milk </a:t>
                      </a:r>
                    </a:p>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(t-2)</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Milk</a:t>
                      </a:r>
                    </a:p>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(t-1)</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Milk</a:t>
                      </a:r>
                    </a:p>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(t0)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Bread</a:t>
                      </a:r>
                    </a:p>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(t-2)</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Bread</a:t>
                      </a:r>
                    </a:p>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(t-1)</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Bread</a:t>
                      </a:r>
                    </a:p>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(t0)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71488">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100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80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90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85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57200">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2</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90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85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57200">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3</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85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46088">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4</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123</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503238">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140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123</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150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503238">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bl>
          </a:graphicData>
        </a:graphic>
      </p:graphicFrame>
      <p:sp>
        <p:nvSpPr>
          <p:cNvPr id="175217" name="AutoShape 113"/>
          <p:cNvSpPr>
            <a:spLocks noChangeArrowheads="1"/>
          </p:cNvSpPr>
          <p:nvPr/>
        </p:nvSpPr>
        <p:spPr bwMode="auto">
          <a:xfrm>
            <a:off x="2590800" y="1550988"/>
            <a:ext cx="2057400" cy="609600"/>
          </a:xfrm>
          <a:prstGeom prst="curvedDownArrow">
            <a:avLst>
              <a:gd name="adj1" fmla="val 67500"/>
              <a:gd name="adj2" fmla="val 135000"/>
              <a:gd name="adj3" fmla="val 33333"/>
            </a:avLst>
          </a:prstGeom>
          <a:solidFill>
            <a:srgbClr val="FF3300"/>
          </a:solidFill>
          <a:ln w="12700">
            <a:solidFill>
              <a:schemeClr val="tx1"/>
            </a:solidFill>
            <a:miter lim="800000"/>
            <a:headEnd type="none" w="sm" len="sm"/>
            <a:tailEnd type="none" w="sm" len="sm"/>
          </a:ln>
          <a:effectLst/>
        </p:spPr>
        <p:txBody>
          <a:bodyPr wrap="none" anchor="ctr"/>
          <a:lstStyle/>
          <a:p>
            <a:endParaRPr lang="en-IE" dirty="0"/>
          </a:p>
        </p:txBody>
      </p:sp>
      <p:sp>
        <p:nvSpPr>
          <p:cNvPr id="175218" name="Rectangle 114"/>
          <p:cNvSpPr>
            <a:spLocks noGrp="1" noChangeArrowheads="1"/>
          </p:cNvSpPr>
          <p:nvPr>
            <p:ph type="title"/>
          </p:nvPr>
        </p:nvSpPr>
        <p:spPr/>
        <p:txBody>
          <a:bodyPr/>
          <a:lstStyle/>
          <a:p>
            <a:r>
              <a:rPr lang="en-IE" noProof="0" dirty="0" smtClean="0"/>
              <a:t>Auto-Regression</a:t>
            </a:r>
            <a:endParaRPr lang="en-IE" noProof="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5217"/>
                                        </p:tgtEl>
                                        <p:attrNameLst>
                                          <p:attrName>style.visibility</p:attrName>
                                        </p:attrNameLst>
                                      </p:cBhvr>
                                      <p:to>
                                        <p:strVal val="visible"/>
                                      </p:to>
                                    </p:set>
                                    <p:animEffect transition="in" filter="wipe(left)">
                                      <p:cBhvr>
                                        <p:cTn id="7" dur="500"/>
                                        <p:tgtEl>
                                          <p:spTgt spid="1752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5148"/>
                                        </p:tgtEl>
                                        <p:attrNameLst>
                                          <p:attrName>style.visibility</p:attrName>
                                        </p:attrNameLst>
                                      </p:cBhvr>
                                      <p:to>
                                        <p:strVal val="visible"/>
                                      </p:to>
                                    </p:set>
                                    <p:animEffect transition="in" filter="fade">
                                      <p:cBhvr>
                                        <p:cTn id="11" dur="1000"/>
                                        <p:tgtEl>
                                          <p:spTgt spid="175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2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IE" noProof="0" dirty="0" smtClean="0"/>
              <a:t>Microsoft DM Algorithms</a:t>
            </a:r>
            <a:endParaRPr lang="en-IE" noProof="0" dirty="0"/>
          </a:p>
        </p:txBody>
      </p:sp>
      <p:sp>
        <p:nvSpPr>
          <p:cNvPr id="14339" name="Rectangle 3"/>
          <p:cNvSpPr>
            <a:spLocks noGrp="1" noChangeArrowheads="1"/>
          </p:cNvSpPr>
          <p:nvPr>
            <p:ph idx="1"/>
          </p:nvPr>
        </p:nvSpPr>
        <p:spPr/>
        <p:txBody>
          <a:bodyPr/>
          <a:lstStyle/>
          <a:p>
            <a:r>
              <a:rPr lang="en-IE" noProof="0" dirty="0" smtClean="0"/>
              <a:t>Designed for wide use</a:t>
            </a:r>
          </a:p>
          <a:p>
            <a:pPr lvl="1"/>
            <a:r>
              <a:rPr lang="en-IE" noProof="0" dirty="0" smtClean="0"/>
              <a:t>Auto tuning and parameterisation</a:t>
            </a:r>
          </a:p>
          <a:p>
            <a:pPr lvl="1"/>
            <a:r>
              <a:rPr lang="en-IE" noProof="0" dirty="0" smtClean="0"/>
              <a:t>They </a:t>
            </a:r>
            <a:r>
              <a:rPr lang="en-IE" i="1" noProof="0" dirty="0" smtClean="0"/>
              <a:t>just work </a:t>
            </a:r>
            <a:r>
              <a:rPr lang="en-IE" noProof="0" dirty="0" smtClean="0"/>
              <a:t>with little effort on your side</a:t>
            </a:r>
          </a:p>
          <a:p>
            <a:r>
              <a:rPr lang="en-IE" noProof="0" dirty="0" smtClean="0"/>
              <a:t>Consistent and simple interface</a:t>
            </a:r>
          </a:p>
          <a:p>
            <a:r>
              <a:rPr lang="en-IE" noProof="0" dirty="0" smtClean="0"/>
              <a:t>Why “</a:t>
            </a:r>
            <a:r>
              <a:rPr lang="en-IE" i="1" noProof="0" dirty="0" smtClean="0"/>
              <a:t>Microsoft</a:t>
            </a:r>
            <a:r>
              <a:rPr lang="en-IE" noProof="0" dirty="0" smtClean="0"/>
              <a:t> xxx”?</a:t>
            </a:r>
          </a:p>
          <a:p>
            <a:pPr lvl="1"/>
            <a:r>
              <a:rPr lang="en-IE" noProof="0" dirty="0" smtClean="0"/>
              <a:t>There are few truly standard algorithms yet</a:t>
            </a:r>
          </a:p>
          <a:p>
            <a:pPr lvl="1"/>
            <a:r>
              <a:rPr lang="en-IE" noProof="0" dirty="0" smtClean="0"/>
              <a:t>Each DM vendor has their own significant variations</a:t>
            </a:r>
          </a:p>
          <a:p>
            <a:pPr lvl="1"/>
            <a:r>
              <a:rPr lang="en-IE" noProof="0" dirty="0" smtClean="0"/>
              <a:t>Microsoft invented some of the techniques</a:t>
            </a:r>
          </a:p>
          <a:p>
            <a:pPr lvl="2"/>
            <a:r>
              <a:rPr lang="en-IE" noProof="0" dirty="0" smtClean="0"/>
              <a:t>E.g. Use of trees for regression or nested cases</a:t>
            </a:r>
          </a:p>
          <a:p>
            <a:r>
              <a:rPr lang="en-IE" noProof="0" dirty="0" smtClean="0"/>
              <a:t>You can add 3</a:t>
            </a:r>
            <a:r>
              <a:rPr lang="en-IE" baseline="30000" noProof="0" dirty="0" smtClean="0"/>
              <a:t>rd</a:t>
            </a:r>
            <a:r>
              <a:rPr lang="en-IE" noProof="0" dirty="0" smtClean="0"/>
              <a:t> party and your own algorithms easily</a:t>
            </a:r>
          </a:p>
        </p:txBody>
      </p:sp>
    </p:spTree>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IE" noProof="0" dirty="0" smtClean="0"/>
              <a:t>Regression Tree</a:t>
            </a:r>
            <a:endParaRPr lang="en-IE" noProof="0" dirty="0"/>
          </a:p>
        </p:txBody>
      </p:sp>
      <p:sp>
        <p:nvSpPr>
          <p:cNvPr id="176131" name="Rectangle 3"/>
          <p:cNvSpPr>
            <a:spLocks noChangeArrowheads="1"/>
          </p:cNvSpPr>
          <p:nvPr/>
        </p:nvSpPr>
        <p:spPr bwMode="auto">
          <a:xfrm>
            <a:off x="3733800" y="1905000"/>
            <a:ext cx="1143000" cy="685800"/>
          </a:xfrm>
          <a:prstGeom prst="rect">
            <a:avLst/>
          </a:prstGeom>
          <a:solidFill>
            <a:schemeClr val="bg1"/>
          </a:solidFill>
          <a:ln w="9525">
            <a:solidFill>
              <a:schemeClr val="tx1"/>
            </a:solidFill>
            <a:miter lim="800000"/>
            <a:headEnd/>
            <a:tailEnd/>
          </a:ln>
          <a:effectLst/>
        </p:spPr>
        <p:txBody>
          <a:bodyPr wrap="none" anchor="ctr"/>
          <a:lstStyle/>
          <a:p>
            <a:pPr algn="ctr"/>
            <a:endParaRPr lang="en-US" b="0" dirty="0">
              <a:latin typeface="Arial" pitchFamily="34" charset="0"/>
              <a:cs typeface="Arial" pitchFamily="34" charset="0"/>
            </a:endParaRPr>
          </a:p>
        </p:txBody>
      </p:sp>
      <p:sp>
        <p:nvSpPr>
          <p:cNvPr id="176132" name="Rectangle 4"/>
          <p:cNvSpPr>
            <a:spLocks noChangeArrowheads="1"/>
          </p:cNvSpPr>
          <p:nvPr/>
        </p:nvSpPr>
        <p:spPr bwMode="auto">
          <a:xfrm>
            <a:off x="2590800" y="3200400"/>
            <a:ext cx="1295400" cy="685800"/>
          </a:xfrm>
          <a:prstGeom prst="rect">
            <a:avLst/>
          </a:prstGeom>
          <a:solidFill>
            <a:schemeClr val="bg1"/>
          </a:solidFill>
          <a:ln w="9525">
            <a:solidFill>
              <a:schemeClr val="tx1"/>
            </a:solidFill>
            <a:miter lim="800000"/>
            <a:headEnd/>
            <a:tailEnd/>
          </a:ln>
          <a:effectLst/>
        </p:spPr>
        <p:txBody>
          <a:bodyPr wrap="none" anchor="ctr"/>
          <a:lstStyle/>
          <a:p>
            <a:pPr algn="ctr"/>
            <a:endParaRPr lang="en-US" b="0" dirty="0">
              <a:latin typeface="Arial" pitchFamily="34" charset="0"/>
              <a:cs typeface="Arial" pitchFamily="34" charset="0"/>
            </a:endParaRPr>
          </a:p>
        </p:txBody>
      </p:sp>
      <p:sp>
        <p:nvSpPr>
          <p:cNvPr id="176133" name="Rectangle 5"/>
          <p:cNvSpPr>
            <a:spLocks noChangeArrowheads="1"/>
          </p:cNvSpPr>
          <p:nvPr/>
        </p:nvSpPr>
        <p:spPr bwMode="auto">
          <a:xfrm>
            <a:off x="4724400" y="3200400"/>
            <a:ext cx="1371600" cy="685800"/>
          </a:xfrm>
          <a:prstGeom prst="rect">
            <a:avLst/>
          </a:prstGeom>
          <a:solidFill>
            <a:schemeClr val="bg1"/>
          </a:solidFill>
          <a:ln w="9525">
            <a:solidFill>
              <a:schemeClr val="tx1"/>
            </a:solidFill>
            <a:miter lim="800000"/>
            <a:headEnd/>
            <a:tailEnd/>
          </a:ln>
          <a:effectLst/>
        </p:spPr>
        <p:txBody>
          <a:bodyPr wrap="none" anchor="ctr"/>
          <a:lstStyle/>
          <a:p>
            <a:pPr algn="ctr"/>
            <a:endParaRPr lang="en-US" b="0" dirty="0">
              <a:latin typeface="Arial" pitchFamily="34" charset="0"/>
              <a:cs typeface="Arial" pitchFamily="34" charset="0"/>
            </a:endParaRPr>
          </a:p>
        </p:txBody>
      </p:sp>
      <p:sp>
        <p:nvSpPr>
          <p:cNvPr id="176134" name="Rectangle 6"/>
          <p:cNvSpPr>
            <a:spLocks noChangeArrowheads="1"/>
          </p:cNvSpPr>
          <p:nvPr/>
        </p:nvSpPr>
        <p:spPr bwMode="auto">
          <a:xfrm>
            <a:off x="3581400" y="4724400"/>
            <a:ext cx="1143000" cy="762000"/>
          </a:xfrm>
          <a:prstGeom prst="rect">
            <a:avLst/>
          </a:prstGeom>
          <a:solidFill>
            <a:schemeClr val="bg1"/>
          </a:solidFill>
          <a:ln w="9525">
            <a:solidFill>
              <a:schemeClr val="tx1"/>
            </a:solidFill>
            <a:miter lim="800000"/>
            <a:headEnd/>
            <a:tailEnd/>
          </a:ln>
          <a:effectLst/>
        </p:spPr>
        <p:txBody>
          <a:bodyPr wrap="none" anchor="ctr"/>
          <a:lstStyle/>
          <a:p>
            <a:pPr algn="ctr"/>
            <a:endParaRPr lang="en-US" b="0" dirty="0">
              <a:latin typeface="Arial" pitchFamily="34" charset="0"/>
              <a:cs typeface="Arial" pitchFamily="34" charset="0"/>
            </a:endParaRPr>
          </a:p>
        </p:txBody>
      </p:sp>
      <p:sp>
        <p:nvSpPr>
          <p:cNvPr id="176135" name="Rectangle 7"/>
          <p:cNvSpPr>
            <a:spLocks noChangeArrowheads="1"/>
          </p:cNvSpPr>
          <p:nvPr/>
        </p:nvSpPr>
        <p:spPr bwMode="auto">
          <a:xfrm>
            <a:off x="5943600" y="4648200"/>
            <a:ext cx="1143000" cy="838200"/>
          </a:xfrm>
          <a:prstGeom prst="rect">
            <a:avLst/>
          </a:prstGeom>
          <a:solidFill>
            <a:schemeClr val="bg1"/>
          </a:solidFill>
          <a:ln w="9525">
            <a:solidFill>
              <a:schemeClr val="tx1"/>
            </a:solidFill>
            <a:miter lim="800000"/>
            <a:headEnd/>
            <a:tailEnd/>
          </a:ln>
          <a:effectLst/>
        </p:spPr>
        <p:txBody>
          <a:bodyPr wrap="none" anchor="ctr"/>
          <a:lstStyle/>
          <a:p>
            <a:pPr algn="ctr"/>
            <a:endParaRPr lang="en-US" b="0" dirty="0">
              <a:latin typeface="Arial" pitchFamily="34" charset="0"/>
              <a:cs typeface="Arial" pitchFamily="34" charset="0"/>
            </a:endParaRPr>
          </a:p>
        </p:txBody>
      </p:sp>
      <p:sp>
        <p:nvSpPr>
          <p:cNvPr id="176136" name="Line 8"/>
          <p:cNvSpPr>
            <a:spLocks noChangeShapeType="1"/>
          </p:cNvSpPr>
          <p:nvPr/>
        </p:nvSpPr>
        <p:spPr bwMode="auto">
          <a:xfrm flipH="1">
            <a:off x="3276600" y="2590800"/>
            <a:ext cx="990600" cy="609600"/>
          </a:xfrm>
          <a:prstGeom prst="line">
            <a:avLst/>
          </a:prstGeom>
          <a:ln>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IE" dirty="0"/>
          </a:p>
        </p:txBody>
      </p:sp>
      <p:sp>
        <p:nvSpPr>
          <p:cNvPr id="176137" name="Line 9"/>
          <p:cNvSpPr>
            <a:spLocks noChangeShapeType="1"/>
          </p:cNvSpPr>
          <p:nvPr/>
        </p:nvSpPr>
        <p:spPr bwMode="auto">
          <a:xfrm>
            <a:off x="4267200" y="2590800"/>
            <a:ext cx="0" cy="0"/>
          </a:xfrm>
          <a:prstGeom prst="line">
            <a:avLst/>
          </a:prstGeom>
          <a:noFill/>
          <a:ln w="9525">
            <a:solidFill>
              <a:schemeClr val="tx1"/>
            </a:solidFill>
            <a:round/>
            <a:headEnd/>
            <a:tailEnd type="triangle" w="med" len="med"/>
          </a:ln>
          <a:effectLst/>
        </p:spPr>
        <p:txBody>
          <a:bodyPr/>
          <a:lstStyle/>
          <a:p>
            <a:endParaRPr lang="en-IE" dirty="0"/>
          </a:p>
        </p:txBody>
      </p:sp>
      <p:sp>
        <p:nvSpPr>
          <p:cNvPr id="176138" name="Line 10"/>
          <p:cNvSpPr>
            <a:spLocks noChangeShapeType="1"/>
          </p:cNvSpPr>
          <p:nvPr/>
        </p:nvSpPr>
        <p:spPr bwMode="auto">
          <a:xfrm>
            <a:off x="4267200" y="2590800"/>
            <a:ext cx="990600" cy="609600"/>
          </a:xfrm>
          <a:prstGeom prst="line">
            <a:avLst/>
          </a:prstGeom>
          <a:ln>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IE" dirty="0"/>
          </a:p>
        </p:txBody>
      </p:sp>
      <p:sp>
        <p:nvSpPr>
          <p:cNvPr id="176139" name="Text Box 11"/>
          <p:cNvSpPr txBox="1">
            <a:spLocks noChangeArrowheads="1"/>
          </p:cNvSpPr>
          <p:nvPr/>
        </p:nvSpPr>
        <p:spPr bwMode="auto">
          <a:xfrm>
            <a:off x="4098925" y="1941513"/>
            <a:ext cx="438150" cy="366712"/>
          </a:xfrm>
          <a:prstGeom prst="rect">
            <a:avLst/>
          </a:prstGeom>
          <a:solidFill>
            <a:schemeClr val="bg1"/>
          </a:solidFill>
          <a:ln w="9525">
            <a:noFill/>
            <a:miter lim="800000"/>
            <a:headEnd/>
            <a:tailEnd/>
          </a:ln>
          <a:effectLst/>
        </p:spPr>
        <p:txBody>
          <a:bodyPr wrap="none">
            <a:spAutoFit/>
          </a:bodyPr>
          <a:lstStyle/>
          <a:p>
            <a:r>
              <a:rPr lang="en-US" b="0" dirty="0">
                <a:latin typeface="Arial" pitchFamily="34" charset="0"/>
                <a:cs typeface="Arial" pitchFamily="34" charset="0"/>
              </a:rPr>
              <a:t>All</a:t>
            </a:r>
          </a:p>
        </p:txBody>
      </p:sp>
      <p:sp>
        <p:nvSpPr>
          <p:cNvPr id="176140" name="Text Box 12"/>
          <p:cNvSpPr txBox="1">
            <a:spLocks noChangeArrowheads="1"/>
          </p:cNvSpPr>
          <p:nvPr/>
        </p:nvSpPr>
        <p:spPr bwMode="auto">
          <a:xfrm>
            <a:off x="4800600" y="3276600"/>
            <a:ext cx="1219200" cy="581025"/>
          </a:xfrm>
          <a:prstGeom prst="rect">
            <a:avLst/>
          </a:prstGeom>
          <a:solidFill>
            <a:schemeClr val="bg1"/>
          </a:solidFill>
          <a:ln w="9525">
            <a:noFill/>
            <a:miter lim="800000"/>
            <a:headEnd/>
            <a:tailEnd/>
          </a:ln>
          <a:effectLst/>
        </p:spPr>
        <p:txBody>
          <a:bodyPr>
            <a:spAutoFit/>
          </a:bodyPr>
          <a:lstStyle/>
          <a:p>
            <a:pPr>
              <a:spcBef>
                <a:spcPct val="50000"/>
              </a:spcBef>
            </a:pPr>
            <a:r>
              <a:rPr lang="en-US" sz="1600" b="0" dirty="0">
                <a:latin typeface="Arial" pitchFamily="34" charset="0"/>
                <a:cs typeface="Arial" pitchFamily="34" charset="0"/>
              </a:rPr>
              <a:t>Bread(t-2)</a:t>
            </a:r>
            <a:br>
              <a:rPr lang="en-US" sz="1600" b="0" dirty="0">
                <a:latin typeface="Arial" pitchFamily="34" charset="0"/>
                <a:cs typeface="Arial" pitchFamily="34" charset="0"/>
              </a:rPr>
            </a:br>
            <a:r>
              <a:rPr lang="en-US" sz="1600" b="0" dirty="0">
                <a:latin typeface="Arial" pitchFamily="34" charset="0"/>
                <a:cs typeface="Arial" pitchFamily="34" charset="0"/>
              </a:rPr>
              <a:t>&gt;110</a:t>
            </a:r>
          </a:p>
        </p:txBody>
      </p:sp>
      <p:sp>
        <p:nvSpPr>
          <p:cNvPr id="176141" name="Line 13"/>
          <p:cNvSpPr>
            <a:spLocks noChangeShapeType="1"/>
          </p:cNvSpPr>
          <p:nvPr/>
        </p:nvSpPr>
        <p:spPr bwMode="auto">
          <a:xfrm flipH="1">
            <a:off x="4038600" y="3886200"/>
            <a:ext cx="1219200" cy="838200"/>
          </a:xfrm>
          <a:prstGeom prst="line">
            <a:avLst/>
          </a:prstGeom>
          <a:ln>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IE" dirty="0"/>
          </a:p>
        </p:txBody>
      </p:sp>
      <p:sp>
        <p:nvSpPr>
          <p:cNvPr id="176142" name="Line 14"/>
          <p:cNvSpPr>
            <a:spLocks noChangeShapeType="1"/>
          </p:cNvSpPr>
          <p:nvPr/>
        </p:nvSpPr>
        <p:spPr bwMode="auto">
          <a:xfrm>
            <a:off x="5257800" y="3886200"/>
            <a:ext cx="1295400" cy="762000"/>
          </a:xfrm>
          <a:prstGeom prst="line">
            <a:avLst/>
          </a:prstGeom>
          <a:ln>
            <a:headEnd/>
            <a:tailEnd type="triangle" w="med" len="med"/>
          </a:ln>
        </p:spPr>
        <p:style>
          <a:lnRef idx="1">
            <a:schemeClr val="accent1"/>
          </a:lnRef>
          <a:fillRef idx="0">
            <a:schemeClr val="accent1"/>
          </a:fillRef>
          <a:effectRef idx="0">
            <a:schemeClr val="accent1"/>
          </a:effectRef>
          <a:fontRef idx="minor">
            <a:schemeClr val="tx1"/>
          </a:fontRef>
        </p:style>
        <p:txBody>
          <a:bodyPr/>
          <a:lstStyle/>
          <a:p>
            <a:endParaRPr lang="en-IE" dirty="0"/>
          </a:p>
        </p:txBody>
      </p:sp>
      <p:sp>
        <p:nvSpPr>
          <p:cNvPr id="176143" name="Text Box 15"/>
          <p:cNvSpPr txBox="1">
            <a:spLocks noChangeArrowheads="1"/>
          </p:cNvSpPr>
          <p:nvPr/>
        </p:nvSpPr>
        <p:spPr bwMode="auto">
          <a:xfrm>
            <a:off x="2667000" y="3276600"/>
            <a:ext cx="1100138" cy="581025"/>
          </a:xfrm>
          <a:prstGeom prst="rect">
            <a:avLst/>
          </a:prstGeom>
          <a:solidFill>
            <a:schemeClr val="bg1"/>
          </a:solidFill>
          <a:ln w="9525">
            <a:noFill/>
            <a:miter lim="800000"/>
            <a:headEnd/>
            <a:tailEnd/>
          </a:ln>
          <a:effectLst/>
        </p:spPr>
        <p:txBody>
          <a:bodyPr wrap="none">
            <a:spAutoFit/>
          </a:bodyPr>
          <a:lstStyle/>
          <a:p>
            <a:r>
              <a:rPr lang="en-US" sz="1600" b="0" dirty="0">
                <a:latin typeface="Arial" pitchFamily="34" charset="0"/>
                <a:cs typeface="Arial" pitchFamily="34" charset="0"/>
              </a:rPr>
              <a:t>Bread(t-2)</a:t>
            </a:r>
          </a:p>
          <a:p>
            <a:r>
              <a:rPr lang="en-US" sz="1600" b="0" dirty="0">
                <a:latin typeface="Arial" pitchFamily="34" charset="0"/>
                <a:cs typeface="Arial" pitchFamily="34" charset="0"/>
              </a:rPr>
              <a:t>&lt;=110</a:t>
            </a:r>
          </a:p>
        </p:txBody>
      </p:sp>
      <p:sp>
        <p:nvSpPr>
          <p:cNvPr id="176144" name="Rectangle 16"/>
          <p:cNvSpPr>
            <a:spLocks noChangeArrowheads="1"/>
          </p:cNvSpPr>
          <p:nvPr/>
        </p:nvSpPr>
        <p:spPr bwMode="auto">
          <a:xfrm>
            <a:off x="6019800" y="4724400"/>
            <a:ext cx="1009650" cy="641350"/>
          </a:xfrm>
          <a:prstGeom prst="rect">
            <a:avLst/>
          </a:prstGeom>
          <a:solidFill>
            <a:schemeClr val="bg1"/>
          </a:solidFill>
          <a:ln w="9525">
            <a:noFill/>
            <a:miter lim="800000"/>
            <a:headEnd/>
            <a:tailEnd/>
          </a:ln>
          <a:effectLst/>
        </p:spPr>
        <p:txBody>
          <a:bodyPr wrap="none">
            <a:spAutoFit/>
          </a:bodyPr>
          <a:lstStyle/>
          <a:p>
            <a:pPr>
              <a:spcBef>
                <a:spcPct val="50000"/>
              </a:spcBef>
            </a:pPr>
            <a:r>
              <a:rPr lang="en-US" b="0" dirty="0">
                <a:latin typeface="Arial" pitchFamily="34" charset="0"/>
                <a:cs typeface="Arial" pitchFamily="34" charset="0"/>
              </a:rPr>
              <a:t>Milk(t-1)</a:t>
            </a:r>
            <a:br>
              <a:rPr lang="en-US" b="0" dirty="0">
                <a:latin typeface="Arial" pitchFamily="34" charset="0"/>
                <a:cs typeface="Arial" pitchFamily="34" charset="0"/>
              </a:rPr>
            </a:br>
            <a:r>
              <a:rPr lang="en-US" b="0" dirty="0">
                <a:latin typeface="Arial" pitchFamily="34" charset="0"/>
                <a:cs typeface="Arial" pitchFamily="34" charset="0"/>
              </a:rPr>
              <a:t>&gt;120</a:t>
            </a:r>
          </a:p>
        </p:txBody>
      </p:sp>
      <p:sp>
        <p:nvSpPr>
          <p:cNvPr id="176145" name="Rectangle 17"/>
          <p:cNvSpPr>
            <a:spLocks noChangeArrowheads="1"/>
          </p:cNvSpPr>
          <p:nvPr/>
        </p:nvSpPr>
        <p:spPr bwMode="auto">
          <a:xfrm>
            <a:off x="3657600" y="4800600"/>
            <a:ext cx="1009650" cy="641350"/>
          </a:xfrm>
          <a:prstGeom prst="rect">
            <a:avLst/>
          </a:prstGeom>
          <a:solidFill>
            <a:schemeClr val="bg1"/>
          </a:solidFill>
          <a:ln w="9525">
            <a:noFill/>
            <a:miter lim="800000"/>
            <a:headEnd/>
            <a:tailEnd/>
          </a:ln>
          <a:effectLst/>
        </p:spPr>
        <p:txBody>
          <a:bodyPr>
            <a:spAutoFit/>
          </a:bodyPr>
          <a:lstStyle/>
          <a:p>
            <a:pPr>
              <a:spcBef>
                <a:spcPct val="50000"/>
              </a:spcBef>
            </a:pPr>
            <a:r>
              <a:rPr lang="en-US" b="0" dirty="0">
                <a:latin typeface="Arial" pitchFamily="34" charset="0"/>
                <a:cs typeface="Arial" pitchFamily="34" charset="0"/>
              </a:rPr>
              <a:t>Milk(t-1)</a:t>
            </a:r>
            <a:br>
              <a:rPr lang="en-US" b="0" dirty="0">
                <a:latin typeface="Arial" pitchFamily="34" charset="0"/>
                <a:cs typeface="Arial" pitchFamily="34" charset="0"/>
              </a:rPr>
            </a:br>
            <a:r>
              <a:rPr lang="en-US" b="0" dirty="0">
                <a:latin typeface="Arial" pitchFamily="34" charset="0"/>
                <a:cs typeface="Arial" pitchFamily="34" charset="0"/>
              </a:rPr>
              <a:t>&lt;=120</a:t>
            </a:r>
          </a:p>
        </p:txBody>
      </p:sp>
      <p:sp>
        <p:nvSpPr>
          <p:cNvPr id="176146" name="AutoShape 18"/>
          <p:cNvSpPr>
            <a:spLocks noChangeArrowheads="1"/>
          </p:cNvSpPr>
          <p:nvPr/>
        </p:nvSpPr>
        <p:spPr bwMode="auto">
          <a:xfrm rot="10800000">
            <a:off x="1371600" y="5638800"/>
            <a:ext cx="2895600" cy="609600"/>
          </a:xfrm>
          <a:prstGeom prst="wedgeRectCallout">
            <a:avLst>
              <a:gd name="adj1" fmla="val -36569"/>
              <a:gd name="adj2" fmla="val 86718"/>
            </a:avLst>
          </a:prstGeom>
          <a:solidFill>
            <a:schemeClr val="accent2"/>
          </a:solidFill>
          <a:ln w="9525">
            <a:solidFill>
              <a:schemeClr val="tx1"/>
            </a:solidFill>
            <a:miter lim="800000"/>
            <a:headEnd/>
            <a:tailEnd/>
          </a:ln>
          <a:effectLst/>
        </p:spPr>
        <p:txBody>
          <a:bodyPr rot="10800000"/>
          <a:lstStyle/>
          <a:p>
            <a:pPr>
              <a:spcBef>
                <a:spcPct val="50000"/>
              </a:spcBef>
            </a:pPr>
            <a:r>
              <a:rPr lang="en-US" sz="1600" b="0" i="1" dirty="0">
                <a:latin typeface="Arial" pitchFamily="34" charset="0"/>
                <a:cs typeface="Arial" pitchFamily="34" charset="0"/>
              </a:rPr>
              <a:t>Milk = 3.02 + 0.72*Bread(t-1) +0.31*Milk(t-1)</a:t>
            </a:r>
          </a:p>
          <a:p>
            <a:pPr algn="ctr"/>
            <a:endParaRPr lang="en-US" sz="1600" b="0" i="1" dirty="0">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6146"/>
                                        </p:tgtEl>
                                        <p:attrNameLst>
                                          <p:attrName>style.visibility</p:attrName>
                                        </p:attrNameLst>
                                      </p:cBhvr>
                                      <p:to>
                                        <p:strVal val="visible"/>
                                      </p:to>
                                    </p:set>
                                    <p:animEffect transition="in" filter="fade">
                                      <p:cBhvr>
                                        <p:cTn id="7" dur="2000"/>
                                        <p:tgtEl>
                                          <p:spTgt spid="17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4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r>
              <a:rPr lang="en-IE" noProof="0" dirty="0" smtClean="0"/>
              <a:t>Input Data</a:t>
            </a:r>
            <a:endParaRPr lang="en-IE" noProof="0" dirty="0"/>
          </a:p>
        </p:txBody>
      </p:sp>
      <p:graphicFrame>
        <p:nvGraphicFramePr>
          <p:cNvPr id="177257" name="Group 105"/>
          <p:cNvGraphicFramePr>
            <a:graphicFrameLocks noGrp="1"/>
          </p:cNvGraphicFramePr>
          <p:nvPr>
            <p:ph sz="half" idx="1"/>
          </p:nvPr>
        </p:nvGraphicFramePr>
        <p:xfrm>
          <a:off x="285720" y="1643050"/>
          <a:ext cx="4127500" cy="3875281"/>
        </p:xfrm>
        <a:graphic>
          <a:graphicData uri="http://schemas.openxmlformats.org/drawingml/2006/table">
            <a:tbl>
              <a:tblPr>
                <a:tableStyleId>{3C2FFA5D-87B4-456A-9821-1D502468CF0F}</a:tableStyleId>
              </a:tblPr>
              <a:tblGrid>
                <a:gridCol w="1419225"/>
                <a:gridCol w="1290638"/>
                <a:gridCol w="1417637"/>
              </a:tblGrid>
              <a:tr h="447675">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Month</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Milk</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Bread</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282575">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Jan</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100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80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55613">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Feb</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90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55613">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Mar</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85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55613">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Apr</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30213">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May</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31800">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Jun</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123</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30213">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July</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140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150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30213">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bl>
          </a:graphicData>
        </a:graphic>
      </p:graphicFrame>
      <p:graphicFrame>
        <p:nvGraphicFramePr>
          <p:cNvPr id="177256" name="Group 104"/>
          <p:cNvGraphicFramePr>
            <a:graphicFrameLocks noGrp="1"/>
          </p:cNvGraphicFramePr>
          <p:nvPr>
            <p:ph sz="half" idx="2"/>
          </p:nvPr>
        </p:nvGraphicFramePr>
        <p:xfrm>
          <a:off x="4714876" y="1643050"/>
          <a:ext cx="4127500" cy="3875281"/>
        </p:xfrm>
        <a:graphic>
          <a:graphicData uri="http://schemas.openxmlformats.org/drawingml/2006/table">
            <a:tbl>
              <a:tblPr>
                <a:tableStyleId>{3C2FFA5D-87B4-456A-9821-1D502468CF0F}</a:tableStyleId>
              </a:tblPr>
              <a:tblGrid>
                <a:gridCol w="1419225"/>
                <a:gridCol w="1290638"/>
                <a:gridCol w="1417637"/>
              </a:tblGrid>
              <a:tr h="447675">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Month</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Product</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Sales</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282575">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Jan</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Milk</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100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55613">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Jan</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Bread</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80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55613">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Feb</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Milk</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120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55613">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Feb</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Bread</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90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30213">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Mar</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Milk</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110</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31800">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Mar</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Bread</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85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30213">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Apr</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Milk</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115</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r h="430213">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r>
                        <a:rPr kumimoji="0" lang="en-US" sz="1800" u="none" strike="noStrike" cap="none" normalizeH="0" baseline="0" dirty="0" smtClean="0">
                          <a:ln>
                            <a:noFill/>
                          </a:ln>
                          <a:effectLst/>
                        </a:rPr>
                        <a:t>…</a:t>
                      </a: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c>
                  <a:txBody>
                    <a:bodyPr/>
                    <a:lstStyle/>
                    <a:p>
                      <a:pPr marL="0" marR="0" lvl="0" indent="0" algn="l" defTabSz="914400" rtl="0" eaLnBrk="1" fontAlgn="base" latinLnBrk="0" hangingPunct="1">
                        <a:lnSpc>
                          <a:spcPct val="90000"/>
                        </a:lnSpc>
                        <a:spcBef>
                          <a:spcPct val="30000"/>
                        </a:spcBef>
                        <a:spcAft>
                          <a:spcPct val="0"/>
                        </a:spcAft>
                        <a:buClr>
                          <a:schemeClr val="tx2"/>
                        </a:buClr>
                        <a:buSzTx/>
                        <a:buFont typeface="Wingdings 2" pitchFamily="18" charset="2"/>
                        <a:buNone/>
                        <a:tabLst/>
                      </a:pPr>
                      <a:endParaRPr kumimoji="0" lang="en-US" sz="1800" b="0" i="0" u="none" strike="noStrike" cap="none" normalizeH="0" baseline="0" dirty="0" smtClean="0">
                        <a:ln>
                          <a:noFill/>
                        </a:ln>
                        <a:solidFill>
                          <a:schemeClr val="tx1"/>
                        </a:solidFill>
                        <a:effectLst/>
                        <a:latin typeface="Segoe Semibold" pitchFamily="34" charset="0"/>
                      </a:endParaRPr>
                    </a:p>
                  </a:txBody>
                  <a:tcPr horzOverflow="overflow"/>
                </a:tc>
              </a:tr>
            </a:tbl>
          </a:graphicData>
        </a:graphic>
      </p:graphicFrame>
      <p:sp>
        <p:nvSpPr>
          <p:cNvPr id="177254" name="Text Box 102"/>
          <p:cNvSpPr txBox="1">
            <a:spLocks noChangeArrowheads="1"/>
          </p:cNvSpPr>
          <p:nvPr/>
        </p:nvSpPr>
        <p:spPr bwMode="auto">
          <a:xfrm>
            <a:off x="1785918" y="5786454"/>
            <a:ext cx="1123950" cy="366713"/>
          </a:xfrm>
          <a:prstGeom prst="rect">
            <a:avLst/>
          </a:prstGeom>
          <a:noFill/>
          <a:ln w="12700">
            <a:noFill/>
            <a:miter lim="800000"/>
            <a:headEnd type="none" w="sm" len="sm"/>
            <a:tailEnd type="none" w="sm" len="sm"/>
          </a:ln>
          <a:effectLst/>
        </p:spPr>
        <p:txBody>
          <a:bodyPr wrap="none">
            <a:spAutoFit/>
          </a:bodyPr>
          <a:lstStyle/>
          <a:p>
            <a:pPr eaLnBrk="0" hangingPunct="0"/>
            <a:r>
              <a:rPr lang="en-US" b="0" dirty="0">
                <a:solidFill>
                  <a:schemeClr val="accent4"/>
                </a:solidFill>
                <a:latin typeface="Arial" pitchFamily="34" charset="0"/>
                <a:cs typeface="Arial" pitchFamily="34" charset="0"/>
              </a:rPr>
              <a:t>Format A</a:t>
            </a:r>
          </a:p>
        </p:txBody>
      </p:sp>
      <p:sp>
        <p:nvSpPr>
          <p:cNvPr id="177255" name="Text Box 103"/>
          <p:cNvSpPr txBox="1">
            <a:spLocks noChangeArrowheads="1"/>
          </p:cNvSpPr>
          <p:nvPr/>
        </p:nvSpPr>
        <p:spPr bwMode="auto">
          <a:xfrm>
            <a:off x="6143636" y="5786454"/>
            <a:ext cx="1123950" cy="366712"/>
          </a:xfrm>
          <a:prstGeom prst="rect">
            <a:avLst/>
          </a:prstGeom>
          <a:noFill/>
          <a:ln w="12700">
            <a:noFill/>
            <a:miter lim="800000"/>
            <a:headEnd type="none" w="sm" len="sm"/>
            <a:tailEnd type="none" w="sm" len="sm"/>
          </a:ln>
          <a:effectLst/>
        </p:spPr>
        <p:txBody>
          <a:bodyPr wrap="none">
            <a:spAutoFit/>
          </a:bodyPr>
          <a:lstStyle/>
          <a:p>
            <a:pPr eaLnBrk="0" hangingPunct="0"/>
            <a:r>
              <a:rPr lang="en-US" b="0" dirty="0">
                <a:solidFill>
                  <a:schemeClr val="accent4"/>
                </a:solidFill>
                <a:latin typeface="Arial" pitchFamily="34" charset="0"/>
                <a:cs typeface="Arial" pitchFamily="34" charset="0"/>
              </a:rPr>
              <a:t>Format B</a:t>
            </a:r>
          </a:p>
        </p:txBody>
      </p:sp>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IE" noProof="0" dirty="0" smtClean="0"/>
              <a:t>Time Series Parameters</a:t>
            </a:r>
            <a:endParaRPr lang="en-IE" noProof="0" dirty="0"/>
          </a:p>
        </p:txBody>
      </p:sp>
      <p:sp>
        <p:nvSpPr>
          <p:cNvPr id="185347" name="Rectangle 3"/>
          <p:cNvSpPr>
            <a:spLocks noGrp="1" noChangeArrowheads="1"/>
          </p:cNvSpPr>
          <p:nvPr>
            <p:ph type="body" idx="1"/>
          </p:nvPr>
        </p:nvSpPr>
        <p:spPr/>
        <p:txBody>
          <a:bodyPr/>
          <a:lstStyle/>
          <a:p>
            <a:r>
              <a:rPr lang="en-IE" noProof="0" dirty="0" smtClean="0"/>
              <a:t>AUTO_DETECT_PERIODICITY</a:t>
            </a:r>
          </a:p>
          <a:p>
            <a:r>
              <a:rPr lang="en-IE" noProof="0" dirty="0" smtClean="0"/>
              <a:t>COMPLEXITY_PENALTY</a:t>
            </a:r>
          </a:p>
          <a:p>
            <a:r>
              <a:rPr lang="en-IE" noProof="0" dirty="0" smtClean="0"/>
              <a:t>HISTORIC_MODEL_COUNT</a:t>
            </a:r>
          </a:p>
          <a:p>
            <a:r>
              <a:rPr lang="en-IE" noProof="0" dirty="0" smtClean="0"/>
              <a:t>HISTORIC_MODEL_GAP</a:t>
            </a:r>
          </a:p>
          <a:p>
            <a:r>
              <a:rPr lang="en-IE" noProof="0" dirty="0" smtClean="0"/>
              <a:t>MAXIMUM_SERIES_VALUE</a:t>
            </a:r>
          </a:p>
          <a:p>
            <a:r>
              <a:rPr lang="en-IE" noProof="0" dirty="0" smtClean="0"/>
              <a:t>MINIMUM_SERIES_VALUE</a:t>
            </a:r>
          </a:p>
          <a:p>
            <a:r>
              <a:rPr lang="en-IE" noProof="0" dirty="0" smtClean="0"/>
              <a:t>MINIMUM_SUPPORT</a:t>
            </a:r>
          </a:p>
          <a:p>
            <a:r>
              <a:rPr lang="en-IE" noProof="0" dirty="0" smtClean="0"/>
              <a:t>MISSING_VALUE_SUBSITUTION</a:t>
            </a:r>
          </a:p>
          <a:p>
            <a:r>
              <a:rPr lang="en-IE" noProof="0" dirty="0" smtClean="0"/>
              <a:t>PERIODICITY_HINT</a:t>
            </a:r>
            <a:endParaRPr lang="en-IE" noProof="0" dirty="0"/>
          </a:p>
        </p:txBody>
      </p:sp>
    </p:spTree>
  </p:cSld>
  <p:clrMapOvr>
    <a:masterClrMapping/>
  </p:clrMapOvr>
  <p:transition>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38288" y="2090738"/>
            <a:ext cx="7100887" cy="1719262"/>
          </a:xfrm>
        </p:spPr>
        <p:txBody>
          <a:bodyPr/>
          <a:lstStyle/>
          <a:p>
            <a:pPr eaLnBrk="1" hangingPunct="1">
              <a:defRPr/>
            </a:pPr>
            <a:r>
              <a:rPr lang="en-IE" noProof="0" dirty="0" smtClean="0"/>
              <a:t>Demo</a:t>
            </a:r>
          </a:p>
        </p:txBody>
      </p:sp>
      <p:sp>
        <p:nvSpPr>
          <p:cNvPr id="34818" name="Rectangle 3"/>
          <p:cNvSpPr>
            <a:spLocks noGrp="1" noChangeArrowheads="1"/>
          </p:cNvSpPr>
          <p:nvPr>
            <p:ph type="subTitle" idx="1"/>
          </p:nvPr>
        </p:nvSpPr>
        <p:spPr>
          <a:xfrm>
            <a:off x="1571604" y="3929066"/>
            <a:ext cx="7100887" cy="1136650"/>
          </a:xfrm>
        </p:spPr>
        <p:txBody>
          <a:bodyPr/>
          <a:lstStyle/>
          <a:p>
            <a:pPr marL="457200" indent="-457200" eaLnBrk="1" hangingPunct="1">
              <a:spcBef>
                <a:spcPct val="0"/>
              </a:spcBef>
              <a:buFont typeface="+mj-lt"/>
              <a:buAutoNum type="arabicPeriod"/>
            </a:pPr>
            <a:r>
              <a:rPr lang="en-IE" noProof="0" dirty="0" smtClean="0">
                <a:solidFill>
                  <a:srgbClr val="A2998A"/>
                </a:solidFill>
              </a:rPr>
              <a:t>Forecasting Sales Using a Custom Model and BIDS</a:t>
            </a:r>
          </a:p>
          <a:p>
            <a:pPr marL="457200" indent="-457200" eaLnBrk="1" hangingPunct="1">
              <a:spcBef>
                <a:spcPct val="0"/>
              </a:spcBef>
              <a:buFont typeface="+mj-lt"/>
              <a:buAutoNum type="arabicPeriod"/>
            </a:pPr>
            <a:r>
              <a:rPr lang="en-IE" dirty="0" smtClean="0">
                <a:solidFill>
                  <a:srgbClr val="A2998A"/>
                </a:solidFill>
              </a:rPr>
              <a:t>Forecasting Sales Using Table Analysis Tools in Excel</a:t>
            </a:r>
            <a:endParaRPr lang="en-IE" noProof="0" dirty="0" smtClean="0">
              <a:solidFill>
                <a:srgbClr val="A2998A"/>
              </a:solidFill>
            </a:endParaRPr>
          </a:p>
        </p:txBody>
      </p:sp>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27075" y="2862263"/>
            <a:ext cx="8215313" cy="736600"/>
          </a:xfrm>
          <a:prstGeom prst="rect">
            <a:avLst/>
          </a:prstGeom>
          <a:noFill/>
          <a:ln w="9525">
            <a:noFill/>
            <a:miter lim="800000"/>
            <a:headEnd/>
            <a:tailEnd/>
          </a:ln>
        </p:spPr>
        <p:txBody>
          <a:bodyPr lIns="0" tIns="0" rIns="0" bIns="0"/>
          <a:lstStyle/>
          <a:p>
            <a:pPr algn="ctr"/>
            <a:endParaRPr lang="en-US" sz="4600" b="1" dirty="0">
              <a:solidFill>
                <a:schemeClr val="tx2"/>
              </a:solidFill>
              <a:latin typeface="Verdana" pitchFamily="34" charset="0"/>
            </a:endParaRPr>
          </a:p>
        </p:txBody>
      </p:sp>
      <p:sp>
        <p:nvSpPr>
          <p:cNvPr id="8195" name="Title 2"/>
          <p:cNvSpPr>
            <a:spLocks noGrp="1"/>
          </p:cNvSpPr>
          <p:nvPr>
            <p:ph type="title"/>
          </p:nvPr>
        </p:nvSpPr>
        <p:spPr/>
        <p:txBody>
          <a:bodyPr/>
          <a:lstStyle/>
          <a:p>
            <a:r>
              <a:rPr lang="en-IE" noProof="0" dirty="0" smtClean="0"/>
              <a:t>Performance Monitoring</a:t>
            </a:r>
          </a:p>
        </p:txBody>
      </p:sp>
      <p:sp>
        <p:nvSpPr>
          <p:cNvPr id="4" name="Text Placeholder 3"/>
          <p:cNvSpPr>
            <a:spLocks noGrp="1"/>
          </p:cNvSpPr>
          <p:nvPr>
            <p:ph idx="1"/>
          </p:nvPr>
        </p:nvSpPr>
        <p:spPr/>
        <p:txBody>
          <a:bodyPr/>
          <a:lstStyle/>
          <a:p>
            <a:r>
              <a:rPr lang="en-IE" noProof="0" dirty="0" smtClean="0"/>
              <a:t>Issue:</a:t>
            </a:r>
          </a:p>
          <a:p>
            <a:pPr lvl="1"/>
            <a:r>
              <a:rPr lang="en-IE" noProof="0" dirty="0" smtClean="0"/>
              <a:t>What is causing my servers to suffer? Is there a pattern to a failure that keeps repeating?</a:t>
            </a:r>
          </a:p>
          <a:p>
            <a:pPr lvl="1"/>
            <a:endParaRPr lang="en-IE" noProof="0" dirty="0" smtClean="0"/>
          </a:p>
          <a:p>
            <a:r>
              <a:rPr lang="en-IE" noProof="0" dirty="0" smtClean="0"/>
              <a:t>Suggested Solution:</a:t>
            </a:r>
          </a:p>
          <a:p>
            <a:pPr marL="914400" lvl="1" indent="-457200">
              <a:buFont typeface="+mj-lt"/>
              <a:buAutoNum type="arabicPeriod"/>
            </a:pPr>
            <a:r>
              <a:rPr lang="en-IE" noProof="0" dirty="0" smtClean="0"/>
              <a:t>Time Series of a Performance Counter from a log, averaged and normalised</a:t>
            </a:r>
          </a:p>
          <a:p>
            <a:pPr marL="914400" lvl="1" indent="-457200">
              <a:buFont typeface="+mj-lt"/>
              <a:buAutoNum type="arabicPeriod"/>
            </a:pPr>
            <a:r>
              <a:rPr lang="en-IE" noProof="0" dirty="0" smtClean="0"/>
              <a:t>Sequence Clustering for events that occur in the application log for each transaction</a:t>
            </a:r>
            <a:endParaRPr lang="en-IE" noProof="0" dirty="0"/>
          </a:p>
        </p:txBody>
      </p:sp>
    </p:spTree>
  </p:cSld>
  <p:clrMapOvr>
    <a:masterClrMapping/>
  </p:clrMapOvr>
  <p:transition>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538288" y="2090738"/>
            <a:ext cx="7100887" cy="1719262"/>
          </a:xfrm>
        </p:spPr>
        <p:txBody>
          <a:bodyPr/>
          <a:lstStyle/>
          <a:p>
            <a:pPr eaLnBrk="1" hangingPunct="1">
              <a:defRPr/>
            </a:pPr>
            <a:r>
              <a:rPr lang="en-IE" noProof="0" dirty="0" smtClean="0"/>
              <a:t>Demo</a:t>
            </a:r>
          </a:p>
        </p:txBody>
      </p:sp>
      <p:sp>
        <p:nvSpPr>
          <p:cNvPr id="34818" name="Rectangle 3"/>
          <p:cNvSpPr>
            <a:spLocks noGrp="1" noChangeArrowheads="1"/>
          </p:cNvSpPr>
          <p:nvPr>
            <p:ph type="subTitle" idx="1"/>
          </p:nvPr>
        </p:nvSpPr>
        <p:spPr>
          <a:xfrm>
            <a:off x="1571604" y="3929066"/>
            <a:ext cx="7100887" cy="1136650"/>
          </a:xfrm>
        </p:spPr>
        <p:txBody>
          <a:bodyPr/>
          <a:lstStyle/>
          <a:p>
            <a:pPr marL="457200" indent="-457200" eaLnBrk="1" hangingPunct="1">
              <a:spcBef>
                <a:spcPct val="0"/>
              </a:spcBef>
              <a:buFont typeface="+mj-lt"/>
              <a:buAutoNum type="arabicPeriod"/>
            </a:pPr>
            <a:r>
              <a:rPr lang="en-IE" noProof="0" dirty="0" smtClean="0">
                <a:solidFill>
                  <a:srgbClr val="A2998A"/>
                </a:solidFill>
              </a:rPr>
              <a:t>Predicting Server Disk Utilisation Needs Using Time Series</a:t>
            </a:r>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27075" y="2862263"/>
            <a:ext cx="8215313" cy="736600"/>
          </a:xfrm>
          <a:prstGeom prst="rect">
            <a:avLst/>
          </a:prstGeom>
          <a:noFill/>
          <a:ln w="9525">
            <a:noFill/>
            <a:miter lim="800000"/>
            <a:headEnd/>
            <a:tailEnd/>
          </a:ln>
        </p:spPr>
        <p:txBody>
          <a:bodyPr lIns="0" tIns="0" rIns="0" bIns="0"/>
          <a:lstStyle/>
          <a:p>
            <a:pPr algn="ctr"/>
            <a:endParaRPr lang="en-US" sz="4600" b="1" dirty="0">
              <a:solidFill>
                <a:schemeClr val="tx2"/>
              </a:solidFill>
              <a:latin typeface="Verdana" pitchFamily="34" charset="0"/>
            </a:endParaRPr>
          </a:p>
        </p:txBody>
      </p:sp>
      <p:sp>
        <p:nvSpPr>
          <p:cNvPr id="8195" name="Title 2"/>
          <p:cNvSpPr>
            <a:spLocks noGrp="1"/>
          </p:cNvSpPr>
          <p:nvPr>
            <p:ph type="title"/>
          </p:nvPr>
        </p:nvSpPr>
        <p:spPr/>
        <p:txBody>
          <a:bodyPr/>
          <a:lstStyle/>
          <a:p>
            <a:r>
              <a:rPr lang="en-IE" noProof="0" dirty="0" smtClean="0"/>
              <a:t>Other Scenarios</a:t>
            </a:r>
          </a:p>
        </p:txBody>
      </p:sp>
    </p:spTree>
  </p:cSld>
  <p:clrMapOvr>
    <a:masterClrMapping/>
  </p:clrMapOvr>
  <p:transition>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27075" y="2862263"/>
            <a:ext cx="8215313" cy="736600"/>
          </a:xfrm>
          <a:prstGeom prst="rect">
            <a:avLst/>
          </a:prstGeom>
          <a:noFill/>
          <a:ln w="9525">
            <a:noFill/>
            <a:miter lim="800000"/>
            <a:headEnd/>
            <a:tailEnd/>
          </a:ln>
        </p:spPr>
        <p:txBody>
          <a:bodyPr lIns="0" tIns="0" rIns="0" bIns="0"/>
          <a:lstStyle/>
          <a:p>
            <a:pPr algn="ctr"/>
            <a:endParaRPr lang="en-US" sz="4600" b="1" dirty="0">
              <a:solidFill>
                <a:schemeClr val="tx2"/>
              </a:solidFill>
              <a:latin typeface="Verdana" pitchFamily="34" charset="0"/>
            </a:endParaRPr>
          </a:p>
        </p:txBody>
      </p:sp>
      <p:sp>
        <p:nvSpPr>
          <p:cNvPr id="8195" name="Title 2"/>
          <p:cNvSpPr>
            <a:spLocks noGrp="1"/>
          </p:cNvSpPr>
          <p:nvPr>
            <p:ph type="title"/>
          </p:nvPr>
        </p:nvSpPr>
        <p:spPr/>
        <p:txBody>
          <a:bodyPr/>
          <a:lstStyle/>
          <a:p>
            <a:r>
              <a:rPr lang="en-IE" noProof="0" dirty="0" smtClean="0"/>
              <a:t>Data Improvement During ETL</a:t>
            </a:r>
          </a:p>
        </p:txBody>
      </p:sp>
      <p:sp>
        <p:nvSpPr>
          <p:cNvPr id="4" name="Text Placeholder 3"/>
          <p:cNvSpPr>
            <a:spLocks noGrp="1"/>
          </p:cNvSpPr>
          <p:nvPr>
            <p:ph idx="1"/>
          </p:nvPr>
        </p:nvSpPr>
        <p:spPr/>
        <p:txBody>
          <a:bodyPr/>
          <a:lstStyle/>
          <a:p>
            <a:r>
              <a:rPr lang="en-IE" noProof="0" dirty="0" smtClean="0"/>
              <a:t>Issue:</a:t>
            </a:r>
          </a:p>
          <a:p>
            <a:pPr lvl="1"/>
            <a:r>
              <a:rPr lang="en-IE" noProof="0" dirty="0" smtClean="0"/>
              <a:t>Inconsistent or missing data during Extract-Transform-Load (data warehousing).</a:t>
            </a:r>
          </a:p>
          <a:p>
            <a:pPr lvl="1"/>
            <a:endParaRPr lang="en-IE" noProof="0" dirty="0" smtClean="0"/>
          </a:p>
          <a:p>
            <a:r>
              <a:rPr lang="en-IE" noProof="0" dirty="0" smtClean="0"/>
              <a:t>Suggested Solution:</a:t>
            </a:r>
          </a:p>
          <a:p>
            <a:pPr marL="914400" lvl="1" indent="-457200">
              <a:buFont typeface="+mj-lt"/>
              <a:buAutoNum type="arabicPeriod"/>
            </a:pPr>
            <a:r>
              <a:rPr lang="en-IE" noProof="0" dirty="0" smtClean="0"/>
              <a:t>Decision Tree (or Clustering, Naive Bayes) model for existing data</a:t>
            </a:r>
          </a:p>
          <a:p>
            <a:pPr marL="914400" lvl="1" indent="-457200">
              <a:buFont typeface="+mj-lt"/>
              <a:buAutoNum type="arabicPeriod"/>
            </a:pPr>
            <a:r>
              <a:rPr lang="en-IE" noProof="0" dirty="0" smtClean="0"/>
              <a:t>Apply prediction in real-time as ETL is taking place</a:t>
            </a:r>
          </a:p>
          <a:p>
            <a:pPr marL="914400" lvl="1" indent="-457200">
              <a:buFont typeface="+mj-lt"/>
              <a:buAutoNum type="arabicPeriod"/>
            </a:pPr>
            <a:r>
              <a:rPr lang="en-IE" noProof="0" dirty="0" smtClean="0"/>
              <a:t>Flag each row containing predicted values row with a probability measure (it is not a fact)</a:t>
            </a:r>
            <a:endParaRPr lang="en-IE" noProof="0" dirty="0"/>
          </a:p>
        </p:txBody>
      </p:sp>
    </p:spTree>
  </p:cSld>
  <p:clrMapOvr>
    <a:masterClrMapping/>
  </p:clrMapOvr>
  <p:transition>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27075" y="2862263"/>
            <a:ext cx="8215313" cy="736600"/>
          </a:xfrm>
          <a:prstGeom prst="rect">
            <a:avLst/>
          </a:prstGeom>
          <a:noFill/>
          <a:ln w="9525">
            <a:noFill/>
            <a:miter lim="800000"/>
            <a:headEnd/>
            <a:tailEnd/>
          </a:ln>
        </p:spPr>
        <p:txBody>
          <a:bodyPr lIns="0" tIns="0" rIns="0" bIns="0"/>
          <a:lstStyle/>
          <a:p>
            <a:pPr algn="ctr"/>
            <a:endParaRPr lang="en-US" sz="4600" b="1" dirty="0">
              <a:solidFill>
                <a:schemeClr val="tx2"/>
              </a:solidFill>
              <a:latin typeface="Verdana" pitchFamily="34" charset="0"/>
            </a:endParaRPr>
          </a:p>
        </p:txBody>
      </p:sp>
      <p:sp>
        <p:nvSpPr>
          <p:cNvPr id="8195" name="Title 2"/>
          <p:cNvSpPr>
            <a:spLocks noGrp="1"/>
          </p:cNvSpPr>
          <p:nvPr>
            <p:ph type="title"/>
          </p:nvPr>
        </p:nvSpPr>
        <p:spPr/>
        <p:txBody>
          <a:bodyPr/>
          <a:lstStyle/>
          <a:p>
            <a:r>
              <a:rPr lang="en-IE" noProof="0" dirty="0" smtClean="0"/>
              <a:t>Security Threat Detection</a:t>
            </a:r>
          </a:p>
        </p:txBody>
      </p:sp>
      <p:sp>
        <p:nvSpPr>
          <p:cNvPr id="4" name="Text Placeholder 3"/>
          <p:cNvSpPr>
            <a:spLocks noGrp="1"/>
          </p:cNvSpPr>
          <p:nvPr>
            <p:ph idx="1"/>
          </p:nvPr>
        </p:nvSpPr>
        <p:spPr/>
        <p:txBody>
          <a:bodyPr/>
          <a:lstStyle/>
          <a:p>
            <a:r>
              <a:rPr lang="en-IE" noProof="0" dirty="0" smtClean="0"/>
              <a:t>Issue:</a:t>
            </a:r>
          </a:p>
          <a:p>
            <a:pPr lvl="1"/>
            <a:r>
              <a:rPr lang="en-IE" noProof="0" dirty="0" smtClean="0"/>
              <a:t>Finding suspicious transactions and intruder detection.</a:t>
            </a:r>
          </a:p>
          <a:p>
            <a:pPr lvl="1"/>
            <a:endParaRPr lang="en-IE" noProof="0" dirty="0" smtClean="0"/>
          </a:p>
          <a:p>
            <a:r>
              <a:rPr lang="en-IE" noProof="0" dirty="0" smtClean="0"/>
              <a:t>Suggested Solution:</a:t>
            </a:r>
          </a:p>
          <a:p>
            <a:pPr marL="914400" lvl="1" indent="-457200">
              <a:buFont typeface="+mj-lt"/>
              <a:buAutoNum type="arabicPeriod"/>
            </a:pPr>
            <a:r>
              <a:rPr lang="en-IE" noProof="0" dirty="0" smtClean="0"/>
              <a:t>Clustering (or Neural Network) to find small groups of outliers</a:t>
            </a:r>
          </a:p>
          <a:p>
            <a:pPr marL="914400" lvl="1" indent="-457200">
              <a:buFont typeface="+mj-lt"/>
              <a:buAutoNum type="arabicPeriod"/>
            </a:pPr>
            <a:r>
              <a:rPr lang="en-IE" noProof="0" dirty="0" smtClean="0"/>
              <a:t>Prediction of “just one row” transactional data to see if it belongs to the suspected cluster</a:t>
            </a:r>
          </a:p>
          <a:p>
            <a:pPr marL="914400" lvl="1" indent="-457200"/>
            <a:r>
              <a:rPr lang="en-IE" noProof="0" dirty="0" smtClean="0"/>
              <a:t>Or</a:t>
            </a:r>
          </a:p>
          <a:p>
            <a:pPr marL="914400" lvl="1" indent="-457200">
              <a:buFont typeface="+mj-lt"/>
              <a:buAutoNum type="arabicPeriod"/>
            </a:pPr>
            <a:r>
              <a:rPr lang="en-IE" noProof="0" dirty="0" smtClean="0"/>
              <a:t>Sequence Clustering of clicks to detect a known attack pattern</a:t>
            </a:r>
            <a:endParaRPr lang="en-IE" noProof="0" dirty="0"/>
          </a:p>
        </p:txBody>
      </p:sp>
    </p:spTree>
  </p:cSld>
  <p:clrMapOvr>
    <a:masterClrMapping/>
  </p:clrMapOvr>
  <p:transition>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27075" y="2862263"/>
            <a:ext cx="8215313" cy="736600"/>
          </a:xfrm>
          <a:prstGeom prst="rect">
            <a:avLst/>
          </a:prstGeom>
          <a:noFill/>
          <a:ln w="9525">
            <a:noFill/>
            <a:miter lim="800000"/>
            <a:headEnd/>
            <a:tailEnd/>
          </a:ln>
        </p:spPr>
        <p:txBody>
          <a:bodyPr lIns="0" tIns="0" rIns="0" bIns="0"/>
          <a:lstStyle/>
          <a:p>
            <a:pPr algn="ctr"/>
            <a:endParaRPr lang="en-US" sz="4600" b="1" dirty="0">
              <a:solidFill>
                <a:schemeClr val="tx2"/>
              </a:solidFill>
              <a:latin typeface="Verdana" pitchFamily="34" charset="0"/>
            </a:endParaRPr>
          </a:p>
        </p:txBody>
      </p:sp>
      <p:sp>
        <p:nvSpPr>
          <p:cNvPr id="8195" name="Title 2"/>
          <p:cNvSpPr>
            <a:spLocks noGrp="1"/>
          </p:cNvSpPr>
          <p:nvPr>
            <p:ph type="title"/>
          </p:nvPr>
        </p:nvSpPr>
        <p:spPr/>
        <p:txBody>
          <a:bodyPr/>
          <a:lstStyle/>
          <a:p>
            <a:r>
              <a:rPr lang="en-IE" noProof="0" dirty="0" smtClean="0"/>
              <a:t>Web Site and Email Feedback Analysis</a:t>
            </a:r>
          </a:p>
        </p:txBody>
      </p:sp>
      <p:sp>
        <p:nvSpPr>
          <p:cNvPr id="4" name="Text Placeholder 3"/>
          <p:cNvSpPr>
            <a:spLocks noGrp="1"/>
          </p:cNvSpPr>
          <p:nvPr>
            <p:ph idx="1"/>
          </p:nvPr>
        </p:nvSpPr>
        <p:spPr/>
        <p:txBody>
          <a:bodyPr/>
          <a:lstStyle/>
          <a:p>
            <a:r>
              <a:rPr lang="en-IE" noProof="0" dirty="0" smtClean="0"/>
              <a:t>Issue:</a:t>
            </a:r>
          </a:p>
          <a:p>
            <a:pPr lvl="1"/>
            <a:r>
              <a:rPr lang="en-IE" noProof="0" dirty="0" smtClean="0"/>
              <a:t>What are the main issues our customers highlight? How can I quickly spot problem submissions that need a response?</a:t>
            </a:r>
          </a:p>
          <a:p>
            <a:pPr lvl="1"/>
            <a:endParaRPr lang="en-IE" noProof="0" dirty="0" smtClean="0"/>
          </a:p>
          <a:p>
            <a:r>
              <a:rPr lang="en-IE" noProof="0" dirty="0" smtClean="0"/>
              <a:t>Suggested Solution:</a:t>
            </a:r>
          </a:p>
          <a:p>
            <a:pPr marL="914400" lvl="1" indent="-457200">
              <a:buFont typeface="+mj-lt"/>
              <a:buAutoNum type="arabicPeriod"/>
            </a:pPr>
            <a:r>
              <a:rPr lang="en-IE" noProof="0" dirty="0" smtClean="0"/>
              <a:t>Text extraction and tokenization using SSIS</a:t>
            </a:r>
          </a:p>
          <a:p>
            <a:pPr marL="914400" lvl="1" indent="-457200">
              <a:buFont typeface="+mj-lt"/>
              <a:buAutoNum type="arabicPeriod"/>
            </a:pPr>
            <a:r>
              <a:rPr lang="en-IE" noProof="0" dirty="0" smtClean="0"/>
              <a:t>Association Rules (or Sequence Clustering) of extracted tokens</a:t>
            </a:r>
          </a:p>
          <a:p>
            <a:pPr marL="914400" lvl="1" indent="-457200">
              <a:buFont typeface="+mj-lt"/>
              <a:buAutoNum type="arabicPeriod"/>
            </a:pPr>
            <a:r>
              <a:rPr lang="en-IE" noProof="0" dirty="0" smtClean="0"/>
              <a:t>Possible prediction of a previously suggested resolution or just classification of the submission</a:t>
            </a:r>
            <a:endParaRPr lang="en-IE" noProof="0" dirty="0"/>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1366"/>
            <a:ext cx="8048625" cy="1143000"/>
          </a:xfrm>
        </p:spPr>
        <p:txBody>
          <a:bodyPr/>
          <a:lstStyle/>
          <a:p>
            <a:r>
              <a:rPr lang="en-IE" sz="3600" noProof="0" dirty="0" smtClean="0"/>
              <a:t>Data Mining Algorithms</a:t>
            </a:r>
            <a:endParaRPr lang="en-IE" sz="3600" noProof="0" dirty="0"/>
          </a:p>
        </p:txBody>
      </p:sp>
      <p:graphicFrame>
        <p:nvGraphicFramePr>
          <p:cNvPr id="5" name="Content Placeholder 4"/>
          <p:cNvGraphicFramePr>
            <a:graphicFrameLocks noGrp="1"/>
          </p:cNvGraphicFramePr>
          <p:nvPr>
            <p:ph idx="1"/>
          </p:nvPr>
        </p:nvGraphicFramePr>
        <p:xfrm>
          <a:off x="601578" y="850368"/>
          <a:ext cx="8313821" cy="5724750"/>
        </p:xfrm>
        <a:graphic>
          <a:graphicData uri="http://schemas.openxmlformats.org/drawingml/2006/table">
            <a:tbl>
              <a:tblPr firstRow="1" bandRow="1">
                <a:tableStyleId>{5C22544A-7EE6-4342-B048-85BDC9FD1C3A}</a:tableStyleId>
              </a:tblPr>
              <a:tblGrid>
                <a:gridCol w="1692194"/>
                <a:gridCol w="6621627"/>
              </a:tblGrid>
              <a:tr h="322781">
                <a:tc>
                  <a:txBody>
                    <a:bodyPr/>
                    <a:lstStyle/>
                    <a:p>
                      <a:r>
                        <a:rPr lang="en-GB" sz="1600" b="1" dirty="0" smtClean="0"/>
                        <a:t>Algorithm</a:t>
                      </a:r>
                      <a:endParaRPr lang="en-GB" sz="1600" b="1" dirty="0"/>
                    </a:p>
                  </a:txBody>
                  <a:tcPr/>
                </a:tc>
                <a:tc>
                  <a:txBody>
                    <a:bodyPr/>
                    <a:lstStyle/>
                    <a:p>
                      <a:r>
                        <a:rPr lang="en-GB" sz="1600" b="1" dirty="0" smtClean="0"/>
                        <a:t>Description</a:t>
                      </a:r>
                      <a:endParaRPr lang="en-GB" sz="1600" b="1" dirty="0"/>
                    </a:p>
                  </a:txBody>
                  <a:tcPr/>
                </a:tc>
              </a:tr>
              <a:tr h="616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t>Decision Trees</a:t>
                      </a:r>
                      <a:endParaRPr lang="en-GB" sz="1800" b="1" dirty="0"/>
                    </a:p>
                  </a:txBody>
                  <a:tcPr/>
                </a:tc>
                <a:tc>
                  <a:txBody>
                    <a:bodyPr/>
                    <a:lstStyle/>
                    <a:p>
                      <a:r>
                        <a:rPr lang="en-US" sz="1600" kern="1200" dirty="0" smtClean="0">
                          <a:solidFill>
                            <a:schemeClr val="dk1"/>
                          </a:solidFill>
                          <a:latin typeface="+mn-lt"/>
                          <a:ea typeface="+mn-ea"/>
                          <a:cs typeface="+mn-cs"/>
                        </a:rPr>
                        <a:t>Finds the odds of an outcome based on values in a training set</a:t>
                      </a:r>
                      <a:endParaRPr lang="en-GB" sz="1600" dirty="0"/>
                    </a:p>
                  </a:txBody>
                  <a:tcPr/>
                </a:tc>
              </a:tr>
              <a:tr h="616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t>Association Rules</a:t>
                      </a:r>
                      <a:endParaRPr lang="en-GB" sz="1800" b="1" dirty="0"/>
                    </a:p>
                  </a:txBody>
                  <a:tcPr/>
                </a:tc>
                <a:tc>
                  <a:txBody>
                    <a:bodyPr/>
                    <a:lstStyle/>
                    <a:p>
                      <a:r>
                        <a:rPr lang="en-US" sz="1600" kern="1200" dirty="0" smtClean="0">
                          <a:solidFill>
                            <a:schemeClr val="dk1"/>
                          </a:solidFill>
                          <a:latin typeface="+mn-lt"/>
                          <a:ea typeface="+mn-ea"/>
                          <a:cs typeface="+mn-cs"/>
                        </a:rPr>
                        <a:t>Identifies relationships between cases</a:t>
                      </a:r>
                      <a:endParaRPr lang="en-GB" sz="1600" dirty="0"/>
                    </a:p>
                  </a:txBody>
                  <a:tcPr/>
                </a:tc>
              </a:tr>
              <a:tr h="3916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t>Clustering</a:t>
                      </a:r>
                      <a:endParaRPr lang="en-GB" sz="1800" b="1" dirty="0"/>
                    </a:p>
                  </a:txBody>
                  <a:tcPr/>
                </a:tc>
                <a:tc>
                  <a:txBody>
                    <a:bodyPr/>
                    <a:lstStyle/>
                    <a:p>
                      <a:r>
                        <a:rPr lang="en-US" sz="1600" kern="1200" dirty="0" smtClean="0">
                          <a:solidFill>
                            <a:schemeClr val="dk1"/>
                          </a:solidFill>
                          <a:latin typeface="+mn-lt"/>
                          <a:ea typeface="+mn-ea"/>
                          <a:cs typeface="+mn-cs"/>
                        </a:rPr>
                        <a:t>Classifies cases into distinctive</a:t>
                      </a:r>
                      <a:r>
                        <a:rPr lang="en-US" sz="1600" kern="1200" baseline="0" dirty="0" smtClean="0">
                          <a:solidFill>
                            <a:schemeClr val="dk1"/>
                          </a:solidFill>
                          <a:latin typeface="+mn-lt"/>
                          <a:ea typeface="+mn-ea"/>
                          <a:cs typeface="+mn-cs"/>
                        </a:rPr>
                        <a:t> groups based on any attribute sets</a:t>
                      </a:r>
                      <a:endParaRPr lang="en-GB" sz="1600" dirty="0"/>
                    </a:p>
                  </a:txBody>
                  <a:tcPr/>
                </a:tc>
              </a:tr>
              <a:tr h="5575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t>Naïve Bayes</a:t>
                      </a:r>
                      <a:endParaRPr lang="en-GB" sz="1800" b="1" dirty="0"/>
                    </a:p>
                  </a:txBody>
                  <a:tcPr/>
                </a:tc>
                <a:tc>
                  <a:txBody>
                    <a:bodyPr/>
                    <a:lstStyle/>
                    <a:p>
                      <a:r>
                        <a:rPr lang="en-US" sz="1600" kern="1200" dirty="0" smtClean="0">
                          <a:solidFill>
                            <a:schemeClr val="dk1"/>
                          </a:solidFill>
                          <a:latin typeface="+mn-lt"/>
                          <a:ea typeface="+mn-ea"/>
                          <a:cs typeface="+mn-cs"/>
                        </a:rPr>
                        <a:t>Clearly shows the differences in a particular variable for various data elements</a:t>
                      </a:r>
                      <a:endParaRPr lang="en-GB" sz="1600" dirty="0"/>
                    </a:p>
                  </a:txBody>
                  <a:tcPr/>
                </a:tc>
              </a:tr>
              <a:tr h="616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t>Sequence Clustering</a:t>
                      </a:r>
                      <a:endParaRPr lang="en-GB" sz="1800" b="1" dirty="0"/>
                    </a:p>
                  </a:txBody>
                  <a:tcPr/>
                </a:tc>
                <a:tc>
                  <a:txBody>
                    <a:bodyPr/>
                    <a:lstStyle/>
                    <a:p>
                      <a:r>
                        <a:rPr lang="en-US" sz="1600" kern="1200" dirty="0" smtClean="0">
                          <a:solidFill>
                            <a:schemeClr val="dk1"/>
                          </a:solidFill>
                          <a:latin typeface="+mn-lt"/>
                          <a:ea typeface="+mn-ea"/>
                          <a:cs typeface="+mn-cs"/>
                        </a:rPr>
                        <a:t>Groups or clusters data based on a sequence of previous events</a:t>
                      </a:r>
                      <a:endParaRPr lang="en-GB" sz="1600" dirty="0"/>
                    </a:p>
                  </a:txBody>
                  <a:tcPr/>
                </a:tc>
              </a:tr>
              <a:tr h="8525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t>Time Series</a:t>
                      </a:r>
                      <a:endParaRPr lang="en-GB" sz="1800" b="1" dirty="0"/>
                    </a:p>
                  </a:txBody>
                  <a:tcPr/>
                </a:tc>
                <a:tc>
                  <a:txBody>
                    <a:bodyPr/>
                    <a:lstStyle/>
                    <a:p>
                      <a:r>
                        <a:rPr lang="en-US" sz="1600" kern="1200" dirty="0" smtClean="0">
                          <a:solidFill>
                            <a:schemeClr val="dk1"/>
                          </a:solidFill>
                          <a:latin typeface="+mn-lt"/>
                          <a:ea typeface="+mn-ea"/>
                          <a:cs typeface="+mn-cs"/>
                        </a:rPr>
                        <a:t>Analyzes and forecasts time-based data combining the power</a:t>
                      </a:r>
                      <a:r>
                        <a:rPr lang="en-US" sz="1600" kern="1200" baseline="0" dirty="0" smtClean="0">
                          <a:solidFill>
                            <a:schemeClr val="dk1"/>
                          </a:solidFill>
                          <a:latin typeface="+mn-lt"/>
                          <a:ea typeface="+mn-ea"/>
                          <a:cs typeface="+mn-cs"/>
                        </a:rPr>
                        <a:t> </a:t>
                      </a:r>
                      <a:r>
                        <a:rPr lang="en-US" sz="1600" kern="1200" dirty="0" smtClean="0">
                          <a:solidFill>
                            <a:schemeClr val="dk1"/>
                          </a:solidFill>
                          <a:latin typeface="+mn-lt"/>
                          <a:ea typeface="+mn-ea"/>
                          <a:cs typeface="+mn-cs"/>
                        </a:rPr>
                        <a:t>of ARTXP (developed by Microsoft Research) for short-term predictions</a:t>
                      </a:r>
                      <a:r>
                        <a:rPr lang="en-US" sz="1600" kern="1200" baseline="0" dirty="0" smtClean="0">
                          <a:solidFill>
                            <a:schemeClr val="dk1"/>
                          </a:solidFill>
                          <a:latin typeface="+mn-lt"/>
                          <a:ea typeface="+mn-ea"/>
                          <a:cs typeface="+mn-cs"/>
                        </a:rPr>
                        <a:t> </a:t>
                      </a:r>
                      <a:r>
                        <a:rPr lang="en-US" sz="1600" kern="1200" dirty="0" smtClean="0">
                          <a:solidFill>
                            <a:schemeClr val="dk1"/>
                          </a:solidFill>
                          <a:latin typeface="+mn-lt"/>
                          <a:ea typeface="+mn-ea"/>
                          <a:cs typeface="+mn-cs"/>
                        </a:rPr>
                        <a:t>with ARIMA  (in SQL 2008) for long-term accuracy. </a:t>
                      </a:r>
                      <a:endParaRPr lang="en-GB" sz="1600" dirty="0"/>
                    </a:p>
                  </a:txBody>
                  <a:tcPr/>
                </a:tc>
              </a:tr>
              <a:tr h="3521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t>Neural Nets</a:t>
                      </a:r>
                      <a:endParaRPr lang="en-GB" sz="1800" b="1" dirty="0"/>
                    </a:p>
                  </a:txBody>
                  <a:tcPr/>
                </a:tc>
                <a:tc>
                  <a:txBody>
                    <a:bodyPr/>
                    <a:lstStyle/>
                    <a:p>
                      <a:r>
                        <a:rPr lang="en-US" sz="1600" kern="1200" dirty="0" smtClean="0">
                          <a:solidFill>
                            <a:schemeClr val="dk1"/>
                          </a:solidFill>
                          <a:latin typeface="+mn-lt"/>
                          <a:ea typeface="+mn-ea"/>
                          <a:cs typeface="+mn-cs"/>
                        </a:rPr>
                        <a:t>Seeks to uncover non-intuitive relationships in data</a:t>
                      </a:r>
                      <a:endParaRPr lang="en-GB" sz="1600" dirty="0"/>
                    </a:p>
                  </a:txBody>
                  <a:tcPr/>
                </a:tc>
              </a:tr>
              <a:tr h="616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t>Linear Regression</a:t>
                      </a:r>
                      <a:endParaRPr lang="en-GB" sz="1800" b="1" dirty="0"/>
                    </a:p>
                  </a:txBody>
                  <a:tcPr/>
                </a:tc>
                <a:tc>
                  <a:txBody>
                    <a:bodyPr/>
                    <a:lstStyle/>
                    <a:p>
                      <a:r>
                        <a:rPr lang="en-US" sz="1600" kern="1200" dirty="0" smtClean="0">
                          <a:solidFill>
                            <a:schemeClr val="dk1"/>
                          </a:solidFill>
                          <a:latin typeface="+mn-lt"/>
                          <a:ea typeface="+mn-ea"/>
                          <a:cs typeface="+mn-cs"/>
                        </a:rPr>
                        <a:t>Determines the relationship between columns in order to predict an outcome</a:t>
                      </a:r>
                      <a:endParaRPr lang="en-GB" sz="1600" dirty="0"/>
                    </a:p>
                  </a:txBody>
                  <a:tcPr/>
                </a:tc>
              </a:tr>
              <a:tr h="6162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t>Logistic Regression</a:t>
                      </a:r>
                      <a:endParaRPr lang="en-GB" sz="1800" b="1" dirty="0"/>
                    </a:p>
                  </a:txBody>
                  <a:tcPr/>
                </a:tc>
                <a:tc>
                  <a:txBody>
                    <a:bodyPr/>
                    <a:lstStyle/>
                    <a:p>
                      <a:r>
                        <a:rPr lang="en-US" sz="1600" kern="1200" dirty="0" smtClean="0">
                          <a:solidFill>
                            <a:schemeClr val="dk1"/>
                          </a:solidFill>
                          <a:latin typeface="+mn-lt"/>
                          <a:ea typeface="+mn-ea"/>
                          <a:cs typeface="+mn-cs"/>
                        </a:rPr>
                        <a:t>Determines the relationship between columns in order to evaluate the probability that a column will contain a specific state</a:t>
                      </a:r>
                      <a:endParaRPr lang="en-GB" sz="1600" dirty="0"/>
                    </a:p>
                  </a:txBody>
                  <a:tcPr/>
                </a:tc>
              </a:tr>
            </a:tbl>
          </a:graphicData>
        </a:graphic>
      </p:graphicFrame>
    </p:spTree>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noProof="0" dirty="0" smtClean="0"/>
              <a:t>Resources</a:t>
            </a:r>
            <a:endParaRPr lang="en-IE" noProof="0" dirty="0"/>
          </a:p>
        </p:txBody>
      </p:sp>
      <p:sp>
        <p:nvSpPr>
          <p:cNvPr id="4" name="Content Placeholder 3"/>
          <p:cNvSpPr>
            <a:spLocks noGrp="1"/>
          </p:cNvSpPr>
          <p:nvPr>
            <p:ph idx="1"/>
          </p:nvPr>
        </p:nvSpPr>
        <p:spPr/>
        <p:txBody>
          <a:bodyPr/>
          <a:lstStyle/>
          <a:p>
            <a:r>
              <a:rPr lang="en-IE" sz="2000" noProof="0" dirty="0" smtClean="0"/>
              <a:t>Demos &amp; newsletter: </a:t>
            </a:r>
            <a:r>
              <a:rPr lang="en-IE" sz="2000" noProof="0" dirty="0" smtClean="0">
                <a:hlinkClick r:id="rId3"/>
              </a:rPr>
              <a:t>www.sqlserverdatamining.com</a:t>
            </a:r>
            <a:endParaRPr lang="en-IE" sz="2000" noProof="0" dirty="0" smtClean="0"/>
          </a:p>
          <a:p>
            <a:r>
              <a:rPr lang="en-IE" sz="2000" noProof="0" dirty="0" smtClean="0"/>
              <a:t>AdventureWorksDW: </a:t>
            </a:r>
            <a:r>
              <a:rPr lang="en-IE" sz="2000" noProof="0" dirty="0" smtClean="0">
                <a:hlinkClick r:id="rId4"/>
              </a:rPr>
              <a:t>www.codeplex.com</a:t>
            </a:r>
            <a:r>
              <a:rPr lang="en-IE" sz="2000" noProof="0" dirty="0" smtClean="0"/>
              <a:t> </a:t>
            </a:r>
          </a:p>
          <a:p>
            <a:r>
              <a:rPr lang="en-IE" sz="2000" noProof="0" dirty="0" smtClean="0"/>
              <a:t>Book by Jamie MacLennan and ZhaoHui Tang </a:t>
            </a:r>
            <a:r>
              <a:rPr lang="en-IE" sz="2000" i="1" noProof="0" dirty="0" smtClean="0"/>
              <a:t>“Data Mining with SQL Server 2005”</a:t>
            </a:r>
            <a:r>
              <a:rPr lang="en-IE" sz="2000" noProof="0" dirty="0" smtClean="0"/>
              <a:t>, Wiley 2005, ISBN 0471462616</a:t>
            </a:r>
          </a:p>
          <a:p>
            <a:r>
              <a:rPr lang="en-IE" sz="2000" noProof="0" dirty="0" smtClean="0"/>
              <a:t>Also:</a:t>
            </a:r>
          </a:p>
          <a:p>
            <a:pPr lvl="1"/>
            <a:r>
              <a:rPr lang="en-IE" sz="2000" noProof="0" dirty="0" smtClean="0">
                <a:hlinkClick r:id="rId5"/>
              </a:rPr>
              <a:t>www.beyeblogs.com/donaldfarmer</a:t>
            </a:r>
            <a:r>
              <a:rPr lang="en-IE" sz="2000" noProof="0" dirty="0" smtClean="0"/>
              <a:t> </a:t>
            </a:r>
            <a:endParaRPr lang="en-IE" sz="2000" noProof="0" dirty="0" smtClean="0">
              <a:hlinkClick r:id="rId6"/>
            </a:endParaRPr>
          </a:p>
          <a:p>
            <a:pPr lvl="1"/>
            <a:r>
              <a:rPr lang="en-IE" sz="2000" noProof="0" dirty="0" smtClean="0">
                <a:hlinkClick r:id="rId6"/>
              </a:rPr>
              <a:t>blogs.msdn.com/jamiemac</a:t>
            </a:r>
            <a:endParaRPr lang="en-IE" sz="2000" noProof="0" dirty="0" smtClean="0"/>
          </a:p>
          <a:p>
            <a:pPr lvl="1"/>
            <a:r>
              <a:rPr lang="en-IE" sz="2000" noProof="0" dirty="0" smtClean="0">
                <a:hlinkClick r:id="rId7"/>
              </a:rPr>
              <a:t>www.microsoft.com/sql/technologies/dm</a:t>
            </a:r>
            <a:endParaRPr lang="en-IE" sz="2000" noProof="0" dirty="0" smtClean="0"/>
          </a:p>
          <a:p>
            <a:pPr lvl="1"/>
            <a:r>
              <a:rPr lang="en-IE" sz="2000" noProof="0" dirty="0" smtClean="0">
                <a:hlinkClick r:id="rId8"/>
              </a:rPr>
              <a:t>forums.microsoft.com/MSDN/ShowForum.aspx?ForumID=81&amp;SiteID=1</a:t>
            </a:r>
            <a:endParaRPr lang="en-IE" sz="2000" noProof="0" dirty="0" smtClean="0"/>
          </a:p>
          <a:p>
            <a:pPr lvl="1"/>
            <a:r>
              <a:rPr lang="en-IE" sz="2000" noProof="0" dirty="0" smtClean="0"/>
              <a:t>SQL Server Books Online for all documentation</a:t>
            </a:r>
          </a:p>
          <a:p>
            <a:r>
              <a:rPr lang="en-IE" sz="2000" noProof="0" dirty="0" smtClean="0"/>
              <a:t>Excellent seminars at </a:t>
            </a:r>
            <a:r>
              <a:rPr lang="en-IE" sz="2000" noProof="0" dirty="0" smtClean="0">
                <a:hlinkClick r:id="rId9"/>
              </a:rPr>
              <a:t>www.microsoft.com/technetspotlight</a:t>
            </a:r>
            <a:r>
              <a:rPr lang="en-IE" sz="2000" noProof="0" dirty="0" smtClean="0"/>
              <a:t> </a:t>
            </a:r>
          </a:p>
        </p:txBody>
      </p:sp>
    </p:spTree>
  </p:cSld>
  <p:clrMapOvr>
    <a:masterClrMapping/>
  </p:clrMapOvr>
  <p:transition>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Summary</a:t>
            </a:r>
            <a:endParaRPr lang="en-IE" noProof="0" dirty="0"/>
          </a:p>
        </p:txBody>
      </p:sp>
      <p:sp>
        <p:nvSpPr>
          <p:cNvPr id="3" name="Content Placeholder 2"/>
          <p:cNvSpPr>
            <a:spLocks noGrp="1"/>
          </p:cNvSpPr>
          <p:nvPr>
            <p:ph idx="1"/>
          </p:nvPr>
        </p:nvSpPr>
        <p:spPr/>
        <p:txBody>
          <a:bodyPr/>
          <a:lstStyle/>
          <a:p>
            <a:r>
              <a:rPr lang="en-IE" noProof="0" dirty="0" smtClean="0"/>
              <a:t>Data Mining is a key technology for Predictive Analysis,</a:t>
            </a:r>
            <a:r>
              <a:rPr lang="en-IE" noProof="0" dirty="0" smtClean="0">
                <a:solidFill>
                  <a:schemeClr val="accent4"/>
                </a:solidFill>
              </a:rPr>
              <a:t> a major trend</a:t>
            </a:r>
          </a:p>
          <a:p>
            <a:r>
              <a:rPr lang="en-IE" noProof="0" dirty="0" smtClean="0">
                <a:solidFill>
                  <a:schemeClr val="accent4"/>
                </a:solidFill>
              </a:rPr>
              <a:t>Intuitive</a:t>
            </a:r>
            <a:r>
              <a:rPr lang="en-IE" noProof="0" dirty="0" smtClean="0"/>
              <a:t> with great visual feedback for quality</a:t>
            </a:r>
          </a:p>
          <a:p>
            <a:r>
              <a:rPr lang="en-IE" noProof="0" dirty="0" smtClean="0"/>
              <a:t>May promote you to a </a:t>
            </a:r>
            <a:r>
              <a:rPr lang="en-IE" noProof="0" dirty="0" smtClean="0">
                <a:solidFill>
                  <a:schemeClr val="accent4"/>
                </a:solidFill>
              </a:rPr>
              <a:t>keeper of knowledge</a:t>
            </a:r>
            <a:endParaRPr lang="en-IE" noProof="0" dirty="0" smtClean="0"/>
          </a:p>
          <a:p>
            <a:endParaRPr lang="en-IE" noProof="0" dirty="0" smtClean="0"/>
          </a:p>
          <a:p>
            <a:r>
              <a:rPr lang="en-IE" noProof="0" dirty="0" smtClean="0"/>
              <a:t>Discover and explore the </a:t>
            </a:r>
            <a:r>
              <a:rPr lang="en-IE" noProof="0" dirty="0" smtClean="0">
                <a:solidFill>
                  <a:schemeClr val="accent4"/>
                </a:solidFill>
              </a:rPr>
              <a:t>hidden knowledge </a:t>
            </a:r>
            <a:r>
              <a:rPr lang="en-IE" noProof="0" dirty="0" smtClean="0"/>
              <a:t>that can make you and your company more successful</a:t>
            </a:r>
            <a:endParaRPr lang="en-IE" noProof="0" dirty="0" smtClean="0">
              <a:solidFill>
                <a:schemeClr val="accent4"/>
              </a:solidFill>
            </a:endParaRPr>
          </a:p>
          <a:p>
            <a:endParaRPr lang="en-IE" noProof="0" dirty="0" smtClean="0"/>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Questions and Answers</a:t>
            </a:r>
            <a:endParaRPr lang="en-IE" noProof="0" dirty="0"/>
          </a:p>
        </p:txBody>
      </p:sp>
      <p:sp>
        <p:nvSpPr>
          <p:cNvPr id="3" name="Content Placeholder 2"/>
          <p:cNvSpPr>
            <a:spLocks noGrp="1"/>
          </p:cNvSpPr>
          <p:nvPr>
            <p:ph idx="1"/>
          </p:nvPr>
        </p:nvSpPr>
        <p:spPr>
          <a:xfrm>
            <a:off x="3071802" y="3000372"/>
            <a:ext cx="5516573" cy="3125791"/>
          </a:xfrm>
        </p:spPr>
        <p:txBody>
          <a:bodyPr/>
          <a:lstStyle/>
          <a:p>
            <a:pPr>
              <a:buNone/>
            </a:pPr>
            <a:r>
              <a:rPr lang="en-IE" sz="3200" i="1" noProof="0" dirty="0" smtClean="0"/>
              <a:t>Thank You!</a:t>
            </a:r>
            <a:endParaRPr lang="en-IE" sz="3200" i="1" noProof="0" dirty="0"/>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280238" y="4487228"/>
            <a:ext cx="6275388" cy="1508105"/>
          </a:xfrm>
          <a:prstGeom prst="rect">
            <a:avLst/>
          </a:prstGeom>
          <a:noFill/>
          <a:ln w="9525">
            <a:noFill/>
            <a:miter lim="800000"/>
            <a:headEnd/>
            <a:tailEnd/>
          </a:ln>
        </p:spPr>
        <p:txBody>
          <a:bodyPr wrap="square">
            <a:spAutoFit/>
          </a:bodyPr>
          <a:lstStyle/>
          <a:p>
            <a:pPr algn="just"/>
            <a:r>
              <a:rPr lang="en-US" sz="1100" dirty="0">
                <a:solidFill>
                  <a:schemeClr val="accent1"/>
                </a:solidFill>
                <a:latin typeface="+mj-lt"/>
                <a:cs typeface="Arial" charset="0"/>
              </a:rPr>
              <a:t>© </a:t>
            </a:r>
            <a:r>
              <a:rPr lang="en-US" sz="1100" dirty="0" smtClean="0">
                <a:solidFill>
                  <a:schemeClr val="accent1"/>
                </a:solidFill>
                <a:latin typeface="+mj-lt"/>
                <a:cs typeface="Arial" charset="0"/>
              </a:rPr>
              <a:t>2008 </a:t>
            </a:r>
            <a:r>
              <a:rPr lang="en-US" sz="1100" dirty="0">
                <a:solidFill>
                  <a:schemeClr val="accent1"/>
                </a:solidFill>
                <a:latin typeface="+mj-lt"/>
                <a:cs typeface="Arial" charset="0"/>
              </a:rPr>
              <a:t>Microsoft </a:t>
            </a:r>
            <a:r>
              <a:rPr lang="en-US" sz="1100" dirty="0" smtClean="0">
                <a:solidFill>
                  <a:schemeClr val="accent1"/>
                </a:solidFill>
                <a:latin typeface="+mj-lt"/>
                <a:cs typeface="Arial" charset="0"/>
              </a:rPr>
              <a:t>Corporation &amp; Project Botticelli Ltd. </a:t>
            </a:r>
            <a:r>
              <a:rPr lang="en-US" sz="1100" dirty="0">
                <a:solidFill>
                  <a:schemeClr val="accent1"/>
                </a:solidFill>
                <a:latin typeface="+mj-lt"/>
                <a:cs typeface="Arial" charset="0"/>
              </a:rPr>
              <a:t>All rights </a:t>
            </a:r>
            <a:r>
              <a:rPr lang="en-US" sz="1100" dirty="0" smtClean="0">
                <a:solidFill>
                  <a:schemeClr val="accent1"/>
                </a:solidFill>
                <a:latin typeface="+mj-lt"/>
                <a:cs typeface="Arial" charset="0"/>
              </a:rPr>
              <a:t>reserved.</a:t>
            </a:r>
            <a:endParaRPr lang="en-US" sz="1100" b="1" dirty="0">
              <a:solidFill>
                <a:schemeClr val="accent1"/>
              </a:solidFill>
              <a:latin typeface="+mj-lt"/>
              <a:cs typeface="Arial" charset="0"/>
            </a:endParaRPr>
          </a:p>
          <a:p>
            <a:pPr algn="just"/>
            <a:endParaRPr lang="en-US" sz="1100" b="1" dirty="0" smtClean="0">
              <a:solidFill>
                <a:schemeClr val="bg1">
                  <a:lumMod val="85000"/>
                </a:schemeClr>
              </a:solidFill>
              <a:latin typeface="+mj-lt"/>
              <a:cs typeface="Arial" charset="0"/>
            </a:endParaRPr>
          </a:p>
          <a:p>
            <a:pPr algn="just"/>
            <a:r>
              <a:rPr lang="en-US" sz="700" dirty="0" smtClean="0">
                <a:solidFill>
                  <a:schemeClr val="bg1">
                    <a:lumMod val="85000"/>
                  </a:schemeClr>
                </a:solidFill>
              </a:rPr>
              <a:t>The information herein is for informational purposes only and represents the opinions and views of Project Botticelli and/or Rafal Lukawiecki. The material presented is not certain and may vary based on several factors. Microsoft makes no warranties, express, implied or statutory, as to the information in this presentation.</a:t>
            </a:r>
          </a:p>
          <a:p>
            <a:pPr algn="just"/>
            <a:endParaRPr lang="en-US" sz="700" dirty="0" smtClean="0">
              <a:solidFill>
                <a:schemeClr val="bg1">
                  <a:lumMod val="85000"/>
                </a:schemeClr>
              </a:solidFill>
            </a:endParaRPr>
          </a:p>
          <a:p>
            <a:pPr algn="just"/>
            <a:r>
              <a:rPr lang="en-US" sz="700" dirty="0" smtClean="0">
                <a:solidFill>
                  <a:schemeClr val="bg1">
                    <a:lumMod val="85000"/>
                  </a:schemeClr>
                </a:solidFill>
              </a:rPr>
              <a:t>© 2007 Project Botticelli Ltd &amp; Microsoft Corp. Some slides contain quotations from copyrighted materials by other authors, as individually attributed. All rights reserved. Microsoft, Windows, Windows Vista and other product names are or may be registered trademarks and/or trademarks in the U.S. and/or other countries. The information herein is for informational purposes only and represents the current view of Project Botticelli Ltd as of the date of this presentation.  Because Project Botticelli &amp; Microsoft must respond to changing market conditions, it should not be interpreted to be a commitment on the part of Microsoft, and Microsoft and Project Botticelli cannot guarantee the accuracy of any information provided after the date of this presentation. Project Botticelli makes no warranties, express, implied or statutory, as to the information in this presentation. E&amp;OE.</a:t>
            </a:r>
          </a:p>
        </p:txBody>
      </p:sp>
      <p:pic>
        <p:nvPicPr>
          <p:cNvPr id="6" name="Picture 4" descr="logo_ms_big.png"/>
          <p:cNvPicPr>
            <a:picLocks noChangeAspect="1"/>
          </p:cNvPicPr>
          <p:nvPr/>
        </p:nvPicPr>
        <p:blipFill>
          <a:blip r:embed="rId3">
            <a:lum bright="100000"/>
          </a:blip>
          <a:srcRect/>
          <a:stretch>
            <a:fillRect/>
          </a:stretch>
        </p:blipFill>
        <p:spPr bwMode="auto">
          <a:xfrm>
            <a:off x="1346368" y="3265583"/>
            <a:ext cx="3727951" cy="620926"/>
          </a:xfrm>
          <a:prstGeom prst="rect">
            <a:avLst/>
          </a:prstGeom>
          <a:noFill/>
          <a:ln w="9525">
            <a:noFill/>
            <a:miter lim="800000"/>
            <a:headEnd/>
            <a:tailEnd/>
          </a:ln>
        </p:spPr>
      </p:pic>
      <p:pic>
        <p:nvPicPr>
          <p:cNvPr id="7" name="Picture 6" descr="probwht-jpg.jpg"/>
          <p:cNvPicPr>
            <a:picLocks noChangeAspect="1"/>
          </p:cNvPicPr>
          <p:nvPr/>
        </p:nvPicPr>
        <p:blipFill>
          <a:blip r:embed="rId4"/>
          <a:srcRect/>
          <a:stretch>
            <a:fillRect/>
          </a:stretch>
        </p:blipFill>
        <p:spPr bwMode="auto">
          <a:xfrm>
            <a:off x="6215074" y="3286124"/>
            <a:ext cx="1229467" cy="62242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4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27075" y="2862263"/>
            <a:ext cx="8215313" cy="736600"/>
          </a:xfrm>
          <a:prstGeom prst="rect">
            <a:avLst/>
          </a:prstGeom>
          <a:noFill/>
          <a:ln w="9525">
            <a:noFill/>
            <a:miter lim="800000"/>
            <a:headEnd/>
            <a:tailEnd/>
          </a:ln>
        </p:spPr>
        <p:txBody>
          <a:bodyPr lIns="0" tIns="0" rIns="0" bIns="0"/>
          <a:lstStyle/>
          <a:p>
            <a:pPr algn="ctr"/>
            <a:endParaRPr lang="en-US" sz="4600" b="1" dirty="0">
              <a:solidFill>
                <a:schemeClr val="tx2"/>
              </a:solidFill>
              <a:latin typeface="Verdana" pitchFamily="34" charset="0"/>
            </a:endParaRPr>
          </a:p>
        </p:txBody>
      </p:sp>
      <p:sp>
        <p:nvSpPr>
          <p:cNvPr id="8195" name="Title 2"/>
          <p:cNvSpPr>
            <a:spLocks noGrp="1"/>
          </p:cNvSpPr>
          <p:nvPr>
            <p:ph type="title"/>
          </p:nvPr>
        </p:nvSpPr>
        <p:spPr/>
        <p:txBody>
          <a:bodyPr/>
          <a:lstStyle/>
          <a:p>
            <a:r>
              <a:rPr lang="en-IE" noProof="0" dirty="0" smtClean="0"/>
              <a:t>Bonus Scenario: Data Entry Validation</a:t>
            </a:r>
          </a:p>
        </p:txBody>
      </p:sp>
      <p:sp>
        <p:nvSpPr>
          <p:cNvPr id="4" name="Text Placeholder 3"/>
          <p:cNvSpPr>
            <a:spLocks noGrp="1"/>
          </p:cNvSpPr>
          <p:nvPr>
            <p:ph type="body" idx="1"/>
          </p:nvPr>
        </p:nvSpPr>
        <p:spPr/>
        <p:txBody>
          <a:bodyPr/>
          <a:lstStyle/>
          <a:p>
            <a:r>
              <a:rPr lang="en-IE" noProof="0" dirty="0" smtClean="0"/>
              <a:t>How can I detect incorrect data entry without hard-coding the rules? Intelligent applications?</a:t>
            </a:r>
            <a:endParaRPr lang="en-IE" noProof="0" dirty="0"/>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IE" noProof="0" dirty="0" smtClean="0"/>
              <a:t>What is So Special?</a:t>
            </a:r>
            <a:endParaRPr lang="en-IE" noProof="0" dirty="0"/>
          </a:p>
        </p:txBody>
      </p:sp>
      <p:sp>
        <p:nvSpPr>
          <p:cNvPr id="7" name="Content Placeholder 6"/>
          <p:cNvSpPr>
            <a:spLocks noGrp="1"/>
          </p:cNvSpPr>
          <p:nvPr>
            <p:ph idx="1"/>
          </p:nvPr>
        </p:nvSpPr>
        <p:spPr/>
        <p:txBody>
          <a:bodyPr/>
          <a:lstStyle/>
          <a:p>
            <a:r>
              <a:rPr lang="en-IE" noProof="0" dirty="0" smtClean="0"/>
              <a:t>Application behaviour </a:t>
            </a:r>
            <a:r>
              <a:rPr lang="en-IE" noProof="0" dirty="0" smtClean="0">
                <a:solidFill>
                  <a:schemeClr val="accent4"/>
                </a:solidFill>
              </a:rPr>
              <a:t>evolves</a:t>
            </a:r>
            <a:r>
              <a:rPr lang="en-IE" noProof="0" dirty="0" smtClean="0"/>
              <a:t> and follows the data mining model</a:t>
            </a:r>
          </a:p>
          <a:p>
            <a:pPr lvl="1"/>
            <a:r>
              <a:rPr lang="en-IE" noProof="0" dirty="0" smtClean="0"/>
              <a:t>Influenced by real-world events caused by your application!</a:t>
            </a:r>
          </a:p>
          <a:p>
            <a:endParaRPr lang="en-IE" noProof="0" dirty="0" smtClean="0"/>
          </a:p>
          <a:p>
            <a:r>
              <a:rPr lang="en-IE" noProof="0" dirty="0" smtClean="0"/>
              <a:t>We are creating a </a:t>
            </a:r>
            <a:r>
              <a:rPr lang="en-IE" noProof="0" dirty="0" smtClean="0">
                <a:solidFill>
                  <a:schemeClr val="accent4"/>
                </a:solidFill>
              </a:rPr>
              <a:t>feedback loop </a:t>
            </a:r>
            <a:r>
              <a:rPr lang="en-IE" noProof="0" dirty="0" smtClean="0"/>
              <a:t>from the application through its effects back to the application</a:t>
            </a:r>
          </a:p>
          <a:p>
            <a:pPr lvl="1"/>
            <a:r>
              <a:rPr lang="en-IE" noProof="0" dirty="0" smtClean="0"/>
              <a:t>The “trick” that connects the two is the discovery of new emerging patterns and old patterns disappearing – the very job of DM</a:t>
            </a: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667000" y="5181600"/>
            <a:ext cx="1960563" cy="1295400"/>
            <a:chOff x="1680" y="3264"/>
            <a:chExt cx="1235" cy="816"/>
          </a:xfrm>
        </p:grpSpPr>
        <p:sp>
          <p:nvSpPr>
            <p:cNvPr id="43011" name="Rectangle 3"/>
            <p:cNvSpPr>
              <a:spLocks noChangeArrowheads="1"/>
            </p:cNvSpPr>
            <p:nvPr/>
          </p:nvSpPr>
          <p:spPr bwMode="auto">
            <a:xfrm>
              <a:off x="1776" y="3552"/>
              <a:ext cx="1056" cy="528"/>
            </a:xfrm>
            <a:prstGeom prst="rect">
              <a:avLst/>
            </a:prstGeom>
            <a:solidFill>
              <a:schemeClr val="accent2"/>
            </a:solidFill>
            <a:ln w="9525">
              <a:solidFill>
                <a:schemeClr val="tx1"/>
              </a:solidFill>
              <a:miter lim="800000"/>
              <a:headEnd/>
              <a:tailEnd/>
            </a:ln>
            <a:effectLst/>
          </p:spPr>
          <p:txBody>
            <a:bodyPr wrap="none" anchor="ctr"/>
            <a:lstStyle/>
            <a:p>
              <a:endParaRPr lang="en-US" dirty="0">
                <a:solidFill>
                  <a:schemeClr val="accent4"/>
                </a:solidFill>
              </a:endParaRPr>
            </a:p>
          </p:txBody>
        </p:sp>
        <p:sp>
          <p:nvSpPr>
            <p:cNvPr id="43012" name="Text Box 4"/>
            <p:cNvSpPr txBox="1">
              <a:spLocks noChangeArrowheads="1"/>
            </p:cNvSpPr>
            <p:nvPr/>
          </p:nvSpPr>
          <p:spPr bwMode="auto">
            <a:xfrm>
              <a:off x="1680" y="3264"/>
              <a:ext cx="1235" cy="288"/>
            </a:xfrm>
            <a:prstGeom prst="rect">
              <a:avLst/>
            </a:prstGeom>
            <a:noFill/>
            <a:ln w="9525">
              <a:noFill/>
              <a:miter lim="800000"/>
              <a:headEnd/>
              <a:tailEnd/>
            </a:ln>
            <a:effectLst/>
          </p:spPr>
          <p:txBody>
            <a:bodyPr wrap="none">
              <a:spAutoFit/>
            </a:bodyPr>
            <a:lstStyle/>
            <a:p>
              <a:pPr eaLnBrk="1" hangingPunct="1"/>
              <a:r>
                <a:rPr lang="en-US" sz="2400" dirty="0">
                  <a:solidFill>
                    <a:schemeClr val="accent4"/>
                  </a:solidFill>
                  <a:latin typeface="Tahoma" charset="0"/>
                </a:rPr>
                <a:t>Mining Model</a:t>
              </a:r>
            </a:p>
          </p:txBody>
        </p:sp>
      </p:grpSp>
      <p:sp>
        <p:nvSpPr>
          <p:cNvPr id="43013" name="Rectangle 5"/>
          <p:cNvSpPr>
            <a:spLocks noGrp="1"/>
          </p:cNvSpPr>
          <p:nvPr>
            <p:ph type="title"/>
          </p:nvPr>
        </p:nvSpPr>
        <p:spPr/>
        <p:txBody>
          <a:bodyPr/>
          <a:lstStyle/>
          <a:p>
            <a:r>
              <a:rPr lang="en-IE" noProof="0" dirty="0" smtClean="0"/>
              <a:t>Intelligent Application</a:t>
            </a:r>
            <a:endParaRPr lang="en-IE" noProof="0" dirty="0"/>
          </a:p>
        </p:txBody>
      </p:sp>
      <p:sp>
        <p:nvSpPr>
          <p:cNvPr id="43014" name="AutoShape 6"/>
          <p:cNvSpPr>
            <a:spLocks noChangeArrowheads="1"/>
          </p:cNvSpPr>
          <p:nvPr/>
        </p:nvSpPr>
        <p:spPr bwMode="auto">
          <a:xfrm>
            <a:off x="2971800" y="3733800"/>
            <a:ext cx="1143000" cy="1066800"/>
          </a:xfrm>
          <a:prstGeom prst="flowChartMagneticTape">
            <a:avLst/>
          </a:prstGeom>
          <a:solidFill>
            <a:schemeClr val="hlink"/>
          </a:solidFill>
          <a:ln w="9525">
            <a:solidFill>
              <a:schemeClr val="tx1"/>
            </a:solidFill>
            <a:miter lim="800000"/>
            <a:headEnd/>
            <a:tailEnd/>
          </a:ln>
          <a:effectLst/>
        </p:spPr>
        <p:txBody>
          <a:bodyPr wrap="none" anchor="ctr"/>
          <a:lstStyle/>
          <a:p>
            <a:pPr algn="ctr" eaLnBrk="1" hangingPunct="1"/>
            <a:r>
              <a:rPr lang="en-US" sz="2400" dirty="0">
                <a:solidFill>
                  <a:schemeClr val="accent4"/>
                </a:solidFill>
                <a:latin typeface="Tahoma" charset="0"/>
              </a:rPr>
              <a:t>DM</a:t>
            </a:r>
          </a:p>
          <a:p>
            <a:pPr algn="ctr" eaLnBrk="1" hangingPunct="1"/>
            <a:r>
              <a:rPr lang="en-US" sz="2400" dirty="0">
                <a:solidFill>
                  <a:schemeClr val="accent4"/>
                </a:solidFill>
                <a:latin typeface="Tahoma" charset="0"/>
              </a:rPr>
              <a:t>Engine</a:t>
            </a:r>
          </a:p>
        </p:txBody>
      </p:sp>
      <p:sp>
        <p:nvSpPr>
          <p:cNvPr id="43015" name="AutoShape 7"/>
          <p:cNvSpPr>
            <a:spLocks noChangeArrowheads="1"/>
          </p:cNvSpPr>
          <p:nvPr/>
        </p:nvSpPr>
        <p:spPr bwMode="auto">
          <a:xfrm>
            <a:off x="3429000" y="3200400"/>
            <a:ext cx="304800" cy="457200"/>
          </a:xfrm>
          <a:prstGeom prst="downArrow">
            <a:avLst>
              <a:gd name="adj1" fmla="val 50000"/>
              <a:gd name="adj2" fmla="val 37500"/>
            </a:avLst>
          </a:prstGeom>
          <a:solidFill>
            <a:schemeClr val="accent1"/>
          </a:solidFill>
          <a:ln w="9525">
            <a:solidFill>
              <a:schemeClr val="tx1"/>
            </a:solidFill>
            <a:miter lim="800000"/>
            <a:headEnd/>
            <a:tailEnd/>
          </a:ln>
          <a:effectLst/>
        </p:spPr>
        <p:txBody>
          <a:bodyPr wrap="none" anchor="ctr"/>
          <a:lstStyle/>
          <a:p>
            <a:endParaRPr lang="en-US" dirty="0">
              <a:solidFill>
                <a:schemeClr val="accent4"/>
              </a:solidFill>
            </a:endParaRPr>
          </a:p>
        </p:txBody>
      </p:sp>
      <p:sp>
        <p:nvSpPr>
          <p:cNvPr id="43016" name="AutoShape 8"/>
          <p:cNvSpPr>
            <a:spLocks noChangeArrowheads="1"/>
          </p:cNvSpPr>
          <p:nvPr/>
        </p:nvSpPr>
        <p:spPr bwMode="auto">
          <a:xfrm>
            <a:off x="3429000" y="4876800"/>
            <a:ext cx="304800" cy="457200"/>
          </a:xfrm>
          <a:prstGeom prst="downArrow">
            <a:avLst>
              <a:gd name="adj1" fmla="val 50000"/>
              <a:gd name="adj2" fmla="val 37500"/>
            </a:avLst>
          </a:prstGeom>
          <a:solidFill>
            <a:schemeClr val="accent1"/>
          </a:solidFill>
          <a:ln w="9525">
            <a:solidFill>
              <a:schemeClr val="tx1"/>
            </a:solidFill>
            <a:miter lim="800000"/>
            <a:headEnd/>
            <a:tailEnd/>
          </a:ln>
          <a:effectLst/>
        </p:spPr>
        <p:txBody>
          <a:bodyPr wrap="none" anchor="ctr"/>
          <a:lstStyle/>
          <a:p>
            <a:endParaRPr lang="en-US" dirty="0">
              <a:solidFill>
                <a:schemeClr val="accent4"/>
              </a:solidFill>
            </a:endParaRPr>
          </a:p>
        </p:txBody>
      </p:sp>
      <p:grpSp>
        <p:nvGrpSpPr>
          <p:cNvPr id="3" name="Group 9"/>
          <p:cNvGrpSpPr>
            <a:grpSpLocks/>
          </p:cNvGrpSpPr>
          <p:nvPr/>
        </p:nvGrpSpPr>
        <p:grpSpPr bwMode="auto">
          <a:xfrm>
            <a:off x="2895600" y="5715000"/>
            <a:ext cx="1524000" cy="685800"/>
            <a:chOff x="720" y="3552"/>
            <a:chExt cx="960" cy="624"/>
          </a:xfrm>
        </p:grpSpPr>
        <p:sp>
          <p:nvSpPr>
            <p:cNvPr id="43018" name="Rectangle 10"/>
            <p:cNvSpPr>
              <a:spLocks noChangeArrowheads="1"/>
            </p:cNvSpPr>
            <p:nvPr/>
          </p:nvSpPr>
          <p:spPr bwMode="auto">
            <a:xfrm>
              <a:off x="960" y="3552"/>
              <a:ext cx="288" cy="144"/>
            </a:xfrm>
            <a:prstGeom prst="rect">
              <a:avLst/>
            </a:prstGeom>
            <a:solidFill>
              <a:schemeClr val="accent1"/>
            </a:solidFill>
            <a:ln w="9525">
              <a:solidFill>
                <a:schemeClr val="tx1"/>
              </a:solidFill>
              <a:miter lim="800000"/>
              <a:headEnd/>
              <a:tailEnd/>
            </a:ln>
            <a:effectLst/>
          </p:spPr>
          <p:txBody>
            <a:bodyPr wrap="none" anchor="ctr"/>
            <a:lstStyle/>
            <a:p>
              <a:endParaRPr lang="en-US" dirty="0">
                <a:solidFill>
                  <a:schemeClr val="accent4"/>
                </a:solidFill>
              </a:endParaRPr>
            </a:p>
          </p:txBody>
        </p:sp>
        <p:sp>
          <p:nvSpPr>
            <p:cNvPr id="43019" name="Rectangle 11"/>
            <p:cNvSpPr>
              <a:spLocks noChangeArrowheads="1"/>
            </p:cNvSpPr>
            <p:nvPr/>
          </p:nvSpPr>
          <p:spPr bwMode="auto">
            <a:xfrm>
              <a:off x="720" y="3792"/>
              <a:ext cx="288" cy="144"/>
            </a:xfrm>
            <a:prstGeom prst="rect">
              <a:avLst/>
            </a:prstGeom>
            <a:solidFill>
              <a:schemeClr val="accent1"/>
            </a:solidFill>
            <a:ln w="9525">
              <a:solidFill>
                <a:schemeClr val="tx1"/>
              </a:solidFill>
              <a:miter lim="800000"/>
              <a:headEnd/>
              <a:tailEnd/>
            </a:ln>
            <a:effectLst/>
          </p:spPr>
          <p:txBody>
            <a:bodyPr wrap="none" anchor="ctr"/>
            <a:lstStyle/>
            <a:p>
              <a:endParaRPr lang="en-US" dirty="0">
                <a:solidFill>
                  <a:schemeClr val="accent4"/>
                </a:solidFill>
              </a:endParaRPr>
            </a:p>
          </p:txBody>
        </p:sp>
        <p:sp>
          <p:nvSpPr>
            <p:cNvPr id="43020" name="Rectangle 12"/>
            <p:cNvSpPr>
              <a:spLocks noChangeArrowheads="1"/>
            </p:cNvSpPr>
            <p:nvPr/>
          </p:nvSpPr>
          <p:spPr bwMode="auto">
            <a:xfrm>
              <a:off x="1200" y="3792"/>
              <a:ext cx="288" cy="144"/>
            </a:xfrm>
            <a:prstGeom prst="rect">
              <a:avLst/>
            </a:prstGeom>
            <a:solidFill>
              <a:schemeClr val="accent1"/>
            </a:solidFill>
            <a:ln w="9525">
              <a:solidFill>
                <a:schemeClr val="tx1"/>
              </a:solidFill>
              <a:miter lim="800000"/>
              <a:headEnd/>
              <a:tailEnd/>
            </a:ln>
            <a:effectLst/>
          </p:spPr>
          <p:txBody>
            <a:bodyPr wrap="none" anchor="ctr"/>
            <a:lstStyle/>
            <a:p>
              <a:endParaRPr lang="en-US" dirty="0">
                <a:solidFill>
                  <a:schemeClr val="accent4"/>
                </a:solidFill>
              </a:endParaRPr>
            </a:p>
          </p:txBody>
        </p:sp>
        <p:sp>
          <p:nvSpPr>
            <p:cNvPr id="43021" name="Rectangle 13"/>
            <p:cNvSpPr>
              <a:spLocks noChangeArrowheads="1"/>
            </p:cNvSpPr>
            <p:nvPr/>
          </p:nvSpPr>
          <p:spPr bwMode="auto">
            <a:xfrm>
              <a:off x="1056" y="4032"/>
              <a:ext cx="288" cy="144"/>
            </a:xfrm>
            <a:prstGeom prst="rect">
              <a:avLst/>
            </a:prstGeom>
            <a:solidFill>
              <a:schemeClr val="accent1"/>
            </a:solidFill>
            <a:ln w="9525">
              <a:solidFill>
                <a:schemeClr val="tx1"/>
              </a:solidFill>
              <a:miter lim="800000"/>
              <a:headEnd/>
              <a:tailEnd/>
            </a:ln>
            <a:effectLst/>
          </p:spPr>
          <p:txBody>
            <a:bodyPr wrap="none" anchor="ctr"/>
            <a:lstStyle/>
            <a:p>
              <a:endParaRPr lang="en-US" dirty="0">
                <a:solidFill>
                  <a:schemeClr val="accent4"/>
                </a:solidFill>
              </a:endParaRPr>
            </a:p>
          </p:txBody>
        </p:sp>
        <p:sp>
          <p:nvSpPr>
            <p:cNvPr id="43022" name="Rectangle 14"/>
            <p:cNvSpPr>
              <a:spLocks noChangeArrowheads="1"/>
            </p:cNvSpPr>
            <p:nvPr/>
          </p:nvSpPr>
          <p:spPr bwMode="auto">
            <a:xfrm>
              <a:off x="1392" y="4032"/>
              <a:ext cx="288" cy="144"/>
            </a:xfrm>
            <a:prstGeom prst="rect">
              <a:avLst/>
            </a:prstGeom>
            <a:solidFill>
              <a:schemeClr val="accent1"/>
            </a:solidFill>
            <a:ln w="9525">
              <a:solidFill>
                <a:schemeClr val="tx1"/>
              </a:solidFill>
              <a:miter lim="800000"/>
              <a:headEnd/>
              <a:tailEnd/>
            </a:ln>
            <a:effectLst/>
          </p:spPr>
          <p:txBody>
            <a:bodyPr wrap="none" anchor="ctr"/>
            <a:lstStyle/>
            <a:p>
              <a:endParaRPr lang="en-US" dirty="0">
                <a:solidFill>
                  <a:schemeClr val="accent4"/>
                </a:solidFill>
              </a:endParaRPr>
            </a:p>
          </p:txBody>
        </p:sp>
        <p:sp>
          <p:nvSpPr>
            <p:cNvPr id="43023" name="Line 15"/>
            <p:cNvSpPr>
              <a:spLocks noChangeShapeType="1"/>
            </p:cNvSpPr>
            <p:nvPr/>
          </p:nvSpPr>
          <p:spPr bwMode="auto">
            <a:xfrm flipH="1">
              <a:off x="864" y="3696"/>
              <a:ext cx="192" cy="96"/>
            </a:xfrm>
            <a:prstGeom prst="line">
              <a:avLst/>
            </a:prstGeom>
            <a:noFill/>
            <a:ln w="9525">
              <a:solidFill>
                <a:schemeClr val="tx1"/>
              </a:solidFill>
              <a:miter lim="800000"/>
              <a:headEnd/>
              <a:tailEnd/>
            </a:ln>
            <a:effectLst/>
          </p:spPr>
          <p:txBody>
            <a:bodyPr wrap="none"/>
            <a:lstStyle/>
            <a:p>
              <a:endParaRPr lang="en-US" dirty="0">
                <a:solidFill>
                  <a:schemeClr val="accent4"/>
                </a:solidFill>
              </a:endParaRPr>
            </a:p>
          </p:txBody>
        </p:sp>
        <p:sp>
          <p:nvSpPr>
            <p:cNvPr id="43024" name="Line 16"/>
            <p:cNvSpPr>
              <a:spLocks noChangeShapeType="1"/>
            </p:cNvSpPr>
            <p:nvPr/>
          </p:nvSpPr>
          <p:spPr bwMode="auto">
            <a:xfrm>
              <a:off x="1200" y="3696"/>
              <a:ext cx="144" cy="96"/>
            </a:xfrm>
            <a:prstGeom prst="line">
              <a:avLst/>
            </a:prstGeom>
            <a:noFill/>
            <a:ln w="9525">
              <a:solidFill>
                <a:schemeClr val="tx1"/>
              </a:solidFill>
              <a:miter lim="800000"/>
              <a:headEnd/>
              <a:tailEnd/>
            </a:ln>
            <a:effectLst/>
          </p:spPr>
          <p:txBody>
            <a:bodyPr wrap="none"/>
            <a:lstStyle/>
            <a:p>
              <a:endParaRPr lang="en-US" dirty="0">
                <a:solidFill>
                  <a:schemeClr val="accent4"/>
                </a:solidFill>
              </a:endParaRPr>
            </a:p>
          </p:txBody>
        </p:sp>
        <p:sp>
          <p:nvSpPr>
            <p:cNvPr id="43025" name="Line 17"/>
            <p:cNvSpPr>
              <a:spLocks noChangeShapeType="1"/>
            </p:cNvSpPr>
            <p:nvPr/>
          </p:nvSpPr>
          <p:spPr bwMode="auto">
            <a:xfrm flipH="1">
              <a:off x="1200" y="3936"/>
              <a:ext cx="96" cy="96"/>
            </a:xfrm>
            <a:prstGeom prst="line">
              <a:avLst/>
            </a:prstGeom>
            <a:noFill/>
            <a:ln w="9525">
              <a:solidFill>
                <a:schemeClr val="tx1"/>
              </a:solidFill>
              <a:miter lim="800000"/>
              <a:headEnd/>
              <a:tailEnd/>
            </a:ln>
            <a:effectLst/>
          </p:spPr>
          <p:txBody>
            <a:bodyPr wrap="none"/>
            <a:lstStyle/>
            <a:p>
              <a:endParaRPr lang="en-US" dirty="0">
                <a:solidFill>
                  <a:schemeClr val="accent4"/>
                </a:solidFill>
              </a:endParaRPr>
            </a:p>
          </p:txBody>
        </p:sp>
        <p:sp>
          <p:nvSpPr>
            <p:cNvPr id="43026" name="Line 18"/>
            <p:cNvSpPr>
              <a:spLocks noChangeShapeType="1"/>
            </p:cNvSpPr>
            <p:nvPr/>
          </p:nvSpPr>
          <p:spPr bwMode="auto">
            <a:xfrm>
              <a:off x="1440" y="3936"/>
              <a:ext cx="96" cy="96"/>
            </a:xfrm>
            <a:prstGeom prst="line">
              <a:avLst/>
            </a:prstGeom>
            <a:noFill/>
            <a:ln w="9525">
              <a:solidFill>
                <a:schemeClr val="tx1"/>
              </a:solidFill>
              <a:miter lim="800000"/>
              <a:headEnd/>
              <a:tailEnd/>
            </a:ln>
            <a:effectLst/>
          </p:spPr>
          <p:txBody>
            <a:bodyPr wrap="none"/>
            <a:lstStyle/>
            <a:p>
              <a:endParaRPr lang="en-US" dirty="0">
                <a:solidFill>
                  <a:schemeClr val="accent4"/>
                </a:solidFill>
              </a:endParaRPr>
            </a:p>
          </p:txBody>
        </p:sp>
      </p:grpSp>
      <p:grpSp>
        <p:nvGrpSpPr>
          <p:cNvPr id="4" name="Group 19"/>
          <p:cNvGrpSpPr>
            <a:grpSpLocks/>
          </p:cNvGrpSpPr>
          <p:nvPr/>
        </p:nvGrpSpPr>
        <p:grpSpPr bwMode="auto">
          <a:xfrm>
            <a:off x="7086598" y="1447800"/>
            <a:ext cx="1524000" cy="1676400"/>
            <a:chOff x="4464" y="912"/>
            <a:chExt cx="960" cy="1056"/>
          </a:xfrm>
        </p:grpSpPr>
        <p:grpSp>
          <p:nvGrpSpPr>
            <p:cNvPr id="5" name="Group 20"/>
            <p:cNvGrpSpPr>
              <a:grpSpLocks/>
            </p:cNvGrpSpPr>
            <p:nvPr/>
          </p:nvGrpSpPr>
          <p:grpSpPr bwMode="auto">
            <a:xfrm>
              <a:off x="4512" y="1440"/>
              <a:ext cx="912" cy="528"/>
              <a:chOff x="720" y="1488"/>
              <a:chExt cx="912" cy="528"/>
            </a:xfrm>
          </p:grpSpPr>
          <p:sp>
            <p:nvSpPr>
              <p:cNvPr id="43029" name="AutoShape 21"/>
              <p:cNvSpPr>
                <a:spLocks noChangeArrowheads="1"/>
              </p:cNvSpPr>
              <p:nvPr/>
            </p:nvSpPr>
            <p:spPr bwMode="auto">
              <a:xfrm>
                <a:off x="720" y="1488"/>
                <a:ext cx="912" cy="528"/>
              </a:xfrm>
              <a:prstGeom prst="flowChartProcess">
                <a:avLst/>
              </a:prstGeom>
              <a:solidFill>
                <a:srgbClr val="FFFF99"/>
              </a:solidFill>
              <a:ln w="9525">
                <a:solidFill>
                  <a:schemeClr val="bg2"/>
                </a:solidFill>
                <a:miter lim="800000"/>
                <a:headEnd/>
                <a:tailEnd/>
              </a:ln>
              <a:effectLst/>
            </p:spPr>
            <p:txBody>
              <a:bodyPr wrap="none" anchor="ctr"/>
              <a:lstStyle/>
              <a:p>
                <a:endParaRPr lang="en-US" dirty="0">
                  <a:solidFill>
                    <a:schemeClr val="accent4"/>
                  </a:solidFill>
                </a:endParaRPr>
              </a:p>
            </p:txBody>
          </p:sp>
          <p:sp>
            <p:nvSpPr>
              <p:cNvPr id="43030" name="Line 22"/>
              <p:cNvSpPr>
                <a:spLocks noChangeShapeType="1"/>
              </p:cNvSpPr>
              <p:nvPr/>
            </p:nvSpPr>
            <p:spPr bwMode="auto">
              <a:xfrm>
                <a:off x="912" y="1488"/>
                <a:ext cx="0" cy="528"/>
              </a:xfrm>
              <a:prstGeom prst="line">
                <a:avLst/>
              </a:prstGeom>
              <a:noFill/>
              <a:ln w="9525">
                <a:solidFill>
                  <a:schemeClr val="bg2"/>
                </a:solidFill>
                <a:miter lim="800000"/>
                <a:headEnd/>
                <a:tailEnd/>
              </a:ln>
              <a:effectLst/>
            </p:spPr>
            <p:txBody>
              <a:bodyPr wrap="none"/>
              <a:lstStyle/>
              <a:p>
                <a:endParaRPr lang="en-US" dirty="0">
                  <a:solidFill>
                    <a:schemeClr val="accent4"/>
                  </a:solidFill>
                </a:endParaRPr>
              </a:p>
            </p:txBody>
          </p:sp>
          <p:sp>
            <p:nvSpPr>
              <p:cNvPr id="43031" name="Line 23"/>
              <p:cNvSpPr>
                <a:spLocks noChangeShapeType="1"/>
              </p:cNvSpPr>
              <p:nvPr/>
            </p:nvSpPr>
            <p:spPr bwMode="auto">
              <a:xfrm>
                <a:off x="1152" y="1488"/>
                <a:ext cx="0" cy="528"/>
              </a:xfrm>
              <a:prstGeom prst="line">
                <a:avLst/>
              </a:prstGeom>
              <a:noFill/>
              <a:ln w="9525">
                <a:solidFill>
                  <a:schemeClr val="bg2"/>
                </a:solidFill>
                <a:miter lim="800000"/>
                <a:headEnd/>
                <a:tailEnd/>
              </a:ln>
              <a:effectLst/>
            </p:spPr>
            <p:txBody>
              <a:bodyPr wrap="none"/>
              <a:lstStyle/>
              <a:p>
                <a:endParaRPr lang="en-US" dirty="0">
                  <a:solidFill>
                    <a:schemeClr val="accent4"/>
                  </a:solidFill>
                </a:endParaRPr>
              </a:p>
            </p:txBody>
          </p:sp>
          <p:sp>
            <p:nvSpPr>
              <p:cNvPr id="43032" name="Line 24"/>
              <p:cNvSpPr>
                <a:spLocks noChangeShapeType="1"/>
              </p:cNvSpPr>
              <p:nvPr/>
            </p:nvSpPr>
            <p:spPr bwMode="auto">
              <a:xfrm>
                <a:off x="1344" y="1488"/>
                <a:ext cx="0" cy="528"/>
              </a:xfrm>
              <a:prstGeom prst="line">
                <a:avLst/>
              </a:prstGeom>
              <a:noFill/>
              <a:ln w="9525">
                <a:solidFill>
                  <a:schemeClr val="bg2"/>
                </a:solidFill>
                <a:miter lim="800000"/>
                <a:headEnd/>
                <a:tailEnd/>
              </a:ln>
              <a:effectLst/>
            </p:spPr>
            <p:txBody>
              <a:bodyPr wrap="none"/>
              <a:lstStyle/>
              <a:p>
                <a:endParaRPr lang="en-US" dirty="0">
                  <a:solidFill>
                    <a:schemeClr val="accent4"/>
                  </a:solidFill>
                </a:endParaRPr>
              </a:p>
            </p:txBody>
          </p:sp>
          <p:sp>
            <p:nvSpPr>
              <p:cNvPr id="43033" name="Line 25"/>
              <p:cNvSpPr>
                <a:spLocks noChangeShapeType="1"/>
              </p:cNvSpPr>
              <p:nvPr/>
            </p:nvSpPr>
            <p:spPr bwMode="auto">
              <a:xfrm>
                <a:off x="1488" y="1488"/>
                <a:ext cx="0" cy="528"/>
              </a:xfrm>
              <a:prstGeom prst="line">
                <a:avLst/>
              </a:prstGeom>
              <a:noFill/>
              <a:ln w="9525">
                <a:solidFill>
                  <a:schemeClr val="bg2"/>
                </a:solidFill>
                <a:miter lim="800000"/>
                <a:headEnd/>
                <a:tailEnd/>
              </a:ln>
              <a:effectLst/>
            </p:spPr>
            <p:txBody>
              <a:bodyPr wrap="none"/>
              <a:lstStyle/>
              <a:p>
                <a:endParaRPr lang="en-US" dirty="0">
                  <a:solidFill>
                    <a:schemeClr val="accent4"/>
                  </a:solidFill>
                </a:endParaRPr>
              </a:p>
            </p:txBody>
          </p:sp>
          <p:sp>
            <p:nvSpPr>
              <p:cNvPr id="43034" name="Line 26"/>
              <p:cNvSpPr>
                <a:spLocks noChangeShapeType="1"/>
              </p:cNvSpPr>
              <p:nvPr/>
            </p:nvSpPr>
            <p:spPr bwMode="auto">
              <a:xfrm>
                <a:off x="720" y="1632"/>
                <a:ext cx="912" cy="0"/>
              </a:xfrm>
              <a:prstGeom prst="line">
                <a:avLst/>
              </a:prstGeom>
              <a:noFill/>
              <a:ln w="9525">
                <a:solidFill>
                  <a:schemeClr val="bg2"/>
                </a:solidFill>
                <a:miter lim="800000"/>
                <a:headEnd/>
                <a:tailEnd/>
              </a:ln>
              <a:effectLst/>
            </p:spPr>
            <p:txBody>
              <a:bodyPr wrap="none"/>
              <a:lstStyle/>
              <a:p>
                <a:endParaRPr lang="en-US" dirty="0">
                  <a:solidFill>
                    <a:schemeClr val="accent4"/>
                  </a:solidFill>
                </a:endParaRPr>
              </a:p>
            </p:txBody>
          </p:sp>
        </p:grpSp>
        <p:sp>
          <p:nvSpPr>
            <p:cNvPr id="43035" name="Text Box 27"/>
            <p:cNvSpPr txBox="1">
              <a:spLocks noChangeArrowheads="1"/>
            </p:cNvSpPr>
            <p:nvPr/>
          </p:nvSpPr>
          <p:spPr bwMode="auto">
            <a:xfrm>
              <a:off x="4464" y="912"/>
              <a:ext cx="959" cy="523"/>
            </a:xfrm>
            <a:prstGeom prst="rect">
              <a:avLst/>
            </a:prstGeom>
            <a:noFill/>
            <a:ln w="9525">
              <a:noFill/>
              <a:miter lim="800000"/>
              <a:headEnd/>
              <a:tailEnd/>
            </a:ln>
            <a:effectLst/>
          </p:spPr>
          <p:txBody>
            <a:bodyPr wrap="none">
              <a:spAutoFit/>
            </a:bodyPr>
            <a:lstStyle/>
            <a:p>
              <a:pPr eaLnBrk="1" hangingPunct="1"/>
              <a:r>
                <a:rPr lang="en-US" sz="2400" dirty="0">
                  <a:solidFill>
                    <a:schemeClr val="accent4"/>
                  </a:solidFill>
                  <a:latin typeface="Tahoma" charset="0"/>
                </a:rPr>
                <a:t>Data </a:t>
              </a:r>
            </a:p>
            <a:p>
              <a:pPr eaLnBrk="1" hangingPunct="1"/>
              <a:r>
                <a:rPr lang="en-US" sz="2400" dirty="0">
                  <a:solidFill>
                    <a:schemeClr val="accent4"/>
                  </a:solidFill>
                  <a:latin typeface="Tahoma" charset="0"/>
                </a:rPr>
                <a:t>To Predict</a:t>
              </a:r>
            </a:p>
          </p:txBody>
        </p:sp>
      </p:grpSp>
      <p:sp>
        <p:nvSpPr>
          <p:cNvPr id="43036" name="AutoShape 28"/>
          <p:cNvSpPr>
            <a:spLocks noChangeArrowheads="1"/>
          </p:cNvSpPr>
          <p:nvPr/>
        </p:nvSpPr>
        <p:spPr bwMode="auto">
          <a:xfrm>
            <a:off x="6248400" y="3733800"/>
            <a:ext cx="1143000" cy="1066800"/>
          </a:xfrm>
          <a:prstGeom prst="flowChartMagneticTape">
            <a:avLst/>
          </a:prstGeom>
          <a:solidFill>
            <a:schemeClr val="hlink"/>
          </a:solidFill>
          <a:ln w="9525">
            <a:solidFill>
              <a:schemeClr val="tx1"/>
            </a:solidFill>
            <a:miter lim="800000"/>
            <a:headEnd/>
            <a:tailEnd/>
          </a:ln>
          <a:effectLst/>
        </p:spPr>
        <p:txBody>
          <a:bodyPr wrap="none" anchor="ctr"/>
          <a:lstStyle/>
          <a:p>
            <a:pPr algn="ctr" eaLnBrk="1" hangingPunct="1"/>
            <a:r>
              <a:rPr lang="en-US" sz="2400" dirty="0">
                <a:solidFill>
                  <a:schemeClr val="accent4"/>
                </a:solidFill>
                <a:latin typeface="Tahoma" charset="0"/>
              </a:rPr>
              <a:t>DM</a:t>
            </a:r>
          </a:p>
          <a:p>
            <a:pPr algn="ctr" eaLnBrk="1" hangingPunct="1"/>
            <a:r>
              <a:rPr lang="en-US" sz="2400" dirty="0">
                <a:solidFill>
                  <a:schemeClr val="accent4"/>
                </a:solidFill>
                <a:latin typeface="Tahoma" charset="0"/>
              </a:rPr>
              <a:t>Engine</a:t>
            </a:r>
          </a:p>
        </p:txBody>
      </p:sp>
      <p:sp>
        <p:nvSpPr>
          <p:cNvPr id="43037" name="Text Box 29"/>
          <p:cNvSpPr txBox="1">
            <a:spLocks noChangeArrowheads="1"/>
          </p:cNvSpPr>
          <p:nvPr/>
        </p:nvSpPr>
        <p:spPr bwMode="auto">
          <a:xfrm>
            <a:off x="5943600" y="5181600"/>
            <a:ext cx="2155825" cy="457200"/>
          </a:xfrm>
          <a:prstGeom prst="rect">
            <a:avLst/>
          </a:prstGeom>
          <a:noFill/>
          <a:ln w="9525">
            <a:noFill/>
            <a:miter lim="800000"/>
            <a:headEnd/>
            <a:tailEnd/>
          </a:ln>
          <a:effectLst/>
        </p:spPr>
        <p:txBody>
          <a:bodyPr wrap="none">
            <a:spAutoFit/>
          </a:bodyPr>
          <a:lstStyle/>
          <a:p>
            <a:pPr eaLnBrk="1" hangingPunct="1"/>
            <a:r>
              <a:rPr lang="en-US" sz="2400" dirty="0">
                <a:solidFill>
                  <a:schemeClr val="accent4"/>
                </a:solidFill>
                <a:latin typeface="Tahoma" charset="0"/>
              </a:rPr>
              <a:t>Predicted Data</a:t>
            </a:r>
          </a:p>
        </p:txBody>
      </p:sp>
      <p:sp>
        <p:nvSpPr>
          <p:cNvPr id="43038" name="AutoShape 30"/>
          <p:cNvSpPr>
            <a:spLocks noChangeArrowheads="1"/>
          </p:cNvSpPr>
          <p:nvPr/>
        </p:nvSpPr>
        <p:spPr bwMode="auto">
          <a:xfrm>
            <a:off x="7696200" y="5638800"/>
            <a:ext cx="228600" cy="838200"/>
          </a:xfrm>
          <a:prstGeom prst="flowChartProcess">
            <a:avLst/>
          </a:prstGeom>
          <a:solidFill>
            <a:schemeClr val="hlink"/>
          </a:solidFill>
          <a:ln w="9525">
            <a:solidFill>
              <a:schemeClr val="bg2"/>
            </a:solidFill>
            <a:miter lim="800000"/>
            <a:headEnd/>
            <a:tailEnd/>
          </a:ln>
          <a:effectLst/>
        </p:spPr>
        <p:txBody>
          <a:bodyPr wrap="none" anchor="ctr"/>
          <a:lstStyle/>
          <a:p>
            <a:pPr algn="ctr" eaLnBrk="1" hangingPunct="1"/>
            <a:endParaRPr lang="en-US" b="1" dirty="0">
              <a:solidFill>
                <a:schemeClr val="accent4"/>
              </a:solidFill>
              <a:latin typeface="Segoe Semibold" pitchFamily="34" charset="0"/>
            </a:endParaRPr>
          </a:p>
        </p:txBody>
      </p:sp>
      <p:sp>
        <p:nvSpPr>
          <p:cNvPr id="43039" name="AutoShape 31"/>
          <p:cNvSpPr>
            <a:spLocks noChangeArrowheads="1"/>
          </p:cNvSpPr>
          <p:nvPr/>
        </p:nvSpPr>
        <p:spPr bwMode="auto">
          <a:xfrm>
            <a:off x="6248400" y="5638800"/>
            <a:ext cx="1447800" cy="838200"/>
          </a:xfrm>
          <a:prstGeom prst="flowChartProcess">
            <a:avLst/>
          </a:prstGeom>
          <a:solidFill>
            <a:srgbClr val="FFFF99"/>
          </a:solidFill>
          <a:ln w="9525">
            <a:solidFill>
              <a:schemeClr val="bg2"/>
            </a:solidFill>
            <a:miter lim="800000"/>
            <a:headEnd/>
            <a:tailEnd/>
          </a:ln>
          <a:effectLst/>
        </p:spPr>
        <p:txBody>
          <a:bodyPr wrap="none" anchor="ctr"/>
          <a:lstStyle/>
          <a:p>
            <a:endParaRPr lang="en-US" dirty="0">
              <a:solidFill>
                <a:schemeClr val="accent4"/>
              </a:solidFill>
            </a:endParaRPr>
          </a:p>
        </p:txBody>
      </p:sp>
      <p:sp>
        <p:nvSpPr>
          <p:cNvPr id="43040" name="Line 32"/>
          <p:cNvSpPr>
            <a:spLocks noChangeShapeType="1"/>
          </p:cNvSpPr>
          <p:nvPr/>
        </p:nvSpPr>
        <p:spPr bwMode="auto">
          <a:xfrm>
            <a:off x="6553200" y="5638800"/>
            <a:ext cx="0" cy="838200"/>
          </a:xfrm>
          <a:prstGeom prst="line">
            <a:avLst/>
          </a:prstGeom>
          <a:noFill/>
          <a:ln w="9525">
            <a:solidFill>
              <a:schemeClr val="bg2"/>
            </a:solidFill>
            <a:miter lim="800000"/>
            <a:headEnd/>
            <a:tailEnd/>
          </a:ln>
          <a:effectLst/>
        </p:spPr>
        <p:txBody>
          <a:bodyPr wrap="none"/>
          <a:lstStyle/>
          <a:p>
            <a:endParaRPr lang="en-US" dirty="0">
              <a:solidFill>
                <a:schemeClr val="accent4"/>
              </a:solidFill>
            </a:endParaRPr>
          </a:p>
        </p:txBody>
      </p:sp>
      <p:sp>
        <p:nvSpPr>
          <p:cNvPr id="43041" name="Line 33"/>
          <p:cNvSpPr>
            <a:spLocks noChangeShapeType="1"/>
          </p:cNvSpPr>
          <p:nvPr/>
        </p:nvSpPr>
        <p:spPr bwMode="auto">
          <a:xfrm>
            <a:off x="6934200" y="5638800"/>
            <a:ext cx="0" cy="838200"/>
          </a:xfrm>
          <a:prstGeom prst="line">
            <a:avLst/>
          </a:prstGeom>
          <a:noFill/>
          <a:ln w="9525">
            <a:solidFill>
              <a:schemeClr val="bg2"/>
            </a:solidFill>
            <a:miter lim="800000"/>
            <a:headEnd/>
            <a:tailEnd/>
          </a:ln>
          <a:effectLst/>
        </p:spPr>
        <p:txBody>
          <a:bodyPr wrap="none"/>
          <a:lstStyle/>
          <a:p>
            <a:endParaRPr lang="en-US" dirty="0">
              <a:solidFill>
                <a:schemeClr val="accent4"/>
              </a:solidFill>
            </a:endParaRPr>
          </a:p>
        </p:txBody>
      </p:sp>
      <p:sp>
        <p:nvSpPr>
          <p:cNvPr id="43042" name="Line 34"/>
          <p:cNvSpPr>
            <a:spLocks noChangeShapeType="1"/>
          </p:cNvSpPr>
          <p:nvPr/>
        </p:nvSpPr>
        <p:spPr bwMode="auto">
          <a:xfrm>
            <a:off x="7239000" y="5638800"/>
            <a:ext cx="0" cy="838200"/>
          </a:xfrm>
          <a:prstGeom prst="line">
            <a:avLst/>
          </a:prstGeom>
          <a:noFill/>
          <a:ln w="9525">
            <a:solidFill>
              <a:schemeClr val="bg2"/>
            </a:solidFill>
            <a:miter lim="800000"/>
            <a:headEnd/>
            <a:tailEnd/>
          </a:ln>
          <a:effectLst/>
        </p:spPr>
        <p:txBody>
          <a:bodyPr wrap="none"/>
          <a:lstStyle/>
          <a:p>
            <a:endParaRPr lang="en-US" dirty="0">
              <a:solidFill>
                <a:schemeClr val="accent4"/>
              </a:solidFill>
            </a:endParaRPr>
          </a:p>
        </p:txBody>
      </p:sp>
      <p:sp>
        <p:nvSpPr>
          <p:cNvPr id="43043" name="Line 35"/>
          <p:cNvSpPr>
            <a:spLocks noChangeShapeType="1"/>
          </p:cNvSpPr>
          <p:nvPr/>
        </p:nvSpPr>
        <p:spPr bwMode="auto">
          <a:xfrm>
            <a:off x="7467600" y="5638800"/>
            <a:ext cx="0" cy="838200"/>
          </a:xfrm>
          <a:prstGeom prst="line">
            <a:avLst/>
          </a:prstGeom>
          <a:noFill/>
          <a:ln w="9525">
            <a:solidFill>
              <a:schemeClr val="bg2"/>
            </a:solidFill>
            <a:miter lim="800000"/>
            <a:headEnd/>
            <a:tailEnd/>
          </a:ln>
          <a:effectLst/>
        </p:spPr>
        <p:txBody>
          <a:bodyPr wrap="none"/>
          <a:lstStyle/>
          <a:p>
            <a:endParaRPr lang="en-US" dirty="0">
              <a:solidFill>
                <a:schemeClr val="accent4"/>
              </a:solidFill>
            </a:endParaRPr>
          </a:p>
        </p:txBody>
      </p:sp>
      <p:sp>
        <p:nvSpPr>
          <p:cNvPr id="43044" name="Line 36"/>
          <p:cNvSpPr>
            <a:spLocks noChangeShapeType="1"/>
          </p:cNvSpPr>
          <p:nvPr/>
        </p:nvSpPr>
        <p:spPr bwMode="auto">
          <a:xfrm>
            <a:off x="6248400" y="5867400"/>
            <a:ext cx="1676400" cy="0"/>
          </a:xfrm>
          <a:prstGeom prst="line">
            <a:avLst/>
          </a:prstGeom>
          <a:noFill/>
          <a:ln w="9525">
            <a:solidFill>
              <a:schemeClr val="bg2"/>
            </a:solidFill>
            <a:miter lim="800000"/>
            <a:headEnd/>
            <a:tailEnd/>
          </a:ln>
          <a:effectLst/>
        </p:spPr>
        <p:txBody>
          <a:bodyPr wrap="none"/>
          <a:lstStyle/>
          <a:p>
            <a:endParaRPr lang="en-US" dirty="0">
              <a:solidFill>
                <a:schemeClr val="accent4"/>
              </a:solidFill>
            </a:endParaRPr>
          </a:p>
        </p:txBody>
      </p:sp>
      <p:grpSp>
        <p:nvGrpSpPr>
          <p:cNvPr id="6" name="Group 37"/>
          <p:cNvGrpSpPr>
            <a:grpSpLocks/>
          </p:cNvGrpSpPr>
          <p:nvPr/>
        </p:nvGrpSpPr>
        <p:grpSpPr bwMode="auto">
          <a:xfrm>
            <a:off x="6172200" y="3276600"/>
            <a:ext cx="1295400" cy="457200"/>
            <a:chOff x="3888" y="2064"/>
            <a:chExt cx="816" cy="288"/>
          </a:xfrm>
        </p:grpSpPr>
        <p:sp>
          <p:nvSpPr>
            <p:cNvPr id="43046" name="AutoShape 38"/>
            <p:cNvSpPr>
              <a:spLocks noChangeArrowheads="1"/>
            </p:cNvSpPr>
            <p:nvPr/>
          </p:nvSpPr>
          <p:spPr bwMode="auto">
            <a:xfrm>
              <a:off x="4512" y="2064"/>
              <a:ext cx="192" cy="288"/>
            </a:xfrm>
            <a:prstGeom prst="downArrow">
              <a:avLst>
                <a:gd name="adj1" fmla="val 50000"/>
                <a:gd name="adj2" fmla="val 37500"/>
              </a:avLst>
            </a:prstGeom>
            <a:solidFill>
              <a:schemeClr val="accent1"/>
            </a:solidFill>
            <a:ln w="9525">
              <a:solidFill>
                <a:schemeClr val="tx1"/>
              </a:solidFill>
              <a:miter lim="800000"/>
              <a:headEnd/>
              <a:tailEnd/>
            </a:ln>
            <a:effectLst/>
          </p:spPr>
          <p:txBody>
            <a:bodyPr wrap="none" anchor="ctr"/>
            <a:lstStyle/>
            <a:p>
              <a:endParaRPr lang="en-US" dirty="0">
                <a:solidFill>
                  <a:schemeClr val="accent4"/>
                </a:solidFill>
              </a:endParaRPr>
            </a:p>
          </p:txBody>
        </p:sp>
        <p:sp>
          <p:nvSpPr>
            <p:cNvPr id="43047" name="AutoShape 39"/>
            <p:cNvSpPr>
              <a:spLocks noChangeArrowheads="1"/>
            </p:cNvSpPr>
            <p:nvPr/>
          </p:nvSpPr>
          <p:spPr bwMode="auto">
            <a:xfrm>
              <a:off x="3888" y="2064"/>
              <a:ext cx="192" cy="288"/>
            </a:xfrm>
            <a:prstGeom prst="downArrow">
              <a:avLst>
                <a:gd name="adj1" fmla="val 50000"/>
                <a:gd name="adj2" fmla="val 37500"/>
              </a:avLst>
            </a:prstGeom>
            <a:solidFill>
              <a:schemeClr val="accent1"/>
            </a:solidFill>
            <a:ln w="9525">
              <a:solidFill>
                <a:schemeClr val="tx1"/>
              </a:solidFill>
              <a:miter lim="800000"/>
              <a:headEnd/>
              <a:tailEnd/>
            </a:ln>
            <a:effectLst/>
          </p:spPr>
          <p:txBody>
            <a:bodyPr wrap="none" anchor="ctr"/>
            <a:lstStyle/>
            <a:p>
              <a:endParaRPr lang="en-US" dirty="0">
                <a:solidFill>
                  <a:schemeClr val="accent4"/>
                </a:solidFill>
              </a:endParaRPr>
            </a:p>
          </p:txBody>
        </p:sp>
      </p:grpSp>
      <p:grpSp>
        <p:nvGrpSpPr>
          <p:cNvPr id="7" name="Group 40"/>
          <p:cNvGrpSpPr>
            <a:grpSpLocks/>
          </p:cNvGrpSpPr>
          <p:nvPr/>
        </p:nvGrpSpPr>
        <p:grpSpPr bwMode="auto">
          <a:xfrm>
            <a:off x="2590800" y="1828800"/>
            <a:ext cx="2003425" cy="1295400"/>
            <a:chOff x="1632" y="1152"/>
            <a:chExt cx="1262" cy="816"/>
          </a:xfrm>
        </p:grpSpPr>
        <p:grpSp>
          <p:nvGrpSpPr>
            <p:cNvPr id="8" name="Group 41"/>
            <p:cNvGrpSpPr>
              <a:grpSpLocks/>
            </p:cNvGrpSpPr>
            <p:nvPr/>
          </p:nvGrpSpPr>
          <p:grpSpPr bwMode="auto">
            <a:xfrm>
              <a:off x="1824" y="1440"/>
              <a:ext cx="912" cy="528"/>
              <a:chOff x="720" y="1488"/>
              <a:chExt cx="912" cy="528"/>
            </a:xfrm>
          </p:grpSpPr>
          <p:sp>
            <p:nvSpPr>
              <p:cNvPr id="43050" name="AutoShape 42"/>
              <p:cNvSpPr>
                <a:spLocks noChangeArrowheads="1"/>
              </p:cNvSpPr>
              <p:nvPr/>
            </p:nvSpPr>
            <p:spPr bwMode="auto">
              <a:xfrm>
                <a:off x="720" y="1488"/>
                <a:ext cx="912" cy="528"/>
              </a:xfrm>
              <a:prstGeom prst="flowChartProcess">
                <a:avLst/>
              </a:prstGeom>
              <a:solidFill>
                <a:srgbClr val="FFFF99"/>
              </a:solidFill>
              <a:ln w="9525">
                <a:solidFill>
                  <a:schemeClr val="bg2"/>
                </a:solidFill>
                <a:miter lim="800000"/>
                <a:headEnd/>
                <a:tailEnd/>
              </a:ln>
              <a:effectLst/>
            </p:spPr>
            <p:txBody>
              <a:bodyPr wrap="none" anchor="ctr"/>
              <a:lstStyle/>
              <a:p>
                <a:endParaRPr lang="en-US" dirty="0">
                  <a:solidFill>
                    <a:schemeClr val="accent4"/>
                  </a:solidFill>
                </a:endParaRPr>
              </a:p>
            </p:txBody>
          </p:sp>
          <p:sp>
            <p:nvSpPr>
              <p:cNvPr id="43051" name="Line 43"/>
              <p:cNvSpPr>
                <a:spLocks noChangeShapeType="1"/>
              </p:cNvSpPr>
              <p:nvPr/>
            </p:nvSpPr>
            <p:spPr bwMode="auto">
              <a:xfrm>
                <a:off x="912" y="1488"/>
                <a:ext cx="0" cy="528"/>
              </a:xfrm>
              <a:prstGeom prst="line">
                <a:avLst/>
              </a:prstGeom>
              <a:noFill/>
              <a:ln w="9525">
                <a:solidFill>
                  <a:schemeClr val="bg2"/>
                </a:solidFill>
                <a:miter lim="800000"/>
                <a:headEnd/>
                <a:tailEnd/>
              </a:ln>
              <a:effectLst/>
            </p:spPr>
            <p:txBody>
              <a:bodyPr wrap="none"/>
              <a:lstStyle/>
              <a:p>
                <a:endParaRPr lang="en-US" dirty="0">
                  <a:solidFill>
                    <a:schemeClr val="accent4"/>
                  </a:solidFill>
                </a:endParaRPr>
              </a:p>
            </p:txBody>
          </p:sp>
          <p:sp>
            <p:nvSpPr>
              <p:cNvPr id="43052" name="Line 44"/>
              <p:cNvSpPr>
                <a:spLocks noChangeShapeType="1"/>
              </p:cNvSpPr>
              <p:nvPr/>
            </p:nvSpPr>
            <p:spPr bwMode="auto">
              <a:xfrm>
                <a:off x="1152" y="1488"/>
                <a:ext cx="0" cy="528"/>
              </a:xfrm>
              <a:prstGeom prst="line">
                <a:avLst/>
              </a:prstGeom>
              <a:noFill/>
              <a:ln w="9525">
                <a:solidFill>
                  <a:schemeClr val="bg2"/>
                </a:solidFill>
                <a:miter lim="800000"/>
                <a:headEnd/>
                <a:tailEnd/>
              </a:ln>
              <a:effectLst/>
            </p:spPr>
            <p:txBody>
              <a:bodyPr wrap="none"/>
              <a:lstStyle/>
              <a:p>
                <a:endParaRPr lang="en-US" dirty="0">
                  <a:solidFill>
                    <a:schemeClr val="accent4"/>
                  </a:solidFill>
                </a:endParaRPr>
              </a:p>
            </p:txBody>
          </p:sp>
          <p:sp>
            <p:nvSpPr>
              <p:cNvPr id="43053" name="Line 45"/>
              <p:cNvSpPr>
                <a:spLocks noChangeShapeType="1"/>
              </p:cNvSpPr>
              <p:nvPr/>
            </p:nvSpPr>
            <p:spPr bwMode="auto">
              <a:xfrm>
                <a:off x="1344" y="1488"/>
                <a:ext cx="0" cy="528"/>
              </a:xfrm>
              <a:prstGeom prst="line">
                <a:avLst/>
              </a:prstGeom>
              <a:noFill/>
              <a:ln w="9525">
                <a:solidFill>
                  <a:schemeClr val="bg2"/>
                </a:solidFill>
                <a:miter lim="800000"/>
                <a:headEnd/>
                <a:tailEnd/>
              </a:ln>
              <a:effectLst/>
            </p:spPr>
            <p:txBody>
              <a:bodyPr wrap="none"/>
              <a:lstStyle/>
              <a:p>
                <a:endParaRPr lang="en-US" dirty="0">
                  <a:solidFill>
                    <a:schemeClr val="accent4"/>
                  </a:solidFill>
                </a:endParaRPr>
              </a:p>
            </p:txBody>
          </p:sp>
          <p:sp>
            <p:nvSpPr>
              <p:cNvPr id="43054" name="Line 46"/>
              <p:cNvSpPr>
                <a:spLocks noChangeShapeType="1"/>
              </p:cNvSpPr>
              <p:nvPr/>
            </p:nvSpPr>
            <p:spPr bwMode="auto">
              <a:xfrm>
                <a:off x="1488" y="1488"/>
                <a:ext cx="0" cy="528"/>
              </a:xfrm>
              <a:prstGeom prst="line">
                <a:avLst/>
              </a:prstGeom>
              <a:noFill/>
              <a:ln w="9525">
                <a:solidFill>
                  <a:schemeClr val="bg2"/>
                </a:solidFill>
                <a:miter lim="800000"/>
                <a:headEnd/>
                <a:tailEnd/>
              </a:ln>
              <a:effectLst/>
            </p:spPr>
            <p:txBody>
              <a:bodyPr wrap="none"/>
              <a:lstStyle/>
              <a:p>
                <a:endParaRPr lang="en-US" dirty="0">
                  <a:solidFill>
                    <a:schemeClr val="accent4"/>
                  </a:solidFill>
                </a:endParaRPr>
              </a:p>
            </p:txBody>
          </p:sp>
          <p:sp>
            <p:nvSpPr>
              <p:cNvPr id="43055" name="Line 47"/>
              <p:cNvSpPr>
                <a:spLocks noChangeShapeType="1"/>
              </p:cNvSpPr>
              <p:nvPr/>
            </p:nvSpPr>
            <p:spPr bwMode="auto">
              <a:xfrm>
                <a:off x="720" y="1632"/>
                <a:ext cx="912" cy="0"/>
              </a:xfrm>
              <a:prstGeom prst="line">
                <a:avLst/>
              </a:prstGeom>
              <a:noFill/>
              <a:ln w="9525">
                <a:solidFill>
                  <a:schemeClr val="bg2"/>
                </a:solidFill>
                <a:miter lim="800000"/>
                <a:headEnd/>
                <a:tailEnd/>
              </a:ln>
              <a:effectLst/>
            </p:spPr>
            <p:txBody>
              <a:bodyPr wrap="none"/>
              <a:lstStyle/>
              <a:p>
                <a:endParaRPr lang="en-US" dirty="0">
                  <a:solidFill>
                    <a:schemeClr val="accent4"/>
                  </a:solidFill>
                </a:endParaRPr>
              </a:p>
            </p:txBody>
          </p:sp>
        </p:grpSp>
        <p:sp>
          <p:nvSpPr>
            <p:cNvPr id="43056" name="Text Box 48"/>
            <p:cNvSpPr txBox="1">
              <a:spLocks noChangeArrowheads="1"/>
            </p:cNvSpPr>
            <p:nvPr/>
          </p:nvSpPr>
          <p:spPr bwMode="auto">
            <a:xfrm>
              <a:off x="1632" y="1152"/>
              <a:ext cx="1262" cy="288"/>
            </a:xfrm>
            <a:prstGeom prst="rect">
              <a:avLst/>
            </a:prstGeom>
            <a:noFill/>
            <a:ln w="9525">
              <a:noFill/>
              <a:miter lim="800000"/>
              <a:headEnd/>
              <a:tailEnd/>
            </a:ln>
            <a:effectLst/>
          </p:spPr>
          <p:txBody>
            <a:bodyPr wrap="none">
              <a:spAutoFit/>
            </a:bodyPr>
            <a:lstStyle/>
            <a:p>
              <a:pPr eaLnBrk="1" hangingPunct="1"/>
              <a:r>
                <a:rPr lang="en-US" sz="2400" dirty="0">
                  <a:solidFill>
                    <a:schemeClr val="accent4"/>
                  </a:solidFill>
                  <a:latin typeface="Tahoma" charset="0"/>
                </a:rPr>
                <a:t>Training Data</a:t>
              </a:r>
            </a:p>
          </p:txBody>
        </p:sp>
      </p:grpSp>
      <p:sp>
        <p:nvSpPr>
          <p:cNvPr id="43057" name="AutoShape 49"/>
          <p:cNvSpPr>
            <a:spLocks noChangeArrowheads="1"/>
          </p:cNvSpPr>
          <p:nvPr/>
        </p:nvSpPr>
        <p:spPr bwMode="auto">
          <a:xfrm>
            <a:off x="6781800" y="4876800"/>
            <a:ext cx="304800" cy="457200"/>
          </a:xfrm>
          <a:prstGeom prst="downArrow">
            <a:avLst>
              <a:gd name="adj1" fmla="val 50000"/>
              <a:gd name="adj2" fmla="val 37500"/>
            </a:avLst>
          </a:prstGeom>
          <a:solidFill>
            <a:schemeClr val="accent1"/>
          </a:solidFill>
          <a:ln w="9525">
            <a:solidFill>
              <a:schemeClr val="tx1"/>
            </a:solidFill>
            <a:miter lim="800000"/>
            <a:headEnd/>
            <a:tailEnd/>
          </a:ln>
          <a:effectLst/>
        </p:spPr>
        <p:txBody>
          <a:bodyPr wrap="none" anchor="ctr"/>
          <a:lstStyle/>
          <a:p>
            <a:endParaRPr lang="en-US" dirty="0">
              <a:solidFill>
                <a:schemeClr val="accent4"/>
              </a:solidFill>
            </a:endParaRPr>
          </a:p>
        </p:txBody>
      </p:sp>
      <p:grpSp>
        <p:nvGrpSpPr>
          <p:cNvPr id="9" name="Group 50"/>
          <p:cNvGrpSpPr>
            <a:grpSpLocks/>
          </p:cNvGrpSpPr>
          <p:nvPr/>
        </p:nvGrpSpPr>
        <p:grpSpPr bwMode="auto">
          <a:xfrm>
            <a:off x="304800" y="5181600"/>
            <a:ext cx="1960563" cy="1295400"/>
            <a:chOff x="192" y="3264"/>
            <a:chExt cx="1235" cy="816"/>
          </a:xfrm>
        </p:grpSpPr>
        <p:sp>
          <p:nvSpPr>
            <p:cNvPr id="43059" name="Rectangle 51"/>
            <p:cNvSpPr>
              <a:spLocks noChangeArrowheads="1"/>
            </p:cNvSpPr>
            <p:nvPr/>
          </p:nvSpPr>
          <p:spPr bwMode="auto">
            <a:xfrm>
              <a:off x="240" y="3552"/>
              <a:ext cx="1056" cy="528"/>
            </a:xfrm>
            <a:prstGeom prst="rect">
              <a:avLst/>
            </a:prstGeom>
            <a:solidFill>
              <a:schemeClr val="accent2"/>
            </a:solidFill>
            <a:ln w="9525">
              <a:solidFill>
                <a:schemeClr val="tx1"/>
              </a:solidFill>
              <a:miter lim="800000"/>
              <a:headEnd/>
              <a:tailEnd/>
            </a:ln>
            <a:effectLst/>
          </p:spPr>
          <p:txBody>
            <a:bodyPr wrap="none" anchor="ctr"/>
            <a:lstStyle/>
            <a:p>
              <a:pPr algn="ctr" eaLnBrk="1" hangingPunct="1"/>
              <a:endParaRPr lang="en-US" sz="2400" dirty="0">
                <a:solidFill>
                  <a:schemeClr val="accent4"/>
                </a:solidFill>
                <a:latin typeface="Tahoma" charset="0"/>
              </a:endParaRPr>
            </a:p>
          </p:txBody>
        </p:sp>
        <p:sp>
          <p:nvSpPr>
            <p:cNvPr id="43060" name="Text Box 52"/>
            <p:cNvSpPr txBox="1">
              <a:spLocks noChangeArrowheads="1"/>
            </p:cNvSpPr>
            <p:nvPr/>
          </p:nvSpPr>
          <p:spPr bwMode="auto">
            <a:xfrm>
              <a:off x="192" y="3264"/>
              <a:ext cx="1235" cy="288"/>
            </a:xfrm>
            <a:prstGeom prst="rect">
              <a:avLst/>
            </a:prstGeom>
            <a:noFill/>
            <a:ln w="9525">
              <a:noFill/>
              <a:miter lim="800000"/>
              <a:headEnd/>
              <a:tailEnd/>
            </a:ln>
            <a:effectLst/>
          </p:spPr>
          <p:txBody>
            <a:bodyPr wrap="none">
              <a:spAutoFit/>
            </a:bodyPr>
            <a:lstStyle/>
            <a:p>
              <a:pPr eaLnBrk="1" hangingPunct="1"/>
              <a:r>
                <a:rPr lang="en-US" sz="2400" dirty="0">
                  <a:solidFill>
                    <a:schemeClr val="accent4"/>
                  </a:solidFill>
                  <a:latin typeface="Tahoma" charset="0"/>
                </a:rPr>
                <a:t>Mining Model</a:t>
              </a:r>
            </a:p>
          </p:txBody>
        </p:sp>
      </p:grpSp>
      <p:grpSp>
        <p:nvGrpSpPr>
          <p:cNvPr id="10" name="Group 53"/>
          <p:cNvGrpSpPr>
            <a:grpSpLocks/>
          </p:cNvGrpSpPr>
          <p:nvPr/>
        </p:nvGrpSpPr>
        <p:grpSpPr bwMode="auto">
          <a:xfrm>
            <a:off x="5029200" y="1828800"/>
            <a:ext cx="1960563" cy="1295400"/>
            <a:chOff x="3168" y="1152"/>
            <a:chExt cx="1235" cy="816"/>
          </a:xfrm>
        </p:grpSpPr>
        <p:sp>
          <p:nvSpPr>
            <p:cNvPr id="43062" name="Text Box 54"/>
            <p:cNvSpPr txBox="1">
              <a:spLocks noChangeArrowheads="1"/>
            </p:cNvSpPr>
            <p:nvPr/>
          </p:nvSpPr>
          <p:spPr bwMode="auto">
            <a:xfrm>
              <a:off x="3168" y="1152"/>
              <a:ext cx="1235" cy="288"/>
            </a:xfrm>
            <a:prstGeom prst="rect">
              <a:avLst/>
            </a:prstGeom>
            <a:noFill/>
            <a:ln w="9525">
              <a:noFill/>
              <a:miter lim="800000"/>
              <a:headEnd/>
              <a:tailEnd/>
            </a:ln>
            <a:effectLst/>
          </p:spPr>
          <p:txBody>
            <a:bodyPr wrap="none">
              <a:spAutoFit/>
            </a:bodyPr>
            <a:lstStyle/>
            <a:p>
              <a:pPr eaLnBrk="1" hangingPunct="1"/>
              <a:r>
                <a:rPr lang="en-US" sz="2400" dirty="0">
                  <a:solidFill>
                    <a:schemeClr val="accent4"/>
                  </a:solidFill>
                  <a:latin typeface="Tahoma" charset="0"/>
                </a:rPr>
                <a:t>Mining Model</a:t>
              </a:r>
            </a:p>
          </p:txBody>
        </p:sp>
        <p:grpSp>
          <p:nvGrpSpPr>
            <p:cNvPr id="11" name="Group 55"/>
            <p:cNvGrpSpPr>
              <a:grpSpLocks/>
            </p:cNvGrpSpPr>
            <p:nvPr/>
          </p:nvGrpSpPr>
          <p:grpSpPr bwMode="auto">
            <a:xfrm>
              <a:off x="3264" y="1440"/>
              <a:ext cx="1056" cy="528"/>
              <a:chOff x="3216" y="1392"/>
              <a:chExt cx="1056" cy="528"/>
            </a:xfrm>
          </p:grpSpPr>
          <p:sp>
            <p:nvSpPr>
              <p:cNvPr id="43064" name="Rectangle 56"/>
              <p:cNvSpPr>
                <a:spLocks noChangeArrowheads="1"/>
              </p:cNvSpPr>
              <p:nvPr/>
            </p:nvSpPr>
            <p:spPr bwMode="auto">
              <a:xfrm>
                <a:off x="3216" y="1392"/>
                <a:ext cx="1056" cy="528"/>
              </a:xfrm>
              <a:prstGeom prst="rect">
                <a:avLst/>
              </a:prstGeom>
              <a:solidFill>
                <a:schemeClr val="accent2"/>
              </a:solidFill>
              <a:ln w="9525">
                <a:solidFill>
                  <a:schemeClr val="tx1"/>
                </a:solidFill>
                <a:miter lim="800000"/>
                <a:headEnd/>
                <a:tailEnd/>
              </a:ln>
              <a:effectLst/>
            </p:spPr>
            <p:txBody>
              <a:bodyPr wrap="none" anchor="ctr"/>
              <a:lstStyle/>
              <a:p>
                <a:endParaRPr lang="en-US" dirty="0">
                  <a:solidFill>
                    <a:schemeClr val="accent4"/>
                  </a:solidFill>
                </a:endParaRPr>
              </a:p>
            </p:txBody>
          </p:sp>
          <p:grpSp>
            <p:nvGrpSpPr>
              <p:cNvPr id="12" name="Group 57"/>
              <p:cNvGrpSpPr>
                <a:grpSpLocks/>
              </p:cNvGrpSpPr>
              <p:nvPr/>
            </p:nvGrpSpPr>
            <p:grpSpPr bwMode="auto">
              <a:xfrm>
                <a:off x="3264" y="1440"/>
                <a:ext cx="960" cy="432"/>
                <a:chOff x="720" y="3552"/>
                <a:chExt cx="960" cy="624"/>
              </a:xfrm>
            </p:grpSpPr>
            <p:sp>
              <p:nvSpPr>
                <p:cNvPr id="43066" name="Rectangle 58"/>
                <p:cNvSpPr>
                  <a:spLocks noChangeArrowheads="1"/>
                </p:cNvSpPr>
                <p:nvPr/>
              </p:nvSpPr>
              <p:spPr bwMode="auto">
                <a:xfrm>
                  <a:off x="960" y="3552"/>
                  <a:ext cx="288" cy="144"/>
                </a:xfrm>
                <a:prstGeom prst="rect">
                  <a:avLst/>
                </a:prstGeom>
                <a:solidFill>
                  <a:schemeClr val="accent1"/>
                </a:solidFill>
                <a:ln w="9525">
                  <a:solidFill>
                    <a:schemeClr val="tx1"/>
                  </a:solidFill>
                  <a:miter lim="800000"/>
                  <a:headEnd/>
                  <a:tailEnd/>
                </a:ln>
                <a:effectLst/>
              </p:spPr>
              <p:txBody>
                <a:bodyPr wrap="none" anchor="ctr"/>
                <a:lstStyle/>
                <a:p>
                  <a:endParaRPr lang="en-US" dirty="0">
                    <a:solidFill>
                      <a:schemeClr val="accent4"/>
                    </a:solidFill>
                  </a:endParaRPr>
                </a:p>
              </p:txBody>
            </p:sp>
            <p:sp>
              <p:nvSpPr>
                <p:cNvPr id="43067" name="Rectangle 59"/>
                <p:cNvSpPr>
                  <a:spLocks noChangeArrowheads="1"/>
                </p:cNvSpPr>
                <p:nvPr/>
              </p:nvSpPr>
              <p:spPr bwMode="auto">
                <a:xfrm>
                  <a:off x="720" y="3792"/>
                  <a:ext cx="288" cy="144"/>
                </a:xfrm>
                <a:prstGeom prst="rect">
                  <a:avLst/>
                </a:prstGeom>
                <a:solidFill>
                  <a:schemeClr val="accent1"/>
                </a:solidFill>
                <a:ln w="9525">
                  <a:solidFill>
                    <a:schemeClr val="tx1"/>
                  </a:solidFill>
                  <a:miter lim="800000"/>
                  <a:headEnd/>
                  <a:tailEnd/>
                </a:ln>
                <a:effectLst/>
              </p:spPr>
              <p:txBody>
                <a:bodyPr wrap="none" anchor="ctr"/>
                <a:lstStyle/>
                <a:p>
                  <a:endParaRPr lang="en-US" dirty="0">
                    <a:solidFill>
                      <a:schemeClr val="accent4"/>
                    </a:solidFill>
                  </a:endParaRPr>
                </a:p>
              </p:txBody>
            </p:sp>
            <p:sp>
              <p:nvSpPr>
                <p:cNvPr id="43068" name="Rectangle 60"/>
                <p:cNvSpPr>
                  <a:spLocks noChangeArrowheads="1"/>
                </p:cNvSpPr>
                <p:nvPr/>
              </p:nvSpPr>
              <p:spPr bwMode="auto">
                <a:xfrm>
                  <a:off x="1200" y="3792"/>
                  <a:ext cx="288" cy="144"/>
                </a:xfrm>
                <a:prstGeom prst="rect">
                  <a:avLst/>
                </a:prstGeom>
                <a:solidFill>
                  <a:schemeClr val="accent1"/>
                </a:solidFill>
                <a:ln w="9525">
                  <a:solidFill>
                    <a:schemeClr val="tx1"/>
                  </a:solidFill>
                  <a:miter lim="800000"/>
                  <a:headEnd/>
                  <a:tailEnd/>
                </a:ln>
                <a:effectLst/>
              </p:spPr>
              <p:txBody>
                <a:bodyPr wrap="none" anchor="ctr"/>
                <a:lstStyle/>
                <a:p>
                  <a:endParaRPr lang="en-US" dirty="0">
                    <a:solidFill>
                      <a:schemeClr val="accent4"/>
                    </a:solidFill>
                  </a:endParaRPr>
                </a:p>
              </p:txBody>
            </p:sp>
            <p:sp>
              <p:nvSpPr>
                <p:cNvPr id="43069" name="Rectangle 61"/>
                <p:cNvSpPr>
                  <a:spLocks noChangeArrowheads="1"/>
                </p:cNvSpPr>
                <p:nvPr/>
              </p:nvSpPr>
              <p:spPr bwMode="auto">
                <a:xfrm>
                  <a:off x="1056" y="4032"/>
                  <a:ext cx="288" cy="144"/>
                </a:xfrm>
                <a:prstGeom prst="rect">
                  <a:avLst/>
                </a:prstGeom>
                <a:solidFill>
                  <a:schemeClr val="accent1"/>
                </a:solidFill>
                <a:ln w="9525">
                  <a:solidFill>
                    <a:schemeClr val="tx1"/>
                  </a:solidFill>
                  <a:miter lim="800000"/>
                  <a:headEnd/>
                  <a:tailEnd/>
                </a:ln>
                <a:effectLst/>
              </p:spPr>
              <p:txBody>
                <a:bodyPr wrap="none" anchor="ctr"/>
                <a:lstStyle/>
                <a:p>
                  <a:endParaRPr lang="en-US" dirty="0">
                    <a:solidFill>
                      <a:schemeClr val="accent4"/>
                    </a:solidFill>
                  </a:endParaRPr>
                </a:p>
              </p:txBody>
            </p:sp>
            <p:sp>
              <p:nvSpPr>
                <p:cNvPr id="43070" name="Rectangle 62"/>
                <p:cNvSpPr>
                  <a:spLocks noChangeArrowheads="1"/>
                </p:cNvSpPr>
                <p:nvPr/>
              </p:nvSpPr>
              <p:spPr bwMode="auto">
                <a:xfrm>
                  <a:off x="1392" y="4032"/>
                  <a:ext cx="288" cy="144"/>
                </a:xfrm>
                <a:prstGeom prst="rect">
                  <a:avLst/>
                </a:prstGeom>
                <a:solidFill>
                  <a:schemeClr val="accent1"/>
                </a:solidFill>
                <a:ln w="9525">
                  <a:solidFill>
                    <a:schemeClr val="tx1"/>
                  </a:solidFill>
                  <a:miter lim="800000"/>
                  <a:headEnd/>
                  <a:tailEnd/>
                </a:ln>
                <a:effectLst/>
              </p:spPr>
              <p:txBody>
                <a:bodyPr wrap="none" anchor="ctr"/>
                <a:lstStyle/>
                <a:p>
                  <a:endParaRPr lang="en-US" dirty="0">
                    <a:solidFill>
                      <a:schemeClr val="accent4"/>
                    </a:solidFill>
                  </a:endParaRPr>
                </a:p>
              </p:txBody>
            </p:sp>
            <p:sp>
              <p:nvSpPr>
                <p:cNvPr id="43071" name="Line 63"/>
                <p:cNvSpPr>
                  <a:spLocks noChangeShapeType="1"/>
                </p:cNvSpPr>
                <p:nvPr/>
              </p:nvSpPr>
              <p:spPr bwMode="auto">
                <a:xfrm flipH="1">
                  <a:off x="864" y="3696"/>
                  <a:ext cx="192" cy="96"/>
                </a:xfrm>
                <a:prstGeom prst="line">
                  <a:avLst/>
                </a:prstGeom>
                <a:noFill/>
                <a:ln w="9525">
                  <a:solidFill>
                    <a:schemeClr val="tx1"/>
                  </a:solidFill>
                  <a:miter lim="800000"/>
                  <a:headEnd/>
                  <a:tailEnd/>
                </a:ln>
                <a:effectLst/>
              </p:spPr>
              <p:txBody>
                <a:bodyPr wrap="none"/>
                <a:lstStyle/>
                <a:p>
                  <a:endParaRPr lang="en-US" dirty="0">
                    <a:solidFill>
                      <a:schemeClr val="accent4"/>
                    </a:solidFill>
                  </a:endParaRPr>
                </a:p>
              </p:txBody>
            </p:sp>
            <p:sp>
              <p:nvSpPr>
                <p:cNvPr id="43072" name="Line 64"/>
                <p:cNvSpPr>
                  <a:spLocks noChangeShapeType="1"/>
                </p:cNvSpPr>
                <p:nvPr/>
              </p:nvSpPr>
              <p:spPr bwMode="auto">
                <a:xfrm>
                  <a:off x="1200" y="3696"/>
                  <a:ext cx="144" cy="96"/>
                </a:xfrm>
                <a:prstGeom prst="line">
                  <a:avLst/>
                </a:prstGeom>
                <a:noFill/>
                <a:ln w="9525">
                  <a:solidFill>
                    <a:schemeClr val="tx1"/>
                  </a:solidFill>
                  <a:miter lim="800000"/>
                  <a:headEnd/>
                  <a:tailEnd/>
                </a:ln>
                <a:effectLst/>
              </p:spPr>
              <p:txBody>
                <a:bodyPr wrap="none"/>
                <a:lstStyle/>
                <a:p>
                  <a:endParaRPr lang="en-US" dirty="0">
                    <a:solidFill>
                      <a:schemeClr val="accent4"/>
                    </a:solidFill>
                  </a:endParaRPr>
                </a:p>
              </p:txBody>
            </p:sp>
            <p:sp>
              <p:nvSpPr>
                <p:cNvPr id="43073" name="Line 65"/>
                <p:cNvSpPr>
                  <a:spLocks noChangeShapeType="1"/>
                </p:cNvSpPr>
                <p:nvPr/>
              </p:nvSpPr>
              <p:spPr bwMode="auto">
                <a:xfrm flipH="1">
                  <a:off x="1200" y="3936"/>
                  <a:ext cx="96" cy="96"/>
                </a:xfrm>
                <a:prstGeom prst="line">
                  <a:avLst/>
                </a:prstGeom>
                <a:noFill/>
                <a:ln w="9525">
                  <a:solidFill>
                    <a:schemeClr val="tx1"/>
                  </a:solidFill>
                  <a:miter lim="800000"/>
                  <a:headEnd/>
                  <a:tailEnd/>
                </a:ln>
                <a:effectLst/>
              </p:spPr>
              <p:txBody>
                <a:bodyPr wrap="none"/>
                <a:lstStyle/>
                <a:p>
                  <a:endParaRPr lang="en-US" dirty="0">
                    <a:solidFill>
                      <a:schemeClr val="accent4"/>
                    </a:solidFill>
                  </a:endParaRPr>
                </a:p>
              </p:txBody>
            </p:sp>
            <p:sp>
              <p:nvSpPr>
                <p:cNvPr id="43074" name="Line 66"/>
                <p:cNvSpPr>
                  <a:spLocks noChangeShapeType="1"/>
                </p:cNvSpPr>
                <p:nvPr/>
              </p:nvSpPr>
              <p:spPr bwMode="auto">
                <a:xfrm>
                  <a:off x="1440" y="3936"/>
                  <a:ext cx="96" cy="96"/>
                </a:xfrm>
                <a:prstGeom prst="line">
                  <a:avLst/>
                </a:prstGeom>
                <a:noFill/>
                <a:ln w="9525">
                  <a:solidFill>
                    <a:schemeClr val="tx1"/>
                  </a:solidFill>
                  <a:miter lim="800000"/>
                  <a:headEnd/>
                  <a:tailEnd/>
                </a:ln>
                <a:effectLst/>
              </p:spPr>
              <p:txBody>
                <a:bodyPr wrap="none"/>
                <a:lstStyle/>
                <a:p>
                  <a:endParaRPr lang="en-US" dirty="0">
                    <a:solidFill>
                      <a:schemeClr val="accent4"/>
                    </a:solidFill>
                  </a:endParaRPr>
                </a:p>
              </p:txBody>
            </p:sp>
          </p:grpSp>
        </p:grpSp>
      </p:grpSp>
      <p:sp>
        <p:nvSpPr>
          <p:cNvPr id="43075" name="Line 67"/>
          <p:cNvSpPr>
            <a:spLocks noChangeShapeType="1"/>
          </p:cNvSpPr>
          <p:nvPr/>
        </p:nvSpPr>
        <p:spPr bwMode="auto">
          <a:xfrm>
            <a:off x="2438400" y="1981200"/>
            <a:ext cx="0" cy="4495800"/>
          </a:xfrm>
          <a:prstGeom prst="line">
            <a:avLst/>
          </a:prstGeom>
          <a:noFill/>
          <a:ln w="9525">
            <a:solidFill>
              <a:schemeClr val="tx1"/>
            </a:solidFill>
            <a:miter lim="800000"/>
            <a:headEnd/>
            <a:tailEnd/>
          </a:ln>
          <a:effectLst/>
        </p:spPr>
        <p:txBody>
          <a:bodyPr wrap="none"/>
          <a:lstStyle/>
          <a:p>
            <a:endParaRPr lang="en-US" dirty="0">
              <a:solidFill>
                <a:schemeClr val="accent4"/>
              </a:solidFill>
            </a:endParaRPr>
          </a:p>
        </p:txBody>
      </p:sp>
      <p:sp>
        <p:nvSpPr>
          <p:cNvPr id="43076" name="Line 68"/>
          <p:cNvSpPr>
            <a:spLocks noChangeShapeType="1"/>
          </p:cNvSpPr>
          <p:nvPr/>
        </p:nvSpPr>
        <p:spPr bwMode="auto">
          <a:xfrm>
            <a:off x="4800600" y="1981200"/>
            <a:ext cx="0" cy="4495800"/>
          </a:xfrm>
          <a:prstGeom prst="line">
            <a:avLst/>
          </a:prstGeom>
          <a:ln>
            <a:headEnd/>
            <a:tailEnd/>
          </a:ln>
        </p:spPr>
        <p:style>
          <a:lnRef idx="1">
            <a:schemeClr val="accent1"/>
          </a:lnRef>
          <a:fillRef idx="0">
            <a:schemeClr val="accent1"/>
          </a:fillRef>
          <a:effectRef idx="0">
            <a:schemeClr val="accent1"/>
          </a:effectRef>
          <a:fontRef idx="minor">
            <a:schemeClr val="tx1"/>
          </a:fontRef>
        </p:style>
        <p:txBody>
          <a:bodyPr wrap="none"/>
          <a:lstStyle/>
          <a:p>
            <a:endParaRPr lang="en-US" dirty="0">
              <a:solidFill>
                <a:schemeClr val="accent4"/>
              </a:solidFill>
            </a:endParaRPr>
          </a:p>
        </p:txBody>
      </p:sp>
      <p:sp>
        <p:nvSpPr>
          <p:cNvPr id="43077" name="Text Box 69"/>
          <p:cNvSpPr txBox="1">
            <a:spLocks noChangeArrowheads="1"/>
          </p:cNvSpPr>
          <p:nvPr/>
        </p:nvSpPr>
        <p:spPr bwMode="auto">
          <a:xfrm>
            <a:off x="3894138" y="2465388"/>
            <a:ext cx="1515158" cy="818686"/>
          </a:xfrm>
          <a:prstGeom prst="rect">
            <a:avLst/>
          </a:prstGeom>
          <a:solidFill>
            <a:schemeClr val="bg1">
              <a:alpha val="70000"/>
            </a:schemeClr>
          </a:solidFill>
          <a:ln w="12700" algn="ctr">
            <a:noFill/>
            <a:miter lim="800000"/>
            <a:headEnd/>
            <a:tailEnd/>
          </a:ln>
          <a:effectLst/>
        </p:spPr>
        <p:txBody>
          <a:bodyPr wrap="none">
            <a:spAutoFit/>
          </a:bodyPr>
          <a:lstStyle/>
          <a:p>
            <a:pPr>
              <a:lnSpc>
                <a:spcPct val="85000"/>
              </a:lnSpc>
              <a:spcBef>
                <a:spcPct val="20000"/>
              </a:spcBef>
            </a:pPr>
            <a:r>
              <a:rPr lang="en-US" sz="1600" dirty="0">
                <a:solidFill>
                  <a:schemeClr val="accent4"/>
                </a:solidFill>
                <a:effectLst>
                  <a:outerShdw blurRad="38100" dist="38100" dir="2700000" algn="tl">
                    <a:srgbClr val="3B3B3B"/>
                  </a:outerShdw>
                </a:effectLst>
                <a:latin typeface="Segoe" pitchFamily="34" charset="0"/>
              </a:rPr>
              <a:t>DB data</a:t>
            </a:r>
          </a:p>
          <a:p>
            <a:pPr>
              <a:lnSpc>
                <a:spcPct val="85000"/>
              </a:lnSpc>
              <a:spcBef>
                <a:spcPct val="20000"/>
              </a:spcBef>
            </a:pPr>
            <a:r>
              <a:rPr lang="en-US" sz="1600" dirty="0">
                <a:solidFill>
                  <a:schemeClr val="accent4"/>
                </a:solidFill>
                <a:effectLst>
                  <a:outerShdw blurRad="38100" dist="38100" dir="2700000" algn="tl">
                    <a:srgbClr val="3B3B3B"/>
                  </a:outerShdw>
                </a:effectLst>
                <a:latin typeface="Segoe" pitchFamily="34" charset="0"/>
              </a:rPr>
              <a:t>Client data</a:t>
            </a:r>
          </a:p>
          <a:p>
            <a:pPr>
              <a:lnSpc>
                <a:spcPct val="85000"/>
              </a:lnSpc>
              <a:spcBef>
                <a:spcPct val="20000"/>
              </a:spcBef>
            </a:pPr>
            <a:r>
              <a:rPr lang="en-US" sz="1600" dirty="0">
                <a:solidFill>
                  <a:schemeClr val="accent4"/>
                </a:solidFill>
                <a:effectLst>
                  <a:outerShdw blurRad="38100" dist="38100" dir="2700000" algn="tl">
                    <a:srgbClr val="3B3B3B"/>
                  </a:outerShdw>
                </a:effectLst>
                <a:latin typeface="Segoe" pitchFamily="34" charset="0"/>
              </a:rPr>
              <a:t>Application </a:t>
            </a:r>
            <a:r>
              <a:rPr lang="en-US" sz="1600" dirty="0" smtClean="0">
                <a:solidFill>
                  <a:schemeClr val="accent4"/>
                </a:solidFill>
                <a:effectLst>
                  <a:outerShdw blurRad="38100" dist="38100" dir="2700000" algn="tl">
                    <a:srgbClr val="3B3B3B"/>
                  </a:outerShdw>
                </a:effectLst>
                <a:latin typeface="Segoe" pitchFamily="34" charset="0"/>
              </a:rPr>
              <a:t>log</a:t>
            </a:r>
            <a:endParaRPr lang="en-US" sz="1600" dirty="0">
              <a:solidFill>
                <a:schemeClr val="accent4"/>
              </a:solidFill>
              <a:effectLst>
                <a:outerShdw blurRad="38100" dist="38100" dir="2700000" algn="tl">
                  <a:srgbClr val="3B3B3B"/>
                </a:outerShdw>
              </a:effectLst>
              <a:latin typeface="Segoe" pitchFamily="34" charset="0"/>
            </a:endParaRPr>
          </a:p>
        </p:txBody>
      </p:sp>
      <p:sp>
        <p:nvSpPr>
          <p:cNvPr id="43078" name="AutoShape 70"/>
          <p:cNvSpPr>
            <a:spLocks noChangeArrowheads="1"/>
          </p:cNvSpPr>
          <p:nvPr/>
        </p:nvSpPr>
        <p:spPr bwMode="auto">
          <a:xfrm>
            <a:off x="3629025" y="2127250"/>
            <a:ext cx="547688" cy="558800"/>
          </a:xfrm>
          <a:prstGeom prst="star4">
            <a:avLst>
              <a:gd name="adj" fmla="val 12500"/>
            </a:avLst>
          </a:prstGeom>
          <a:gradFill rotWithShape="0">
            <a:gsLst>
              <a:gs pos="0">
                <a:schemeClr val="accent2"/>
              </a:gs>
              <a:gs pos="100000">
                <a:srgbClr val="FFFF00"/>
              </a:gs>
            </a:gsLst>
            <a:path path="shape">
              <a:fillToRect l="50000" t="50000" r="50000" b="50000"/>
            </a:path>
          </a:gradFill>
          <a:ln w="12700" algn="ctr">
            <a:solidFill>
              <a:schemeClr val="accent2"/>
            </a:solidFill>
            <a:miter lim="800000"/>
            <a:headEnd/>
            <a:tailEnd/>
          </a:ln>
          <a:effectLst/>
        </p:spPr>
        <p:txBody>
          <a:bodyPr wrap="none" anchor="ctr"/>
          <a:lstStyle/>
          <a:p>
            <a:endParaRPr lang="en-US" dirty="0">
              <a:solidFill>
                <a:schemeClr val="accent4"/>
              </a:solidFill>
            </a:endParaRPr>
          </a:p>
        </p:txBody>
      </p:sp>
      <p:sp>
        <p:nvSpPr>
          <p:cNvPr id="43079" name="Text Box 71"/>
          <p:cNvSpPr txBox="1">
            <a:spLocks noChangeArrowheads="1"/>
          </p:cNvSpPr>
          <p:nvPr/>
        </p:nvSpPr>
        <p:spPr bwMode="auto">
          <a:xfrm>
            <a:off x="7496175" y="2581275"/>
            <a:ext cx="1486304" cy="818686"/>
          </a:xfrm>
          <a:prstGeom prst="rect">
            <a:avLst/>
          </a:prstGeom>
          <a:solidFill>
            <a:schemeClr val="bg1">
              <a:alpha val="70000"/>
            </a:schemeClr>
          </a:solidFill>
          <a:ln w="12700" algn="ctr">
            <a:noFill/>
            <a:miter lim="800000"/>
            <a:headEnd/>
            <a:tailEnd/>
          </a:ln>
          <a:effectLst/>
        </p:spPr>
        <p:txBody>
          <a:bodyPr wrap="none">
            <a:spAutoFit/>
          </a:bodyPr>
          <a:lstStyle/>
          <a:p>
            <a:pPr>
              <a:lnSpc>
                <a:spcPct val="85000"/>
              </a:lnSpc>
              <a:spcBef>
                <a:spcPct val="20000"/>
              </a:spcBef>
            </a:pPr>
            <a:r>
              <a:rPr lang="en-US" sz="1600" dirty="0" smtClean="0">
                <a:solidFill>
                  <a:schemeClr val="accent4"/>
                </a:solidFill>
                <a:effectLst>
                  <a:outerShdw blurRad="38100" dist="38100" dir="2700000" algn="tl">
                    <a:srgbClr val="3B3B3B"/>
                  </a:outerShdw>
                </a:effectLst>
                <a:latin typeface="Segoe Semibold"/>
              </a:rPr>
              <a:t>“</a:t>
            </a:r>
            <a:r>
              <a:rPr lang="en-US" sz="1600" dirty="0">
                <a:solidFill>
                  <a:schemeClr val="accent4"/>
                </a:solidFill>
                <a:effectLst>
                  <a:outerShdw blurRad="38100" dist="38100" dir="2700000" algn="tl">
                    <a:srgbClr val="3B3B3B"/>
                  </a:outerShdw>
                </a:effectLst>
                <a:latin typeface="Segoe" pitchFamily="34" charset="0"/>
              </a:rPr>
              <a:t>Just one row</a:t>
            </a:r>
            <a:r>
              <a:rPr lang="en-US" sz="1600" dirty="0" smtClean="0">
                <a:solidFill>
                  <a:schemeClr val="accent4"/>
                </a:solidFill>
                <a:effectLst>
                  <a:outerShdw blurRad="38100" dist="38100" dir="2700000" algn="tl">
                    <a:srgbClr val="3B3B3B"/>
                  </a:outerShdw>
                </a:effectLst>
                <a:latin typeface="Segoe Semibold"/>
              </a:rPr>
              <a:t>”</a:t>
            </a:r>
          </a:p>
          <a:p>
            <a:pPr>
              <a:lnSpc>
                <a:spcPct val="85000"/>
              </a:lnSpc>
              <a:spcBef>
                <a:spcPct val="20000"/>
              </a:spcBef>
            </a:pPr>
            <a:r>
              <a:rPr lang="en-US" sz="1600" dirty="0" smtClean="0">
                <a:solidFill>
                  <a:schemeClr val="accent4"/>
                </a:solidFill>
                <a:effectLst>
                  <a:outerShdw blurRad="38100" dist="38100" dir="2700000" algn="tl">
                    <a:srgbClr val="3B3B3B"/>
                  </a:outerShdw>
                </a:effectLst>
                <a:latin typeface="Segoe Semibold"/>
              </a:rPr>
              <a:t>New Entry</a:t>
            </a:r>
          </a:p>
          <a:p>
            <a:pPr>
              <a:lnSpc>
                <a:spcPct val="85000"/>
              </a:lnSpc>
              <a:spcBef>
                <a:spcPct val="20000"/>
              </a:spcBef>
            </a:pPr>
            <a:r>
              <a:rPr lang="en-US" sz="1600" dirty="0" smtClean="0">
                <a:solidFill>
                  <a:schemeClr val="accent4"/>
                </a:solidFill>
                <a:effectLst>
                  <a:outerShdw blurRad="38100" dist="38100" dir="2700000" algn="tl">
                    <a:srgbClr val="3B3B3B"/>
                  </a:outerShdw>
                </a:effectLst>
                <a:latin typeface="Segoe Semibold"/>
              </a:rPr>
              <a:t>New Txion</a:t>
            </a:r>
            <a:endParaRPr lang="en-US" sz="1600" dirty="0">
              <a:solidFill>
                <a:schemeClr val="accent4"/>
              </a:solidFill>
              <a:effectLst>
                <a:outerShdw blurRad="38100" dist="38100" dir="2700000" algn="tl">
                  <a:srgbClr val="3B3B3B"/>
                </a:outerShdw>
              </a:effectLst>
              <a:latin typeface="Segoe" pitchFamily="34" charset="0"/>
            </a:endParaRPr>
          </a:p>
        </p:txBody>
      </p:sp>
      <p:sp>
        <p:nvSpPr>
          <p:cNvPr id="43080" name="AutoShape 72"/>
          <p:cNvSpPr>
            <a:spLocks noChangeArrowheads="1"/>
          </p:cNvSpPr>
          <p:nvPr/>
        </p:nvSpPr>
        <p:spPr bwMode="auto">
          <a:xfrm>
            <a:off x="7231063" y="2222500"/>
            <a:ext cx="547687" cy="558800"/>
          </a:xfrm>
          <a:prstGeom prst="star4">
            <a:avLst>
              <a:gd name="adj" fmla="val 12500"/>
            </a:avLst>
          </a:prstGeom>
          <a:gradFill rotWithShape="0">
            <a:gsLst>
              <a:gs pos="0">
                <a:schemeClr val="accent2"/>
              </a:gs>
              <a:gs pos="100000">
                <a:srgbClr val="FFFF00"/>
              </a:gs>
            </a:gsLst>
            <a:path path="shape">
              <a:fillToRect l="50000" t="50000" r="50000" b="50000"/>
            </a:path>
          </a:gradFill>
          <a:ln w="12700" algn="ctr">
            <a:solidFill>
              <a:schemeClr val="accent2"/>
            </a:solidFill>
            <a:miter lim="800000"/>
            <a:headEnd/>
            <a:tailEnd/>
          </a:ln>
          <a:effectLst/>
        </p:spPr>
        <p:txBody>
          <a:bodyPr wrap="none" anchor="ctr"/>
          <a:lstStyle/>
          <a:p>
            <a:endParaRPr lang="en-US" dirty="0">
              <a:solidFill>
                <a:schemeClr val="accent4"/>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3014"/>
                                        </p:tgtEl>
                                        <p:attrNameLst>
                                          <p:attrName>style.visibility</p:attrName>
                                        </p:attrNameLst>
                                      </p:cBhvr>
                                      <p:to>
                                        <p:strVal val="visible"/>
                                      </p:to>
                                    </p:set>
                                    <p:animEffect transition="in" filter="dissolve">
                                      <p:cBhvr>
                                        <p:cTn id="24" dur="1000"/>
                                        <p:tgtEl>
                                          <p:spTgt spid="43014"/>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43015"/>
                                        </p:tgtEl>
                                        <p:attrNameLst>
                                          <p:attrName>style.visibility</p:attrName>
                                        </p:attrNameLst>
                                      </p:cBhvr>
                                      <p:to>
                                        <p:strVal val="visible"/>
                                      </p:to>
                                    </p:set>
                                    <p:animEffect transition="in" filter="fade">
                                      <p:cBhvr>
                                        <p:cTn id="29" dur="1000"/>
                                        <p:tgtEl>
                                          <p:spTgt spid="43015"/>
                                        </p:tgtEl>
                                      </p:cBhvr>
                                    </p:animEffect>
                                    <p:anim calcmode="lin" valueType="num">
                                      <p:cBhvr>
                                        <p:cTn id="30" dur="1000" fill="hold"/>
                                        <p:tgtEl>
                                          <p:spTgt spid="43015"/>
                                        </p:tgtEl>
                                        <p:attrNameLst>
                                          <p:attrName>ppt_x</p:attrName>
                                        </p:attrNameLst>
                                      </p:cBhvr>
                                      <p:tavLst>
                                        <p:tav tm="0">
                                          <p:val>
                                            <p:strVal val="#ppt_x"/>
                                          </p:val>
                                        </p:tav>
                                        <p:tav tm="100000">
                                          <p:val>
                                            <p:strVal val="#ppt_x"/>
                                          </p:val>
                                        </p:tav>
                                      </p:tavLst>
                                    </p:anim>
                                    <p:anim calcmode="lin" valueType="num">
                                      <p:cBhvr>
                                        <p:cTn id="31" dur="1000" fill="hold"/>
                                        <p:tgtEl>
                                          <p:spTgt spid="430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 fill="hold" grpId="0" nodeType="clickEffect">
                                  <p:stCondLst>
                                    <p:cond delay="0"/>
                                  </p:stCondLst>
                                  <p:childTnLst>
                                    <p:set>
                                      <p:cBhvr>
                                        <p:cTn id="35" dur="1" fill="hold">
                                          <p:stCondLst>
                                            <p:cond delay="0"/>
                                          </p:stCondLst>
                                        </p:cTn>
                                        <p:tgtEl>
                                          <p:spTgt spid="43016"/>
                                        </p:tgtEl>
                                        <p:attrNameLst>
                                          <p:attrName>style.visibility</p:attrName>
                                        </p:attrNameLst>
                                      </p:cBhvr>
                                      <p:to>
                                        <p:strVal val="visible"/>
                                      </p:to>
                                    </p:set>
                                    <p:anim calcmode="lin" valueType="num">
                                      <p:cBhvr>
                                        <p:cTn id="36" dur="500" fill="hold"/>
                                        <p:tgtEl>
                                          <p:spTgt spid="43016"/>
                                        </p:tgtEl>
                                        <p:attrNameLst>
                                          <p:attrName>ppt_x</p:attrName>
                                        </p:attrNameLst>
                                      </p:cBhvr>
                                      <p:tavLst>
                                        <p:tav tm="0">
                                          <p:val>
                                            <p:strVal val="#ppt_x"/>
                                          </p:val>
                                        </p:tav>
                                        <p:tav tm="100000">
                                          <p:val>
                                            <p:strVal val="#ppt_x"/>
                                          </p:val>
                                        </p:tav>
                                      </p:tavLst>
                                    </p:anim>
                                    <p:anim calcmode="lin" valueType="num">
                                      <p:cBhvr>
                                        <p:cTn id="37" dur="500" fill="hold"/>
                                        <p:tgtEl>
                                          <p:spTgt spid="43016"/>
                                        </p:tgtEl>
                                        <p:attrNameLst>
                                          <p:attrName>ppt_y</p:attrName>
                                        </p:attrNameLst>
                                      </p:cBhvr>
                                      <p:tavLst>
                                        <p:tav tm="0">
                                          <p:val>
                                            <p:strVal val="#ppt_y-#ppt_h/2"/>
                                          </p:val>
                                        </p:tav>
                                        <p:tav tm="100000">
                                          <p:val>
                                            <p:strVal val="#ppt_y"/>
                                          </p:val>
                                        </p:tav>
                                      </p:tavLst>
                                    </p:anim>
                                    <p:anim calcmode="lin" valueType="num">
                                      <p:cBhvr>
                                        <p:cTn id="38" dur="500" fill="hold"/>
                                        <p:tgtEl>
                                          <p:spTgt spid="43016"/>
                                        </p:tgtEl>
                                        <p:attrNameLst>
                                          <p:attrName>ppt_w</p:attrName>
                                        </p:attrNameLst>
                                      </p:cBhvr>
                                      <p:tavLst>
                                        <p:tav tm="0">
                                          <p:val>
                                            <p:strVal val="#ppt_w"/>
                                          </p:val>
                                        </p:tav>
                                        <p:tav tm="100000">
                                          <p:val>
                                            <p:strVal val="#ppt_w"/>
                                          </p:val>
                                        </p:tav>
                                      </p:tavLst>
                                    </p:anim>
                                    <p:anim calcmode="lin" valueType="num">
                                      <p:cBhvr>
                                        <p:cTn id="39" dur="500" fill="hold"/>
                                        <p:tgtEl>
                                          <p:spTgt spid="43016"/>
                                        </p:tgtEl>
                                        <p:attrNameLst>
                                          <p:attrName>ppt_h</p:attrName>
                                        </p:attrNameLst>
                                      </p:cBhvr>
                                      <p:tavLst>
                                        <p:tav tm="0">
                                          <p:val>
                                            <p:fltVal val="0"/>
                                          </p:val>
                                        </p:tav>
                                        <p:tav tm="100000">
                                          <p:val>
                                            <p:strVal val="#ppt_h"/>
                                          </p:val>
                                        </p:tav>
                                      </p:tavLst>
                                    </p:anim>
                                  </p:childTnLst>
                                </p:cTn>
                              </p:par>
                              <p:par>
                                <p:cTn id="40" presetID="47" presetClass="entr" presetSubtype="0"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grpId="0" nodeType="clickEffect">
                                  <p:stCondLst>
                                    <p:cond delay="0"/>
                                  </p:stCondLst>
                                  <p:childTnLst>
                                    <p:set>
                                      <p:cBhvr>
                                        <p:cTn id="48" dur="1" fill="hold">
                                          <p:stCondLst>
                                            <p:cond delay="0"/>
                                          </p:stCondLst>
                                        </p:cTn>
                                        <p:tgtEl>
                                          <p:spTgt spid="43078"/>
                                        </p:tgtEl>
                                        <p:attrNameLst>
                                          <p:attrName>style.visibility</p:attrName>
                                        </p:attrNameLst>
                                      </p:cBhvr>
                                      <p:to>
                                        <p:strVal val="visible"/>
                                      </p:to>
                                    </p:set>
                                    <p:anim calcmode="lin" valueType="num">
                                      <p:cBhvr>
                                        <p:cTn id="49" dur="1000" fill="hold"/>
                                        <p:tgtEl>
                                          <p:spTgt spid="43078"/>
                                        </p:tgtEl>
                                        <p:attrNameLst>
                                          <p:attrName>ppt_w</p:attrName>
                                        </p:attrNameLst>
                                      </p:cBhvr>
                                      <p:tavLst>
                                        <p:tav tm="0">
                                          <p:val>
                                            <p:fltVal val="0"/>
                                          </p:val>
                                        </p:tav>
                                        <p:tav tm="100000">
                                          <p:val>
                                            <p:strVal val="#ppt_w"/>
                                          </p:val>
                                        </p:tav>
                                      </p:tavLst>
                                    </p:anim>
                                    <p:anim calcmode="lin" valueType="num">
                                      <p:cBhvr>
                                        <p:cTn id="50" dur="1000" fill="hold"/>
                                        <p:tgtEl>
                                          <p:spTgt spid="43078"/>
                                        </p:tgtEl>
                                        <p:attrNameLst>
                                          <p:attrName>ppt_h</p:attrName>
                                        </p:attrNameLst>
                                      </p:cBhvr>
                                      <p:tavLst>
                                        <p:tav tm="0">
                                          <p:val>
                                            <p:fltVal val="0"/>
                                          </p:val>
                                        </p:tav>
                                        <p:tav tm="100000">
                                          <p:val>
                                            <p:strVal val="#ppt_h"/>
                                          </p:val>
                                        </p:tav>
                                      </p:tavLst>
                                    </p:anim>
                                    <p:anim calcmode="lin" valueType="num">
                                      <p:cBhvr>
                                        <p:cTn id="51" dur="1000" fill="hold"/>
                                        <p:tgtEl>
                                          <p:spTgt spid="43078"/>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43078"/>
                                        </p:tgtEl>
                                        <p:attrNameLst>
                                          <p:attrName>ppt_y</p:attrName>
                                        </p:attrNameLst>
                                      </p:cBhvr>
                                      <p:tavLst>
                                        <p:tav tm="0" fmla="#ppt_y+(sin(-2*pi*(1-$))*-#ppt_x+cos(-2*pi*(1-$))*(1-#ppt_y))*(1-$)">
                                          <p:val>
                                            <p:fltVal val="0"/>
                                          </p:val>
                                        </p:tav>
                                        <p:tav tm="100000">
                                          <p:val>
                                            <p:fltVal val="1"/>
                                          </p:val>
                                        </p:tav>
                                      </p:tavLst>
                                    </p:anim>
                                  </p:childTnLst>
                                </p:cTn>
                              </p:par>
                            </p:childTnLst>
                          </p:cTn>
                        </p:par>
                        <p:par>
                          <p:cTn id="53" fill="hold">
                            <p:stCondLst>
                              <p:cond delay="1000"/>
                            </p:stCondLst>
                            <p:childTnLst>
                              <p:par>
                                <p:cTn id="54" presetID="47" presetClass="entr" presetSubtype="0" fill="hold" grpId="0" nodeType="afterEffect">
                                  <p:stCondLst>
                                    <p:cond delay="0"/>
                                  </p:stCondLst>
                                  <p:childTnLst>
                                    <p:set>
                                      <p:cBhvr>
                                        <p:cTn id="55" dur="1" fill="hold">
                                          <p:stCondLst>
                                            <p:cond delay="0"/>
                                          </p:stCondLst>
                                        </p:cTn>
                                        <p:tgtEl>
                                          <p:spTgt spid="43077"/>
                                        </p:tgtEl>
                                        <p:attrNameLst>
                                          <p:attrName>style.visibility</p:attrName>
                                        </p:attrNameLst>
                                      </p:cBhvr>
                                      <p:to>
                                        <p:strVal val="visible"/>
                                      </p:to>
                                    </p:set>
                                    <p:animEffect transition="in" filter="fade">
                                      <p:cBhvr>
                                        <p:cTn id="56" dur="1000"/>
                                        <p:tgtEl>
                                          <p:spTgt spid="43077"/>
                                        </p:tgtEl>
                                      </p:cBhvr>
                                    </p:animEffect>
                                    <p:anim calcmode="lin" valueType="num">
                                      <p:cBhvr>
                                        <p:cTn id="57" dur="1000" fill="hold"/>
                                        <p:tgtEl>
                                          <p:spTgt spid="43077"/>
                                        </p:tgtEl>
                                        <p:attrNameLst>
                                          <p:attrName>ppt_x</p:attrName>
                                        </p:attrNameLst>
                                      </p:cBhvr>
                                      <p:tavLst>
                                        <p:tav tm="0">
                                          <p:val>
                                            <p:strVal val="#ppt_x"/>
                                          </p:val>
                                        </p:tav>
                                        <p:tav tm="100000">
                                          <p:val>
                                            <p:strVal val="#ppt_x"/>
                                          </p:val>
                                        </p:tav>
                                      </p:tavLst>
                                    </p:anim>
                                    <p:anim calcmode="lin" valueType="num">
                                      <p:cBhvr>
                                        <p:cTn id="58" dur="1000" fill="hold"/>
                                        <p:tgtEl>
                                          <p:spTgt spid="4307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499"/>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499"/>
                                          </p:stCondLst>
                                        </p:cTn>
                                        <p:tgtEl>
                                          <p:spTgt spid="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4303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7" presetClass="entr" presetSubtype="1" fill="hold" nodeType="click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p:cTn id="75" dur="500" fill="hold"/>
                                        <p:tgtEl>
                                          <p:spTgt spid="6"/>
                                        </p:tgtEl>
                                        <p:attrNameLst>
                                          <p:attrName>ppt_x</p:attrName>
                                        </p:attrNameLst>
                                      </p:cBhvr>
                                      <p:tavLst>
                                        <p:tav tm="0">
                                          <p:val>
                                            <p:strVal val="#ppt_x"/>
                                          </p:val>
                                        </p:tav>
                                        <p:tav tm="100000">
                                          <p:val>
                                            <p:strVal val="#ppt_x"/>
                                          </p:val>
                                        </p:tav>
                                      </p:tavLst>
                                    </p:anim>
                                    <p:anim calcmode="lin" valueType="num">
                                      <p:cBhvr>
                                        <p:cTn id="76" dur="500" fill="hold"/>
                                        <p:tgtEl>
                                          <p:spTgt spid="6"/>
                                        </p:tgtEl>
                                        <p:attrNameLst>
                                          <p:attrName>ppt_y</p:attrName>
                                        </p:attrNameLst>
                                      </p:cBhvr>
                                      <p:tavLst>
                                        <p:tav tm="0">
                                          <p:val>
                                            <p:strVal val="#ppt_y-#ppt_h/2"/>
                                          </p:val>
                                        </p:tav>
                                        <p:tav tm="100000">
                                          <p:val>
                                            <p:strVal val="#ppt_y"/>
                                          </p:val>
                                        </p:tav>
                                      </p:tavLst>
                                    </p:anim>
                                    <p:anim calcmode="lin" valueType="num">
                                      <p:cBhvr>
                                        <p:cTn id="77" dur="500" fill="hold"/>
                                        <p:tgtEl>
                                          <p:spTgt spid="6"/>
                                        </p:tgtEl>
                                        <p:attrNameLst>
                                          <p:attrName>ppt_w</p:attrName>
                                        </p:attrNameLst>
                                      </p:cBhvr>
                                      <p:tavLst>
                                        <p:tav tm="0">
                                          <p:val>
                                            <p:strVal val="#ppt_w"/>
                                          </p:val>
                                        </p:tav>
                                        <p:tav tm="100000">
                                          <p:val>
                                            <p:strVal val="#ppt_w"/>
                                          </p:val>
                                        </p:tav>
                                      </p:tavLst>
                                    </p:anim>
                                    <p:anim calcmode="lin" valueType="num">
                                      <p:cBhvr>
                                        <p:cTn id="78" dur="500" fill="hold"/>
                                        <p:tgtEl>
                                          <p:spTgt spid="6"/>
                                        </p:tgtEl>
                                        <p:attrNameLst>
                                          <p:attrName>ppt_h</p:attrName>
                                        </p:attrNameLst>
                                      </p:cBhvr>
                                      <p:tavLst>
                                        <p:tav tm="0">
                                          <p:val>
                                            <p:fltVal val="0"/>
                                          </p:val>
                                        </p:tav>
                                        <p:tav tm="100000">
                                          <p:val>
                                            <p:strVal val="#ppt_h"/>
                                          </p:val>
                                        </p:tav>
                                      </p:tavLst>
                                    </p:anim>
                                  </p:childTnLst>
                                </p:cTn>
                              </p:par>
                            </p:childTnLst>
                          </p:cTn>
                        </p:par>
                        <p:par>
                          <p:cTn id="79" fill="hold">
                            <p:stCondLst>
                              <p:cond delay="500"/>
                            </p:stCondLst>
                            <p:childTnLst>
                              <p:par>
                                <p:cTn id="80" presetID="17" presetClass="entr" presetSubtype="1" fill="hold" grpId="0" nodeType="afterEffect">
                                  <p:stCondLst>
                                    <p:cond delay="0"/>
                                  </p:stCondLst>
                                  <p:childTnLst>
                                    <p:set>
                                      <p:cBhvr>
                                        <p:cTn id="81" dur="1" fill="hold">
                                          <p:stCondLst>
                                            <p:cond delay="0"/>
                                          </p:stCondLst>
                                        </p:cTn>
                                        <p:tgtEl>
                                          <p:spTgt spid="43057"/>
                                        </p:tgtEl>
                                        <p:attrNameLst>
                                          <p:attrName>style.visibility</p:attrName>
                                        </p:attrNameLst>
                                      </p:cBhvr>
                                      <p:to>
                                        <p:strVal val="visible"/>
                                      </p:to>
                                    </p:set>
                                    <p:anim calcmode="lin" valueType="num">
                                      <p:cBhvr>
                                        <p:cTn id="82" dur="500" fill="hold"/>
                                        <p:tgtEl>
                                          <p:spTgt spid="43057"/>
                                        </p:tgtEl>
                                        <p:attrNameLst>
                                          <p:attrName>ppt_x</p:attrName>
                                        </p:attrNameLst>
                                      </p:cBhvr>
                                      <p:tavLst>
                                        <p:tav tm="0">
                                          <p:val>
                                            <p:strVal val="#ppt_x"/>
                                          </p:val>
                                        </p:tav>
                                        <p:tav tm="100000">
                                          <p:val>
                                            <p:strVal val="#ppt_x"/>
                                          </p:val>
                                        </p:tav>
                                      </p:tavLst>
                                    </p:anim>
                                    <p:anim calcmode="lin" valueType="num">
                                      <p:cBhvr>
                                        <p:cTn id="83" dur="500" fill="hold"/>
                                        <p:tgtEl>
                                          <p:spTgt spid="43057"/>
                                        </p:tgtEl>
                                        <p:attrNameLst>
                                          <p:attrName>ppt_y</p:attrName>
                                        </p:attrNameLst>
                                      </p:cBhvr>
                                      <p:tavLst>
                                        <p:tav tm="0">
                                          <p:val>
                                            <p:strVal val="#ppt_y-#ppt_h/2"/>
                                          </p:val>
                                        </p:tav>
                                        <p:tav tm="100000">
                                          <p:val>
                                            <p:strVal val="#ppt_y"/>
                                          </p:val>
                                        </p:tav>
                                      </p:tavLst>
                                    </p:anim>
                                    <p:anim calcmode="lin" valueType="num">
                                      <p:cBhvr>
                                        <p:cTn id="84" dur="500" fill="hold"/>
                                        <p:tgtEl>
                                          <p:spTgt spid="43057"/>
                                        </p:tgtEl>
                                        <p:attrNameLst>
                                          <p:attrName>ppt_w</p:attrName>
                                        </p:attrNameLst>
                                      </p:cBhvr>
                                      <p:tavLst>
                                        <p:tav tm="0">
                                          <p:val>
                                            <p:strVal val="#ppt_w"/>
                                          </p:val>
                                        </p:tav>
                                        <p:tav tm="100000">
                                          <p:val>
                                            <p:strVal val="#ppt_w"/>
                                          </p:val>
                                        </p:tav>
                                      </p:tavLst>
                                    </p:anim>
                                    <p:anim calcmode="lin" valueType="num">
                                      <p:cBhvr>
                                        <p:cTn id="85" dur="500" fill="hold"/>
                                        <p:tgtEl>
                                          <p:spTgt spid="43057"/>
                                        </p:tgtEl>
                                        <p:attrNameLst>
                                          <p:attrName>ppt_h</p:attrName>
                                        </p:attrNameLst>
                                      </p:cBhvr>
                                      <p:tavLst>
                                        <p:tav tm="0">
                                          <p:val>
                                            <p:fltVal val="0"/>
                                          </p:val>
                                        </p:tav>
                                        <p:tav tm="100000">
                                          <p:val>
                                            <p:strVal val="#ppt_h"/>
                                          </p:val>
                                        </p:tav>
                                      </p:tavLst>
                                    </p:anim>
                                  </p:childTnLst>
                                </p:cTn>
                              </p:par>
                            </p:childTnLst>
                          </p:cTn>
                        </p:par>
                        <p:par>
                          <p:cTn id="86" fill="hold">
                            <p:stCondLst>
                              <p:cond delay="1000"/>
                            </p:stCondLst>
                            <p:childTnLst>
                              <p:par>
                                <p:cTn id="87" presetID="47" presetClass="entr" presetSubtype="0" fill="hold" grpId="0" nodeType="afterEffect">
                                  <p:stCondLst>
                                    <p:cond delay="0"/>
                                  </p:stCondLst>
                                  <p:childTnLst>
                                    <p:set>
                                      <p:cBhvr>
                                        <p:cTn id="88" dur="1" fill="hold">
                                          <p:stCondLst>
                                            <p:cond delay="0"/>
                                          </p:stCondLst>
                                        </p:cTn>
                                        <p:tgtEl>
                                          <p:spTgt spid="43037"/>
                                        </p:tgtEl>
                                        <p:attrNameLst>
                                          <p:attrName>style.visibility</p:attrName>
                                        </p:attrNameLst>
                                      </p:cBhvr>
                                      <p:to>
                                        <p:strVal val="visible"/>
                                      </p:to>
                                    </p:set>
                                    <p:animEffect transition="in" filter="fade">
                                      <p:cBhvr>
                                        <p:cTn id="89" dur="1000"/>
                                        <p:tgtEl>
                                          <p:spTgt spid="43037"/>
                                        </p:tgtEl>
                                      </p:cBhvr>
                                    </p:animEffect>
                                    <p:anim calcmode="lin" valueType="num">
                                      <p:cBhvr>
                                        <p:cTn id="90" dur="1000" fill="hold"/>
                                        <p:tgtEl>
                                          <p:spTgt spid="43037"/>
                                        </p:tgtEl>
                                        <p:attrNameLst>
                                          <p:attrName>ppt_x</p:attrName>
                                        </p:attrNameLst>
                                      </p:cBhvr>
                                      <p:tavLst>
                                        <p:tav tm="0">
                                          <p:val>
                                            <p:strVal val="#ppt_x"/>
                                          </p:val>
                                        </p:tav>
                                        <p:tav tm="100000">
                                          <p:val>
                                            <p:strVal val="#ppt_x"/>
                                          </p:val>
                                        </p:tav>
                                      </p:tavLst>
                                    </p:anim>
                                    <p:anim calcmode="lin" valueType="num">
                                      <p:cBhvr>
                                        <p:cTn id="91" dur="1000" fill="hold"/>
                                        <p:tgtEl>
                                          <p:spTgt spid="43037"/>
                                        </p:tgtEl>
                                        <p:attrNameLst>
                                          <p:attrName>ppt_y</p:attrName>
                                        </p:attrNameLst>
                                      </p:cBhvr>
                                      <p:tavLst>
                                        <p:tav tm="0">
                                          <p:val>
                                            <p:strVal val="#ppt_y-.1"/>
                                          </p:val>
                                        </p:tav>
                                        <p:tav tm="100000">
                                          <p:val>
                                            <p:strVal val="#ppt_y"/>
                                          </p:val>
                                        </p:tav>
                                      </p:tavLst>
                                    </p:anim>
                                  </p:childTnLst>
                                </p:cTn>
                              </p:par>
                              <p:par>
                                <p:cTn id="92" presetID="47" presetClass="entr" presetSubtype="0" fill="hold" grpId="0" nodeType="withEffect">
                                  <p:stCondLst>
                                    <p:cond delay="0"/>
                                  </p:stCondLst>
                                  <p:childTnLst>
                                    <p:set>
                                      <p:cBhvr>
                                        <p:cTn id="93" dur="1" fill="hold">
                                          <p:stCondLst>
                                            <p:cond delay="0"/>
                                          </p:stCondLst>
                                        </p:cTn>
                                        <p:tgtEl>
                                          <p:spTgt spid="43038"/>
                                        </p:tgtEl>
                                        <p:attrNameLst>
                                          <p:attrName>style.visibility</p:attrName>
                                        </p:attrNameLst>
                                      </p:cBhvr>
                                      <p:to>
                                        <p:strVal val="visible"/>
                                      </p:to>
                                    </p:set>
                                    <p:animEffect transition="in" filter="fade">
                                      <p:cBhvr>
                                        <p:cTn id="94" dur="1000"/>
                                        <p:tgtEl>
                                          <p:spTgt spid="43038"/>
                                        </p:tgtEl>
                                      </p:cBhvr>
                                    </p:animEffect>
                                    <p:anim calcmode="lin" valueType="num">
                                      <p:cBhvr>
                                        <p:cTn id="95" dur="1000" fill="hold"/>
                                        <p:tgtEl>
                                          <p:spTgt spid="43038"/>
                                        </p:tgtEl>
                                        <p:attrNameLst>
                                          <p:attrName>ppt_x</p:attrName>
                                        </p:attrNameLst>
                                      </p:cBhvr>
                                      <p:tavLst>
                                        <p:tav tm="0">
                                          <p:val>
                                            <p:strVal val="#ppt_x"/>
                                          </p:val>
                                        </p:tav>
                                        <p:tav tm="100000">
                                          <p:val>
                                            <p:strVal val="#ppt_x"/>
                                          </p:val>
                                        </p:tav>
                                      </p:tavLst>
                                    </p:anim>
                                    <p:anim calcmode="lin" valueType="num">
                                      <p:cBhvr>
                                        <p:cTn id="96" dur="1000" fill="hold"/>
                                        <p:tgtEl>
                                          <p:spTgt spid="43038"/>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43039"/>
                                        </p:tgtEl>
                                        <p:attrNameLst>
                                          <p:attrName>style.visibility</p:attrName>
                                        </p:attrNameLst>
                                      </p:cBhvr>
                                      <p:to>
                                        <p:strVal val="visible"/>
                                      </p:to>
                                    </p:set>
                                    <p:animEffect transition="in" filter="fade">
                                      <p:cBhvr>
                                        <p:cTn id="99" dur="1000"/>
                                        <p:tgtEl>
                                          <p:spTgt spid="43039"/>
                                        </p:tgtEl>
                                      </p:cBhvr>
                                    </p:animEffect>
                                    <p:anim calcmode="lin" valueType="num">
                                      <p:cBhvr>
                                        <p:cTn id="100" dur="1000" fill="hold"/>
                                        <p:tgtEl>
                                          <p:spTgt spid="43039"/>
                                        </p:tgtEl>
                                        <p:attrNameLst>
                                          <p:attrName>ppt_x</p:attrName>
                                        </p:attrNameLst>
                                      </p:cBhvr>
                                      <p:tavLst>
                                        <p:tav tm="0">
                                          <p:val>
                                            <p:strVal val="#ppt_x"/>
                                          </p:val>
                                        </p:tav>
                                        <p:tav tm="100000">
                                          <p:val>
                                            <p:strVal val="#ppt_x"/>
                                          </p:val>
                                        </p:tav>
                                      </p:tavLst>
                                    </p:anim>
                                    <p:anim calcmode="lin" valueType="num">
                                      <p:cBhvr>
                                        <p:cTn id="101" dur="1000" fill="hold"/>
                                        <p:tgtEl>
                                          <p:spTgt spid="43039"/>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43040"/>
                                        </p:tgtEl>
                                        <p:attrNameLst>
                                          <p:attrName>style.visibility</p:attrName>
                                        </p:attrNameLst>
                                      </p:cBhvr>
                                      <p:to>
                                        <p:strVal val="visible"/>
                                      </p:to>
                                    </p:set>
                                    <p:animEffect transition="in" filter="fade">
                                      <p:cBhvr>
                                        <p:cTn id="104" dur="1000"/>
                                        <p:tgtEl>
                                          <p:spTgt spid="43040"/>
                                        </p:tgtEl>
                                      </p:cBhvr>
                                    </p:animEffect>
                                    <p:anim calcmode="lin" valueType="num">
                                      <p:cBhvr>
                                        <p:cTn id="105" dur="1000" fill="hold"/>
                                        <p:tgtEl>
                                          <p:spTgt spid="43040"/>
                                        </p:tgtEl>
                                        <p:attrNameLst>
                                          <p:attrName>ppt_x</p:attrName>
                                        </p:attrNameLst>
                                      </p:cBhvr>
                                      <p:tavLst>
                                        <p:tav tm="0">
                                          <p:val>
                                            <p:strVal val="#ppt_x"/>
                                          </p:val>
                                        </p:tav>
                                        <p:tav tm="100000">
                                          <p:val>
                                            <p:strVal val="#ppt_x"/>
                                          </p:val>
                                        </p:tav>
                                      </p:tavLst>
                                    </p:anim>
                                    <p:anim calcmode="lin" valueType="num">
                                      <p:cBhvr>
                                        <p:cTn id="106" dur="1000" fill="hold"/>
                                        <p:tgtEl>
                                          <p:spTgt spid="4304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43041"/>
                                        </p:tgtEl>
                                        <p:attrNameLst>
                                          <p:attrName>style.visibility</p:attrName>
                                        </p:attrNameLst>
                                      </p:cBhvr>
                                      <p:to>
                                        <p:strVal val="visible"/>
                                      </p:to>
                                    </p:set>
                                    <p:animEffect transition="in" filter="fade">
                                      <p:cBhvr>
                                        <p:cTn id="109" dur="1000"/>
                                        <p:tgtEl>
                                          <p:spTgt spid="43041"/>
                                        </p:tgtEl>
                                      </p:cBhvr>
                                    </p:animEffect>
                                    <p:anim calcmode="lin" valueType="num">
                                      <p:cBhvr>
                                        <p:cTn id="110" dur="1000" fill="hold"/>
                                        <p:tgtEl>
                                          <p:spTgt spid="43041"/>
                                        </p:tgtEl>
                                        <p:attrNameLst>
                                          <p:attrName>ppt_x</p:attrName>
                                        </p:attrNameLst>
                                      </p:cBhvr>
                                      <p:tavLst>
                                        <p:tav tm="0">
                                          <p:val>
                                            <p:strVal val="#ppt_x"/>
                                          </p:val>
                                        </p:tav>
                                        <p:tav tm="100000">
                                          <p:val>
                                            <p:strVal val="#ppt_x"/>
                                          </p:val>
                                        </p:tav>
                                      </p:tavLst>
                                    </p:anim>
                                    <p:anim calcmode="lin" valueType="num">
                                      <p:cBhvr>
                                        <p:cTn id="111" dur="1000" fill="hold"/>
                                        <p:tgtEl>
                                          <p:spTgt spid="43041"/>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43042"/>
                                        </p:tgtEl>
                                        <p:attrNameLst>
                                          <p:attrName>style.visibility</p:attrName>
                                        </p:attrNameLst>
                                      </p:cBhvr>
                                      <p:to>
                                        <p:strVal val="visible"/>
                                      </p:to>
                                    </p:set>
                                    <p:animEffect transition="in" filter="fade">
                                      <p:cBhvr>
                                        <p:cTn id="114" dur="1000"/>
                                        <p:tgtEl>
                                          <p:spTgt spid="43042"/>
                                        </p:tgtEl>
                                      </p:cBhvr>
                                    </p:animEffect>
                                    <p:anim calcmode="lin" valueType="num">
                                      <p:cBhvr>
                                        <p:cTn id="115" dur="1000" fill="hold"/>
                                        <p:tgtEl>
                                          <p:spTgt spid="43042"/>
                                        </p:tgtEl>
                                        <p:attrNameLst>
                                          <p:attrName>ppt_x</p:attrName>
                                        </p:attrNameLst>
                                      </p:cBhvr>
                                      <p:tavLst>
                                        <p:tav tm="0">
                                          <p:val>
                                            <p:strVal val="#ppt_x"/>
                                          </p:val>
                                        </p:tav>
                                        <p:tav tm="100000">
                                          <p:val>
                                            <p:strVal val="#ppt_x"/>
                                          </p:val>
                                        </p:tav>
                                      </p:tavLst>
                                    </p:anim>
                                    <p:anim calcmode="lin" valueType="num">
                                      <p:cBhvr>
                                        <p:cTn id="116" dur="1000" fill="hold"/>
                                        <p:tgtEl>
                                          <p:spTgt spid="43042"/>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43043"/>
                                        </p:tgtEl>
                                        <p:attrNameLst>
                                          <p:attrName>style.visibility</p:attrName>
                                        </p:attrNameLst>
                                      </p:cBhvr>
                                      <p:to>
                                        <p:strVal val="visible"/>
                                      </p:to>
                                    </p:set>
                                    <p:animEffect transition="in" filter="fade">
                                      <p:cBhvr>
                                        <p:cTn id="119" dur="1000"/>
                                        <p:tgtEl>
                                          <p:spTgt spid="43043"/>
                                        </p:tgtEl>
                                      </p:cBhvr>
                                    </p:animEffect>
                                    <p:anim calcmode="lin" valueType="num">
                                      <p:cBhvr>
                                        <p:cTn id="120" dur="1000" fill="hold"/>
                                        <p:tgtEl>
                                          <p:spTgt spid="43043"/>
                                        </p:tgtEl>
                                        <p:attrNameLst>
                                          <p:attrName>ppt_x</p:attrName>
                                        </p:attrNameLst>
                                      </p:cBhvr>
                                      <p:tavLst>
                                        <p:tav tm="0">
                                          <p:val>
                                            <p:strVal val="#ppt_x"/>
                                          </p:val>
                                        </p:tav>
                                        <p:tav tm="100000">
                                          <p:val>
                                            <p:strVal val="#ppt_x"/>
                                          </p:val>
                                        </p:tav>
                                      </p:tavLst>
                                    </p:anim>
                                    <p:anim calcmode="lin" valueType="num">
                                      <p:cBhvr>
                                        <p:cTn id="121" dur="1000" fill="hold"/>
                                        <p:tgtEl>
                                          <p:spTgt spid="43043"/>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43044"/>
                                        </p:tgtEl>
                                        <p:attrNameLst>
                                          <p:attrName>style.visibility</p:attrName>
                                        </p:attrNameLst>
                                      </p:cBhvr>
                                      <p:to>
                                        <p:strVal val="visible"/>
                                      </p:to>
                                    </p:set>
                                    <p:animEffect transition="in" filter="fade">
                                      <p:cBhvr>
                                        <p:cTn id="124" dur="1000"/>
                                        <p:tgtEl>
                                          <p:spTgt spid="43044"/>
                                        </p:tgtEl>
                                      </p:cBhvr>
                                    </p:animEffect>
                                    <p:anim calcmode="lin" valueType="num">
                                      <p:cBhvr>
                                        <p:cTn id="125" dur="1000" fill="hold"/>
                                        <p:tgtEl>
                                          <p:spTgt spid="43044"/>
                                        </p:tgtEl>
                                        <p:attrNameLst>
                                          <p:attrName>ppt_x</p:attrName>
                                        </p:attrNameLst>
                                      </p:cBhvr>
                                      <p:tavLst>
                                        <p:tav tm="0">
                                          <p:val>
                                            <p:strVal val="#ppt_x"/>
                                          </p:val>
                                        </p:tav>
                                        <p:tav tm="100000">
                                          <p:val>
                                            <p:strVal val="#ppt_x"/>
                                          </p:val>
                                        </p:tav>
                                      </p:tavLst>
                                    </p:anim>
                                    <p:anim calcmode="lin" valueType="num">
                                      <p:cBhvr>
                                        <p:cTn id="126" dur="1000" fill="hold"/>
                                        <p:tgtEl>
                                          <p:spTgt spid="43044"/>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7" presetClass="emph" presetSubtype="0" fill="hold" grpId="1" nodeType="clickEffect">
                                  <p:stCondLst>
                                    <p:cond delay="0"/>
                                  </p:stCondLst>
                                  <p:childTnLst>
                                    <p:animClr clrSpc="rgb" dir="cw">
                                      <p:cBhvr override="childStyle">
                                        <p:cTn id="130" dur="250" autoRev="1" fill="hold"/>
                                        <p:tgtEl>
                                          <p:spTgt spid="43038"/>
                                        </p:tgtEl>
                                        <p:attrNameLst>
                                          <p:attrName>style.color</p:attrName>
                                        </p:attrNameLst>
                                      </p:cBhvr>
                                      <p:to>
                                        <a:schemeClr val="bg1"/>
                                      </p:to>
                                    </p:animClr>
                                    <p:animClr clrSpc="rgb" dir="cw">
                                      <p:cBhvr>
                                        <p:cTn id="131" dur="250" autoRev="1" fill="hold"/>
                                        <p:tgtEl>
                                          <p:spTgt spid="43038"/>
                                        </p:tgtEl>
                                        <p:attrNameLst>
                                          <p:attrName>fillcolor</p:attrName>
                                        </p:attrNameLst>
                                      </p:cBhvr>
                                      <p:to>
                                        <a:schemeClr val="bg1"/>
                                      </p:to>
                                    </p:animClr>
                                    <p:set>
                                      <p:cBhvr>
                                        <p:cTn id="132" dur="250" autoRev="1" fill="hold"/>
                                        <p:tgtEl>
                                          <p:spTgt spid="43038"/>
                                        </p:tgtEl>
                                        <p:attrNameLst>
                                          <p:attrName>fill.type</p:attrName>
                                        </p:attrNameLst>
                                      </p:cBhvr>
                                      <p:to>
                                        <p:strVal val="solid"/>
                                      </p:to>
                                    </p:set>
                                    <p:set>
                                      <p:cBhvr>
                                        <p:cTn id="133" dur="250" autoRev="1" fill="hold"/>
                                        <p:tgtEl>
                                          <p:spTgt spid="43038"/>
                                        </p:tgtEl>
                                        <p:attrNameLst>
                                          <p:attrName>fill.on</p:attrName>
                                        </p:attrNameLst>
                                      </p:cBhvr>
                                      <p:to>
                                        <p:strVal val="true"/>
                                      </p:to>
                                    </p:set>
                                  </p:childTnLst>
                                </p:cTn>
                              </p:par>
                            </p:childTnLst>
                          </p:cTn>
                        </p:par>
                      </p:childTnLst>
                    </p:cTn>
                  </p:par>
                  <p:par>
                    <p:cTn id="134" fill="hold">
                      <p:stCondLst>
                        <p:cond delay="indefinite"/>
                      </p:stCondLst>
                      <p:childTnLst>
                        <p:par>
                          <p:cTn id="135" fill="hold">
                            <p:stCondLst>
                              <p:cond delay="0"/>
                            </p:stCondLst>
                            <p:childTnLst>
                              <p:par>
                                <p:cTn id="136" presetID="15" presetClass="entr" presetSubtype="0" fill="hold" grpId="0" nodeType="clickEffect">
                                  <p:stCondLst>
                                    <p:cond delay="0"/>
                                  </p:stCondLst>
                                  <p:childTnLst>
                                    <p:set>
                                      <p:cBhvr>
                                        <p:cTn id="137" dur="1" fill="hold">
                                          <p:stCondLst>
                                            <p:cond delay="0"/>
                                          </p:stCondLst>
                                        </p:cTn>
                                        <p:tgtEl>
                                          <p:spTgt spid="43080"/>
                                        </p:tgtEl>
                                        <p:attrNameLst>
                                          <p:attrName>style.visibility</p:attrName>
                                        </p:attrNameLst>
                                      </p:cBhvr>
                                      <p:to>
                                        <p:strVal val="visible"/>
                                      </p:to>
                                    </p:set>
                                    <p:anim calcmode="lin" valueType="num">
                                      <p:cBhvr>
                                        <p:cTn id="138" dur="1000" fill="hold"/>
                                        <p:tgtEl>
                                          <p:spTgt spid="43080"/>
                                        </p:tgtEl>
                                        <p:attrNameLst>
                                          <p:attrName>ppt_w</p:attrName>
                                        </p:attrNameLst>
                                      </p:cBhvr>
                                      <p:tavLst>
                                        <p:tav tm="0">
                                          <p:val>
                                            <p:fltVal val="0"/>
                                          </p:val>
                                        </p:tav>
                                        <p:tav tm="100000">
                                          <p:val>
                                            <p:strVal val="#ppt_w"/>
                                          </p:val>
                                        </p:tav>
                                      </p:tavLst>
                                    </p:anim>
                                    <p:anim calcmode="lin" valueType="num">
                                      <p:cBhvr>
                                        <p:cTn id="139" dur="1000" fill="hold"/>
                                        <p:tgtEl>
                                          <p:spTgt spid="43080"/>
                                        </p:tgtEl>
                                        <p:attrNameLst>
                                          <p:attrName>ppt_h</p:attrName>
                                        </p:attrNameLst>
                                      </p:cBhvr>
                                      <p:tavLst>
                                        <p:tav tm="0">
                                          <p:val>
                                            <p:fltVal val="0"/>
                                          </p:val>
                                        </p:tav>
                                        <p:tav tm="100000">
                                          <p:val>
                                            <p:strVal val="#ppt_h"/>
                                          </p:val>
                                        </p:tav>
                                      </p:tavLst>
                                    </p:anim>
                                    <p:anim calcmode="lin" valueType="num">
                                      <p:cBhvr>
                                        <p:cTn id="140" dur="1000" fill="hold"/>
                                        <p:tgtEl>
                                          <p:spTgt spid="43080"/>
                                        </p:tgtEl>
                                        <p:attrNameLst>
                                          <p:attrName>ppt_x</p:attrName>
                                        </p:attrNameLst>
                                      </p:cBhvr>
                                      <p:tavLst>
                                        <p:tav tm="0" fmla="#ppt_x+(cos(-2*pi*(1-$))*-#ppt_x-sin(-2*pi*(1-$))*(1-#ppt_y))*(1-$)">
                                          <p:val>
                                            <p:fltVal val="0"/>
                                          </p:val>
                                        </p:tav>
                                        <p:tav tm="100000">
                                          <p:val>
                                            <p:fltVal val="1"/>
                                          </p:val>
                                        </p:tav>
                                      </p:tavLst>
                                    </p:anim>
                                    <p:anim calcmode="lin" valueType="num">
                                      <p:cBhvr>
                                        <p:cTn id="141" dur="1000" fill="hold"/>
                                        <p:tgtEl>
                                          <p:spTgt spid="43080"/>
                                        </p:tgtEl>
                                        <p:attrNameLst>
                                          <p:attrName>ppt_y</p:attrName>
                                        </p:attrNameLst>
                                      </p:cBhvr>
                                      <p:tavLst>
                                        <p:tav tm="0" fmla="#ppt_y+(sin(-2*pi*(1-$))*-#ppt_x+cos(-2*pi*(1-$))*(1-#ppt_y))*(1-$)">
                                          <p:val>
                                            <p:fltVal val="0"/>
                                          </p:val>
                                        </p:tav>
                                        <p:tav tm="100000">
                                          <p:val>
                                            <p:fltVal val="1"/>
                                          </p:val>
                                        </p:tav>
                                      </p:tavLst>
                                    </p:anim>
                                  </p:childTnLst>
                                </p:cTn>
                              </p:par>
                            </p:childTnLst>
                          </p:cTn>
                        </p:par>
                        <p:par>
                          <p:cTn id="142" fill="hold">
                            <p:stCondLst>
                              <p:cond delay="1000"/>
                            </p:stCondLst>
                            <p:childTnLst>
                              <p:par>
                                <p:cTn id="143" presetID="47" presetClass="entr" presetSubtype="0" fill="hold" grpId="0" nodeType="afterEffect">
                                  <p:stCondLst>
                                    <p:cond delay="0"/>
                                  </p:stCondLst>
                                  <p:childTnLst>
                                    <p:set>
                                      <p:cBhvr>
                                        <p:cTn id="144" dur="1" fill="hold">
                                          <p:stCondLst>
                                            <p:cond delay="0"/>
                                          </p:stCondLst>
                                        </p:cTn>
                                        <p:tgtEl>
                                          <p:spTgt spid="43079"/>
                                        </p:tgtEl>
                                        <p:attrNameLst>
                                          <p:attrName>style.visibility</p:attrName>
                                        </p:attrNameLst>
                                      </p:cBhvr>
                                      <p:to>
                                        <p:strVal val="visible"/>
                                      </p:to>
                                    </p:set>
                                    <p:animEffect transition="in" filter="fade">
                                      <p:cBhvr>
                                        <p:cTn id="145" dur="1000"/>
                                        <p:tgtEl>
                                          <p:spTgt spid="43079"/>
                                        </p:tgtEl>
                                      </p:cBhvr>
                                    </p:animEffect>
                                    <p:anim calcmode="lin" valueType="num">
                                      <p:cBhvr>
                                        <p:cTn id="146" dur="1000" fill="hold"/>
                                        <p:tgtEl>
                                          <p:spTgt spid="43079"/>
                                        </p:tgtEl>
                                        <p:attrNameLst>
                                          <p:attrName>ppt_x</p:attrName>
                                        </p:attrNameLst>
                                      </p:cBhvr>
                                      <p:tavLst>
                                        <p:tav tm="0">
                                          <p:val>
                                            <p:strVal val="#ppt_x"/>
                                          </p:val>
                                        </p:tav>
                                        <p:tav tm="100000">
                                          <p:val>
                                            <p:strVal val="#ppt_x"/>
                                          </p:val>
                                        </p:tav>
                                      </p:tavLst>
                                    </p:anim>
                                    <p:anim calcmode="lin" valueType="num">
                                      <p:cBhvr>
                                        <p:cTn id="147" dur="1000" fill="hold"/>
                                        <p:tgtEl>
                                          <p:spTgt spid="430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animBg="1" autoUpdateAnimBg="0"/>
      <p:bldP spid="43015" grpId="0" animBg="1"/>
      <p:bldP spid="43016" grpId="0" animBg="1"/>
      <p:bldP spid="43036" grpId="0" animBg="1" autoUpdateAnimBg="0"/>
      <p:bldP spid="43037" grpId="0"/>
      <p:bldP spid="43038" grpId="0" animBg="1"/>
      <p:bldP spid="43038" grpId="1" animBg="1"/>
      <p:bldP spid="43039" grpId="0" animBg="1"/>
      <p:bldP spid="43040" grpId="0" animBg="1"/>
      <p:bldP spid="43041" grpId="0" animBg="1"/>
      <p:bldP spid="43042" grpId="0" animBg="1"/>
      <p:bldP spid="43043" grpId="0" animBg="1"/>
      <p:bldP spid="43044" grpId="0" animBg="1"/>
      <p:bldP spid="43057" grpId="0" animBg="1"/>
      <p:bldP spid="43077" grpId="0" animBg="1"/>
      <p:bldP spid="43078" grpId="0" animBg="1"/>
      <p:bldP spid="43079" grpId="0" animBg="1"/>
      <p:bldP spid="43080"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Intelligent Application – Steps</a:t>
            </a:r>
            <a:br>
              <a:rPr lang="en-IE" noProof="0" dirty="0" smtClean="0"/>
            </a:br>
            <a:r>
              <a:rPr lang="en-IE" sz="2400" noProof="0" dirty="0" smtClean="0">
                <a:solidFill>
                  <a:schemeClr val="accent4"/>
                </a:solidFill>
              </a:rPr>
              <a:t>A Simplified View</a:t>
            </a:r>
            <a:endParaRPr lang="en-IE" noProof="0" dirty="0">
              <a:solidFill>
                <a:schemeClr val="accent4"/>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IE" noProof="0" dirty="0" smtClean="0"/>
              <a:t>Prepare the database for mining</a:t>
            </a:r>
          </a:p>
          <a:p>
            <a:pPr marL="514350" indent="-514350">
              <a:buFont typeface="+mj-lt"/>
              <a:buAutoNum type="arabicPeriod"/>
            </a:pPr>
            <a:r>
              <a:rPr lang="en-IE" noProof="0" dirty="0" smtClean="0"/>
              <a:t>Create and train the DM model on your data, consisting of both the inputs and actual outcomes</a:t>
            </a:r>
          </a:p>
          <a:p>
            <a:pPr marL="514350" indent="-514350">
              <a:buFont typeface="+mj-lt"/>
              <a:buAutoNum type="arabicPeriod"/>
            </a:pPr>
            <a:r>
              <a:rPr lang="en-IE" noProof="0" dirty="0" smtClean="0"/>
              <a:t>Test the model. If OK...</a:t>
            </a:r>
          </a:p>
          <a:p>
            <a:pPr marL="514350" indent="-514350">
              <a:buFont typeface="+mj-lt"/>
              <a:buAutoNum type="arabicPeriod"/>
            </a:pPr>
            <a:endParaRPr lang="en-IE" noProof="0" dirty="0" smtClean="0"/>
          </a:p>
          <a:p>
            <a:pPr marL="514350" indent="-514350">
              <a:buFont typeface="+mj-lt"/>
              <a:buAutoNum type="arabicPeriod"/>
            </a:pPr>
            <a:r>
              <a:rPr lang="en-IE" noProof="0" dirty="0" smtClean="0"/>
              <a:t>The model predicts outcomes</a:t>
            </a:r>
          </a:p>
          <a:p>
            <a:pPr marL="514350" indent="-514350">
              <a:buFont typeface="+mj-lt"/>
              <a:buAutoNum type="arabicPeriod"/>
            </a:pPr>
            <a:r>
              <a:rPr lang="en-IE" noProof="0" dirty="0" smtClean="0"/>
              <a:t>Make application logic depend on predicted outcomes (if, case etc.)</a:t>
            </a:r>
          </a:p>
          <a:p>
            <a:pPr marL="514350" indent="-514350">
              <a:buFont typeface="+mj-lt"/>
              <a:buAutoNum type="arabicPeriod"/>
            </a:pPr>
            <a:endParaRPr lang="en-IE" noProof="0" dirty="0" smtClean="0"/>
          </a:p>
          <a:p>
            <a:pPr marL="514350" indent="-514350">
              <a:buFont typeface="+mj-lt"/>
              <a:buAutoNum type="arabicPeriod"/>
            </a:pPr>
            <a:r>
              <a:rPr lang="en-IE" noProof="0" dirty="0" smtClean="0"/>
              <a:t>Update (and validate) the model periodically as data evolves</a:t>
            </a:r>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The Intelligent Bit in Our Apps</a:t>
            </a:r>
            <a:endParaRPr lang="en-IE" noProof="0" dirty="0"/>
          </a:p>
        </p:txBody>
      </p:sp>
      <p:sp>
        <p:nvSpPr>
          <p:cNvPr id="3" name="Content Placeholder 2"/>
          <p:cNvSpPr>
            <a:spLocks noGrp="1"/>
          </p:cNvSpPr>
          <p:nvPr>
            <p:ph idx="1"/>
          </p:nvPr>
        </p:nvSpPr>
        <p:spPr>
          <a:xfrm>
            <a:off x="649704" y="1347788"/>
            <a:ext cx="8100595" cy="4679230"/>
          </a:xfrm>
        </p:spPr>
        <p:txBody>
          <a:bodyPr/>
          <a:lstStyle/>
          <a:p>
            <a:r>
              <a:rPr lang="en-IE" sz="2400" noProof="0" dirty="0" smtClean="0"/>
              <a:t>Your “if” statement will test the value returned from a prediction – typically, predicted probability or outcome</a:t>
            </a:r>
          </a:p>
          <a:p>
            <a:r>
              <a:rPr lang="en-IE" sz="2400" noProof="0" dirty="0" smtClean="0"/>
              <a:t>Steps:</a:t>
            </a:r>
          </a:p>
          <a:p>
            <a:pPr marL="868862" lvl="1" indent="-514350">
              <a:buFont typeface="+mj-lt"/>
              <a:buAutoNum type="arabicPeriod"/>
            </a:pPr>
            <a:r>
              <a:rPr lang="en-IE" sz="2000" noProof="0" dirty="0" smtClean="0"/>
              <a:t>Build a case (set of attributes) representing the transaction you are processing at the moment</a:t>
            </a:r>
          </a:p>
          <a:p>
            <a:pPr marL="1231313" lvl="2" indent="-514350"/>
            <a:r>
              <a:rPr lang="en-IE" sz="1800" noProof="0" dirty="0" smtClean="0"/>
              <a:t>E.g. Shopping basket of a customer plus their shipping info</a:t>
            </a:r>
          </a:p>
          <a:p>
            <a:pPr marL="868862" lvl="1" indent="-514350">
              <a:buFont typeface="+mj-lt"/>
              <a:buAutoNum type="arabicPeriod"/>
            </a:pPr>
            <a:r>
              <a:rPr lang="en-IE" sz="2000" noProof="0" dirty="0" smtClean="0"/>
              <a:t>Execute a “</a:t>
            </a:r>
            <a:r>
              <a:rPr lang="en-IE" sz="2000" noProof="0" dirty="0" smtClean="0">
                <a:latin typeface="Courier New" pitchFamily="49" charset="0"/>
                <a:cs typeface="Courier New" pitchFamily="49" charset="0"/>
              </a:rPr>
              <a:t>SELECT ... PREDICTION JOIN</a:t>
            </a:r>
            <a:r>
              <a:rPr lang="en-IE" sz="2000" noProof="0" dirty="0" smtClean="0"/>
              <a:t>” on the pre-loaded mining model</a:t>
            </a:r>
          </a:p>
          <a:p>
            <a:pPr marL="868862" lvl="1" indent="-514350">
              <a:buFont typeface="+mj-lt"/>
              <a:buAutoNum type="arabicPeriod"/>
            </a:pPr>
            <a:r>
              <a:rPr lang="en-IE" sz="2000" noProof="0" dirty="0" smtClean="0"/>
              <a:t>Read returned attributes, especially case probability for a some outcome</a:t>
            </a:r>
          </a:p>
          <a:p>
            <a:pPr marL="1231313" lvl="2" indent="-514350"/>
            <a:r>
              <a:rPr lang="en-IE" sz="1800" noProof="0" dirty="0" smtClean="0"/>
              <a:t>E.g. Probability &gt; 50% that “TransactionOutcome=ShippingDeliveryFailure”</a:t>
            </a:r>
          </a:p>
          <a:p>
            <a:pPr marL="868862" lvl="1" indent="-514350">
              <a:buFont typeface="+mj-lt"/>
              <a:buAutoNum type="arabicPeriod"/>
            </a:pPr>
            <a:r>
              <a:rPr lang="en-IE" sz="2000" noProof="0" dirty="0" smtClean="0"/>
              <a:t>Your application has just made an intelligent decision!</a:t>
            </a:r>
          </a:p>
          <a:p>
            <a:pPr marL="868862" lvl="1" indent="-514350">
              <a:buFont typeface="+mj-lt"/>
              <a:buAutoNum type="arabicPeriod"/>
            </a:pPr>
            <a:r>
              <a:rPr lang="en-IE" sz="2000" noProof="0" dirty="0" smtClean="0"/>
              <a:t>Remember to refresh and retest the model regularly – daily?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20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2000"/>
                                        <p:tgtEl>
                                          <p:spTgt spid="3">
                                            <p:txEl>
                                              <p:pRg st="5" end="5"/>
                                            </p:txEl>
                                          </p:spTgt>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noProof="0" dirty="0" smtClean="0"/>
              <a:t>Watch The Demo At...</a:t>
            </a:r>
            <a:endParaRPr lang="en-IE" noProof="0" dirty="0"/>
          </a:p>
        </p:txBody>
      </p:sp>
      <p:sp>
        <p:nvSpPr>
          <p:cNvPr id="3" name="Content Placeholder 2"/>
          <p:cNvSpPr>
            <a:spLocks noGrp="1"/>
          </p:cNvSpPr>
          <p:nvPr>
            <p:ph idx="1"/>
          </p:nvPr>
        </p:nvSpPr>
        <p:spPr/>
        <p:txBody>
          <a:bodyPr/>
          <a:lstStyle/>
          <a:p>
            <a:r>
              <a:rPr lang="en-IE" noProof="0" dirty="0" smtClean="0">
                <a:hlinkClick r:id="rId2"/>
              </a:rPr>
              <a:t>www.microsoft.com/technetspotlight</a:t>
            </a:r>
            <a:r>
              <a:rPr lang="en-IE" noProof="0" dirty="0" smtClean="0"/>
              <a:t> </a:t>
            </a:r>
          </a:p>
          <a:p>
            <a:endParaRPr lang="en-IE" noProof="0" dirty="0" smtClean="0"/>
          </a:p>
          <a:p>
            <a:r>
              <a:rPr lang="en-IE" noProof="0" dirty="0" smtClean="0"/>
              <a:t>Find my session “Build More Intelligent Applications Using Data Mining” from Microsoft TechEd Developers 2007 in Barcelona</a:t>
            </a:r>
            <a:endParaRPr lang="en-IE" noProof="0" dirty="0"/>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p:cNvSpPr>
          <p:nvPr>
            <p:ph type="title"/>
          </p:nvPr>
        </p:nvSpPr>
        <p:spPr>
          <a:xfrm>
            <a:off x="539750" y="142860"/>
            <a:ext cx="8048625" cy="1143000"/>
          </a:xfrm>
        </p:spPr>
        <p:txBody>
          <a:bodyPr/>
          <a:lstStyle/>
          <a:p>
            <a:r>
              <a:rPr lang="en-IE" noProof="0" dirty="0" smtClean="0"/>
              <a:t>Algorithm Matrix</a:t>
            </a:r>
            <a:endParaRPr lang="en-IE" noProof="0" dirty="0"/>
          </a:p>
        </p:txBody>
      </p:sp>
      <p:sp>
        <p:nvSpPr>
          <p:cNvPr id="131075" name="Rectangle 3"/>
          <p:cNvSpPr>
            <a:spLocks noChangeArrowheads="1"/>
          </p:cNvSpPr>
          <p:nvPr/>
        </p:nvSpPr>
        <p:spPr bwMode="auto">
          <a:xfrm>
            <a:off x="7977157" y="6194464"/>
            <a:ext cx="1042987"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76" name="Rectangle 4"/>
          <p:cNvSpPr>
            <a:spLocks noChangeArrowheads="1"/>
          </p:cNvSpPr>
          <p:nvPr/>
        </p:nvSpPr>
        <p:spPr bwMode="auto">
          <a:xfrm>
            <a:off x="6934169" y="6194464"/>
            <a:ext cx="1042988"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77" name="Rectangle 5"/>
          <p:cNvSpPr>
            <a:spLocks noChangeArrowheads="1"/>
          </p:cNvSpPr>
          <p:nvPr/>
        </p:nvSpPr>
        <p:spPr bwMode="auto">
          <a:xfrm>
            <a:off x="5891182" y="6194464"/>
            <a:ext cx="1042987"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78" name="Rectangle 6"/>
          <p:cNvSpPr>
            <a:spLocks noChangeArrowheads="1"/>
          </p:cNvSpPr>
          <p:nvPr/>
        </p:nvSpPr>
        <p:spPr bwMode="auto">
          <a:xfrm>
            <a:off x="4848194" y="6194464"/>
            <a:ext cx="1042988"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79" name="Rectangle 7"/>
          <p:cNvSpPr>
            <a:spLocks noChangeArrowheads="1"/>
          </p:cNvSpPr>
          <p:nvPr/>
        </p:nvSpPr>
        <p:spPr bwMode="auto">
          <a:xfrm>
            <a:off x="3805207" y="6194464"/>
            <a:ext cx="1042987"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80" name="Rectangle 8"/>
          <p:cNvSpPr>
            <a:spLocks noChangeArrowheads="1"/>
          </p:cNvSpPr>
          <p:nvPr/>
        </p:nvSpPr>
        <p:spPr bwMode="auto">
          <a:xfrm>
            <a:off x="2762219" y="6194464"/>
            <a:ext cx="1042988"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81" name="Rectangle 9"/>
          <p:cNvSpPr>
            <a:spLocks noChangeArrowheads="1"/>
          </p:cNvSpPr>
          <p:nvPr/>
        </p:nvSpPr>
        <p:spPr bwMode="auto">
          <a:xfrm>
            <a:off x="1719232" y="6194464"/>
            <a:ext cx="1042987"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82" name="Rectangle 10"/>
          <p:cNvSpPr>
            <a:spLocks noChangeArrowheads="1"/>
          </p:cNvSpPr>
          <p:nvPr/>
        </p:nvSpPr>
        <p:spPr bwMode="auto">
          <a:xfrm>
            <a:off x="142844" y="6194464"/>
            <a:ext cx="1576388"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r>
              <a:rPr lang="en-US" sz="1700" b="1" dirty="0">
                <a:solidFill>
                  <a:schemeClr val="accent4"/>
                </a:solidFill>
              </a:rPr>
              <a:t>Time Series</a:t>
            </a:r>
          </a:p>
        </p:txBody>
      </p:sp>
      <p:sp>
        <p:nvSpPr>
          <p:cNvPr id="131083" name="Rectangle 11"/>
          <p:cNvSpPr>
            <a:spLocks noChangeArrowheads="1"/>
          </p:cNvSpPr>
          <p:nvPr/>
        </p:nvSpPr>
        <p:spPr bwMode="auto">
          <a:xfrm>
            <a:off x="7977157" y="5608677"/>
            <a:ext cx="1042987" cy="58578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84" name="Rectangle 12"/>
          <p:cNvSpPr>
            <a:spLocks noChangeArrowheads="1"/>
          </p:cNvSpPr>
          <p:nvPr/>
        </p:nvSpPr>
        <p:spPr bwMode="auto">
          <a:xfrm>
            <a:off x="6934169" y="5608677"/>
            <a:ext cx="1042988" cy="58578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85" name="Rectangle 13"/>
          <p:cNvSpPr>
            <a:spLocks noChangeArrowheads="1"/>
          </p:cNvSpPr>
          <p:nvPr/>
        </p:nvSpPr>
        <p:spPr bwMode="auto">
          <a:xfrm>
            <a:off x="5891182" y="5608677"/>
            <a:ext cx="1042987" cy="58578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86" name="Rectangle 14"/>
          <p:cNvSpPr>
            <a:spLocks noChangeArrowheads="1"/>
          </p:cNvSpPr>
          <p:nvPr/>
        </p:nvSpPr>
        <p:spPr bwMode="auto">
          <a:xfrm>
            <a:off x="4848194" y="5608677"/>
            <a:ext cx="1042988" cy="58578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87" name="Rectangle 15"/>
          <p:cNvSpPr>
            <a:spLocks noChangeArrowheads="1"/>
          </p:cNvSpPr>
          <p:nvPr/>
        </p:nvSpPr>
        <p:spPr bwMode="auto">
          <a:xfrm>
            <a:off x="3805207" y="5608677"/>
            <a:ext cx="1042987" cy="58578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88" name="Rectangle 16"/>
          <p:cNvSpPr>
            <a:spLocks noChangeArrowheads="1"/>
          </p:cNvSpPr>
          <p:nvPr/>
        </p:nvSpPr>
        <p:spPr bwMode="auto">
          <a:xfrm>
            <a:off x="2762219" y="5608677"/>
            <a:ext cx="1042988" cy="58578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89" name="Rectangle 17"/>
          <p:cNvSpPr>
            <a:spLocks noChangeArrowheads="1"/>
          </p:cNvSpPr>
          <p:nvPr/>
        </p:nvSpPr>
        <p:spPr bwMode="auto">
          <a:xfrm>
            <a:off x="1719232" y="5608677"/>
            <a:ext cx="1042987" cy="58578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90" name="Rectangle 18"/>
          <p:cNvSpPr>
            <a:spLocks noChangeArrowheads="1"/>
          </p:cNvSpPr>
          <p:nvPr/>
        </p:nvSpPr>
        <p:spPr bwMode="auto">
          <a:xfrm>
            <a:off x="142844" y="5608677"/>
            <a:ext cx="1576388" cy="58578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r>
              <a:rPr lang="en-US" sz="1700" b="1" dirty="0">
                <a:solidFill>
                  <a:schemeClr val="accent4"/>
                </a:solidFill>
              </a:rPr>
              <a:t>Sequence Clustering</a:t>
            </a:r>
          </a:p>
        </p:txBody>
      </p:sp>
      <p:sp>
        <p:nvSpPr>
          <p:cNvPr id="131091" name="Rectangle 19"/>
          <p:cNvSpPr>
            <a:spLocks noChangeArrowheads="1"/>
          </p:cNvSpPr>
          <p:nvPr/>
        </p:nvSpPr>
        <p:spPr bwMode="auto">
          <a:xfrm>
            <a:off x="7977157" y="5027652"/>
            <a:ext cx="1042987"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92" name="Rectangle 20"/>
          <p:cNvSpPr>
            <a:spLocks noChangeArrowheads="1"/>
          </p:cNvSpPr>
          <p:nvPr/>
        </p:nvSpPr>
        <p:spPr bwMode="auto">
          <a:xfrm>
            <a:off x="6934169" y="5027652"/>
            <a:ext cx="1042988"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93" name="Rectangle 21"/>
          <p:cNvSpPr>
            <a:spLocks noChangeArrowheads="1"/>
          </p:cNvSpPr>
          <p:nvPr/>
        </p:nvSpPr>
        <p:spPr bwMode="auto">
          <a:xfrm>
            <a:off x="5891182" y="5027652"/>
            <a:ext cx="1042987"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94" name="Rectangle 22"/>
          <p:cNvSpPr>
            <a:spLocks noChangeArrowheads="1"/>
          </p:cNvSpPr>
          <p:nvPr/>
        </p:nvSpPr>
        <p:spPr bwMode="auto">
          <a:xfrm>
            <a:off x="4848194" y="5027652"/>
            <a:ext cx="1042988"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95" name="Rectangle 23"/>
          <p:cNvSpPr>
            <a:spLocks noChangeArrowheads="1"/>
          </p:cNvSpPr>
          <p:nvPr/>
        </p:nvSpPr>
        <p:spPr bwMode="auto">
          <a:xfrm>
            <a:off x="3805207" y="5027652"/>
            <a:ext cx="1042987"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96" name="Rectangle 24"/>
          <p:cNvSpPr>
            <a:spLocks noChangeArrowheads="1"/>
          </p:cNvSpPr>
          <p:nvPr/>
        </p:nvSpPr>
        <p:spPr bwMode="auto">
          <a:xfrm>
            <a:off x="2762219" y="5027652"/>
            <a:ext cx="1042988"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97" name="Rectangle 25"/>
          <p:cNvSpPr>
            <a:spLocks noChangeArrowheads="1"/>
          </p:cNvSpPr>
          <p:nvPr/>
        </p:nvSpPr>
        <p:spPr bwMode="auto">
          <a:xfrm>
            <a:off x="1719232" y="5027652"/>
            <a:ext cx="1042987"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098" name="Rectangle 26"/>
          <p:cNvSpPr>
            <a:spLocks noChangeArrowheads="1"/>
          </p:cNvSpPr>
          <p:nvPr/>
        </p:nvSpPr>
        <p:spPr bwMode="auto">
          <a:xfrm>
            <a:off x="142844" y="5027652"/>
            <a:ext cx="1576388"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r>
              <a:rPr lang="en-US" sz="1700" b="1" dirty="0">
                <a:solidFill>
                  <a:schemeClr val="accent4"/>
                </a:solidFill>
              </a:rPr>
              <a:t>Neural Nets</a:t>
            </a:r>
          </a:p>
        </p:txBody>
      </p:sp>
      <p:sp>
        <p:nvSpPr>
          <p:cNvPr id="131099" name="Rectangle 27"/>
          <p:cNvSpPr>
            <a:spLocks noChangeArrowheads="1"/>
          </p:cNvSpPr>
          <p:nvPr/>
        </p:nvSpPr>
        <p:spPr bwMode="auto">
          <a:xfrm>
            <a:off x="7977157" y="4446627"/>
            <a:ext cx="1042987"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00" name="Rectangle 28"/>
          <p:cNvSpPr>
            <a:spLocks noChangeArrowheads="1"/>
          </p:cNvSpPr>
          <p:nvPr/>
        </p:nvSpPr>
        <p:spPr bwMode="auto">
          <a:xfrm>
            <a:off x="6934169" y="4446627"/>
            <a:ext cx="1042988"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01" name="Rectangle 29"/>
          <p:cNvSpPr>
            <a:spLocks noChangeArrowheads="1"/>
          </p:cNvSpPr>
          <p:nvPr/>
        </p:nvSpPr>
        <p:spPr bwMode="auto">
          <a:xfrm>
            <a:off x="5891182" y="4446627"/>
            <a:ext cx="1042987"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02" name="Rectangle 30"/>
          <p:cNvSpPr>
            <a:spLocks noChangeArrowheads="1"/>
          </p:cNvSpPr>
          <p:nvPr/>
        </p:nvSpPr>
        <p:spPr bwMode="auto">
          <a:xfrm>
            <a:off x="4848194" y="4446627"/>
            <a:ext cx="1042988"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03" name="Rectangle 31"/>
          <p:cNvSpPr>
            <a:spLocks noChangeArrowheads="1"/>
          </p:cNvSpPr>
          <p:nvPr/>
        </p:nvSpPr>
        <p:spPr bwMode="auto">
          <a:xfrm>
            <a:off x="3805207" y="4446627"/>
            <a:ext cx="1042987"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04" name="Rectangle 32"/>
          <p:cNvSpPr>
            <a:spLocks noChangeArrowheads="1"/>
          </p:cNvSpPr>
          <p:nvPr/>
        </p:nvSpPr>
        <p:spPr bwMode="auto">
          <a:xfrm>
            <a:off x="2762219" y="4446627"/>
            <a:ext cx="1042988"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05" name="Rectangle 33"/>
          <p:cNvSpPr>
            <a:spLocks noChangeArrowheads="1"/>
          </p:cNvSpPr>
          <p:nvPr/>
        </p:nvSpPr>
        <p:spPr bwMode="auto">
          <a:xfrm>
            <a:off x="1719232" y="4446627"/>
            <a:ext cx="1042987"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06" name="Rectangle 34"/>
          <p:cNvSpPr>
            <a:spLocks noChangeArrowheads="1"/>
          </p:cNvSpPr>
          <p:nvPr/>
        </p:nvSpPr>
        <p:spPr bwMode="auto">
          <a:xfrm>
            <a:off x="142844" y="4446627"/>
            <a:ext cx="1576388" cy="581025"/>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r>
              <a:rPr lang="en-US" sz="1700" b="1" dirty="0">
                <a:solidFill>
                  <a:schemeClr val="accent4"/>
                </a:solidFill>
              </a:rPr>
              <a:t>Naïve Bayes</a:t>
            </a:r>
          </a:p>
        </p:txBody>
      </p:sp>
      <p:sp>
        <p:nvSpPr>
          <p:cNvPr id="131107" name="Rectangle 35"/>
          <p:cNvSpPr>
            <a:spLocks noChangeArrowheads="1"/>
          </p:cNvSpPr>
          <p:nvPr/>
        </p:nvSpPr>
        <p:spPr bwMode="auto">
          <a:xfrm>
            <a:off x="7977157" y="3860839"/>
            <a:ext cx="1042987"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08" name="Rectangle 36"/>
          <p:cNvSpPr>
            <a:spLocks noChangeArrowheads="1"/>
          </p:cNvSpPr>
          <p:nvPr/>
        </p:nvSpPr>
        <p:spPr bwMode="auto">
          <a:xfrm>
            <a:off x="6934169" y="3860839"/>
            <a:ext cx="1042988"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09" name="Rectangle 37"/>
          <p:cNvSpPr>
            <a:spLocks noChangeArrowheads="1"/>
          </p:cNvSpPr>
          <p:nvPr/>
        </p:nvSpPr>
        <p:spPr bwMode="auto">
          <a:xfrm>
            <a:off x="5891182" y="3860839"/>
            <a:ext cx="1042987"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10" name="Rectangle 38"/>
          <p:cNvSpPr>
            <a:spLocks noChangeArrowheads="1"/>
          </p:cNvSpPr>
          <p:nvPr/>
        </p:nvSpPr>
        <p:spPr bwMode="auto">
          <a:xfrm>
            <a:off x="4848194" y="3860839"/>
            <a:ext cx="1042988"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11" name="Rectangle 39"/>
          <p:cNvSpPr>
            <a:spLocks noChangeArrowheads="1"/>
          </p:cNvSpPr>
          <p:nvPr/>
        </p:nvSpPr>
        <p:spPr bwMode="auto">
          <a:xfrm>
            <a:off x="3805207" y="3860839"/>
            <a:ext cx="1042987"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12" name="Rectangle 40"/>
          <p:cNvSpPr>
            <a:spLocks noChangeArrowheads="1"/>
          </p:cNvSpPr>
          <p:nvPr/>
        </p:nvSpPr>
        <p:spPr bwMode="auto">
          <a:xfrm>
            <a:off x="2762219" y="3860839"/>
            <a:ext cx="1042988"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13" name="Rectangle 41"/>
          <p:cNvSpPr>
            <a:spLocks noChangeArrowheads="1"/>
          </p:cNvSpPr>
          <p:nvPr/>
        </p:nvSpPr>
        <p:spPr bwMode="auto">
          <a:xfrm>
            <a:off x="1719232" y="3860839"/>
            <a:ext cx="1042987"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14" name="Rectangle 42"/>
          <p:cNvSpPr>
            <a:spLocks noChangeArrowheads="1"/>
          </p:cNvSpPr>
          <p:nvPr/>
        </p:nvSpPr>
        <p:spPr bwMode="auto">
          <a:xfrm>
            <a:off x="142844" y="3860839"/>
            <a:ext cx="1576388"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r>
              <a:rPr lang="en-US" sz="1700" b="1" dirty="0">
                <a:solidFill>
                  <a:schemeClr val="accent4"/>
                </a:solidFill>
              </a:rPr>
              <a:t>Logistic Regression</a:t>
            </a:r>
          </a:p>
        </p:txBody>
      </p:sp>
      <p:sp>
        <p:nvSpPr>
          <p:cNvPr id="131115" name="Rectangle 43"/>
          <p:cNvSpPr>
            <a:spLocks noChangeArrowheads="1"/>
          </p:cNvSpPr>
          <p:nvPr/>
        </p:nvSpPr>
        <p:spPr bwMode="auto">
          <a:xfrm>
            <a:off x="7977157" y="3275052"/>
            <a:ext cx="1042987" cy="58578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16" name="Rectangle 44"/>
          <p:cNvSpPr>
            <a:spLocks noChangeArrowheads="1"/>
          </p:cNvSpPr>
          <p:nvPr/>
        </p:nvSpPr>
        <p:spPr bwMode="auto">
          <a:xfrm>
            <a:off x="6934169" y="3275052"/>
            <a:ext cx="1042988" cy="58578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17" name="Rectangle 45"/>
          <p:cNvSpPr>
            <a:spLocks noChangeArrowheads="1"/>
          </p:cNvSpPr>
          <p:nvPr/>
        </p:nvSpPr>
        <p:spPr bwMode="auto">
          <a:xfrm>
            <a:off x="5891182" y="3275052"/>
            <a:ext cx="1042987" cy="58578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18" name="Rectangle 46"/>
          <p:cNvSpPr>
            <a:spLocks noChangeArrowheads="1"/>
          </p:cNvSpPr>
          <p:nvPr/>
        </p:nvSpPr>
        <p:spPr bwMode="auto">
          <a:xfrm>
            <a:off x="4848194" y="3275052"/>
            <a:ext cx="1042988" cy="58578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19" name="Rectangle 47"/>
          <p:cNvSpPr>
            <a:spLocks noChangeArrowheads="1"/>
          </p:cNvSpPr>
          <p:nvPr/>
        </p:nvSpPr>
        <p:spPr bwMode="auto">
          <a:xfrm>
            <a:off x="3805207" y="3275052"/>
            <a:ext cx="1042987" cy="58578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20" name="Rectangle 48"/>
          <p:cNvSpPr>
            <a:spLocks noChangeArrowheads="1"/>
          </p:cNvSpPr>
          <p:nvPr/>
        </p:nvSpPr>
        <p:spPr bwMode="auto">
          <a:xfrm>
            <a:off x="2762219" y="3275052"/>
            <a:ext cx="1042988" cy="58578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21" name="Rectangle 49"/>
          <p:cNvSpPr>
            <a:spLocks noChangeArrowheads="1"/>
          </p:cNvSpPr>
          <p:nvPr/>
        </p:nvSpPr>
        <p:spPr bwMode="auto">
          <a:xfrm>
            <a:off x="1719232" y="3275052"/>
            <a:ext cx="1042987" cy="58578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1700" dirty="0">
              <a:solidFill>
                <a:schemeClr val="accent4"/>
              </a:solidFill>
            </a:endParaRPr>
          </a:p>
        </p:txBody>
      </p:sp>
      <p:sp>
        <p:nvSpPr>
          <p:cNvPr id="131122" name="Rectangle 50"/>
          <p:cNvSpPr>
            <a:spLocks noChangeArrowheads="1"/>
          </p:cNvSpPr>
          <p:nvPr/>
        </p:nvSpPr>
        <p:spPr bwMode="auto">
          <a:xfrm>
            <a:off x="142844" y="3275052"/>
            <a:ext cx="1576388" cy="58578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r>
              <a:rPr lang="en-US" sz="1700" b="1" dirty="0">
                <a:solidFill>
                  <a:schemeClr val="accent4"/>
                </a:solidFill>
              </a:rPr>
              <a:t>Linear Regression</a:t>
            </a:r>
          </a:p>
        </p:txBody>
      </p:sp>
      <p:sp>
        <p:nvSpPr>
          <p:cNvPr id="131123" name="Rectangle 51"/>
          <p:cNvSpPr>
            <a:spLocks noChangeArrowheads="1"/>
          </p:cNvSpPr>
          <p:nvPr/>
        </p:nvSpPr>
        <p:spPr bwMode="auto">
          <a:xfrm>
            <a:off x="7977157" y="2689264"/>
            <a:ext cx="1042987"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24" name="Rectangle 52"/>
          <p:cNvSpPr>
            <a:spLocks noChangeArrowheads="1"/>
          </p:cNvSpPr>
          <p:nvPr/>
        </p:nvSpPr>
        <p:spPr bwMode="auto">
          <a:xfrm>
            <a:off x="6934169" y="2689264"/>
            <a:ext cx="1042988"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25" name="Rectangle 53"/>
          <p:cNvSpPr>
            <a:spLocks noChangeArrowheads="1"/>
          </p:cNvSpPr>
          <p:nvPr/>
        </p:nvSpPr>
        <p:spPr bwMode="auto">
          <a:xfrm>
            <a:off x="5891182" y="2689264"/>
            <a:ext cx="1042987"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26" name="Rectangle 54"/>
          <p:cNvSpPr>
            <a:spLocks noChangeArrowheads="1"/>
          </p:cNvSpPr>
          <p:nvPr/>
        </p:nvSpPr>
        <p:spPr bwMode="auto">
          <a:xfrm>
            <a:off x="4848194" y="2689264"/>
            <a:ext cx="1042988"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27" name="Rectangle 55"/>
          <p:cNvSpPr>
            <a:spLocks noChangeArrowheads="1"/>
          </p:cNvSpPr>
          <p:nvPr/>
        </p:nvSpPr>
        <p:spPr bwMode="auto">
          <a:xfrm>
            <a:off x="3805207" y="2689264"/>
            <a:ext cx="1042987"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28" name="Rectangle 56"/>
          <p:cNvSpPr>
            <a:spLocks noChangeArrowheads="1"/>
          </p:cNvSpPr>
          <p:nvPr/>
        </p:nvSpPr>
        <p:spPr bwMode="auto">
          <a:xfrm>
            <a:off x="2762219" y="2689264"/>
            <a:ext cx="1042988"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29" name="Rectangle 57"/>
          <p:cNvSpPr>
            <a:spLocks noChangeArrowheads="1"/>
          </p:cNvSpPr>
          <p:nvPr/>
        </p:nvSpPr>
        <p:spPr bwMode="auto">
          <a:xfrm>
            <a:off x="1719232" y="2689264"/>
            <a:ext cx="1042987"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30" name="Rectangle 58"/>
          <p:cNvSpPr>
            <a:spLocks noChangeArrowheads="1"/>
          </p:cNvSpPr>
          <p:nvPr/>
        </p:nvSpPr>
        <p:spPr bwMode="auto">
          <a:xfrm>
            <a:off x="142844" y="2689264"/>
            <a:ext cx="1576388"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r>
              <a:rPr lang="en-US" sz="1700" b="1" dirty="0">
                <a:solidFill>
                  <a:schemeClr val="accent4"/>
                </a:solidFill>
              </a:rPr>
              <a:t>Decision Trees</a:t>
            </a:r>
          </a:p>
        </p:txBody>
      </p:sp>
      <p:sp>
        <p:nvSpPr>
          <p:cNvPr id="131131" name="Rectangle 59"/>
          <p:cNvSpPr>
            <a:spLocks noChangeArrowheads="1"/>
          </p:cNvSpPr>
          <p:nvPr/>
        </p:nvSpPr>
        <p:spPr bwMode="auto">
          <a:xfrm>
            <a:off x="7977157" y="2109827"/>
            <a:ext cx="1042987" cy="57943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32" name="Rectangle 60"/>
          <p:cNvSpPr>
            <a:spLocks noChangeArrowheads="1"/>
          </p:cNvSpPr>
          <p:nvPr/>
        </p:nvSpPr>
        <p:spPr bwMode="auto">
          <a:xfrm>
            <a:off x="6934169" y="2109827"/>
            <a:ext cx="1042988" cy="57943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33" name="Rectangle 61"/>
          <p:cNvSpPr>
            <a:spLocks noChangeArrowheads="1"/>
          </p:cNvSpPr>
          <p:nvPr/>
        </p:nvSpPr>
        <p:spPr bwMode="auto">
          <a:xfrm>
            <a:off x="5891182" y="2109827"/>
            <a:ext cx="1042987" cy="57943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34" name="Rectangle 62"/>
          <p:cNvSpPr>
            <a:spLocks noChangeArrowheads="1"/>
          </p:cNvSpPr>
          <p:nvPr/>
        </p:nvSpPr>
        <p:spPr bwMode="auto">
          <a:xfrm>
            <a:off x="4848194" y="2109827"/>
            <a:ext cx="1042988" cy="57943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35" name="Rectangle 63"/>
          <p:cNvSpPr>
            <a:spLocks noChangeArrowheads="1"/>
          </p:cNvSpPr>
          <p:nvPr/>
        </p:nvSpPr>
        <p:spPr bwMode="auto">
          <a:xfrm>
            <a:off x="3805207" y="2109827"/>
            <a:ext cx="1042987" cy="57943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36" name="Rectangle 64"/>
          <p:cNvSpPr>
            <a:spLocks noChangeArrowheads="1"/>
          </p:cNvSpPr>
          <p:nvPr/>
        </p:nvSpPr>
        <p:spPr bwMode="auto">
          <a:xfrm>
            <a:off x="2762219" y="2109827"/>
            <a:ext cx="1042988" cy="57943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37" name="Rectangle 65"/>
          <p:cNvSpPr>
            <a:spLocks noChangeArrowheads="1"/>
          </p:cNvSpPr>
          <p:nvPr/>
        </p:nvSpPr>
        <p:spPr bwMode="auto">
          <a:xfrm>
            <a:off x="1719232" y="2109827"/>
            <a:ext cx="1042987" cy="57943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1700" dirty="0">
              <a:solidFill>
                <a:schemeClr val="accent4"/>
              </a:solidFill>
            </a:endParaRPr>
          </a:p>
        </p:txBody>
      </p:sp>
      <p:sp>
        <p:nvSpPr>
          <p:cNvPr id="131138" name="Rectangle 66"/>
          <p:cNvSpPr>
            <a:spLocks noChangeArrowheads="1"/>
          </p:cNvSpPr>
          <p:nvPr/>
        </p:nvSpPr>
        <p:spPr bwMode="auto">
          <a:xfrm>
            <a:off x="142844" y="2109827"/>
            <a:ext cx="1576388" cy="579437"/>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r>
              <a:rPr lang="en-US" sz="1700" b="1" dirty="0">
                <a:solidFill>
                  <a:schemeClr val="accent4"/>
                </a:solidFill>
              </a:rPr>
              <a:t>Clustering</a:t>
            </a:r>
          </a:p>
        </p:txBody>
      </p:sp>
      <p:sp>
        <p:nvSpPr>
          <p:cNvPr id="131139" name="Rectangle 67"/>
          <p:cNvSpPr>
            <a:spLocks noChangeArrowheads="1"/>
          </p:cNvSpPr>
          <p:nvPr/>
        </p:nvSpPr>
        <p:spPr bwMode="auto">
          <a:xfrm>
            <a:off x="7977157" y="1524039"/>
            <a:ext cx="1042987"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40" name="Rectangle 68"/>
          <p:cNvSpPr>
            <a:spLocks noChangeArrowheads="1"/>
          </p:cNvSpPr>
          <p:nvPr/>
        </p:nvSpPr>
        <p:spPr bwMode="auto">
          <a:xfrm>
            <a:off x="6934169" y="1524039"/>
            <a:ext cx="1042988"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41" name="Rectangle 69"/>
          <p:cNvSpPr>
            <a:spLocks noChangeArrowheads="1"/>
          </p:cNvSpPr>
          <p:nvPr/>
        </p:nvSpPr>
        <p:spPr bwMode="auto">
          <a:xfrm>
            <a:off x="5891182" y="1524039"/>
            <a:ext cx="1042987"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42" name="Rectangle 70"/>
          <p:cNvSpPr>
            <a:spLocks noChangeArrowheads="1"/>
          </p:cNvSpPr>
          <p:nvPr/>
        </p:nvSpPr>
        <p:spPr bwMode="auto">
          <a:xfrm>
            <a:off x="4848194" y="1524039"/>
            <a:ext cx="1042988"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43" name="Rectangle 71"/>
          <p:cNvSpPr>
            <a:spLocks noChangeArrowheads="1"/>
          </p:cNvSpPr>
          <p:nvPr/>
        </p:nvSpPr>
        <p:spPr bwMode="auto">
          <a:xfrm>
            <a:off x="3805207" y="1524039"/>
            <a:ext cx="1042987"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44" name="Rectangle 72"/>
          <p:cNvSpPr>
            <a:spLocks noChangeArrowheads="1"/>
          </p:cNvSpPr>
          <p:nvPr/>
        </p:nvSpPr>
        <p:spPr bwMode="auto">
          <a:xfrm>
            <a:off x="2762219" y="1524039"/>
            <a:ext cx="1042988"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45" name="Rectangle 73"/>
          <p:cNvSpPr>
            <a:spLocks noChangeArrowheads="1"/>
          </p:cNvSpPr>
          <p:nvPr/>
        </p:nvSpPr>
        <p:spPr bwMode="auto">
          <a:xfrm>
            <a:off x="1719232" y="1524039"/>
            <a:ext cx="1042987"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endParaRPr lang="en-US" sz="2600" dirty="0">
              <a:solidFill>
                <a:schemeClr val="accent4"/>
              </a:solidFill>
            </a:endParaRPr>
          </a:p>
        </p:txBody>
      </p:sp>
      <p:sp>
        <p:nvSpPr>
          <p:cNvPr id="131146" name="Rectangle 74"/>
          <p:cNvSpPr>
            <a:spLocks noChangeArrowheads="1"/>
          </p:cNvSpPr>
          <p:nvPr/>
        </p:nvSpPr>
        <p:spPr bwMode="auto">
          <a:xfrm>
            <a:off x="142844" y="1524039"/>
            <a:ext cx="1576388" cy="585788"/>
          </a:xfrm>
          <a:prstGeom prst="rect">
            <a:avLst/>
          </a:prstGeom>
          <a:gradFill rotWithShape="1">
            <a:gsLst>
              <a:gs pos="0">
                <a:schemeClr val="accent1">
                  <a:alpha val="57001"/>
                </a:schemeClr>
              </a:gs>
              <a:gs pos="100000">
                <a:schemeClr val="accent1">
                  <a:gamma/>
                  <a:shade val="50980"/>
                  <a:invGamma/>
                  <a:alpha val="56000"/>
                </a:schemeClr>
              </a:gs>
            </a:gsLst>
            <a:lin ang="2700000" scaled="1"/>
          </a:gradFill>
          <a:ln w="9525">
            <a:noFill/>
            <a:miter lim="800000"/>
            <a:headEnd/>
            <a:tailEnd/>
          </a:ln>
          <a:effectLst/>
        </p:spPr>
        <p:txBody>
          <a:bodyPr/>
          <a:lstStyle/>
          <a:p>
            <a:pPr>
              <a:spcBef>
                <a:spcPct val="20000"/>
              </a:spcBef>
              <a:buClr>
                <a:schemeClr val="accent1"/>
              </a:buClr>
              <a:buSzPct val="80000"/>
              <a:buFont typeface="Wingdings 2" pitchFamily="18" charset="2"/>
              <a:buNone/>
            </a:pPr>
            <a:r>
              <a:rPr lang="en-US" sz="1700" b="1" dirty="0">
                <a:solidFill>
                  <a:schemeClr val="accent4"/>
                </a:solidFill>
              </a:rPr>
              <a:t>Association Rules</a:t>
            </a:r>
          </a:p>
        </p:txBody>
      </p:sp>
      <p:sp>
        <p:nvSpPr>
          <p:cNvPr id="131147" name="Line 75"/>
          <p:cNvSpPr>
            <a:spLocks noChangeShapeType="1"/>
          </p:cNvSpPr>
          <p:nvPr/>
        </p:nvSpPr>
        <p:spPr bwMode="auto">
          <a:xfrm>
            <a:off x="142844" y="1500174"/>
            <a:ext cx="8877300" cy="0"/>
          </a:xfrm>
          <a:prstGeom prst="line">
            <a:avLst/>
          </a:prstGeom>
          <a:noFill/>
          <a:ln w="28575" cap="sq">
            <a:solidFill>
              <a:schemeClr val="tx1"/>
            </a:solidFill>
            <a:round/>
            <a:headEnd/>
            <a:tailEnd/>
          </a:ln>
          <a:effectLst/>
        </p:spPr>
        <p:txBody>
          <a:bodyPr/>
          <a:lstStyle/>
          <a:p>
            <a:endParaRPr lang="en-US" dirty="0">
              <a:solidFill>
                <a:schemeClr val="accent4"/>
              </a:solidFill>
            </a:endParaRPr>
          </a:p>
        </p:txBody>
      </p:sp>
      <p:sp>
        <p:nvSpPr>
          <p:cNvPr id="131148" name="Line 76"/>
          <p:cNvSpPr>
            <a:spLocks noChangeShapeType="1"/>
          </p:cNvSpPr>
          <p:nvPr/>
        </p:nvSpPr>
        <p:spPr bwMode="auto">
          <a:xfrm>
            <a:off x="142844" y="2109827"/>
            <a:ext cx="8877300" cy="0"/>
          </a:xfrm>
          <a:prstGeom prst="line">
            <a:avLst/>
          </a:prstGeom>
          <a:noFill/>
          <a:ln w="12700">
            <a:solidFill>
              <a:schemeClr val="tx1"/>
            </a:solidFill>
            <a:round/>
            <a:headEnd/>
            <a:tailEnd/>
          </a:ln>
          <a:effectLst/>
        </p:spPr>
        <p:txBody>
          <a:bodyPr/>
          <a:lstStyle/>
          <a:p>
            <a:endParaRPr lang="en-US" dirty="0">
              <a:solidFill>
                <a:schemeClr val="accent4"/>
              </a:solidFill>
            </a:endParaRPr>
          </a:p>
        </p:txBody>
      </p:sp>
      <p:sp>
        <p:nvSpPr>
          <p:cNvPr id="131149" name="Line 77"/>
          <p:cNvSpPr>
            <a:spLocks noChangeShapeType="1"/>
          </p:cNvSpPr>
          <p:nvPr/>
        </p:nvSpPr>
        <p:spPr bwMode="auto">
          <a:xfrm>
            <a:off x="142844" y="2689264"/>
            <a:ext cx="8877300" cy="0"/>
          </a:xfrm>
          <a:prstGeom prst="line">
            <a:avLst/>
          </a:prstGeom>
          <a:noFill/>
          <a:ln w="12700">
            <a:solidFill>
              <a:schemeClr val="tx1"/>
            </a:solidFill>
            <a:round/>
            <a:headEnd/>
            <a:tailEnd/>
          </a:ln>
          <a:effectLst/>
        </p:spPr>
        <p:txBody>
          <a:bodyPr/>
          <a:lstStyle/>
          <a:p>
            <a:endParaRPr lang="en-US" dirty="0">
              <a:solidFill>
                <a:schemeClr val="accent4"/>
              </a:solidFill>
            </a:endParaRPr>
          </a:p>
        </p:txBody>
      </p:sp>
      <p:sp>
        <p:nvSpPr>
          <p:cNvPr id="131150" name="Line 78"/>
          <p:cNvSpPr>
            <a:spLocks noChangeShapeType="1"/>
          </p:cNvSpPr>
          <p:nvPr/>
        </p:nvSpPr>
        <p:spPr bwMode="auto">
          <a:xfrm>
            <a:off x="142844" y="3275052"/>
            <a:ext cx="8877300" cy="0"/>
          </a:xfrm>
          <a:prstGeom prst="line">
            <a:avLst/>
          </a:prstGeom>
          <a:noFill/>
          <a:ln w="12700">
            <a:solidFill>
              <a:schemeClr val="tx1"/>
            </a:solidFill>
            <a:round/>
            <a:headEnd/>
            <a:tailEnd/>
          </a:ln>
          <a:effectLst/>
        </p:spPr>
        <p:txBody>
          <a:bodyPr/>
          <a:lstStyle/>
          <a:p>
            <a:endParaRPr lang="en-US" dirty="0">
              <a:solidFill>
                <a:schemeClr val="accent4"/>
              </a:solidFill>
            </a:endParaRPr>
          </a:p>
        </p:txBody>
      </p:sp>
      <p:sp>
        <p:nvSpPr>
          <p:cNvPr id="131151" name="Line 79"/>
          <p:cNvSpPr>
            <a:spLocks noChangeShapeType="1"/>
          </p:cNvSpPr>
          <p:nvPr/>
        </p:nvSpPr>
        <p:spPr bwMode="auto">
          <a:xfrm>
            <a:off x="142844" y="3860839"/>
            <a:ext cx="8877300" cy="0"/>
          </a:xfrm>
          <a:prstGeom prst="line">
            <a:avLst/>
          </a:prstGeom>
          <a:noFill/>
          <a:ln w="12700">
            <a:solidFill>
              <a:schemeClr val="tx1"/>
            </a:solidFill>
            <a:round/>
            <a:headEnd/>
            <a:tailEnd/>
          </a:ln>
          <a:effectLst/>
        </p:spPr>
        <p:txBody>
          <a:bodyPr/>
          <a:lstStyle/>
          <a:p>
            <a:endParaRPr lang="en-US" dirty="0">
              <a:solidFill>
                <a:schemeClr val="accent4"/>
              </a:solidFill>
            </a:endParaRPr>
          </a:p>
        </p:txBody>
      </p:sp>
      <p:sp>
        <p:nvSpPr>
          <p:cNvPr id="131152" name="Line 80"/>
          <p:cNvSpPr>
            <a:spLocks noChangeShapeType="1"/>
          </p:cNvSpPr>
          <p:nvPr/>
        </p:nvSpPr>
        <p:spPr bwMode="auto">
          <a:xfrm>
            <a:off x="142844" y="4446627"/>
            <a:ext cx="8877300" cy="0"/>
          </a:xfrm>
          <a:prstGeom prst="line">
            <a:avLst/>
          </a:prstGeom>
          <a:noFill/>
          <a:ln w="12700">
            <a:solidFill>
              <a:schemeClr val="tx1"/>
            </a:solidFill>
            <a:round/>
            <a:headEnd/>
            <a:tailEnd/>
          </a:ln>
          <a:effectLst/>
        </p:spPr>
        <p:txBody>
          <a:bodyPr/>
          <a:lstStyle/>
          <a:p>
            <a:endParaRPr lang="en-US" dirty="0">
              <a:solidFill>
                <a:schemeClr val="accent4"/>
              </a:solidFill>
            </a:endParaRPr>
          </a:p>
        </p:txBody>
      </p:sp>
      <p:sp>
        <p:nvSpPr>
          <p:cNvPr id="131153" name="Line 81"/>
          <p:cNvSpPr>
            <a:spLocks noChangeShapeType="1"/>
          </p:cNvSpPr>
          <p:nvPr/>
        </p:nvSpPr>
        <p:spPr bwMode="auto">
          <a:xfrm>
            <a:off x="142844" y="5027652"/>
            <a:ext cx="8877300" cy="0"/>
          </a:xfrm>
          <a:prstGeom prst="line">
            <a:avLst/>
          </a:prstGeom>
          <a:noFill/>
          <a:ln w="12700">
            <a:solidFill>
              <a:schemeClr val="tx1"/>
            </a:solidFill>
            <a:round/>
            <a:headEnd/>
            <a:tailEnd/>
          </a:ln>
          <a:effectLst/>
        </p:spPr>
        <p:txBody>
          <a:bodyPr/>
          <a:lstStyle/>
          <a:p>
            <a:endParaRPr lang="en-US" dirty="0">
              <a:solidFill>
                <a:schemeClr val="accent4"/>
              </a:solidFill>
            </a:endParaRPr>
          </a:p>
        </p:txBody>
      </p:sp>
      <p:sp>
        <p:nvSpPr>
          <p:cNvPr id="131154" name="Line 82"/>
          <p:cNvSpPr>
            <a:spLocks noChangeShapeType="1"/>
          </p:cNvSpPr>
          <p:nvPr/>
        </p:nvSpPr>
        <p:spPr bwMode="auto">
          <a:xfrm>
            <a:off x="142844" y="5608677"/>
            <a:ext cx="8877300" cy="0"/>
          </a:xfrm>
          <a:prstGeom prst="line">
            <a:avLst/>
          </a:prstGeom>
          <a:noFill/>
          <a:ln w="12700">
            <a:solidFill>
              <a:schemeClr val="tx1"/>
            </a:solidFill>
            <a:round/>
            <a:headEnd/>
            <a:tailEnd/>
          </a:ln>
          <a:effectLst/>
        </p:spPr>
        <p:txBody>
          <a:bodyPr/>
          <a:lstStyle/>
          <a:p>
            <a:endParaRPr lang="en-US" dirty="0">
              <a:solidFill>
                <a:schemeClr val="accent4"/>
              </a:solidFill>
            </a:endParaRPr>
          </a:p>
        </p:txBody>
      </p:sp>
      <p:sp>
        <p:nvSpPr>
          <p:cNvPr id="131155" name="Line 83"/>
          <p:cNvSpPr>
            <a:spLocks noChangeShapeType="1"/>
          </p:cNvSpPr>
          <p:nvPr/>
        </p:nvSpPr>
        <p:spPr bwMode="auto">
          <a:xfrm>
            <a:off x="142844" y="6194464"/>
            <a:ext cx="8877300" cy="0"/>
          </a:xfrm>
          <a:prstGeom prst="line">
            <a:avLst/>
          </a:prstGeom>
          <a:noFill/>
          <a:ln w="12700">
            <a:solidFill>
              <a:schemeClr val="tx1"/>
            </a:solidFill>
            <a:round/>
            <a:headEnd/>
            <a:tailEnd/>
          </a:ln>
          <a:effectLst/>
        </p:spPr>
        <p:txBody>
          <a:bodyPr/>
          <a:lstStyle/>
          <a:p>
            <a:endParaRPr lang="en-US" dirty="0">
              <a:solidFill>
                <a:schemeClr val="accent4"/>
              </a:solidFill>
            </a:endParaRPr>
          </a:p>
        </p:txBody>
      </p:sp>
      <p:sp>
        <p:nvSpPr>
          <p:cNvPr id="131156" name="Line 84"/>
          <p:cNvSpPr>
            <a:spLocks noChangeShapeType="1"/>
          </p:cNvSpPr>
          <p:nvPr/>
        </p:nvSpPr>
        <p:spPr bwMode="auto">
          <a:xfrm>
            <a:off x="142844" y="6775489"/>
            <a:ext cx="8877300" cy="0"/>
          </a:xfrm>
          <a:prstGeom prst="line">
            <a:avLst/>
          </a:prstGeom>
          <a:noFill/>
          <a:ln w="28575" cap="sq">
            <a:solidFill>
              <a:schemeClr val="tx1"/>
            </a:solidFill>
            <a:round/>
            <a:headEnd/>
            <a:tailEnd/>
          </a:ln>
          <a:effectLst/>
        </p:spPr>
        <p:txBody>
          <a:bodyPr/>
          <a:lstStyle/>
          <a:p>
            <a:endParaRPr lang="en-US" dirty="0">
              <a:solidFill>
                <a:schemeClr val="accent4"/>
              </a:solidFill>
            </a:endParaRPr>
          </a:p>
        </p:txBody>
      </p:sp>
      <p:sp>
        <p:nvSpPr>
          <p:cNvPr id="131157" name="Line 85"/>
          <p:cNvSpPr>
            <a:spLocks noChangeShapeType="1"/>
          </p:cNvSpPr>
          <p:nvPr/>
        </p:nvSpPr>
        <p:spPr bwMode="auto">
          <a:xfrm>
            <a:off x="142844" y="1524039"/>
            <a:ext cx="0" cy="5251450"/>
          </a:xfrm>
          <a:prstGeom prst="line">
            <a:avLst/>
          </a:prstGeom>
          <a:noFill/>
          <a:ln w="28575" cap="sq">
            <a:solidFill>
              <a:schemeClr val="tx1"/>
            </a:solidFill>
            <a:round/>
            <a:headEnd/>
            <a:tailEnd/>
          </a:ln>
          <a:effectLst/>
        </p:spPr>
        <p:txBody>
          <a:bodyPr/>
          <a:lstStyle/>
          <a:p>
            <a:endParaRPr lang="en-US" dirty="0">
              <a:solidFill>
                <a:schemeClr val="accent4"/>
              </a:solidFill>
            </a:endParaRPr>
          </a:p>
        </p:txBody>
      </p:sp>
      <p:sp>
        <p:nvSpPr>
          <p:cNvPr id="131158" name="Line 86"/>
          <p:cNvSpPr>
            <a:spLocks noChangeShapeType="1"/>
          </p:cNvSpPr>
          <p:nvPr/>
        </p:nvSpPr>
        <p:spPr bwMode="auto">
          <a:xfrm>
            <a:off x="1719232" y="1524039"/>
            <a:ext cx="0" cy="5251450"/>
          </a:xfrm>
          <a:prstGeom prst="line">
            <a:avLst/>
          </a:prstGeom>
          <a:noFill/>
          <a:ln w="12700">
            <a:solidFill>
              <a:schemeClr val="tx1"/>
            </a:solidFill>
            <a:round/>
            <a:headEnd/>
            <a:tailEnd/>
          </a:ln>
          <a:effectLst/>
        </p:spPr>
        <p:txBody>
          <a:bodyPr/>
          <a:lstStyle/>
          <a:p>
            <a:endParaRPr lang="en-US" dirty="0">
              <a:solidFill>
                <a:schemeClr val="accent4"/>
              </a:solidFill>
            </a:endParaRPr>
          </a:p>
        </p:txBody>
      </p:sp>
      <p:sp>
        <p:nvSpPr>
          <p:cNvPr id="131159" name="Line 87"/>
          <p:cNvSpPr>
            <a:spLocks noChangeShapeType="1"/>
          </p:cNvSpPr>
          <p:nvPr/>
        </p:nvSpPr>
        <p:spPr bwMode="auto">
          <a:xfrm>
            <a:off x="2762219" y="1524039"/>
            <a:ext cx="0" cy="5251450"/>
          </a:xfrm>
          <a:prstGeom prst="line">
            <a:avLst/>
          </a:prstGeom>
          <a:noFill/>
          <a:ln w="12700">
            <a:solidFill>
              <a:schemeClr val="tx1"/>
            </a:solidFill>
            <a:round/>
            <a:headEnd/>
            <a:tailEnd/>
          </a:ln>
          <a:effectLst/>
        </p:spPr>
        <p:txBody>
          <a:bodyPr/>
          <a:lstStyle/>
          <a:p>
            <a:endParaRPr lang="en-US" dirty="0">
              <a:solidFill>
                <a:schemeClr val="accent4"/>
              </a:solidFill>
            </a:endParaRPr>
          </a:p>
        </p:txBody>
      </p:sp>
      <p:sp>
        <p:nvSpPr>
          <p:cNvPr id="131160" name="Line 88"/>
          <p:cNvSpPr>
            <a:spLocks noChangeShapeType="1"/>
          </p:cNvSpPr>
          <p:nvPr/>
        </p:nvSpPr>
        <p:spPr bwMode="auto">
          <a:xfrm>
            <a:off x="3805207" y="1524039"/>
            <a:ext cx="0" cy="5251450"/>
          </a:xfrm>
          <a:prstGeom prst="line">
            <a:avLst/>
          </a:prstGeom>
          <a:noFill/>
          <a:ln w="12700">
            <a:solidFill>
              <a:schemeClr val="tx1"/>
            </a:solidFill>
            <a:round/>
            <a:headEnd/>
            <a:tailEnd/>
          </a:ln>
          <a:effectLst/>
        </p:spPr>
        <p:txBody>
          <a:bodyPr/>
          <a:lstStyle/>
          <a:p>
            <a:endParaRPr lang="en-US" dirty="0">
              <a:solidFill>
                <a:schemeClr val="accent4"/>
              </a:solidFill>
            </a:endParaRPr>
          </a:p>
        </p:txBody>
      </p:sp>
      <p:sp>
        <p:nvSpPr>
          <p:cNvPr id="131161" name="Line 89"/>
          <p:cNvSpPr>
            <a:spLocks noChangeShapeType="1"/>
          </p:cNvSpPr>
          <p:nvPr/>
        </p:nvSpPr>
        <p:spPr bwMode="auto">
          <a:xfrm>
            <a:off x="4848194" y="1524039"/>
            <a:ext cx="0" cy="5251450"/>
          </a:xfrm>
          <a:prstGeom prst="line">
            <a:avLst/>
          </a:prstGeom>
          <a:noFill/>
          <a:ln w="12700">
            <a:solidFill>
              <a:schemeClr val="tx1"/>
            </a:solidFill>
            <a:round/>
            <a:headEnd/>
            <a:tailEnd/>
          </a:ln>
          <a:effectLst/>
        </p:spPr>
        <p:txBody>
          <a:bodyPr/>
          <a:lstStyle/>
          <a:p>
            <a:endParaRPr lang="en-US" dirty="0">
              <a:solidFill>
                <a:schemeClr val="accent4"/>
              </a:solidFill>
            </a:endParaRPr>
          </a:p>
        </p:txBody>
      </p:sp>
      <p:sp>
        <p:nvSpPr>
          <p:cNvPr id="131162" name="Line 90"/>
          <p:cNvSpPr>
            <a:spLocks noChangeShapeType="1"/>
          </p:cNvSpPr>
          <p:nvPr/>
        </p:nvSpPr>
        <p:spPr bwMode="auto">
          <a:xfrm>
            <a:off x="5891182" y="1524039"/>
            <a:ext cx="0" cy="5251450"/>
          </a:xfrm>
          <a:prstGeom prst="line">
            <a:avLst/>
          </a:prstGeom>
          <a:noFill/>
          <a:ln w="12700">
            <a:solidFill>
              <a:schemeClr val="tx1"/>
            </a:solidFill>
            <a:round/>
            <a:headEnd/>
            <a:tailEnd/>
          </a:ln>
          <a:effectLst/>
        </p:spPr>
        <p:txBody>
          <a:bodyPr/>
          <a:lstStyle/>
          <a:p>
            <a:endParaRPr lang="en-US" dirty="0">
              <a:solidFill>
                <a:schemeClr val="accent4"/>
              </a:solidFill>
            </a:endParaRPr>
          </a:p>
        </p:txBody>
      </p:sp>
      <p:sp>
        <p:nvSpPr>
          <p:cNvPr id="131163" name="Line 91"/>
          <p:cNvSpPr>
            <a:spLocks noChangeShapeType="1"/>
          </p:cNvSpPr>
          <p:nvPr/>
        </p:nvSpPr>
        <p:spPr bwMode="auto">
          <a:xfrm>
            <a:off x="6934169" y="1524039"/>
            <a:ext cx="0" cy="5251450"/>
          </a:xfrm>
          <a:prstGeom prst="line">
            <a:avLst/>
          </a:prstGeom>
          <a:noFill/>
          <a:ln w="12700">
            <a:solidFill>
              <a:schemeClr val="tx1"/>
            </a:solidFill>
            <a:round/>
            <a:headEnd/>
            <a:tailEnd/>
          </a:ln>
          <a:effectLst/>
        </p:spPr>
        <p:txBody>
          <a:bodyPr/>
          <a:lstStyle/>
          <a:p>
            <a:endParaRPr lang="en-US" dirty="0">
              <a:solidFill>
                <a:schemeClr val="accent4"/>
              </a:solidFill>
            </a:endParaRPr>
          </a:p>
        </p:txBody>
      </p:sp>
      <p:sp>
        <p:nvSpPr>
          <p:cNvPr id="131164" name="Line 92"/>
          <p:cNvSpPr>
            <a:spLocks noChangeShapeType="1"/>
          </p:cNvSpPr>
          <p:nvPr/>
        </p:nvSpPr>
        <p:spPr bwMode="auto">
          <a:xfrm>
            <a:off x="7977157" y="1524039"/>
            <a:ext cx="0" cy="5251450"/>
          </a:xfrm>
          <a:prstGeom prst="line">
            <a:avLst/>
          </a:prstGeom>
          <a:noFill/>
          <a:ln w="12700">
            <a:solidFill>
              <a:schemeClr val="tx1"/>
            </a:solidFill>
            <a:round/>
            <a:headEnd/>
            <a:tailEnd/>
          </a:ln>
          <a:effectLst/>
        </p:spPr>
        <p:txBody>
          <a:bodyPr/>
          <a:lstStyle/>
          <a:p>
            <a:endParaRPr lang="en-US" dirty="0">
              <a:solidFill>
                <a:schemeClr val="accent4"/>
              </a:solidFill>
            </a:endParaRPr>
          </a:p>
        </p:txBody>
      </p:sp>
      <p:sp>
        <p:nvSpPr>
          <p:cNvPr id="131165" name="Line 93"/>
          <p:cNvSpPr>
            <a:spLocks noChangeShapeType="1"/>
          </p:cNvSpPr>
          <p:nvPr/>
        </p:nvSpPr>
        <p:spPr bwMode="auto">
          <a:xfrm>
            <a:off x="9020144" y="1524039"/>
            <a:ext cx="0" cy="5251450"/>
          </a:xfrm>
          <a:prstGeom prst="line">
            <a:avLst/>
          </a:prstGeom>
          <a:noFill/>
          <a:ln w="28575" cap="sq">
            <a:solidFill>
              <a:schemeClr val="tx1"/>
            </a:solidFill>
            <a:round/>
            <a:headEnd/>
            <a:tailEnd/>
          </a:ln>
          <a:effectLst/>
        </p:spPr>
        <p:txBody>
          <a:bodyPr/>
          <a:lstStyle/>
          <a:p>
            <a:endParaRPr lang="en-US" dirty="0">
              <a:solidFill>
                <a:schemeClr val="accent4"/>
              </a:solidFill>
            </a:endParaRPr>
          </a:p>
        </p:txBody>
      </p:sp>
      <p:sp>
        <p:nvSpPr>
          <p:cNvPr id="131166" name="Rectangle 94"/>
          <p:cNvSpPr>
            <a:spLocks noChangeArrowheads="1"/>
          </p:cNvSpPr>
          <p:nvPr/>
        </p:nvSpPr>
        <p:spPr bwMode="auto">
          <a:xfrm rot="19800000">
            <a:off x="1708442" y="917326"/>
            <a:ext cx="1353640" cy="338554"/>
          </a:xfrm>
          <a:prstGeom prst="rect">
            <a:avLst/>
          </a:prstGeom>
          <a:noFill/>
          <a:ln w="9525">
            <a:noFill/>
            <a:miter lim="800000"/>
            <a:headEnd/>
            <a:tailEnd/>
          </a:ln>
          <a:effectLst/>
        </p:spPr>
        <p:txBody>
          <a:bodyPr wrap="none">
            <a:spAutoFit/>
          </a:bodyPr>
          <a:lstStyle/>
          <a:p>
            <a:pPr eaLnBrk="1" hangingPunct="1"/>
            <a:r>
              <a:rPr lang="en-US" sz="1600" dirty="0">
                <a:solidFill>
                  <a:schemeClr val="accent4"/>
                </a:solidFill>
                <a:effectLst>
                  <a:outerShdw blurRad="38100" dist="38100" dir="2700000" algn="tl">
                    <a:srgbClr val="3B3B3B"/>
                  </a:outerShdw>
                </a:effectLst>
                <a:latin typeface="Franklin Gothic Medium" pitchFamily="34" charset="0"/>
              </a:rPr>
              <a:t>Classification</a:t>
            </a:r>
            <a:endParaRPr lang="en-US" dirty="0">
              <a:solidFill>
                <a:schemeClr val="accent4"/>
              </a:solidFill>
              <a:effectLst>
                <a:outerShdw blurRad="38100" dist="38100" dir="2700000" algn="tl">
                  <a:srgbClr val="3B3B3B"/>
                </a:outerShdw>
              </a:effectLst>
              <a:latin typeface="Franklin Gothic Medium" pitchFamily="34" charset="0"/>
            </a:endParaRPr>
          </a:p>
        </p:txBody>
      </p:sp>
      <p:sp>
        <p:nvSpPr>
          <p:cNvPr id="131167" name="Rectangle 95"/>
          <p:cNvSpPr>
            <a:spLocks noChangeArrowheads="1"/>
          </p:cNvSpPr>
          <p:nvPr/>
        </p:nvSpPr>
        <p:spPr bwMode="auto">
          <a:xfrm rot="19800000">
            <a:off x="3929052" y="975135"/>
            <a:ext cx="1127232" cy="313932"/>
          </a:xfrm>
          <a:prstGeom prst="rect">
            <a:avLst/>
          </a:prstGeom>
          <a:noFill/>
          <a:ln w="9525">
            <a:noFill/>
            <a:miter lim="800000"/>
            <a:headEnd/>
            <a:tailEnd/>
          </a:ln>
          <a:effectLst/>
        </p:spPr>
        <p:txBody>
          <a:bodyPr wrap="none">
            <a:spAutoFit/>
          </a:bodyPr>
          <a:lstStyle/>
          <a:p>
            <a:pPr eaLnBrk="1" hangingPunct="1">
              <a:lnSpc>
                <a:spcPct val="90000"/>
              </a:lnSpc>
              <a:spcBef>
                <a:spcPct val="30000"/>
              </a:spcBef>
              <a:buClr>
                <a:schemeClr val="tx2"/>
              </a:buClr>
              <a:buSzPct val="55000"/>
              <a:buFont typeface="Wingdings" pitchFamily="2" charset="2"/>
              <a:buNone/>
            </a:pPr>
            <a:r>
              <a:rPr lang="en-US" sz="1600" dirty="0">
                <a:solidFill>
                  <a:schemeClr val="accent4"/>
                </a:solidFill>
                <a:effectLst>
                  <a:outerShdw blurRad="38100" dist="38100" dir="2700000" algn="tl">
                    <a:srgbClr val="3B3B3B"/>
                  </a:outerShdw>
                </a:effectLst>
                <a:latin typeface="Franklin Gothic Medium" pitchFamily="34" charset="0"/>
              </a:rPr>
              <a:t>Estimation</a:t>
            </a:r>
            <a:endParaRPr lang="en-US" sz="2000" dirty="0">
              <a:solidFill>
                <a:schemeClr val="accent4"/>
              </a:solidFill>
              <a:effectLst>
                <a:outerShdw blurRad="38100" dist="38100" dir="2700000" algn="tl">
                  <a:srgbClr val="3B3B3B"/>
                </a:outerShdw>
              </a:effectLst>
              <a:latin typeface="Franklin Gothic Medium" pitchFamily="34" charset="0"/>
            </a:endParaRPr>
          </a:p>
        </p:txBody>
      </p:sp>
      <p:sp>
        <p:nvSpPr>
          <p:cNvPr id="131168" name="Rectangle 96"/>
          <p:cNvSpPr>
            <a:spLocks noChangeArrowheads="1"/>
          </p:cNvSpPr>
          <p:nvPr/>
        </p:nvSpPr>
        <p:spPr bwMode="auto">
          <a:xfrm rot="19800000">
            <a:off x="2869558" y="907802"/>
            <a:ext cx="1422184" cy="338554"/>
          </a:xfrm>
          <a:prstGeom prst="rect">
            <a:avLst/>
          </a:prstGeom>
          <a:noFill/>
          <a:ln w="9525">
            <a:noFill/>
            <a:miter lim="800000"/>
            <a:headEnd/>
            <a:tailEnd/>
          </a:ln>
          <a:effectLst/>
        </p:spPr>
        <p:txBody>
          <a:bodyPr wrap="none">
            <a:spAutoFit/>
          </a:bodyPr>
          <a:lstStyle/>
          <a:p>
            <a:pPr eaLnBrk="1" hangingPunct="1"/>
            <a:r>
              <a:rPr lang="en-US" sz="1600" dirty="0">
                <a:solidFill>
                  <a:schemeClr val="accent4"/>
                </a:solidFill>
                <a:effectLst>
                  <a:outerShdw blurRad="38100" dist="38100" dir="2700000" algn="tl">
                    <a:srgbClr val="3B3B3B"/>
                  </a:outerShdw>
                </a:effectLst>
                <a:latin typeface="Franklin Gothic Medium" pitchFamily="34" charset="0"/>
              </a:rPr>
              <a:t>Segmentation</a:t>
            </a:r>
            <a:endParaRPr lang="en-US" dirty="0">
              <a:solidFill>
                <a:schemeClr val="accent4"/>
              </a:solidFill>
              <a:effectLst>
                <a:outerShdw blurRad="38100" dist="38100" dir="2700000" algn="tl">
                  <a:srgbClr val="3B3B3B"/>
                </a:outerShdw>
              </a:effectLst>
              <a:latin typeface="Franklin Gothic Medium" pitchFamily="34" charset="0"/>
            </a:endParaRPr>
          </a:p>
        </p:txBody>
      </p:sp>
      <p:sp>
        <p:nvSpPr>
          <p:cNvPr id="131169" name="Rectangle 97"/>
          <p:cNvSpPr>
            <a:spLocks noChangeArrowheads="1"/>
          </p:cNvSpPr>
          <p:nvPr/>
        </p:nvSpPr>
        <p:spPr bwMode="auto">
          <a:xfrm rot="19800000">
            <a:off x="4912977" y="941544"/>
            <a:ext cx="1194558" cy="313932"/>
          </a:xfrm>
          <a:prstGeom prst="rect">
            <a:avLst/>
          </a:prstGeom>
          <a:noFill/>
          <a:ln w="9525">
            <a:noFill/>
            <a:miter lim="800000"/>
            <a:headEnd/>
            <a:tailEnd/>
          </a:ln>
          <a:effectLst/>
        </p:spPr>
        <p:txBody>
          <a:bodyPr wrap="none">
            <a:spAutoFit/>
          </a:bodyPr>
          <a:lstStyle/>
          <a:p>
            <a:pPr eaLnBrk="1" hangingPunct="1">
              <a:lnSpc>
                <a:spcPct val="90000"/>
              </a:lnSpc>
              <a:spcBef>
                <a:spcPct val="30000"/>
              </a:spcBef>
              <a:buClr>
                <a:schemeClr val="tx2"/>
              </a:buClr>
              <a:buSzPct val="55000"/>
              <a:buFont typeface="Wingdings" pitchFamily="2" charset="2"/>
              <a:buNone/>
            </a:pPr>
            <a:r>
              <a:rPr lang="en-US" sz="1600" dirty="0">
                <a:solidFill>
                  <a:schemeClr val="accent4"/>
                </a:solidFill>
                <a:effectLst>
                  <a:outerShdw blurRad="38100" dist="38100" dir="2700000" algn="tl">
                    <a:srgbClr val="3B3B3B"/>
                  </a:outerShdw>
                </a:effectLst>
                <a:latin typeface="Franklin Gothic Medium" pitchFamily="34" charset="0"/>
              </a:rPr>
              <a:t>Association</a:t>
            </a:r>
            <a:endParaRPr lang="en-US" dirty="0">
              <a:solidFill>
                <a:schemeClr val="accent4"/>
              </a:solidFill>
              <a:effectLst>
                <a:outerShdw blurRad="38100" dist="38100" dir="2700000" algn="tl">
                  <a:srgbClr val="3B3B3B"/>
                </a:outerShdw>
              </a:effectLst>
              <a:latin typeface="Franklin Gothic Medium" pitchFamily="34" charset="0"/>
            </a:endParaRPr>
          </a:p>
        </p:txBody>
      </p:sp>
      <p:sp>
        <p:nvSpPr>
          <p:cNvPr id="131170" name="Rectangle 98"/>
          <p:cNvSpPr>
            <a:spLocks noChangeArrowheads="1"/>
          </p:cNvSpPr>
          <p:nvPr/>
        </p:nvSpPr>
        <p:spPr bwMode="auto">
          <a:xfrm rot="19800000">
            <a:off x="5992101" y="922494"/>
            <a:ext cx="1200072" cy="313932"/>
          </a:xfrm>
          <a:prstGeom prst="rect">
            <a:avLst/>
          </a:prstGeom>
          <a:noFill/>
          <a:ln w="9525">
            <a:noFill/>
            <a:miter lim="800000"/>
            <a:headEnd/>
            <a:tailEnd/>
          </a:ln>
          <a:effectLst/>
        </p:spPr>
        <p:txBody>
          <a:bodyPr wrap="none">
            <a:spAutoFit/>
          </a:bodyPr>
          <a:lstStyle/>
          <a:p>
            <a:pPr eaLnBrk="1" hangingPunct="1">
              <a:lnSpc>
                <a:spcPct val="90000"/>
              </a:lnSpc>
              <a:spcBef>
                <a:spcPct val="30000"/>
              </a:spcBef>
              <a:buClr>
                <a:schemeClr val="tx2"/>
              </a:buClr>
              <a:buSzPct val="55000"/>
              <a:buFont typeface="Wingdings" pitchFamily="2" charset="2"/>
              <a:buNone/>
            </a:pPr>
            <a:r>
              <a:rPr lang="en-US" sz="1600" dirty="0">
                <a:solidFill>
                  <a:schemeClr val="accent4"/>
                </a:solidFill>
                <a:effectLst>
                  <a:outerShdw blurRad="38100" dist="38100" dir="2700000" algn="tl">
                    <a:srgbClr val="3B3B3B"/>
                  </a:outerShdw>
                </a:effectLst>
                <a:latin typeface="Franklin Gothic Medium" pitchFamily="34" charset="0"/>
              </a:rPr>
              <a:t>Forecasting</a:t>
            </a:r>
            <a:endParaRPr lang="en-US" dirty="0">
              <a:solidFill>
                <a:schemeClr val="accent4"/>
              </a:solidFill>
              <a:effectLst>
                <a:outerShdw blurRad="38100" dist="38100" dir="2700000" algn="tl">
                  <a:srgbClr val="3B3B3B"/>
                </a:outerShdw>
              </a:effectLst>
              <a:latin typeface="Franklin Gothic Medium" pitchFamily="34" charset="0"/>
            </a:endParaRPr>
          </a:p>
        </p:txBody>
      </p:sp>
      <p:sp>
        <p:nvSpPr>
          <p:cNvPr id="131171" name="Rectangle 99"/>
          <p:cNvSpPr>
            <a:spLocks noChangeArrowheads="1"/>
          </p:cNvSpPr>
          <p:nvPr/>
        </p:nvSpPr>
        <p:spPr bwMode="auto">
          <a:xfrm rot="19800000">
            <a:off x="6873374" y="952657"/>
            <a:ext cx="1307602" cy="313932"/>
          </a:xfrm>
          <a:prstGeom prst="rect">
            <a:avLst/>
          </a:prstGeom>
          <a:noFill/>
          <a:ln w="9525">
            <a:noFill/>
            <a:miter lim="800000"/>
            <a:headEnd/>
            <a:tailEnd/>
          </a:ln>
          <a:effectLst/>
        </p:spPr>
        <p:txBody>
          <a:bodyPr wrap="none">
            <a:spAutoFit/>
          </a:bodyPr>
          <a:lstStyle/>
          <a:p>
            <a:pPr eaLnBrk="1" hangingPunct="1">
              <a:lnSpc>
                <a:spcPct val="90000"/>
              </a:lnSpc>
              <a:spcBef>
                <a:spcPct val="30000"/>
              </a:spcBef>
              <a:buClr>
                <a:schemeClr val="tx2"/>
              </a:buClr>
              <a:buSzPct val="55000"/>
              <a:buFont typeface="Wingdings" pitchFamily="2" charset="2"/>
              <a:buNone/>
            </a:pPr>
            <a:r>
              <a:rPr lang="en-US" sz="1600" dirty="0">
                <a:solidFill>
                  <a:schemeClr val="accent4"/>
                </a:solidFill>
                <a:effectLst>
                  <a:outerShdw blurRad="38100" dist="38100" dir="2700000" algn="tl">
                    <a:srgbClr val="3B3B3B"/>
                  </a:outerShdw>
                </a:effectLst>
                <a:latin typeface="Franklin Gothic Medium" pitchFamily="34" charset="0"/>
              </a:rPr>
              <a:t>Text Analysis</a:t>
            </a:r>
          </a:p>
        </p:txBody>
      </p:sp>
      <p:sp>
        <p:nvSpPr>
          <p:cNvPr id="131172" name="Rectangle 100"/>
          <p:cNvSpPr>
            <a:spLocks noChangeArrowheads="1"/>
          </p:cNvSpPr>
          <p:nvPr/>
        </p:nvSpPr>
        <p:spPr bwMode="auto">
          <a:xfrm rot="19800000">
            <a:off x="7762919" y="674648"/>
            <a:ext cx="1555750" cy="606425"/>
          </a:xfrm>
          <a:prstGeom prst="rect">
            <a:avLst/>
          </a:prstGeom>
          <a:noFill/>
          <a:ln w="9525">
            <a:noFill/>
            <a:miter lim="800000"/>
            <a:headEnd/>
            <a:tailEnd/>
          </a:ln>
          <a:effectLst/>
        </p:spPr>
        <p:txBody>
          <a:bodyPr wrap="none">
            <a:spAutoFit/>
          </a:bodyPr>
          <a:lstStyle/>
          <a:p>
            <a:pPr eaLnBrk="1" hangingPunct="1">
              <a:lnSpc>
                <a:spcPct val="90000"/>
              </a:lnSpc>
              <a:spcBef>
                <a:spcPct val="30000"/>
              </a:spcBef>
              <a:buClr>
                <a:schemeClr val="tx2"/>
              </a:buClr>
              <a:buSzPct val="55000"/>
              <a:buFont typeface="Wingdings" pitchFamily="2" charset="2"/>
              <a:buNone/>
            </a:pPr>
            <a:r>
              <a:rPr lang="en-US" sz="1600" dirty="0">
                <a:solidFill>
                  <a:schemeClr val="accent4"/>
                </a:solidFill>
                <a:effectLst>
                  <a:outerShdw blurRad="38100" dist="38100" dir="2700000" algn="tl">
                    <a:srgbClr val="3B3B3B"/>
                  </a:outerShdw>
                </a:effectLst>
                <a:latin typeface="Franklin Gothic Medium" pitchFamily="34" charset="0"/>
              </a:rPr>
              <a:t>Advanced Data </a:t>
            </a:r>
          </a:p>
          <a:p>
            <a:pPr eaLnBrk="1" hangingPunct="1">
              <a:lnSpc>
                <a:spcPct val="90000"/>
              </a:lnSpc>
              <a:spcBef>
                <a:spcPct val="30000"/>
              </a:spcBef>
              <a:buClr>
                <a:schemeClr val="tx2"/>
              </a:buClr>
              <a:buSzPct val="55000"/>
              <a:buFont typeface="Wingdings" pitchFamily="2" charset="2"/>
              <a:buNone/>
            </a:pPr>
            <a:r>
              <a:rPr lang="en-US" sz="1600" dirty="0">
                <a:solidFill>
                  <a:schemeClr val="accent4"/>
                </a:solidFill>
                <a:effectLst>
                  <a:outerShdw blurRad="38100" dist="38100" dir="2700000" algn="tl">
                    <a:srgbClr val="3B3B3B"/>
                  </a:outerShdw>
                </a:effectLst>
                <a:latin typeface="Franklin Gothic Medium" pitchFamily="34" charset="0"/>
              </a:rPr>
              <a:t>Exploration</a:t>
            </a:r>
          </a:p>
        </p:txBody>
      </p:sp>
      <p:pic>
        <p:nvPicPr>
          <p:cNvPr id="131173" name="Picture 101" descr="green checkmark2"/>
          <p:cNvPicPr>
            <a:picLocks noChangeAspect="1" noChangeArrowheads="1"/>
          </p:cNvPicPr>
          <p:nvPr/>
        </p:nvPicPr>
        <p:blipFill>
          <a:blip r:embed="rId3" cstate="screen"/>
          <a:srcRect/>
          <a:stretch>
            <a:fillRect/>
          </a:stretch>
        </p:blipFill>
        <p:spPr bwMode="auto">
          <a:xfrm>
            <a:off x="7191344" y="8521739"/>
            <a:ext cx="561975" cy="550863"/>
          </a:xfrm>
          <a:prstGeom prst="rect">
            <a:avLst/>
          </a:prstGeom>
          <a:noFill/>
        </p:spPr>
      </p:pic>
      <p:grpSp>
        <p:nvGrpSpPr>
          <p:cNvPr id="2" name="Group 102"/>
          <p:cNvGrpSpPr>
            <a:grpSpLocks/>
          </p:cNvGrpSpPr>
          <p:nvPr/>
        </p:nvGrpSpPr>
        <p:grpSpPr bwMode="auto">
          <a:xfrm>
            <a:off x="1943069" y="2706727"/>
            <a:ext cx="561975" cy="2865437"/>
            <a:chOff x="1224" y="1757"/>
            <a:chExt cx="354" cy="1805"/>
          </a:xfrm>
        </p:grpSpPr>
        <p:pic>
          <p:nvPicPr>
            <p:cNvPr id="131175" name="Picture 103" descr="green checkmark2"/>
            <p:cNvPicPr>
              <a:picLocks noChangeAspect="1" noChangeArrowheads="1"/>
            </p:cNvPicPr>
            <p:nvPr/>
          </p:nvPicPr>
          <p:blipFill>
            <a:blip r:embed="rId3" cstate="screen"/>
            <a:srcRect/>
            <a:stretch>
              <a:fillRect/>
            </a:stretch>
          </p:blipFill>
          <p:spPr bwMode="auto">
            <a:xfrm>
              <a:off x="1224" y="1757"/>
              <a:ext cx="354" cy="347"/>
            </a:xfrm>
            <a:prstGeom prst="rect">
              <a:avLst/>
            </a:prstGeom>
            <a:noFill/>
          </p:spPr>
        </p:pic>
        <p:pic>
          <p:nvPicPr>
            <p:cNvPr id="131176" name="Picture 104" descr="green checkmark2"/>
            <p:cNvPicPr>
              <a:picLocks noChangeAspect="1" noChangeArrowheads="1"/>
            </p:cNvPicPr>
            <p:nvPr/>
          </p:nvPicPr>
          <p:blipFill>
            <a:blip r:embed="rId3" cstate="screen"/>
            <a:srcRect/>
            <a:stretch>
              <a:fillRect/>
            </a:stretch>
          </p:blipFill>
          <p:spPr bwMode="auto">
            <a:xfrm>
              <a:off x="1224" y="2489"/>
              <a:ext cx="354" cy="347"/>
            </a:xfrm>
            <a:prstGeom prst="rect">
              <a:avLst/>
            </a:prstGeom>
            <a:noFill/>
          </p:spPr>
        </p:pic>
        <p:pic>
          <p:nvPicPr>
            <p:cNvPr id="131177" name="Picture 105" descr="green checkmark2"/>
            <p:cNvPicPr>
              <a:picLocks noChangeAspect="1" noChangeArrowheads="1"/>
            </p:cNvPicPr>
            <p:nvPr/>
          </p:nvPicPr>
          <p:blipFill>
            <a:blip r:embed="rId3" cstate="screen"/>
            <a:srcRect/>
            <a:stretch>
              <a:fillRect/>
            </a:stretch>
          </p:blipFill>
          <p:spPr bwMode="auto">
            <a:xfrm>
              <a:off x="1224" y="2879"/>
              <a:ext cx="354" cy="347"/>
            </a:xfrm>
            <a:prstGeom prst="rect">
              <a:avLst/>
            </a:prstGeom>
            <a:noFill/>
          </p:spPr>
        </p:pic>
        <p:pic>
          <p:nvPicPr>
            <p:cNvPr id="131178" name="Picture 106" descr="green checkmark2"/>
            <p:cNvPicPr>
              <a:picLocks noChangeAspect="1" noChangeArrowheads="1"/>
            </p:cNvPicPr>
            <p:nvPr/>
          </p:nvPicPr>
          <p:blipFill>
            <a:blip r:embed="rId3" cstate="screen"/>
            <a:srcRect/>
            <a:stretch>
              <a:fillRect/>
            </a:stretch>
          </p:blipFill>
          <p:spPr bwMode="auto">
            <a:xfrm>
              <a:off x="1224" y="3215"/>
              <a:ext cx="354" cy="347"/>
            </a:xfrm>
            <a:prstGeom prst="rect">
              <a:avLst/>
            </a:prstGeom>
            <a:noFill/>
          </p:spPr>
        </p:pic>
      </p:grpSp>
      <p:grpSp>
        <p:nvGrpSpPr>
          <p:cNvPr id="3" name="Group 107"/>
          <p:cNvGrpSpPr>
            <a:grpSpLocks/>
          </p:cNvGrpSpPr>
          <p:nvPr/>
        </p:nvGrpSpPr>
        <p:grpSpPr bwMode="auto">
          <a:xfrm>
            <a:off x="3000344" y="2116177"/>
            <a:ext cx="561975" cy="4065587"/>
            <a:chOff x="1890" y="1385"/>
            <a:chExt cx="354" cy="2561"/>
          </a:xfrm>
        </p:grpSpPr>
        <p:pic>
          <p:nvPicPr>
            <p:cNvPr id="131180" name="Picture 108" descr="green checkmark2"/>
            <p:cNvPicPr>
              <a:picLocks noChangeAspect="1" noChangeArrowheads="1"/>
            </p:cNvPicPr>
            <p:nvPr/>
          </p:nvPicPr>
          <p:blipFill>
            <a:blip r:embed="rId3" cstate="screen"/>
            <a:srcRect/>
            <a:stretch>
              <a:fillRect/>
            </a:stretch>
          </p:blipFill>
          <p:spPr bwMode="auto">
            <a:xfrm>
              <a:off x="1890" y="3599"/>
              <a:ext cx="354" cy="347"/>
            </a:xfrm>
            <a:prstGeom prst="rect">
              <a:avLst/>
            </a:prstGeom>
            <a:noFill/>
          </p:spPr>
        </p:pic>
        <p:pic>
          <p:nvPicPr>
            <p:cNvPr id="131181" name="Picture 109" descr="green checkmark2"/>
            <p:cNvPicPr>
              <a:picLocks noChangeAspect="1" noChangeArrowheads="1"/>
            </p:cNvPicPr>
            <p:nvPr/>
          </p:nvPicPr>
          <p:blipFill>
            <a:blip r:embed="rId3" cstate="screen"/>
            <a:srcRect/>
            <a:stretch>
              <a:fillRect/>
            </a:stretch>
          </p:blipFill>
          <p:spPr bwMode="auto">
            <a:xfrm>
              <a:off x="1890" y="1385"/>
              <a:ext cx="354" cy="347"/>
            </a:xfrm>
            <a:prstGeom prst="rect">
              <a:avLst/>
            </a:prstGeom>
            <a:noFill/>
          </p:spPr>
        </p:pic>
      </p:grpSp>
      <p:grpSp>
        <p:nvGrpSpPr>
          <p:cNvPr id="4" name="Group 110"/>
          <p:cNvGrpSpPr>
            <a:grpSpLocks/>
          </p:cNvGrpSpPr>
          <p:nvPr/>
        </p:nvGrpSpPr>
        <p:grpSpPr bwMode="auto">
          <a:xfrm>
            <a:off x="8153369" y="1535152"/>
            <a:ext cx="561975" cy="5213350"/>
            <a:chOff x="5136" y="1019"/>
            <a:chExt cx="354" cy="3284"/>
          </a:xfrm>
        </p:grpSpPr>
        <p:pic>
          <p:nvPicPr>
            <p:cNvPr id="131183" name="Picture 111" descr="green checkmark2"/>
            <p:cNvPicPr>
              <a:picLocks noChangeAspect="1" noChangeArrowheads="1"/>
            </p:cNvPicPr>
            <p:nvPr/>
          </p:nvPicPr>
          <p:blipFill>
            <a:blip r:embed="rId3" cstate="screen"/>
            <a:srcRect/>
            <a:stretch>
              <a:fillRect/>
            </a:stretch>
          </p:blipFill>
          <p:spPr bwMode="auto">
            <a:xfrm>
              <a:off x="5136" y="1757"/>
              <a:ext cx="354" cy="347"/>
            </a:xfrm>
            <a:prstGeom prst="rect">
              <a:avLst/>
            </a:prstGeom>
            <a:noFill/>
          </p:spPr>
        </p:pic>
        <p:pic>
          <p:nvPicPr>
            <p:cNvPr id="131184" name="Picture 112" descr="green checkmark2"/>
            <p:cNvPicPr>
              <a:picLocks noChangeAspect="1" noChangeArrowheads="1"/>
            </p:cNvPicPr>
            <p:nvPr/>
          </p:nvPicPr>
          <p:blipFill>
            <a:blip r:embed="rId3" cstate="screen"/>
            <a:srcRect/>
            <a:stretch>
              <a:fillRect/>
            </a:stretch>
          </p:blipFill>
          <p:spPr bwMode="auto">
            <a:xfrm>
              <a:off x="5136" y="1385"/>
              <a:ext cx="354" cy="347"/>
            </a:xfrm>
            <a:prstGeom prst="rect">
              <a:avLst/>
            </a:prstGeom>
            <a:noFill/>
          </p:spPr>
        </p:pic>
        <p:pic>
          <p:nvPicPr>
            <p:cNvPr id="131185" name="Picture 113" descr="green checkmark2"/>
            <p:cNvPicPr>
              <a:picLocks noChangeAspect="1" noChangeArrowheads="1"/>
            </p:cNvPicPr>
            <p:nvPr/>
          </p:nvPicPr>
          <p:blipFill>
            <a:blip r:embed="rId3" cstate="screen"/>
            <a:srcRect/>
            <a:stretch>
              <a:fillRect/>
            </a:stretch>
          </p:blipFill>
          <p:spPr bwMode="auto">
            <a:xfrm>
              <a:off x="5136" y="1019"/>
              <a:ext cx="354" cy="347"/>
            </a:xfrm>
            <a:prstGeom prst="rect">
              <a:avLst/>
            </a:prstGeom>
            <a:noFill/>
          </p:spPr>
        </p:pic>
        <p:pic>
          <p:nvPicPr>
            <p:cNvPr id="131186" name="Picture 114" descr="green checkmark2"/>
            <p:cNvPicPr>
              <a:picLocks noChangeAspect="1" noChangeArrowheads="1"/>
            </p:cNvPicPr>
            <p:nvPr/>
          </p:nvPicPr>
          <p:blipFill>
            <a:blip r:embed="rId3" cstate="screen"/>
            <a:srcRect/>
            <a:stretch>
              <a:fillRect/>
            </a:stretch>
          </p:blipFill>
          <p:spPr bwMode="auto">
            <a:xfrm>
              <a:off x="5136" y="2849"/>
              <a:ext cx="354" cy="347"/>
            </a:xfrm>
            <a:prstGeom prst="rect">
              <a:avLst/>
            </a:prstGeom>
            <a:noFill/>
          </p:spPr>
        </p:pic>
        <p:pic>
          <p:nvPicPr>
            <p:cNvPr id="131187" name="Picture 115" descr="green checkmark2"/>
            <p:cNvPicPr>
              <a:picLocks noChangeAspect="1" noChangeArrowheads="1"/>
            </p:cNvPicPr>
            <p:nvPr/>
          </p:nvPicPr>
          <p:blipFill>
            <a:blip r:embed="rId3" cstate="screen"/>
            <a:srcRect/>
            <a:stretch>
              <a:fillRect/>
            </a:stretch>
          </p:blipFill>
          <p:spPr bwMode="auto">
            <a:xfrm>
              <a:off x="5136" y="3581"/>
              <a:ext cx="354" cy="347"/>
            </a:xfrm>
            <a:prstGeom prst="rect">
              <a:avLst/>
            </a:prstGeom>
            <a:noFill/>
          </p:spPr>
        </p:pic>
        <p:pic>
          <p:nvPicPr>
            <p:cNvPr id="131188" name="Picture 116" descr="green checkmark2"/>
            <p:cNvPicPr>
              <a:picLocks noChangeAspect="1" noChangeArrowheads="1"/>
            </p:cNvPicPr>
            <p:nvPr/>
          </p:nvPicPr>
          <p:blipFill>
            <a:blip r:embed="rId3" cstate="screen"/>
            <a:srcRect/>
            <a:stretch>
              <a:fillRect/>
            </a:stretch>
          </p:blipFill>
          <p:spPr bwMode="auto">
            <a:xfrm>
              <a:off x="5136" y="3956"/>
              <a:ext cx="354" cy="347"/>
            </a:xfrm>
            <a:prstGeom prst="rect">
              <a:avLst/>
            </a:prstGeom>
            <a:noFill/>
          </p:spPr>
        </p:pic>
      </p:grpSp>
      <p:pic>
        <p:nvPicPr>
          <p:cNvPr id="131189" name="Picture 117" descr="green checkmark2"/>
          <p:cNvPicPr>
            <a:picLocks noChangeAspect="1" noChangeArrowheads="1"/>
          </p:cNvPicPr>
          <p:nvPr/>
        </p:nvPicPr>
        <p:blipFill>
          <a:blip r:embed="rId3" cstate="screen"/>
          <a:srcRect/>
          <a:stretch>
            <a:fillRect/>
          </a:stretch>
        </p:blipFill>
        <p:spPr bwMode="auto">
          <a:xfrm>
            <a:off x="6124544" y="6197639"/>
            <a:ext cx="561975" cy="550863"/>
          </a:xfrm>
          <a:prstGeom prst="rect">
            <a:avLst/>
          </a:prstGeom>
          <a:noFill/>
        </p:spPr>
      </p:pic>
      <p:grpSp>
        <p:nvGrpSpPr>
          <p:cNvPr id="5" name="Group 118"/>
          <p:cNvGrpSpPr>
            <a:grpSpLocks/>
          </p:cNvGrpSpPr>
          <p:nvPr/>
        </p:nvGrpSpPr>
        <p:grpSpPr bwMode="auto">
          <a:xfrm>
            <a:off x="4067144" y="2706727"/>
            <a:ext cx="561975" cy="2874962"/>
            <a:chOff x="2562" y="1757"/>
            <a:chExt cx="354" cy="1811"/>
          </a:xfrm>
        </p:grpSpPr>
        <p:pic>
          <p:nvPicPr>
            <p:cNvPr id="131191" name="Picture 119" descr="green checkmark2"/>
            <p:cNvPicPr>
              <a:picLocks noChangeAspect="1" noChangeArrowheads="1"/>
            </p:cNvPicPr>
            <p:nvPr/>
          </p:nvPicPr>
          <p:blipFill>
            <a:blip r:embed="rId3" cstate="screen"/>
            <a:srcRect/>
            <a:stretch>
              <a:fillRect/>
            </a:stretch>
          </p:blipFill>
          <p:spPr bwMode="auto">
            <a:xfrm>
              <a:off x="2562" y="1757"/>
              <a:ext cx="354" cy="347"/>
            </a:xfrm>
            <a:prstGeom prst="rect">
              <a:avLst/>
            </a:prstGeom>
            <a:noFill/>
          </p:spPr>
        </p:pic>
        <p:pic>
          <p:nvPicPr>
            <p:cNvPr id="131192" name="Picture 120" descr="green checkmark2"/>
            <p:cNvPicPr>
              <a:picLocks noChangeAspect="1" noChangeArrowheads="1"/>
            </p:cNvPicPr>
            <p:nvPr/>
          </p:nvPicPr>
          <p:blipFill>
            <a:blip r:embed="rId3" cstate="screen"/>
            <a:srcRect/>
            <a:stretch>
              <a:fillRect/>
            </a:stretch>
          </p:blipFill>
          <p:spPr bwMode="auto">
            <a:xfrm>
              <a:off x="2562" y="2117"/>
              <a:ext cx="354" cy="347"/>
            </a:xfrm>
            <a:prstGeom prst="rect">
              <a:avLst/>
            </a:prstGeom>
            <a:noFill/>
          </p:spPr>
        </p:pic>
        <p:pic>
          <p:nvPicPr>
            <p:cNvPr id="131193" name="Picture 121" descr="green checkmark2"/>
            <p:cNvPicPr>
              <a:picLocks noChangeAspect="1" noChangeArrowheads="1"/>
            </p:cNvPicPr>
            <p:nvPr/>
          </p:nvPicPr>
          <p:blipFill>
            <a:blip r:embed="rId3" cstate="screen"/>
            <a:srcRect/>
            <a:stretch>
              <a:fillRect/>
            </a:stretch>
          </p:blipFill>
          <p:spPr bwMode="auto">
            <a:xfrm>
              <a:off x="2562" y="2489"/>
              <a:ext cx="354" cy="347"/>
            </a:xfrm>
            <a:prstGeom prst="rect">
              <a:avLst/>
            </a:prstGeom>
            <a:noFill/>
          </p:spPr>
        </p:pic>
        <p:pic>
          <p:nvPicPr>
            <p:cNvPr id="131194" name="Picture 122" descr="green checkmark2"/>
            <p:cNvPicPr>
              <a:picLocks noChangeAspect="1" noChangeArrowheads="1"/>
            </p:cNvPicPr>
            <p:nvPr/>
          </p:nvPicPr>
          <p:blipFill>
            <a:blip r:embed="rId3" cstate="screen"/>
            <a:srcRect/>
            <a:stretch>
              <a:fillRect/>
            </a:stretch>
          </p:blipFill>
          <p:spPr bwMode="auto">
            <a:xfrm>
              <a:off x="2562" y="3221"/>
              <a:ext cx="354" cy="347"/>
            </a:xfrm>
            <a:prstGeom prst="rect">
              <a:avLst/>
            </a:prstGeom>
            <a:noFill/>
          </p:spPr>
        </p:pic>
      </p:grpSp>
      <p:grpSp>
        <p:nvGrpSpPr>
          <p:cNvPr id="6" name="Group 123"/>
          <p:cNvGrpSpPr>
            <a:grpSpLocks/>
          </p:cNvGrpSpPr>
          <p:nvPr/>
        </p:nvGrpSpPr>
        <p:grpSpPr bwMode="auto">
          <a:xfrm>
            <a:off x="5105369" y="1544677"/>
            <a:ext cx="561975" cy="1712912"/>
            <a:chOff x="3216" y="1025"/>
            <a:chExt cx="354" cy="1079"/>
          </a:xfrm>
        </p:grpSpPr>
        <p:pic>
          <p:nvPicPr>
            <p:cNvPr id="131196" name="Picture 124" descr="green checkmark2"/>
            <p:cNvPicPr>
              <a:picLocks noChangeAspect="1" noChangeArrowheads="1"/>
            </p:cNvPicPr>
            <p:nvPr/>
          </p:nvPicPr>
          <p:blipFill>
            <a:blip r:embed="rId3" cstate="screen"/>
            <a:srcRect/>
            <a:stretch>
              <a:fillRect/>
            </a:stretch>
          </p:blipFill>
          <p:spPr bwMode="auto">
            <a:xfrm>
              <a:off x="3216" y="1757"/>
              <a:ext cx="354" cy="347"/>
            </a:xfrm>
            <a:prstGeom prst="rect">
              <a:avLst/>
            </a:prstGeom>
            <a:noFill/>
          </p:spPr>
        </p:pic>
        <p:pic>
          <p:nvPicPr>
            <p:cNvPr id="131197" name="Picture 125" descr="green checkmark2"/>
            <p:cNvPicPr>
              <a:picLocks noChangeAspect="1" noChangeArrowheads="1"/>
            </p:cNvPicPr>
            <p:nvPr/>
          </p:nvPicPr>
          <p:blipFill>
            <a:blip r:embed="rId3" cstate="screen"/>
            <a:srcRect/>
            <a:stretch>
              <a:fillRect/>
            </a:stretch>
          </p:blipFill>
          <p:spPr bwMode="auto">
            <a:xfrm>
              <a:off x="3216" y="1025"/>
              <a:ext cx="354" cy="347"/>
            </a:xfrm>
            <a:prstGeom prst="rect">
              <a:avLst/>
            </a:prstGeom>
            <a:noFill/>
          </p:spPr>
        </p:pic>
      </p:grpSp>
      <p:grpSp>
        <p:nvGrpSpPr>
          <p:cNvPr id="7" name="Group 126"/>
          <p:cNvGrpSpPr>
            <a:grpSpLocks/>
          </p:cNvGrpSpPr>
          <p:nvPr/>
        </p:nvGrpSpPr>
        <p:grpSpPr bwMode="auto">
          <a:xfrm>
            <a:off x="7172294" y="1535152"/>
            <a:ext cx="561975" cy="4056062"/>
            <a:chOff x="4518" y="1019"/>
            <a:chExt cx="354" cy="2555"/>
          </a:xfrm>
        </p:grpSpPr>
        <p:pic>
          <p:nvPicPr>
            <p:cNvPr id="131199" name="Picture 127" descr="green checkmark2"/>
            <p:cNvPicPr>
              <a:picLocks noChangeAspect="1" noChangeArrowheads="1"/>
            </p:cNvPicPr>
            <p:nvPr/>
          </p:nvPicPr>
          <p:blipFill>
            <a:blip r:embed="rId3" cstate="screen"/>
            <a:srcRect/>
            <a:stretch>
              <a:fillRect/>
            </a:stretch>
          </p:blipFill>
          <p:spPr bwMode="auto">
            <a:xfrm>
              <a:off x="4518" y="2879"/>
              <a:ext cx="354" cy="347"/>
            </a:xfrm>
            <a:prstGeom prst="rect">
              <a:avLst/>
            </a:prstGeom>
            <a:noFill/>
          </p:spPr>
        </p:pic>
        <p:pic>
          <p:nvPicPr>
            <p:cNvPr id="131200" name="Picture 128" descr="green checkmark2"/>
            <p:cNvPicPr>
              <a:picLocks noChangeAspect="1" noChangeArrowheads="1"/>
            </p:cNvPicPr>
            <p:nvPr/>
          </p:nvPicPr>
          <p:blipFill>
            <a:blip r:embed="rId3" cstate="screen"/>
            <a:srcRect/>
            <a:stretch>
              <a:fillRect/>
            </a:stretch>
          </p:blipFill>
          <p:spPr bwMode="auto">
            <a:xfrm>
              <a:off x="4518" y="3227"/>
              <a:ext cx="354" cy="347"/>
            </a:xfrm>
            <a:prstGeom prst="rect">
              <a:avLst/>
            </a:prstGeom>
            <a:noFill/>
          </p:spPr>
        </p:pic>
        <p:pic>
          <p:nvPicPr>
            <p:cNvPr id="131201" name="Picture 129" descr="green checkmark2"/>
            <p:cNvPicPr>
              <a:picLocks noChangeAspect="1" noChangeArrowheads="1"/>
            </p:cNvPicPr>
            <p:nvPr/>
          </p:nvPicPr>
          <p:blipFill>
            <a:blip r:embed="rId3" cstate="screen"/>
            <a:srcRect/>
            <a:stretch>
              <a:fillRect/>
            </a:stretch>
          </p:blipFill>
          <p:spPr bwMode="auto">
            <a:xfrm>
              <a:off x="4518" y="1019"/>
              <a:ext cx="354" cy="347"/>
            </a:xfrm>
            <a:prstGeom prst="rect">
              <a:avLst/>
            </a:prstGeom>
            <a:noFill/>
          </p:spPr>
        </p:pic>
        <p:pic>
          <p:nvPicPr>
            <p:cNvPr id="131202" name="Picture 130" descr="green checkmark2"/>
            <p:cNvPicPr>
              <a:picLocks noChangeAspect="1" noChangeArrowheads="1"/>
            </p:cNvPicPr>
            <p:nvPr/>
          </p:nvPicPr>
          <p:blipFill>
            <a:blip r:embed="rId3" cstate="screen"/>
            <a:srcRect/>
            <a:stretch>
              <a:fillRect/>
            </a:stretch>
          </p:blipFill>
          <p:spPr bwMode="auto">
            <a:xfrm>
              <a:off x="4518" y="2489"/>
              <a:ext cx="354" cy="347"/>
            </a:xfrm>
            <a:prstGeom prst="rect">
              <a:avLst/>
            </a:prstGeom>
            <a:noFill/>
          </p:spPr>
        </p:pic>
      </p:grpSp>
      <p:grpSp>
        <p:nvGrpSpPr>
          <p:cNvPr id="8" name="Group 131"/>
          <p:cNvGrpSpPr>
            <a:grpSpLocks/>
          </p:cNvGrpSpPr>
          <p:nvPr/>
        </p:nvGrpSpPr>
        <p:grpSpPr bwMode="auto">
          <a:xfrm>
            <a:off x="2114519" y="1727239"/>
            <a:ext cx="6419850" cy="4276725"/>
            <a:chOff x="1332" y="1140"/>
            <a:chExt cx="4044" cy="2694"/>
          </a:xfrm>
        </p:grpSpPr>
        <p:sp>
          <p:nvSpPr>
            <p:cNvPr id="131204" name="AutoShape 132"/>
            <p:cNvSpPr>
              <a:spLocks noChangeArrowheads="1"/>
            </p:cNvSpPr>
            <p:nvPr/>
          </p:nvSpPr>
          <p:spPr bwMode="auto">
            <a:xfrm>
              <a:off x="1332" y="1140"/>
              <a:ext cx="144" cy="144"/>
            </a:xfrm>
            <a:prstGeom prst="flowChartConnector">
              <a:avLst/>
            </a:prstGeom>
            <a:gradFill rotWithShape="1">
              <a:gsLst>
                <a:gs pos="0">
                  <a:srgbClr val="FFFF00">
                    <a:gamma/>
                    <a:shade val="0"/>
                    <a:invGamma/>
                  </a:srgbClr>
                </a:gs>
                <a:gs pos="50000">
                  <a:srgbClr val="FFFF00"/>
                </a:gs>
                <a:gs pos="100000">
                  <a:srgbClr val="FFFF00">
                    <a:gamma/>
                    <a:shade val="0"/>
                    <a:invGamma/>
                  </a:srgbClr>
                </a:gs>
              </a:gsLst>
              <a:lin ang="2700000" scaled="1"/>
            </a:gradFill>
            <a:ln w="19050">
              <a:solidFill>
                <a:schemeClr val="bg2"/>
              </a:solidFill>
              <a:round/>
              <a:headEnd/>
              <a:tailEnd/>
            </a:ln>
            <a:effectLst/>
          </p:spPr>
          <p:txBody>
            <a:bodyPr wrap="none" anchor="ctr"/>
            <a:lstStyle/>
            <a:p>
              <a:endParaRPr lang="en-US" dirty="0">
                <a:solidFill>
                  <a:schemeClr val="accent4"/>
                </a:solidFill>
              </a:endParaRPr>
            </a:p>
          </p:txBody>
        </p:sp>
        <p:sp>
          <p:nvSpPr>
            <p:cNvPr id="131205" name="AutoShape 133"/>
            <p:cNvSpPr>
              <a:spLocks noChangeArrowheads="1"/>
            </p:cNvSpPr>
            <p:nvPr/>
          </p:nvSpPr>
          <p:spPr bwMode="auto">
            <a:xfrm>
              <a:off x="1332" y="1476"/>
              <a:ext cx="144" cy="144"/>
            </a:xfrm>
            <a:prstGeom prst="flowChartConnector">
              <a:avLst/>
            </a:prstGeom>
            <a:gradFill rotWithShape="1">
              <a:gsLst>
                <a:gs pos="0">
                  <a:srgbClr val="FFFF00">
                    <a:gamma/>
                    <a:shade val="0"/>
                    <a:invGamma/>
                  </a:srgbClr>
                </a:gs>
                <a:gs pos="50000">
                  <a:srgbClr val="FFFF00"/>
                </a:gs>
                <a:gs pos="100000">
                  <a:srgbClr val="FFFF00">
                    <a:gamma/>
                    <a:shade val="0"/>
                    <a:invGamma/>
                  </a:srgbClr>
                </a:gs>
              </a:gsLst>
              <a:lin ang="2700000" scaled="1"/>
            </a:gradFill>
            <a:ln w="19050">
              <a:solidFill>
                <a:schemeClr val="bg2"/>
              </a:solidFill>
              <a:round/>
              <a:headEnd/>
              <a:tailEnd/>
            </a:ln>
            <a:effectLst/>
          </p:spPr>
          <p:txBody>
            <a:bodyPr wrap="none" anchor="ctr"/>
            <a:lstStyle/>
            <a:p>
              <a:endParaRPr lang="en-US" dirty="0">
                <a:solidFill>
                  <a:schemeClr val="accent4"/>
                </a:solidFill>
              </a:endParaRPr>
            </a:p>
          </p:txBody>
        </p:sp>
        <p:sp>
          <p:nvSpPr>
            <p:cNvPr id="131206" name="AutoShape 134"/>
            <p:cNvSpPr>
              <a:spLocks noChangeArrowheads="1"/>
            </p:cNvSpPr>
            <p:nvPr/>
          </p:nvSpPr>
          <p:spPr bwMode="auto">
            <a:xfrm>
              <a:off x="1332" y="3690"/>
              <a:ext cx="144" cy="144"/>
            </a:xfrm>
            <a:prstGeom prst="flowChartConnector">
              <a:avLst/>
            </a:prstGeom>
            <a:gradFill rotWithShape="1">
              <a:gsLst>
                <a:gs pos="0">
                  <a:srgbClr val="FFFF00">
                    <a:gamma/>
                    <a:shade val="0"/>
                    <a:invGamma/>
                  </a:srgbClr>
                </a:gs>
                <a:gs pos="50000">
                  <a:srgbClr val="FFFF00"/>
                </a:gs>
                <a:gs pos="100000">
                  <a:srgbClr val="FFFF00">
                    <a:gamma/>
                    <a:shade val="0"/>
                    <a:invGamma/>
                  </a:srgbClr>
                </a:gs>
              </a:gsLst>
              <a:lin ang="2700000" scaled="1"/>
            </a:gradFill>
            <a:ln w="19050">
              <a:solidFill>
                <a:schemeClr val="bg2"/>
              </a:solidFill>
              <a:round/>
              <a:headEnd/>
              <a:tailEnd/>
            </a:ln>
            <a:effectLst/>
          </p:spPr>
          <p:txBody>
            <a:bodyPr wrap="none" anchor="ctr"/>
            <a:lstStyle/>
            <a:p>
              <a:endParaRPr lang="en-US" dirty="0">
                <a:solidFill>
                  <a:schemeClr val="accent4"/>
                </a:solidFill>
              </a:endParaRPr>
            </a:p>
          </p:txBody>
        </p:sp>
        <p:sp>
          <p:nvSpPr>
            <p:cNvPr id="131207" name="AutoShape 135"/>
            <p:cNvSpPr>
              <a:spLocks noChangeArrowheads="1"/>
            </p:cNvSpPr>
            <p:nvPr/>
          </p:nvSpPr>
          <p:spPr bwMode="auto">
            <a:xfrm>
              <a:off x="2640" y="1476"/>
              <a:ext cx="144" cy="144"/>
            </a:xfrm>
            <a:prstGeom prst="flowChartConnector">
              <a:avLst/>
            </a:prstGeom>
            <a:gradFill rotWithShape="1">
              <a:gsLst>
                <a:gs pos="0">
                  <a:srgbClr val="FFFF00">
                    <a:gamma/>
                    <a:shade val="0"/>
                    <a:invGamma/>
                  </a:srgbClr>
                </a:gs>
                <a:gs pos="50000">
                  <a:srgbClr val="FFFF00"/>
                </a:gs>
                <a:gs pos="100000">
                  <a:srgbClr val="FFFF00">
                    <a:gamma/>
                    <a:shade val="0"/>
                    <a:invGamma/>
                  </a:srgbClr>
                </a:gs>
              </a:gsLst>
              <a:lin ang="2700000" scaled="1"/>
            </a:gradFill>
            <a:ln w="19050">
              <a:solidFill>
                <a:schemeClr val="bg2"/>
              </a:solidFill>
              <a:round/>
              <a:headEnd/>
              <a:tailEnd/>
            </a:ln>
            <a:effectLst/>
          </p:spPr>
          <p:txBody>
            <a:bodyPr wrap="none" anchor="ctr"/>
            <a:lstStyle/>
            <a:p>
              <a:endParaRPr lang="en-US" dirty="0">
                <a:solidFill>
                  <a:schemeClr val="accent4"/>
                </a:solidFill>
              </a:endParaRPr>
            </a:p>
          </p:txBody>
        </p:sp>
        <p:sp>
          <p:nvSpPr>
            <p:cNvPr id="131208" name="AutoShape 136"/>
            <p:cNvSpPr>
              <a:spLocks noChangeArrowheads="1"/>
            </p:cNvSpPr>
            <p:nvPr/>
          </p:nvSpPr>
          <p:spPr bwMode="auto">
            <a:xfrm>
              <a:off x="2640" y="3690"/>
              <a:ext cx="144" cy="144"/>
            </a:xfrm>
            <a:prstGeom prst="flowChartConnector">
              <a:avLst/>
            </a:prstGeom>
            <a:gradFill rotWithShape="1">
              <a:gsLst>
                <a:gs pos="0">
                  <a:srgbClr val="FFFF00">
                    <a:gamma/>
                    <a:shade val="0"/>
                    <a:invGamma/>
                  </a:srgbClr>
                </a:gs>
                <a:gs pos="50000">
                  <a:srgbClr val="FFFF00"/>
                </a:gs>
                <a:gs pos="100000">
                  <a:srgbClr val="FFFF00">
                    <a:gamma/>
                    <a:shade val="0"/>
                    <a:invGamma/>
                  </a:srgbClr>
                </a:gs>
              </a:gsLst>
              <a:lin ang="2700000" scaled="1"/>
            </a:gradFill>
            <a:ln w="19050">
              <a:solidFill>
                <a:schemeClr val="bg2"/>
              </a:solidFill>
              <a:round/>
              <a:headEnd/>
              <a:tailEnd/>
            </a:ln>
            <a:effectLst/>
          </p:spPr>
          <p:txBody>
            <a:bodyPr wrap="none" anchor="ctr"/>
            <a:lstStyle/>
            <a:p>
              <a:endParaRPr lang="en-US" dirty="0">
                <a:solidFill>
                  <a:schemeClr val="accent4"/>
                </a:solidFill>
              </a:endParaRPr>
            </a:p>
          </p:txBody>
        </p:sp>
        <p:sp>
          <p:nvSpPr>
            <p:cNvPr id="131209" name="AutoShape 137"/>
            <p:cNvSpPr>
              <a:spLocks noChangeArrowheads="1"/>
            </p:cNvSpPr>
            <p:nvPr/>
          </p:nvSpPr>
          <p:spPr bwMode="auto">
            <a:xfrm>
              <a:off x="3282" y="1476"/>
              <a:ext cx="144" cy="144"/>
            </a:xfrm>
            <a:prstGeom prst="flowChartConnector">
              <a:avLst/>
            </a:prstGeom>
            <a:gradFill rotWithShape="1">
              <a:gsLst>
                <a:gs pos="0">
                  <a:srgbClr val="FFFF00">
                    <a:gamma/>
                    <a:shade val="0"/>
                    <a:invGamma/>
                  </a:srgbClr>
                </a:gs>
                <a:gs pos="50000">
                  <a:srgbClr val="FFFF00"/>
                </a:gs>
                <a:gs pos="100000">
                  <a:srgbClr val="FFFF00">
                    <a:gamma/>
                    <a:shade val="0"/>
                    <a:invGamma/>
                  </a:srgbClr>
                </a:gs>
              </a:gsLst>
              <a:lin ang="2700000" scaled="1"/>
            </a:gradFill>
            <a:ln w="19050">
              <a:solidFill>
                <a:schemeClr val="bg2"/>
              </a:solidFill>
              <a:round/>
              <a:headEnd/>
              <a:tailEnd/>
            </a:ln>
            <a:effectLst/>
          </p:spPr>
          <p:txBody>
            <a:bodyPr wrap="none" anchor="ctr"/>
            <a:lstStyle/>
            <a:p>
              <a:endParaRPr lang="en-US" dirty="0">
                <a:solidFill>
                  <a:schemeClr val="accent4"/>
                </a:solidFill>
              </a:endParaRPr>
            </a:p>
          </p:txBody>
        </p:sp>
        <p:sp>
          <p:nvSpPr>
            <p:cNvPr id="131210" name="AutoShape 138"/>
            <p:cNvSpPr>
              <a:spLocks noChangeArrowheads="1"/>
            </p:cNvSpPr>
            <p:nvPr/>
          </p:nvSpPr>
          <p:spPr bwMode="auto">
            <a:xfrm>
              <a:off x="3282" y="3690"/>
              <a:ext cx="144" cy="144"/>
            </a:xfrm>
            <a:prstGeom prst="flowChartConnector">
              <a:avLst/>
            </a:prstGeom>
            <a:gradFill rotWithShape="1">
              <a:gsLst>
                <a:gs pos="0">
                  <a:srgbClr val="FFFF00">
                    <a:gamma/>
                    <a:shade val="0"/>
                    <a:invGamma/>
                  </a:srgbClr>
                </a:gs>
                <a:gs pos="50000">
                  <a:srgbClr val="FFFF00"/>
                </a:gs>
                <a:gs pos="100000">
                  <a:srgbClr val="FFFF00">
                    <a:gamma/>
                    <a:shade val="0"/>
                    <a:invGamma/>
                  </a:srgbClr>
                </a:gs>
              </a:gsLst>
              <a:lin ang="2700000" scaled="1"/>
            </a:gradFill>
            <a:ln w="19050">
              <a:solidFill>
                <a:schemeClr val="bg2"/>
              </a:solidFill>
              <a:round/>
              <a:headEnd/>
              <a:tailEnd/>
            </a:ln>
            <a:effectLst/>
          </p:spPr>
          <p:txBody>
            <a:bodyPr wrap="none" anchor="ctr"/>
            <a:lstStyle/>
            <a:p>
              <a:endParaRPr lang="en-US" dirty="0">
                <a:solidFill>
                  <a:schemeClr val="accent4"/>
                </a:solidFill>
              </a:endParaRPr>
            </a:p>
          </p:txBody>
        </p:sp>
        <p:sp>
          <p:nvSpPr>
            <p:cNvPr id="131211" name="AutoShape 139"/>
            <p:cNvSpPr>
              <a:spLocks noChangeArrowheads="1"/>
            </p:cNvSpPr>
            <p:nvPr/>
          </p:nvSpPr>
          <p:spPr bwMode="auto">
            <a:xfrm>
              <a:off x="3282" y="2964"/>
              <a:ext cx="144" cy="144"/>
            </a:xfrm>
            <a:prstGeom prst="flowChartConnector">
              <a:avLst/>
            </a:prstGeom>
            <a:gradFill rotWithShape="1">
              <a:gsLst>
                <a:gs pos="0">
                  <a:srgbClr val="FFFF00">
                    <a:gamma/>
                    <a:shade val="0"/>
                    <a:invGamma/>
                  </a:srgbClr>
                </a:gs>
                <a:gs pos="50000">
                  <a:srgbClr val="FFFF00"/>
                </a:gs>
                <a:gs pos="100000">
                  <a:srgbClr val="FFFF00">
                    <a:gamma/>
                    <a:shade val="0"/>
                    <a:invGamma/>
                  </a:srgbClr>
                </a:gs>
              </a:gsLst>
              <a:lin ang="2700000" scaled="1"/>
            </a:gradFill>
            <a:ln w="19050">
              <a:solidFill>
                <a:schemeClr val="bg2"/>
              </a:solidFill>
              <a:round/>
              <a:headEnd/>
              <a:tailEnd/>
            </a:ln>
            <a:effectLst/>
          </p:spPr>
          <p:txBody>
            <a:bodyPr wrap="none" anchor="ctr"/>
            <a:lstStyle/>
            <a:p>
              <a:endParaRPr lang="en-US" dirty="0">
                <a:solidFill>
                  <a:schemeClr val="accent4"/>
                </a:solidFill>
              </a:endParaRPr>
            </a:p>
          </p:txBody>
        </p:sp>
        <p:sp>
          <p:nvSpPr>
            <p:cNvPr id="131212" name="AutoShape 140"/>
            <p:cNvSpPr>
              <a:spLocks noChangeArrowheads="1"/>
            </p:cNvSpPr>
            <p:nvPr/>
          </p:nvSpPr>
          <p:spPr bwMode="auto">
            <a:xfrm>
              <a:off x="4596" y="1476"/>
              <a:ext cx="144" cy="144"/>
            </a:xfrm>
            <a:prstGeom prst="flowChartConnector">
              <a:avLst/>
            </a:prstGeom>
            <a:gradFill rotWithShape="1">
              <a:gsLst>
                <a:gs pos="0">
                  <a:srgbClr val="FFFF00">
                    <a:gamma/>
                    <a:shade val="0"/>
                    <a:invGamma/>
                  </a:srgbClr>
                </a:gs>
                <a:gs pos="50000">
                  <a:srgbClr val="FFFF00"/>
                </a:gs>
                <a:gs pos="100000">
                  <a:srgbClr val="FFFF00">
                    <a:gamma/>
                    <a:shade val="0"/>
                    <a:invGamma/>
                  </a:srgbClr>
                </a:gs>
              </a:gsLst>
              <a:lin ang="2700000" scaled="1"/>
            </a:gradFill>
            <a:ln w="19050">
              <a:solidFill>
                <a:schemeClr val="bg2"/>
              </a:solidFill>
              <a:round/>
              <a:headEnd/>
              <a:tailEnd/>
            </a:ln>
            <a:effectLst/>
          </p:spPr>
          <p:txBody>
            <a:bodyPr wrap="none" anchor="ctr"/>
            <a:lstStyle/>
            <a:p>
              <a:endParaRPr lang="en-US" dirty="0">
                <a:solidFill>
                  <a:schemeClr val="accent4"/>
                </a:solidFill>
              </a:endParaRPr>
            </a:p>
          </p:txBody>
        </p:sp>
        <p:sp>
          <p:nvSpPr>
            <p:cNvPr id="131213" name="AutoShape 141"/>
            <p:cNvSpPr>
              <a:spLocks noChangeArrowheads="1"/>
            </p:cNvSpPr>
            <p:nvPr/>
          </p:nvSpPr>
          <p:spPr bwMode="auto">
            <a:xfrm>
              <a:off x="4596" y="1860"/>
              <a:ext cx="144" cy="144"/>
            </a:xfrm>
            <a:prstGeom prst="flowChartConnector">
              <a:avLst/>
            </a:prstGeom>
            <a:gradFill rotWithShape="1">
              <a:gsLst>
                <a:gs pos="0">
                  <a:srgbClr val="FFFF00">
                    <a:gamma/>
                    <a:shade val="0"/>
                    <a:invGamma/>
                  </a:srgbClr>
                </a:gs>
                <a:gs pos="50000">
                  <a:srgbClr val="FFFF00"/>
                </a:gs>
                <a:gs pos="100000">
                  <a:srgbClr val="FFFF00">
                    <a:gamma/>
                    <a:shade val="0"/>
                    <a:invGamma/>
                  </a:srgbClr>
                </a:gs>
              </a:gsLst>
              <a:lin ang="2700000" scaled="1"/>
            </a:gradFill>
            <a:ln w="19050">
              <a:solidFill>
                <a:schemeClr val="bg2"/>
              </a:solidFill>
              <a:round/>
              <a:headEnd/>
              <a:tailEnd/>
            </a:ln>
            <a:effectLst/>
          </p:spPr>
          <p:txBody>
            <a:bodyPr wrap="none" anchor="ctr"/>
            <a:lstStyle/>
            <a:p>
              <a:endParaRPr lang="en-US" dirty="0">
                <a:solidFill>
                  <a:schemeClr val="accent4"/>
                </a:solidFill>
              </a:endParaRPr>
            </a:p>
          </p:txBody>
        </p:sp>
        <p:sp>
          <p:nvSpPr>
            <p:cNvPr id="131214" name="AutoShape 142"/>
            <p:cNvSpPr>
              <a:spLocks noChangeArrowheads="1"/>
            </p:cNvSpPr>
            <p:nvPr/>
          </p:nvSpPr>
          <p:spPr bwMode="auto">
            <a:xfrm>
              <a:off x="5232" y="2232"/>
              <a:ext cx="144" cy="144"/>
            </a:xfrm>
            <a:prstGeom prst="flowChartConnector">
              <a:avLst/>
            </a:prstGeom>
            <a:gradFill rotWithShape="1">
              <a:gsLst>
                <a:gs pos="0">
                  <a:srgbClr val="FFFF00">
                    <a:gamma/>
                    <a:shade val="0"/>
                    <a:invGamma/>
                  </a:srgbClr>
                </a:gs>
                <a:gs pos="50000">
                  <a:srgbClr val="FFFF00"/>
                </a:gs>
                <a:gs pos="100000">
                  <a:srgbClr val="FFFF00">
                    <a:gamma/>
                    <a:shade val="0"/>
                    <a:invGamma/>
                  </a:srgbClr>
                </a:gs>
              </a:gsLst>
              <a:lin ang="2700000" scaled="1"/>
            </a:gradFill>
            <a:ln w="19050">
              <a:solidFill>
                <a:schemeClr val="bg2"/>
              </a:solidFill>
              <a:round/>
              <a:headEnd/>
              <a:tailEnd/>
            </a:ln>
            <a:effectLst/>
          </p:spPr>
          <p:txBody>
            <a:bodyPr wrap="none" anchor="ctr"/>
            <a:lstStyle/>
            <a:p>
              <a:endParaRPr lang="en-US" dirty="0">
                <a:solidFill>
                  <a:schemeClr val="accent4"/>
                </a:solidFill>
              </a:endParaRPr>
            </a:p>
          </p:txBody>
        </p:sp>
        <p:sp>
          <p:nvSpPr>
            <p:cNvPr id="131215" name="AutoShape 143"/>
            <p:cNvSpPr>
              <a:spLocks noChangeArrowheads="1"/>
            </p:cNvSpPr>
            <p:nvPr/>
          </p:nvSpPr>
          <p:spPr bwMode="auto">
            <a:xfrm>
              <a:off x="5232" y="2598"/>
              <a:ext cx="144" cy="144"/>
            </a:xfrm>
            <a:prstGeom prst="flowChartConnector">
              <a:avLst/>
            </a:prstGeom>
            <a:gradFill rotWithShape="1">
              <a:gsLst>
                <a:gs pos="0">
                  <a:srgbClr val="FFFF00">
                    <a:gamma/>
                    <a:shade val="0"/>
                    <a:invGamma/>
                  </a:srgbClr>
                </a:gs>
                <a:gs pos="50000">
                  <a:srgbClr val="FFFF00"/>
                </a:gs>
                <a:gs pos="100000">
                  <a:srgbClr val="FFFF00">
                    <a:gamma/>
                    <a:shade val="0"/>
                    <a:invGamma/>
                  </a:srgbClr>
                </a:gs>
              </a:gsLst>
              <a:lin ang="2700000" scaled="1"/>
            </a:gradFill>
            <a:ln w="19050">
              <a:solidFill>
                <a:schemeClr val="bg2"/>
              </a:solidFill>
              <a:round/>
              <a:headEnd/>
              <a:tailEnd/>
            </a:ln>
            <a:effectLst/>
          </p:spPr>
          <p:txBody>
            <a:bodyPr wrap="none" anchor="ctr"/>
            <a:lstStyle/>
            <a:p>
              <a:endParaRPr lang="en-US" dirty="0">
                <a:solidFill>
                  <a:schemeClr val="accent4"/>
                </a:solidFill>
              </a:endParaRPr>
            </a:p>
          </p:txBody>
        </p:sp>
        <p:sp>
          <p:nvSpPr>
            <p:cNvPr id="131216" name="AutoShape 144"/>
            <p:cNvSpPr>
              <a:spLocks noChangeArrowheads="1"/>
            </p:cNvSpPr>
            <p:nvPr/>
          </p:nvSpPr>
          <p:spPr bwMode="auto">
            <a:xfrm>
              <a:off x="5232" y="3324"/>
              <a:ext cx="144" cy="144"/>
            </a:xfrm>
            <a:prstGeom prst="flowChartConnector">
              <a:avLst/>
            </a:prstGeom>
            <a:gradFill rotWithShape="1">
              <a:gsLst>
                <a:gs pos="0">
                  <a:srgbClr val="FFFF00">
                    <a:gamma/>
                    <a:shade val="0"/>
                    <a:invGamma/>
                  </a:srgbClr>
                </a:gs>
                <a:gs pos="50000">
                  <a:srgbClr val="FFFF00"/>
                </a:gs>
                <a:gs pos="100000">
                  <a:srgbClr val="FFFF00">
                    <a:gamma/>
                    <a:shade val="0"/>
                    <a:invGamma/>
                  </a:srgbClr>
                </a:gs>
              </a:gsLst>
              <a:lin ang="2700000" scaled="1"/>
            </a:gradFill>
            <a:ln w="19050">
              <a:solidFill>
                <a:schemeClr val="bg2"/>
              </a:solidFill>
              <a:round/>
              <a:headEnd/>
              <a:tailEnd/>
            </a:ln>
            <a:effectLst/>
          </p:spPr>
          <p:txBody>
            <a:bodyPr wrap="none" anchor="ctr"/>
            <a:lstStyle/>
            <a:p>
              <a:endParaRPr lang="en-US" dirty="0">
                <a:solidFill>
                  <a:schemeClr val="accent4"/>
                </a:solidFill>
              </a:endParaRPr>
            </a:p>
          </p:txBody>
        </p:sp>
      </p:gr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727075" y="2862263"/>
            <a:ext cx="8215313" cy="736600"/>
          </a:xfrm>
          <a:prstGeom prst="rect">
            <a:avLst/>
          </a:prstGeom>
          <a:noFill/>
          <a:ln w="9525">
            <a:noFill/>
            <a:miter lim="800000"/>
            <a:headEnd/>
            <a:tailEnd/>
          </a:ln>
        </p:spPr>
        <p:txBody>
          <a:bodyPr lIns="0" tIns="0" rIns="0" bIns="0"/>
          <a:lstStyle/>
          <a:p>
            <a:pPr algn="ctr"/>
            <a:endParaRPr lang="en-US" sz="4600" b="1" dirty="0">
              <a:solidFill>
                <a:schemeClr val="tx2"/>
              </a:solidFill>
              <a:latin typeface="Verdana" pitchFamily="34" charset="0"/>
            </a:endParaRPr>
          </a:p>
        </p:txBody>
      </p:sp>
      <p:sp>
        <p:nvSpPr>
          <p:cNvPr id="8195" name="Title 2"/>
          <p:cNvSpPr>
            <a:spLocks noGrp="1"/>
          </p:cNvSpPr>
          <p:nvPr>
            <p:ph type="title"/>
          </p:nvPr>
        </p:nvSpPr>
        <p:spPr/>
        <p:txBody>
          <a:bodyPr/>
          <a:lstStyle/>
          <a:p>
            <a:r>
              <a:rPr lang="en-IE" noProof="0" dirty="0" smtClean="0"/>
              <a:t>Scenario 1: Customer Classification &amp; Segmentation</a:t>
            </a:r>
          </a:p>
        </p:txBody>
      </p:sp>
      <p:sp>
        <p:nvSpPr>
          <p:cNvPr id="4" name="Text Placeholder 3"/>
          <p:cNvSpPr>
            <a:spLocks noGrp="1"/>
          </p:cNvSpPr>
          <p:nvPr>
            <p:ph type="body" idx="1"/>
          </p:nvPr>
        </p:nvSpPr>
        <p:spPr/>
        <p:txBody>
          <a:bodyPr/>
          <a:lstStyle/>
          <a:p>
            <a:r>
              <a:rPr lang="en-IE" noProof="0" dirty="0" smtClean="0"/>
              <a:t>Who are our customers? Are there any relationships between their demographics and their interest in buying from us? Who should we concentrate on more?</a:t>
            </a:r>
            <a:endParaRPr lang="en-IE" noProof="0"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noProof="0" dirty="0" smtClean="0"/>
              <a:t>Let’s Get Familiar with BIDS</a:t>
            </a:r>
            <a:br>
              <a:rPr lang="en-IE" noProof="0" dirty="0" smtClean="0"/>
            </a:br>
            <a:r>
              <a:rPr lang="en-IE" sz="2800" noProof="0" dirty="0" smtClean="0">
                <a:solidFill>
                  <a:schemeClr val="accent4"/>
                </a:solidFill>
              </a:rPr>
              <a:t>Business Intelligence Development Studio</a:t>
            </a:r>
            <a:endParaRPr lang="en-IE" noProof="0" dirty="0">
              <a:solidFill>
                <a:schemeClr val="accent4"/>
              </a:solidFill>
            </a:endParaRPr>
          </a:p>
        </p:txBody>
      </p:sp>
      <p:sp>
        <p:nvSpPr>
          <p:cNvPr id="4" name="Content Placeholder 3"/>
          <p:cNvSpPr>
            <a:spLocks noGrp="1"/>
          </p:cNvSpPr>
          <p:nvPr>
            <p:ph idx="1"/>
          </p:nvPr>
        </p:nvSpPr>
        <p:spPr/>
        <p:txBody>
          <a:bodyPr/>
          <a:lstStyle/>
          <a:p>
            <a:r>
              <a:rPr lang="en-IE" sz="2000" noProof="0" dirty="0" smtClean="0"/>
              <a:t>Offline and online modes</a:t>
            </a:r>
          </a:p>
          <a:p>
            <a:pPr lvl="1"/>
            <a:r>
              <a:rPr lang="en-IE" sz="2000" noProof="0" dirty="0" smtClean="0"/>
              <a:t>Everything you do stays on the server</a:t>
            </a:r>
          </a:p>
          <a:p>
            <a:pPr lvl="1"/>
            <a:r>
              <a:rPr lang="en-IE" sz="2000" noProof="0" dirty="0" smtClean="0"/>
              <a:t>Offline requires server admin privileges to deploy</a:t>
            </a:r>
          </a:p>
          <a:p>
            <a:r>
              <a:rPr lang="en-IE" sz="2000" noProof="0" dirty="0" smtClean="0"/>
              <a:t>Process:</a:t>
            </a:r>
          </a:p>
          <a:p>
            <a:pPr marL="914400" lvl="1" indent="-457200">
              <a:buFont typeface="+mj-lt"/>
              <a:buAutoNum type="arabicPeriod"/>
            </a:pPr>
            <a:r>
              <a:rPr lang="en-IE" sz="2000" noProof="0" dirty="0" smtClean="0"/>
              <a:t>Define Data Sources and Data Source Views</a:t>
            </a:r>
          </a:p>
          <a:p>
            <a:pPr marL="914400" lvl="1" indent="-457200">
              <a:buFont typeface="+mj-lt"/>
              <a:buAutoNum type="arabicPeriod"/>
            </a:pPr>
            <a:r>
              <a:rPr lang="en-IE" sz="2000" noProof="0" dirty="0" smtClean="0"/>
              <a:t>Define Mining Structure and Models</a:t>
            </a:r>
          </a:p>
          <a:p>
            <a:pPr marL="914400" lvl="1" indent="-457200">
              <a:buFont typeface="+mj-lt"/>
              <a:buAutoNum type="arabicPeriod"/>
            </a:pPr>
            <a:r>
              <a:rPr lang="en-IE" sz="2000" noProof="0" dirty="0" smtClean="0"/>
              <a:t>Train (process) the Structures</a:t>
            </a:r>
          </a:p>
          <a:p>
            <a:pPr marL="914400" lvl="1" indent="-457200">
              <a:buFont typeface="+mj-lt"/>
              <a:buAutoNum type="arabicPeriod"/>
            </a:pPr>
            <a:r>
              <a:rPr lang="en-IE" sz="2000" noProof="0" dirty="0" smtClean="0"/>
              <a:t>Verify accuracy</a:t>
            </a:r>
          </a:p>
          <a:p>
            <a:pPr marL="914400" lvl="1" indent="-457200">
              <a:buFont typeface="+mj-lt"/>
              <a:buAutoNum type="arabicPeriod"/>
            </a:pPr>
            <a:r>
              <a:rPr lang="en-IE" sz="2000" noProof="0" dirty="0" smtClean="0"/>
              <a:t>Explore and visualise</a:t>
            </a:r>
          </a:p>
          <a:p>
            <a:pPr marL="914400" lvl="1" indent="-457200">
              <a:buFont typeface="+mj-lt"/>
              <a:buAutoNum type="arabicPeriod"/>
            </a:pPr>
            <a:r>
              <a:rPr lang="en-IE" sz="2000" noProof="0" dirty="0" smtClean="0"/>
              <a:t>Perform predictions</a:t>
            </a:r>
          </a:p>
          <a:p>
            <a:pPr marL="914400" lvl="1" indent="-457200">
              <a:buFont typeface="+mj-lt"/>
              <a:buAutoNum type="arabicPeriod"/>
            </a:pPr>
            <a:r>
              <a:rPr lang="en-IE" sz="2000" noProof="0" dirty="0" smtClean="0"/>
              <a:t>Deploy for other users</a:t>
            </a:r>
          </a:p>
          <a:p>
            <a:pPr marL="914400" lvl="1" indent="-457200">
              <a:buFont typeface="+mj-lt"/>
              <a:buAutoNum type="arabicPeriod"/>
            </a:pPr>
            <a:r>
              <a:rPr lang="en-IE" sz="2000" dirty="0" smtClean="0"/>
              <a:t>Regularly update and re-validate the Model</a:t>
            </a:r>
            <a:endParaRPr lang="en-IE" sz="2000" noProof="0" dirty="0" smtClean="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TechEd2007-Developer">
  <a:themeElements>
    <a:clrScheme name="Custom 5">
      <a:dk1>
        <a:srgbClr val="000000"/>
      </a:dk1>
      <a:lt1>
        <a:srgbClr val="FFFFFF"/>
      </a:lt1>
      <a:dk2>
        <a:srgbClr val="666666"/>
      </a:dk2>
      <a:lt2>
        <a:srgbClr val="CCCCCC"/>
      </a:lt2>
      <a:accent1>
        <a:srgbClr val="F37720"/>
      </a:accent1>
      <a:accent2>
        <a:srgbClr val="0076BF"/>
      </a:accent2>
      <a:accent3>
        <a:srgbClr val="66CC33"/>
      </a:accent3>
      <a:accent4>
        <a:srgbClr val="FFCC00"/>
      </a:accent4>
      <a:accent5>
        <a:srgbClr val="EE3424"/>
      </a:accent5>
      <a:accent6>
        <a:srgbClr val="FFFFFF"/>
      </a:accent6>
      <a:hlink>
        <a:srgbClr val="F37720"/>
      </a:hlink>
      <a:folHlink>
        <a:srgbClr val="F37720"/>
      </a:folHlink>
    </a:clrScheme>
    <a:fontScheme name="Custom 8">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9F9F8"/>
        </a:lt1>
        <a:dk2>
          <a:srgbClr val="F37736"/>
        </a:dk2>
        <a:lt2>
          <a:srgbClr val="DDDDDD"/>
        </a:lt2>
        <a:accent1>
          <a:srgbClr val="FEC214"/>
        </a:accent1>
        <a:accent2>
          <a:srgbClr val="A2C83A"/>
        </a:accent2>
        <a:accent3>
          <a:srgbClr val="FBFBFB"/>
        </a:accent3>
        <a:accent4>
          <a:srgbClr val="000000"/>
        </a:accent4>
        <a:accent5>
          <a:srgbClr val="FEDDAA"/>
        </a:accent5>
        <a:accent6>
          <a:srgbClr val="92B534"/>
        </a:accent6>
        <a:hlink>
          <a:srgbClr val="519CD5"/>
        </a:hlink>
        <a:folHlink>
          <a:srgbClr val="A2998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2355</TotalTime>
  <Words>2783</Words>
  <Application>Microsoft Office PowerPoint</Application>
  <PresentationFormat>On-screen Show (4:3)</PresentationFormat>
  <Paragraphs>634</Paragraphs>
  <Slides>69</Slides>
  <Notes>35</Notes>
  <HiddenSlides>12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TechEd2007-Developer</vt:lpstr>
      <vt:lpstr>Bitmap Image</vt:lpstr>
      <vt:lpstr>Using Data Mining in Your IT Systems</vt:lpstr>
      <vt:lpstr>Objectives</vt:lpstr>
      <vt:lpstr>Agenda</vt:lpstr>
      <vt:lpstr>The Techniques</vt:lpstr>
      <vt:lpstr>Microsoft DM Algorithms</vt:lpstr>
      <vt:lpstr>Data Mining Algorithms</vt:lpstr>
      <vt:lpstr>Algorithm Matrix</vt:lpstr>
      <vt:lpstr>Scenario 1: Customer Classification &amp; Segmentation</vt:lpstr>
      <vt:lpstr>Let’s Get Familiar with BIDS Business Intelligence Development Studio</vt:lpstr>
      <vt:lpstr>Demo</vt:lpstr>
      <vt:lpstr>Data Mining Designer</vt:lpstr>
      <vt:lpstr>Microsoft Decision Trees</vt:lpstr>
      <vt:lpstr>Decision Tree Parameters</vt:lpstr>
      <vt:lpstr>Demo</vt:lpstr>
      <vt:lpstr>Microsoft Naïve Bayes </vt:lpstr>
      <vt:lpstr>Naïve Bayes Parameters</vt:lpstr>
      <vt:lpstr>Clustering</vt:lpstr>
      <vt:lpstr>Clustering</vt:lpstr>
      <vt:lpstr>Clustering Anomaly Detection</vt:lpstr>
      <vt:lpstr>Clustering Parameters</vt:lpstr>
      <vt:lpstr>Neural Network</vt:lpstr>
      <vt:lpstr>Neural Network Parameters</vt:lpstr>
      <vt:lpstr>Demo</vt:lpstr>
      <vt:lpstr>Validating Results</vt:lpstr>
      <vt:lpstr>Demo</vt:lpstr>
      <vt:lpstr>Improving Models</vt:lpstr>
      <vt:lpstr>Demo</vt:lpstr>
      <vt:lpstr>Scenario 2: Analysing Sales</vt:lpstr>
      <vt:lpstr>First of All, Use:</vt:lpstr>
      <vt:lpstr>Association Rules</vt:lpstr>
      <vt:lpstr>Association Rules Parameters</vt:lpstr>
      <vt:lpstr>Demo</vt:lpstr>
      <vt:lpstr>Scenario 3: Profitability and Risk</vt:lpstr>
      <vt:lpstr>Profitability and Risk</vt:lpstr>
      <vt:lpstr>Functions</vt:lpstr>
      <vt:lpstr>PredictProbability</vt:lpstr>
      <vt:lpstr>Demo</vt:lpstr>
      <vt:lpstr>Cross-Validating Results: Reliability SQL Server 2008</vt:lpstr>
      <vt:lpstr>Demo</vt:lpstr>
      <vt:lpstr>Scenario 4: Customer Needs Analysis</vt:lpstr>
      <vt:lpstr>What is a Sequence?</vt:lpstr>
      <vt:lpstr>Sequence Clustering</vt:lpstr>
      <vt:lpstr>Sequence Data</vt:lpstr>
      <vt:lpstr>Sequence Clustering Parameters</vt:lpstr>
      <vt:lpstr>Demo</vt:lpstr>
      <vt:lpstr>Scenario 5: Forecasting</vt:lpstr>
      <vt:lpstr>Estimating Future Forecasting</vt:lpstr>
      <vt:lpstr>Time Series</vt:lpstr>
      <vt:lpstr>Auto-Regression</vt:lpstr>
      <vt:lpstr>Regression Tree</vt:lpstr>
      <vt:lpstr>Input Data</vt:lpstr>
      <vt:lpstr>Time Series Parameters</vt:lpstr>
      <vt:lpstr>Demo</vt:lpstr>
      <vt:lpstr>Performance Monitoring</vt:lpstr>
      <vt:lpstr>Demo</vt:lpstr>
      <vt:lpstr>Other Scenarios</vt:lpstr>
      <vt:lpstr>Data Improvement During ETL</vt:lpstr>
      <vt:lpstr>Security Threat Detection</vt:lpstr>
      <vt:lpstr>Web Site and Email Feedback Analysis</vt:lpstr>
      <vt:lpstr>Resources</vt:lpstr>
      <vt:lpstr>Summary</vt:lpstr>
      <vt:lpstr>Questions and Answers</vt:lpstr>
      <vt:lpstr>Slide 63</vt:lpstr>
      <vt:lpstr>Bonus Scenario: Data Entry Validation</vt:lpstr>
      <vt:lpstr>What is So Special?</vt:lpstr>
      <vt:lpstr>Intelligent Application</vt:lpstr>
      <vt:lpstr>Intelligent Application – Steps A Simplified View</vt:lpstr>
      <vt:lpstr>The Intelligent Bit in Our Apps</vt:lpstr>
      <vt:lpstr>Watch The Demo At...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Data Mining in Your IT Systems</dc:title>
  <dc:subject>Data Mining and Business Intelligence for Enterprises</dc:subject>
  <dc:creator>Rafal Lukawiecki</dc:creator>
  <cp:keywords>Data Mining Business Intelligence DM BI SQL Server 2005 2008 Rafal Lukawiecki KDD</cp:keywords>
  <dc:description>The information herein is for informational purposes only and represents the opinions and views of Project Botticelli and/or Rafal Lukawiecki. The material presented is not certain and may vary based on several factors. Microsoft makes no warranties, express, implied or statutory, as to the information in this presentation.
© 2007 Project Botticelli Ltd &amp; Microsoft Corp. Some slides contain quotations from copyrighted materials by other authors, as individually attributed. All rights reserved. Microsoft, Windows, Windows Vista and other product names are or may be registered trademarks and/or trademarks in the U.S. and/or other countries. The information herein is for informational purposes only and represents the current view of Project Botticelli Ltd as of the date of this presentation.  Because Project Botticelli &amp; Microsoft must respond to changing market conditions, it should not be interpreted to be a commitment on the part of Microsoft, and Microsoft and Project Botticelli cannot guarantee the accuracy of any information provided after the date of this presentation. Project Botticelli makes no warranties, express, implied or statutory, as to the information in this presentation. E&amp;OE.</dc:description>
  <cp:lastModifiedBy>Rafal Lukawiecki</cp:lastModifiedBy>
  <cp:revision>115</cp:revision>
  <dcterms:created xsi:type="dcterms:W3CDTF">2007-11-26T12:14:46Z</dcterms:created>
  <dcterms:modified xsi:type="dcterms:W3CDTF">2008-04-02T22:48:20Z</dcterms:modified>
</cp:coreProperties>
</file>