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3"/>
  </p:notesMasterIdLst>
  <p:handoutMasterIdLst>
    <p:handoutMasterId r:id="rId24"/>
  </p:handoutMasterIdLst>
  <p:sldIdLst>
    <p:sldId id="256" r:id="rId2"/>
    <p:sldId id="379" r:id="rId3"/>
    <p:sldId id="381" r:id="rId4"/>
    <p:sldId id="382" r:id="rId5"/>
    <p:sldId id="394" r:id="rId6"/>
    <p:sldId id="383" r:id="rId7"/>
    <p:sldId id="385" r:id="rId8"/>
    <p:sldId id="387" r:id="rId9"/>
    <p:sldId id="399" r:id="rId10"/>
    <p:sldId id="388" r:id="rId11"/>
    <p:sldId id="390" r:id="rId12"/>
    <p:sldId id="396" r:id="rId13"/>
    <p:sldId id="397" r:id="rId14"/>
    <p:sldId id="398" r:id="rId15"/>
    <p:sldId id="400" r:id="rId16"/>
    <p:sldId id="395" r:id="rId17"/>
    <p:sldId id="392" r:id="rId18"/>
    <p:sldId id="374" r:id="rId19"/>
    <p:sldId id="375" r:id="rId20"/>
    <p:sldId id="376" r:id="rId21"/>
    <p:sldId id="327" r:id="rId22"/>
  </p:sldIdLst>
  <p:sldSz cx="9144000" cy="6858000" type="screen4x3"/>
  <p:notesSz cx="6858000" cy="9144000"/>
  <p:custDataLst>
    <p:tags r:id="rId25"/>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5" autoAdjust="0"/>
    <p:restoredTop sz="79865" autoAdjust="0"/>
  </p:normalViewPr>
  <p:slideViewPr>
    <p:cSldViewPr>
      <p:cViewPr varScale="1">
        <p:scale>
          <a:sx n="70" d="100"/>
          <a:sy n="70" d="100"/>
        </p:scale>
        <p:origin x="-924" y="-96"/>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11997-F82E-45A3-807B-BF0676106B5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ES"/>
        </a:p>
      </dgm:t>
    </dgm:pt>
    <dgm:pt modelId="{740AB460-BC8B-4564-994F-F49994DC56B9}">
      <dgm:prSet/>
      <dgm:spPr>
        <a:solidFill>
          <a:srgbClr val="FFC000"/>
        </a:solidFill>
      </dgm:spPr>
      <dgm:t>
        <a:bodyPr/>
        <a:lstStyle/>
        <a:p>
          <a:pPr rtl="0"/>
          <a:r>
            <a:rPr lang="es-ES" dirty="0" smtClean="0"/>
            <a:t>Clientes que no han empezado a virtualizar</a:t>
          </a:r>
          <a:endParaRPr lang="es-ES" dirty="0"/>
        </a:p>
      </dgm:t>
    </dgm:pt>
    <dgm:pt modelId="{013E9F2E-04F1-4656-BB43-192DA1200CDF}" type="parTrans" cxnId="{2FF41A86-DD9E-4B40-8FEC-03FB5A0EA564}">
      <dgm:prSet/>
      <dgm:spPr/>
      <dgm:t>
        <a:bodyPr/>
        <a:lstStyle/>
        <a:p>
          <a:endParaRPr lang="es-ES"/>
        </a:p>
      </dgm:t>
    </dgm:pt>
    <dgm:pt modelId="{013A12F0-2EB0-423D-B3FA-AE1112318255}" type="sibTrans" cxnId="{2FF41A86-DD9E-4B40-8FEC-03FB5A0EA564}">
      <dgm:prSet/>
      <dgm:spPr/>
      <dgm:t>
        <a:bodyPr/>
        <a:lstStyle/>
        <a:p>
          <a:endParaRPr lang="es-ES"/>
        </a:p>
      </dgm:t>
    </dgm:pt>
    <dgm:pt modelId="{F180A3BF-420D-4241-9DD6-558C007FCF83}">
      <dgm:prSet/>
      <dgm:spPr/>
      <dgm:t>
        <a:bodyPr/>
        <a:lstStyle/>
        <a:p>
          <a:pPr rtl="0"/>
          <a:r>
            <a:rPr lang="es-ES" dirty="0" smtClean="0"/>
            <a:t>Consolidación</a:t>
          </a:r>
          <a:endParaRPr lang="es-ES" dirty="0"/>
        </a:p>
      </dgm:t>
    </dgm:pt>
    <dgm:pt modelId="{71014C5D-8021-4CD5-AF94-0A03DB01FC07}" type="parTrans" cxnId="{2FB6FBAA-451B-4EF6-998E-A63B1929336C}">
      <dgm:prSet/>
      <dgm:spPr/>
      <dgm:t>
        <a:bodyPr/>
        <a:lstStyle/>
        <a:p>
          <a:endParaRPr lang="es-ES"/>
        </a:p>
      </dgm:t>
    </dgm:pt>
    <dgm:pt modelId="{3970791C-05A3-4B48-978E-C44911302CB5}" type="sibTrans" cxnId="{2FB6FBAA-451B-4EF6-998E-A63B1929336C}">
      <dgm:prSet/>
      <dgm:spPr/>
      <dgm:t>
        <a:bodyPr/>
        <a:lstStyle/>
        <a:p>
          <a:endParaRPr lang="es-ES"/>
        </a:p>
      </dgm:t>
    </dgm:pt>
    <dgm:pt modelId="{1C220775-6FBA-42B4-8267-1F3F016A2AF1}">
      <dgm:prSet/>
      <dgm:spPr/>
      <dgm:t>
        <a:bodyPr/>
        <a:lstStyle/>
        <a:p>
          <a:pPr rtl="0"/>
          <a:r>
            <a:rPr lang="es-ES" dirty="0" smtClean="0"/>
            <a:t>Virtualización para nuevos proyectos</a:t>
          </a:r>
          <a:endParaRPr lang="es-ES" dirty="0"/>
        </a:p>
      </dgm:t>
    </dgm:pt>
    <dgm:pt modelId="{2A865894-CEBE-495C-B963-66619B551D72}" type="parTrans" cxnId="{17F22B4F-63B1-492D-9545-7C001ED63DF1}">
      <dgm:prSet/>
      <dgm:spPr/>
      <dgm:t>
        <a:bodyPr/>
        <a:lstStyle/>
        <a:p>
          <a:endParaRPr lang="es-ES"/>
        </a:p>
      </dgm:t>
    </dgm:pt>
    <dgm:pt modelId="{1E34638B-AE24-4A99-9482-F1ECA1E5EE8E}" type="sibTrans" cxnId="{17F22B4F-63B1-492D-9545-7C001ED63DF1}">
      <dgm:prSet/>
      <dgm:spPr/>
      <dgm:t>
        <a:bodyPr/>
        <a:lstStyle/>
        <a:p>
          <a:endParaRPr lang="es-ES"/>
        </a:p>
      </dgm:t>
    </dgm:pt>
    <dgm:pt modelId="{8F9DDC16-6EB7-434C-B523-58B7749CBC11}">
      <dgm:prSet/>
      <dgm:spPr>
        <a:solidFill>
          <a:srgbClr val="FFC000"/>
        </a:solidFill>
        <a:effectLst>
          <a:outerShdw blurRad="40000" dist="23000" dir="5400000" rotWithShape="0">
            <a:srgbClr val="FFFF00">
              <a:alpha val="35000"/>
            </a:srgbClr>
          </a:outerShdw>
        </a:effectLst>
      </dgm:spPr>
      <dgm:t>
        <a:bodyPr/>
        <a:lstStyle/>
        <a:p>
          <a:pPr rtl="0"/>
          <a:r>
            <a:rPr lang="es-ES" dirty="0" smtClean="0"/>
            <a:t>Clientes que ya disponen de una plataforma de virtualización</a:t>
          </a:r>
          <a:endParaRPr lang="es-ES" dirty="0"/>
        </a:p>
      </dgm:t>
    </dgm:pt>
    <dgm:pt modelId="{1E8A3B22-A238-43C8-BAF7-45F60116EF32}" type="parTrans" cxnId="{B85FCC0D-101F-4094-8A9C-54A311F95B76}">
      <dgm:prSet/>
      <dgm:spPr/>
      <dgm:t>
        <a:bodyPr/>
        <a:lstStyle/>
        <a:p>
          <a:endParaRPr lang="es-ES"/>
        </a:p>
      </dgm:t>
    </dgm:pt>
    <dgm:pt modelId="{4E3E5096-5193-4620-94E6-9C80DA2239F6}" type="sibTrans" cxnId="{B85FCC0D-101F-4094-8A9C-54A311F95B76}">
      <dgm:prSet/>
      <dgm:spPr/>
      <dgm:t>
        <a:bodyPr/>
        <a:lstStyle/>
        <a:p>
          <a:endParaRPr lang="es-ES"/>
        </a:p>
      </dgm:t>
    </dgm:pt>
    <dgm:pt modelId="{322A5668-47CA-4111-B0CD-EFA570A4FDD0}">
      <dgm:prSet/>
      <dgm:spPr/>
      <dgm:t>
        <a:bodyPr/>
        <a:lstStyle/>
        <a:p>
          <a:pPr rtl="0"/>
          <a:r>
            <a:rPr lang="es-ES" dirty="0" smtClean="0"/>
            <a:t>Evaluación de Microsoft como alternativa</a:t>
          </a:r>
          <a:endParaRPr lang="es-ES" dirty="0"/>
        </a:p>
      </dgm:t>
    </dgm:pt>
    <dgm:pt modelId="{1220A2CA-4458-484D-AB63-5FC5CA0A7108}" type="parTrans" cxnId="{619F3599-17E6-4706-8706-A10FE964E717}">
      <dgm:prSet/>
      <dgm:spPr/>
      <dgm:t>
        <a:bodyPr/>
        <a:lstStyle/>
        <a:p>
          <a:endParaRPr lang="es-ES"/>
        </a:p>
      </dgm:t>
    </dgm:pt>
    <dgm:pt modelId="{D3A19E86-2299-4328-8C79-18BB72DB4A25}" type="sibTrans" cxnId="{619F3599-17E6-4706-8706-A10FE964E717}">
      <dgm:prSet/>
      <dgm:spPr/>
      <dgm:t>
        <a:bodyPr/>
        <a:lstStyle/>
        <a:p>
          <a:endParaRPr lang="es-ES"/>
        </a:p>
      </dgm:t>
    </dgm:pt>
    <dgm:pt modelId="{3C6A7FC3-8D9E-4F61-98CC-621D577923C8}">
      <dgm:prSet/>
      <dgm:spPr/>
      <dgm:t>
        <a:bodyPr/>
        <a:lstStyle/>
        <a:p>
          <a:pPr rtl="0"/>
          <a:r>
            <a:rPr lang="es-ES" dirty="0" smtClean="0"/>
            <a:t>Migración</a:t>
          </a:r>
          <a:endParaRPr lang="es-ES" dirty="0"/>
        </a:p>
      </dgm:t>
    </dgm:pt>
    <dgm:pt modelId="{B1220B23-681E-41A7-81C6-0F7D75FE4149}" type="parTrans" cxnId="{BFCE4BE1-B684-46C3-BEFB-F1ACE146F44F}">
      <dgm:prSet/>
      <dgm:spPr/>
      <dgm:t>
        <a:bodyPr/>
        <a:lstStyle/>
        <a:p>
          <a:endParaRPr lang="es-ES"/>
        </a:p>
      </dgm:t>
    </dgm:pt>
    <dgm:pt modelId="{1CEFA671-3133-491A-AC31-AE3E148F73AF}" type="sibTrans" cxnId="{BFCE4BE1-B684-46C3-BEFB-F1ACE146F44F}">
      <dgm:prSet/>
      <dgm:spPr/>
      <dgm:t>
        <a:bodyPr/>
        <a:lstStyle/>
        <a:p>
          <a:endParaRPr lang="es-ES"/>
        </a:p>
      </dgm:t>
    </dgm:pt>
    <dgm:pt modelId="{B575A5E8-520D-403C-A940-8813678F8F24}">
      <dgm:prSet/>
      <dgm:spPr/>
      <dgm:t>
        <a:bodyPr/>
        <a:lstStyle/>
        <a:p>
          <a:pPr rtl="0"/>
          <a:r>
            <a:rPr lang="es-ES" dirty="0" smtClean="0"/>
            <a:t>Coexistencia / Optimización operaciones </a:t>
          </a:r>
          <a:endParaRPr lang="es-ES" dirty="0"/>
        </a:p>
      </dgm:t>
    </dgm:pt>
    <dgm:pt modelId="{7C72EF3B-4E28-416F-82A1-2E45E86E0694}" type="parTrans" cxnId="{54058EC4-36E0-4408-9031-3C96F5692848}">
      <dgm:prSet/>
      <dgm:spPr/>
      <dgm:t>
        <a:bodyPr/>
        <a:lstStyle/>
        <a:p>
          <a:endParaRPr lang="es-ES"/>
        </a:p>
      </dgm:t>
    </dgm:pt>
    <dgm:pt modelId="{CDA51D96-8387-48E6-A2AC-E046451D06EF}" type="sibTrans" cxnId="{54058EC4-36E0-4408-9031-3C96F5692848}">
      <dgm:prSet/>
      <dgm:spPr/>
      <dgm:t>
        <a:bodyPr/>
        <a:lstStyle/>
        <a:p>
          <a:endParaRPr lang="es-ES"/>
        </a:p>
      </dgm:t>
    </dgm:pt>
    <dgm:pt modelId="{4E008D9C-9B05-4769-96DE-002A233AFA6C}">
      <dgm:prSet/>
      <dgm:spPr>
        <a:solidFill>
          <a:srgbClr val="FFC000"/>
        </a:solidFill>
        <a:effectLst>
          <a:outerShdw blurRad="40000" dist="23000" dir="5400000" rotWithShape="0">
            <a:srgbClr val="FFFF00">
              <a:alpha val="35000"/>
            </a:srgbClr>
          </a:outerShdw>
        </a:effectLst>
      </dgm:spPr>
      <dgm:t>
        <a:bodyPr/>
        <a:lstStyle/>
        <a:p>
          <a:pPr rtl="0"/>
          <a:r>
            <a:rPr lang="es-ES" dirty="0" smtClean="0"/>
            <a:t>Necesidades especiales</a:t>
          </a:r>
          <a:endParaRPr lang="es-ES" dirty="0"/>
        </a:p>
      </dgm:t>
    </dgm:pt>
    <dgm:pt modelId="{FCFC92B9-5113-4CB1-A784-F28D6C8EC1DB}" type="parTrans" cxnId="{3C418FDA-E073-407C-8DC1-6DEF9C6A2ADE}">
      <dgm:prSet/>
      <dgm:spPr/>
      <dgm:t>
        <a:bodyPr/>
        <a:lstStyle/>
        <a:p>
          <a:endParaRPr lang="es-ES"/>
        </a:p>
      </dgm:t>
    </dgm:pt>
    <dgm:pt modelId="{6EAF1A15-C2A1-466A-999C-1B1EC579DF70}" type="sibTrans" cxnId="{3C418FDA-E073-407C-8DC1-6DEF9C6A2ADE}">
      <dgm:prSet/>
      <dgm:spPr/>
      <dgm:t>
        <a:bodyPr/>
        <a:lstStyle/>
        <a:p>
          <a:endParaRPr lang="es-ES"/>
        </a:p>
      </dgm:t>
    </dgm:pt>
    <dgm:pt modelId="{7C4C108C-1108-422A-90BD-6DF5197E2B8A}">
      <dgm:prSet/>
      <dgm:spPr/>
      <dgm:t>
        <a:bodyPr/>
        <a:lstStyle/>
        <a:p>
          <a:pPr rtl="0"/>
          <a:r>
            <a:rPr lang="es-ES" dirty="0" smtClean="0"/>
            <a:t>Traslados</a:t>
          </a:r>
          <a:endParaRPr lang="es-ES" dirty="0"/>
        </a:p>
      </dgm:t>
    </dgm:pt>
    <dgm:pt modelId="{88A9CA2D-C345-4278-A031-6604820DB6AD}" type="parTrans" cxnId="{E2163BE2-6EB6-4945-910E-2DA902D15A99}">
      <dgm:prSet/>
      <dgm:spPr/>
      <dgm:t>
        <a:bodyPr/>
        <a:lstStyle/>
        <a:p>
          <a:endParaRPr lang="es-ES"/>
        </a:p>
      </dgm:t>
    </dgm:pt>
    <dgm:pt modelId="{FB2E49AE-873C-4BDF-AF40-3E092FB635D5}" type="sibTrans" cxnId="{E2163BE2-6EB6-4945-910E-2DA902D15A99}">
      <dgm:prSet/>
      <dgm:spPr/>
      <dgm:t>
        <a:bodyPr/>
        <a:lstStyle/>
        <a:p>
          <a:endParaRPr lang="es-ES"/>
        </a:p>
      </dgm:t>
    </dgm:pt>
    <dgm:pt modelId="{F3FC44D2-C373-4491-BB8A-3B20DB883F70}">
      <dgm:prSet/>
      <dgm:spPr/>
      <dgm:t>
        <a:bodyPr/>
        <a:lstStyle/>
        <a:p>
          <a:pPr rtl="0"/>
          <a:r>
            <a:rPr lang="es-ES" dirty="0" smtClean="0"/>
            <a:t>Planes de contingencia</a:t>
          </a:r>
          <a:endParaRPr lang="es-ES" dirty="0"/>
        </a:p>
      </dgm:t>
    </dgm:pt>
    <dgm:pt modelId="{5BB10017-0098-4E8D-9C99-D0AFFD9E792B}" type="parTrans" cxnId="{729A439C-4353-442A-926D-CB44C19F3F54}">
      <dgm:prSet/>
      <dgm:spPr/>
      <dgm:t>
        <a:bodyPr/>
        <a:lstStyle/>
        <a:p>
          <a:endParaRPr lang="es-ES"/>
        </a:p>
      </dgm:t>
    </dgm:pt>
    <dgm:pt modelId="{568AA26B-7EAF-4F30-AC1B-D75E0E3A64F0}" type="sibTrans" cxnId="{729A439C-4353-442A-926D-CB44C19F3F54}">
      <dgm:prSet/>
      <dgm:spPr/>
      <dgm:t>
        <a:bodyPr/>
        <a:lstStyle/>
        <a:p>
          <a:endParaRPr lang="es-ES"/>
        </a:p>
      </dgm:t>
    </dgm:pt>
    <dgm:pt modelId="{4E49E636-5CC3-4B51-98B0-A659FA3A6BF6}">
      <dgm:prSet/>
      <dgm:spPr/>
      <dgm:t>
        <a:bodyPr/>
        <a:lstStyle/>
        <a:p>
          <a:pPr rtl="0"/>
          <a:r>
            <a:rPr lang="es-ES" dirty="0" smtClean="0"/>
            <a:t>Falta de recursos en </a:t>
          </a:r>
          <a:r>
            <a:rPr lang="es-ES" dirty="0" err="1" smtClean="0"/>
            <a:t>CPDs</a:t>
          </a:r>
          <a:r>
            <a:rPr lang="es-ES" dirty="0" smtClean="0"/>
            <a:t> </a:t>
          </a:r>
          <a:endParaRPr lang="es-ES" dirty="0"/>
        </a:p>
      </dgm:t>
    </dgm:pt>
    <dgm:pt modelId="{2D5D29E1-F710-4FDC-9A00-0B92B46E06D0}" type="parTrans" cxnId="{BA9106E6-8D0F-468D-B6E1-B83031AD5627}">
      <dgm:prSet/>
      <dgm:spPr/>
      <dgm:t>
        <a:bodyPr/>
        <a:lstStyle/>
        <a:p>
          <a:endParaRPr lang="es-ES"/>
        </a:p>
      </dgm:t>
    </dgm:pt>
    <dgm:pt modelId="{2F38BB26-C748-4DBF-B191-64EF4CB26C6E}" type="sibTrans" cxnId="{BA9106E6-8D0F-468D-B6E1-B83031AD5627}">
      <dgm:prSet/>
      <dgm:spPr/>
      <dgm:t>
        <a:bodyPr/>
        <a:lstStyle/>
        <a:p>
          <a:endParaRPr lang="es-ES"/>
        </a:p>
      </dgm:t>
    </dgm:pt>
    <dgm:pt modelId="{BA4F1610-771B-44D5-9A4D-BD799A2CAB93}">
      <dgm:prSet/>
      <dgm:spPr/>
      <dgm:t>
        <a:bodyPr/>
        <a:lstStyle/>
        <a:p>
          <a:pPr rtl="0"/>
          <a:r>
            <a:rPr lang="es-ES" dirty="0" smtClean="0"/>
            <a:t>Etc.</a:t>
          </a:r>
          <a:endParaRPr lang="es-ES" dirty="0"/>
        </a:p>
      </dgm:t>
    </dgm:pt>
    <dgm:pt modelId="{15C59CEE-A614-403C-A55B-DF946437ADA0}" type="parTrans" cxnId="{70FE8630-9818-431E-A7BF-A43B9FDA0B78}">
      <dgm:prSet/>
      <dgm:spPr/>
      <dgm:t>
        <a:bodyPr/>
        <a:lstStyle/>
        <a:p>
          <a:endParaRPr lang="es-ES"/>
        </a:p>
      </dgm:t>
    </dgm:pt>
    <dgm:pt modelId="{B5133129-C684-4C38-88C7-508FC01D2C18}" type="sibTrans" cxnId="{70FE8630-9818-431E-A7BF-A43B9FDA0B78}">
      <dgm:prSet/>
      <dgm:spPr/>
      <dgm:t>
        <a:bodyPr/>
        <a:lstStyle/>
        <a:p>
          <a:endParaRPr lang="es-ES"/>
        </a:p>
      </dgm:t>
    </dgm:pt>
    <dgm:pt modelId="{D56D6D46-FEC3-472C-B832-79327CADCB54}" type="pres">
      <dgm:prSet presAssocID="{6A811997-F82E-45A3-807B-BF0676106B52}" presName="linear" presStyleCnt="0">
        <dgm:presLayoutVars>
          <dgm:animLvl val="lvl"/>
          <dgm:resizeHandles val="exact"/>
        </dgm:presLayoutVars>
      </dgm:prSet>
      <dgm:spPr/>
      <dgm:t>
        <a:bodyPr/>
        <a:lstStyle/>
        <a:p>
          <a:endParaRPr lang="es-ES"/>
        </a:p>
      </dgm:t>
    </dgm:pt>
    <dgm:pt modelId="{81C5BEAD-22D4-4D01-9901-3F6EC969EF4A}" type="pres">
      <dgm:prSet presAssocID="{740AB460-BC8B-4564-994F-F49994DC56B9}" presName="parentText" presStyleLbl="node1" presStyleIdx="0" presStyleCnt="3">
        <dgm:presLayoutVars>
          <dgm:chMax val="0"/>
          <dgm:bulletEnabled val="1"/>
        </dgm:presLayoutVars>
      </dgm:prSet>
      <dgm:spPr/>
      <dgm:t>
        <a:bodyPr/>
        <a:lstStyle/>
        <a:p>
          <a:endParaRPr lang="es-ES"/>
        </a:p>
      </dgm:t>
    </dgm:pt>
    <dgm:pt modelId="{7A13582C-3177-4717-BDD1-1350484215ED}" type="pres">
      <dgm:prSet presAssocID="{740AB460-BC8B-4564-994F-F49994DC56B9}" presName="childText" presStyleLbl="revTx" presStyleIdx="0" presStyleCnt="3">
        <dgm:presLayoutVars>
          <dgm:bulletEnabled val="1"/>
        </dgm:presLayoutVars>
      </dgm:prSet>
      <dgm:spPr/>
      <dgm:t>
        <a:bodyPr/>
        <a:lstStyle/>
        <a:p>
          <a:endParaRPr lang="es-ES"/>
        </a:p>
      </dgm:t>
    </dgm:pt>
    <dgm:pt modelId="{083C0510-6A25-4E23-AA71-856C12345EA3}" type="pres">
      <dgm:prSet presAssocID="{8F9DDC16-6EB7-434C-B523-58B7749CBC11}" presName="parentText" presStyleLbl="node1" presStyleIdx="1" presStyleCnt="3">
        <dgm:presLayoutVars>
          <dgm:chMax val="0"/>
          <dgm:bulletEnabled val="1"/>
        </dgm:presLayoutVars>
      </dgm:prSet>
      <dgm:spPr/>
      <dgm:t>
        <a:bodyPr/>
        <a:lstStyle/>
        <a:p>
          <a:endParaRPr lang="es-ES"/>
        </a:p>
      </dgm:t>
    </dgm:pt>
    <dgm:pt modelId="{44FCA53A-A856-48C6-AE3E-B06453A3734E}" type="pres">
      <dgm:prSet presAssocID="{8F9DDC16-6EB7-434C-B523-58B7749CBC11}" presName="childText" presStyleLbl="revTx" presStyleIdx="1" presStyleCnt="3">
        <dgm:presLayoutVars>
          <dgm:bulletEnabled val="1"/>
        </dgm:presLayoutVars>
      </dgm:prSet>
      <dgm:spPr/>
      <dgm:t>
        <a:bodyPr/>
        <a:lstStyle/>
        <a:p>
          <a:endParaRPr lang="es-ES"/>
        </a:p>
      </dgm:t>
    </dgm:pt>
    <dgm:pt modelId="{86A0490F-E88B-4373-9B9A-74554DD6E9E5}" type="pres">
      <dgm:prSet presAssocID="{4E008D9C-9B05-4769-96DE-002A233AFA6C}" presName="parentText" presStyleLbl="node1" presStyleIdx="2" presStyleCnt="3">
        <dgm:presLayoutVars>
          <dgm:chMax val="0"/>
          <dgm:bulletEnabled val="1"/>
        </dgm:presLayoutVars>
      </dgm:prSet>
      <dgm:spPr/>
      <dgm:t>
        <a:bodyPr/>
        <a:lstStyle/>
        <a:p>
          <a:endParaRPr lang="es-ES"/>
        </a:p>
      </dgm:t>
    </dgm:pt>
    <dgm:pt modelId="{0DFD467B-7E85-4624-80AD-EDF0F7585D5D}" type="pres">
      <dgm:prSet presAssocID="{4E008D9C-9B05-4769-96DE-002A233AFA6C}" presName="childText" presStyleLbl="revTx" presStyleIdx="2" presStyleCnt="3">
        <dgm:presLayoutVars>
          <dgm:bulletEnabled val="1"/>
        </dgm:presLayoutVars>
      </dgm:prSet>
      <dgm:spPr/>
      <dgm:t>
        <a:bodyPr/>
        <a:lstStyle/>
        <a:p>
          <a:endParaRPr lang="es-ES"/>
        </a:p>
      </dgm:t>
    </dgm:pt>
  </dgm:ptLst>
  <dgm:cxnLst>
    <dgm:cxn modelId="{8EC575BD-F2FA-4C47-9776-3081A3FF4F72}" type="presOf" srcId="{F3FC44D2-C373-4491-BB8A-3B20DB883F70}" destId="{0DFD467B-7E85-4624-80AD-EDF0F7585D5D}" srcOrd="0" destOrd="1" presId="urn:microsoft.com/office/officeart/2005/8/layout/vList2"/>
    <dgm:cxn modelId="{70FE8630-9818-431E-A7BF-A43B9FDA0B78}" srcId="{4E008D9C-9B05-4769-96DE-002A233AFA6C}" destId="{BA4F1610-771B-44D5-9A4D-BD799A2CAB93}" srcOrd="3" destOrd="0" parTransId="{15C59CEE-A614-403C-A55B-DF946437ADA0}" sibTransId="{B5133129-C684-4C38-88C7-508FC01D2C18}"/>
    <dgm:cxn modelId="{2FF41A86-DD9E-4B40-8FEC-03FB5A0EA564}" srcId="{6A811997-F82E-45A3-807B-BF0676106B52}" destId="{740AB460-BC8B-4564-994F-F49994DC56B9}" srcOrd="0" destOrd="0" parTransId="{013E9F2E-04F1-4656-BB43-192DA1200CDF}" sibTransId="{013A12F0-2EB0-423D-B3FA-AE1112318255}"/>
    <dgm:cxn modelId="{EFDBF5F3-33CF-47B8-A8B9-0EFAA3D2ADAD}" type="presOf" srcId="{F180A3BF-420D-4241-9DD6-558C007FCF83}" destId="{7A13582C-3177-4717-BDD1-1350484215ED}" srcOrd="0" destOrd="0" presId="urn:microsoft.com/office/officeart/2005/8/layout/vList2"/>
    <dgm:cxn modelId="{86C6BEBB-3446-4152-B048-26C313666828}" type="presOf" srcId="{3C6A7FC3-8D9E-4F61-98CC-621D577923C8}" destId="{44FCA53A-A856-48C6-AE3E-B06453A3734E}" srcOrd="0" destOrd="1" presId="urn:microsoft.com/office/officeart/2005/8/layout/vList2"/>
    <dgm:cxn modelId="{3C418FDA-E073-407C-8DC1-6DEF9C6A2ADE}" srcId="{6A811997-F82E-45A3-807B-BF0676106B52}" destId="{4E008D9C-9B05-4769-96DE-002A233AFA6C}" srcOrd="2" destOrd="0" parTransId="{FCFC92B9-5113-4CB1-A784-F28D6C8EC1DB}" sibTransId="{6EAF1A15-C2A1-466A-999C-1B1EC579DF70}"/>
    <dgm:cxn modelId="{B2F27482-E023-4144-92EC-96F685F06E45}" type="presOf" srcId="{322A5668-47CA-4111-B0CD-EFA570A4FDD0}" destId="{44FCA53A-A856-48C6-AE3E-B06453A3734E}" srcOrd="0" destOrd="0" presId="urn:microsoft.com/office/officeart/2005/8/layout/vList2"/>
    <dgm:cxn modelId="{62E7468E-BAEF-4027-ADC5-986A1AFBA321}" type="presOf" srcId="{BA4F1610-771B-44D5-9A4D-BD799A2CAB93}" destId="{0DFD467B-7E85-4624-80AD-EDF0F7585D5D}" srcOrd="0" destOrd="3" presId="urn:microsoft.com/office/officeart/2005/8/layout/vList2"/>
    <dgm:cxn modelId="{06A8EDDA-F621-4AD8-86C7-945214DD810E}" type="presOf" srcId="{740AB460-BC8B-4564-994F-F49994DC56B9}" destId="{81C5BEAD-22D4-4D01-9901-3F6EC969EF4A}" srcOrd="0" destOrd="0" presId="urn:microsoft.com/office/officeart/2005/8/layout/vList2"/>
    <dgm:cxn modelId="{729A439C-4353-442A-926D-CB44C19F3F54}" srcId="{4E008D9C-9B05-4769-96DE-002A233AFA6C}" destId="{F3FC44D2-C373-4491-BB8A-3B20DB883F70}" srcOrd="1" destOrd="0" parTransId="{5BB10017-0098-4E8D-9C99-D0AFFD9E792B}" sibTransId="{568AA26B-7EAF-4F30-AC1B-D75E0E3A64F0}"/>
    <dgm:cxn modelId="{960977ED-B14E-4B96-8B9D-C921F495BE57}" type="presOf" srcId="{7C4C108C-1108-422A-90BD-6DF5197E2B8A}" destId="{0DFD467B-7E85-4624-80AD-EDF0F7585D5D}" srcOrd="0" destOrd="0" presId="urn:microsoft.com/office/officeart/2005/8/layout/vList2"/>
    <dgm:cxn modelId="{68B5919F-7888-47FD-8116-AA0F03B8EECC}" type="presOf" srcId="{4E008D9C-9B05-4769-96DE-002A233AFA6C}" destId="{86A0490F-E88B-4373-9B9A-74554DD6E9E5}" srcOrd="0" destOrd="0" presId="urn:microsoft.com/office/officeart/2005/8/layout/vList2"/>
    <dgm:cxn modelId="{619F3599-17E6-4706-8706-A10FE964E717}" srcId="{8F9DDC16-6EB7-434C-B523-58B7749CBC11}" destId="{322A5668-47CA-4111-B0CD-EFA570A4FDD0}" srcOrd="0" destOrd="0" parTransId="{1220A2CA-4458-484D-AB63-5FC5CA0A7108}" sibTransId="{D3A19E86-2299-4328-8C79-18BB72DB4A25}"/>
    <dgm:cxn modelId="{BA9106E6-8D0F-468D-B6E1-B83031AD5627}" srcId="{4E008D9C-9B05-4769-96DE-002A233AFA6C}" destId="{4E49E636-5CC3-4B51-98B0-A659FA3A6BF6}" srcOrd="2" destOrd="0" parTransId="{2D5D29E1-F710-4FDC-9A00-0B92B46E06D0}" sibTransId="{2F38BB26-C748-4DBF-B191-64EF4CB26C6E}"/>
    <dgm:cxn modelId="{54058EC4-36E0-4408-9031-3C96F5692848}" srcId="{8F9DDC16-6EB7-434C-B523-58B7749CBC11}" destId="{B575A5E8-520D-403C-A940-8813678F8F24}" srcOrd="2" destOrd="0" parTransId="{7C72EF3B-4E28-416F-82A1-2E45E86E0694}" sibTransId="{CDA51D96-8387-48E6-A2AC-E046451D06EF}"/>
    <dgm:cxn modelId="{9DFDD0DB-FB47-471C-9210-04808FD9F43A}" type="presOf" srcId="{6A811997-F82E-45A3-807B-BF0676106B52}" destId="{D56D6D46-FEC3-472C-B832-79327CADCB54}" srcOrd="0" destOrd="0" presId="urn:microsoft.com/office/officeart/2005/8/layout/vList2"/>
    <dgm:cxn modelId="{6327C543-CA46-48D2-A84C-3298C1F53EFF}" type="presOf" srcId="{8F9DDC16-6EB7-434C-B523-58B7749CBC11}" destId="{083C0510-6A25-4E23-AA71-856C12345EA3}" srcOrd="0" destOrd="0" presId="urn:microsoft.com/office/officeart/2005/8/layout/vList2"/>
    <dgm:cxn modelId="{E0F8B433-1346-46A2-9C12-3AF1646FB103}" type="presOf" srcId="{B575A5E8-520D-403C-A940-8813678F8F24}" destId="{44FCA53A-A856-48C6-AE3E-B06453A3734E}" srcOrd="0" destOrd="2" presId="urn:microsoft.com/office/officeart/2005/8/layout/vList2"/>
    <dgm:cxn modelId="{B85FCC0D-101F-4094-8A9C-54A311F95B76}" srcId="{6A811997-F82E-45A3-807B-BF0676106B52}" destId="{8F9DDC16-6EB7-434C-B523-58B7749CBC11}" srcOrd="1" destOrd="0" parTransId="{1E8A3B22-A238-43C8-BAF7-45F60116EF32}" sibTransId="{4E3E5096-5193-4620-94E6-9C80DA2239F6}"/>
    <dgm:cxn modelId="{2FB6FBAA-451B-4EF6-998E-A63B1929336C}" srcId="{740AB460-BC8B-4564-994F-F49994DC56B9}" destId="{F180A3BF-420D-4241-9DD6-558C007FCF83}" srcOrd="0" destOrd="0" parTransId="{71014C5D-8021-4CD5-AF94-0A03DB01FC07}" sibTransId="{3970791C-05A3-4B48-978E-C44911302CB5}"/>
    <dgm:cxn modelId="{17F22B4F-63B1-492D-9545-7C001ED63DF1}" srcId="{740AB460-BC8B-4564-994F-F49994DC56B9}" destId="{1C220775-6FBA-42B4-8267-1F3F016A2AF1}" srcOrd="1" destOrd="0" parTransId="{2A865894-CEBE-495C-B963-66619B551D72}" sibTransId="{1E34638B-AE24-4A99-9482-F1ECA1E5EE8E}"/>
    <dgm:cxn modelId="{BFCE4BE1-B684-46C3-BEFB-F1ACE146F44F}" srcId="{8F9DDC16-6EB7-434C-B523-58B7749CBC11}" destId="{3C6A7FC3-8D9E-4F61-98CC-621D577923C8}" srcOrd="1" destOrd="0" parTransId="{B1220B23-681E-41A7-81C6-0F7D75FE4149}" sibTransId="{1CEFA671-3133-491A-AC31-AE3E148F73AF}"/>
    <dgm:cxn modelId="{E2163BE2-6EB6-4945-910E-2DA902D15A99}" srcId="{4E008D9C-9B05-4769-96DE-002A233AFA6C}" destId="{7C4C108C-1108-422A-90BD-6DF5197E2B8A}" srcOrd="0" destOrd="0" parTransId="{88A9CA2D-C345-4278-A031-6604820DB6AD}" sibTransId="{FB2E49AE-873C-4BDF-AF40-3E092FB635D5}"/>
    <dgm:cxn modelId="{81FA8533-423B-407C-9D99-EAF4F11328B1}" type="presOf" srcId="{1C220775-6FBA-42B4-8267-1F3F016A2AF1}" destId="{7A13582C-3177-4717-BDD1-1350484215ED}" srcOrd="0" destOrd="1" presId="urn:microsoft.com/office/officeart/2005/8/layout/vList2"/>
    <dgm:cxn modelId="{E109019D-00A6-42E2-9CE0-74DDD4CA14B7}" type="presOf" srcId="{4E49E636-5CC3-4B51-98B0-A659FA3A6BF6}" destId="{0DFD467B-7E85-4624-80AD-EDF0F7585D5D}" srcOrd="0" destOrd="2" presId="urn:microsoft.com/office/officeart/2005/8/layout/vList2"/>
    <dgm:cxn modelId="{047703C6-ECA0-4864-9C16-9C6E389CDFC5}" type="presParOf" srcId="{D56D6D46-FEC3-472C-B832-79327CADCB54}" destId="{81C5BEAD-22D4-4D01-9901-3F6EC969EF4A}" srcOrd="0" destOrd="0" presId="urn:microsoft.com/office/officeart/2005/8/layout/vList2"/>
    <dgm:cxn modelId="{D7AE6041-84CE-43E3-A3F8-94ABA9F8627B}" type="presParOf" srcId="{D56D6D46-FEC3-472C-B832-79327CADCB54}" destId="{7A13582C-3177-4717-BDD1-1350484215ED}" srcOrd="1" destOrd="0" presId="urn:microsoft.com/office/officeart/2005/8/layout/vList2"/>
    <dgm:cxn modelId="{AC8B5B5C-D0B6-4519-8D03-4EF6E2DAD6EC}" type="presParOf" srcId="{D56D6D46-FEC3-472C-B832-79327CADCB54}" destId="{083C0510-6A25-4E23-AA71-856C12345EA3}" srcOrd="2" destOrd="0" presId="urn:microsoft.com/office/officeart/2005/8/layout/vList2"/>
    <dgm:cxn modelId="{4FB554E0-1186-4ED1-B0F5-F674BB3DC7B2}" type="presParOf" srcId="{D56D6D46-FEC3-472C-B832-79327CADCB54}" destId="{44FCA53A-A856-48C6-AE3E-B06453A3734E}" srcOrd="3" destOrd="0" presId="urn:microsoft.com/office/officeart/2005/8/layout/vList2"/>
    <dgm:cxn modelId="{2DE07608-19C8-42F1-BCB7-F7FD68A8BC8C}" type="presParOf" srcId="{D56D6D46-FEC3-472C-B832-79327CADCB54}" destId="{86A0490F-E88B-4373-9B9A-74554DD6E9E5}" srcOrd="4" destOrd="0" presId="urn:microsoft.com/office/officeart/2005/8/layout/vList2"/>
    <dgm:cxn modelId="{3E4CAB4A-2577-45AE-AD6A-543D3C96C39F}" type="presParOf" srcId="{D56D6D46-FEC3-472C-B832-79327CADCB54}" destId="{0DFD467B-7E85-4624-80AD-EDF0F7585D5D}" srcOrd="5"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06755AE6-DA09-48A4-8482-7382B5B82F21}" type="doc">
      <dgm:prSet loTypeId="urn:microsoft.com/office/officeart/2005/8/layout/radial5" loCatId="cycle" qsTypeId="urn:microsoft.com/office/officeart/2005/8/quickstyle/simple4" qsCatId="simple" csTypeId="urn:microsoft.com/office/officeart/2005/8/colors/colorful3" csCatId="colorful" phldr="1"/>
      <dgm:spPr/>
      <dgm:t>
        <a:bodyPr/>
        <a:lstStyle/>
        <a:p>
          <a:endParaRPr lang="en-US"/>
        </a:p>
      </dgm:t>
    </dgm:pt>
    <dgm:pt modelId="{01DE6CDB-277D-4D48-995E-911559BCF654}">
      <dgm:prSet phldrT="[Text]" custT="1"/>
      <dgm:spPr/>
      <dgm:t>
        <a:bodyPr/>
        <a:lstStyle/>
        <a:p>
          <a:pPr algn="ctr"/>
          <a:r>
            <a:rPr lang="en-US" sz="1600" b="0" dirty="0" smtClean="0">
              <a:effectLst>
                <a:outerShdw blurRad="38100" dist="38100" dir="2700000" algn="tl">
                  <a:srgbClr val="000000">
                    <a:alpha val="43137"/>
                  </a:srgbClr>
                </a:outerShdw>
              </a:effectLst>
            </a:rPr>
            <a:t>MAP</a:t>
          </a:r>
          <a:endParaRPr lang="en-US" sz="1600" b="0" dirty="0">
            <a:effectLst>
              <a:outerShdw blurRad="38100" dist="38100" dir="2700000" algn="tl">
                <a:srgbClr val="000000">
                  <a:alpha val="43137"/>
                </a:srgbClr>
              </a:outerShdw>
            </a:effectLst>
          </a:endParaRPr>
        </a:p>
      </dgm:t>
    </dgm:pt>
    <dgm:pt modelId="{048A4F4B-0925-4B00-B838-05B61C2EE5E6}" type="parTrans" cxnId="{AB0AC90E-D860-4A15-8C30-192A9F778E0C}">
      <dgm:prSet/>
      <dgm:spPr/>
      <dgm:t>
        <a:bodyPr/>
        <a:lstStyle/>
        <a:p>
          <a:endParaRPr lang="en-US" b="1"/>
        </a:p>
      </dgm:t>
    </dgm:pt>
    <dgm:pt modelId="{A1DAAE0B-5B80-48B7-9EA0-1C4245EB1919}" type="sibTrans" cxnId="{AB0AC90E-D860-4A15-8C30-192A9F778E0C}">
      <dgm:prSet/>
      <dgm:spPr/>
      <dgm:t>
        <a:bodyPr/>
        <a:lstStyle/>
        <a:p>
          <a:endParaRPr lang="en-US" b="1"/>
        </a:p>
      </dgm:t>
    </dgm:pt>
    <dgm:pt modelId="{6F8C169A-5BFB-4788-B02E-112901CC30E2}">
      <dgm:prSet phldrT="[Text]" custT="1"/>
      <dgm:spPr/>
      <dgm:t>
        <a:bodyPr/>
        <a:lstStyle/>
        <a:p>
          <a:r>
            <a:rPr lang="en-US" sz="1000" b="0" dirty="0" smtClean="0">
              <a:effectLst>
                <a:outerShdw blurRad="38100" dist="38100" dir="2700000" algn="tl">
                  <a:srgbClr val="000000">
                    <a:alpha val="43137"/>
                  </a:srgbClr>
                </a:outerShdw>
              </a:effectLst>
            </a:rPr>
            <a:t>Windows Server 2008</a:t>
          </a:r>
          <a:endParaRPr lang="en-US" sz="1000" b="0" dirty="0">
            <a:effectLst>
              <a:outerShdw blurRad="38100" dist="38100" dir="2700000" algn="tl">
                <a:srgbClr val="000000">
                  <a:alpha val="43137"/>
                </a:srgbClr>
              </a:outerShdw>
            </a:effectLst>
          </a:endParaRPr>
        </a:p>
      </dgm:t>
    </dgm:pt>
    <dgm:pt modelId="{FEEE70CF-6D30-46FC-961F-9AFB5EF43B1B}" type="parTrans" cxnId="{C00A951A-D5B6-404B-807D-5EFAB08FA329}">
      <dgm:prSet/>
      <dgm:spPr/>
      <dgm:t>
        <a:bodyPr/>
        <a:lstStyle/>
        <a:p>
          <a:endParaRPr lang="en-US" b="0" dirty="0">
            <a:effectLst>
              <a:outerShdw blurRad="38100" dist="38100" dir="2700000" algn="tl">
                <a:srgbClr val="000000">
                  <a:alpha val="43137"/>
                </a:srgbClr>
              </a:outerShdw>
            </a:effectLst>
          </a:endParaRPr>
        </a:p>
      </dgm:t>
    </dgm:pt>
    <dgm:pt modelId="{4B6F8349-5B4C-4231-966E-B186D6957E07}" type="sibTrans" cxnId="{C00A951A-D5B6-404B-807D-5EFAB08FA329}">
      <dgm:prSet/>
      <dgm:spPr/>
      <dgm:t>
        <a:bodyPr/>
        <a:lstStyle/>
        <a:p>
          <a:endParaRPr lang="en-US" b="1"/>
        </a:p>
      </dgm:t>
    </dgm:pt>
    <dgm:pt modelId="{2B18BE48-3EA2-462C-80AD-21E13094E138}">
      <dgm:prSet phldrT="[Text]" custT="1"/>
      <dgm:spPr/>
      <dgm:t>
        <a:bodyPr/>
        <a:lstStyle/>
        <a:p>
          <a:r>
            <a:rPr lang="en-US" sz="1000" b="0" dirty="0" smtClean="0">
              <a:effectLst>
                <a:outerShdw blurRad="38100" dist="38100" dir="2700000" algn="tl">
                  <a:srgbClr val="000000">
                    <a:alpha val="43137"/>
                  </a:srgbClr>
                </a:outerShdw>
              </a:effectLst>
            </a:rPr>
            <a:t>Other Products</a:t>
          </a:r>
          <a:endParaRPr lang="en-US" sz="1000" b="0" dirty="0">
            <a:effectLst>
              <a:outerShdw blurRad="38100" dist="38100" dir="2700000" algn="tl">
                <a:srgbClr val="000000">
                  <a:alpha val="43137"/>
                </a:srgbClr>
              </a:outerShdw>
            </a:effectLst>
          </a:endParaRPr>
        </a:p>
      </dgm:t>
    </dgm:pt>
    <dgm:pt modelId="{EE16E40C-799C-4045-99A0-D3243DC72349}" type="parTrans" cxnId="{E8DF5553-B8F6-44C4-9A3F-B60EFA9A2385}">
      <dgm:prSet/>
      <dgm:spPr/>
      <dgm:t>
        <a:bodyPr/>
        <a:lstStyle/>
        <a:p>
          <a:endParaRPr lang="en-US" b="0" dirty="0">
            <a:effectLst>
              <a:outerShdw blurRad="38100" dist="38100" dir="2700000" algn="tl">
                <a:srgbClr val="000000">
                  <a:alpha val="43137"/>
                </a:srgbClr>
              </a:outerShdw>
            </a:effectLst>
          </a:endParaRPr>
        </a:p>
      </dgm:t>
    </dgm:pt>
    <dgm:pt modelId="{C311E6E1-C4C8-47BF-9E0B-162403AD9D26}" type="sibTrans" cxnId="{E8DF5553-B8F6-44C4-9A3F-B60EFA9A2385}">
      <dgm:prSet/>
      <dgm:spPr/>
      <dgm:t>
        <a:bodyPr/>
        <a:lstStyle/>
        <a:p>
          <a:endParaRPr lang="en-US" b="1"/>
        </a:p>
      </dgm:t>
    </dgm:pt>
    <dgm:pt modelId="{BC9ECE73-A6BA-416D-B6CD-446299EABCE6}">
      <dgm:prSet phldrT="[Text]" custT="1"/>
      <dgm:spPr/>
      <dgm:t>
        <a:bodyPr/>
        <a:lstStyle/>
        <a:p>
          <a:r>
            <a:rPr lang="en-US" sz="1000" b="0" dirty="0" smtClean="0">
              <a:effectLst>
                <a:outerShdw blurRad="38100" dist="38100" dir="2700000" algn="tl">
                  <a:srgbClr val="000000">
                    <a:alpha val="43137"/>
                  </a:srgbClr>
                </a:outerShdw>
              </a:effectLst>
            </a:rPr>
            <a:t>Hyper-V</a:t>
          </a:r>
        </a:p>
        <a:p>
          <a:r>
            <a:rPr lang="en-US" sz="1000" b="0" dirty="0" smtClean="0">
              <a:effectLst>
                <a:outerShdw blurRad="38100" dist="38100" dir="2700000" algn="tl">
                  <a:srgbClr val="000000">
                    <a:alpha val="43137"/>
                  </a:srgbClr>
                </a:outerShdw>
              </a:effectLst>
            </a:rPr>
            <a:t>Virtual Server 2005 R2</a:t>
          </a:r>
          <a:endParaRPr lang="en-US" sz="1000" b="0" dirty="0">
            <a:effectLst>
              <a:outerShdw blurRad="38100" dist="38100" dir="2700000" algn="tl">
                <a:srgbClr val="000000">
                  <a:alpha val="43137"/>
                </a:srgbClr>
              </a:outerShdw>
            </a:effectLst>
          </a:endParaRPr>
        </a:p>
      </dgm:t>
    </dgm:pt>
    <dgm:pt modelId="{7461EC46-61D5-454B-A4AA-30C6E4402414}" type="parTrans" cxnId="{F038D61A-0789-4BA3-84F0-3C6F3B861735}">
      <dgm:prSet/>
      <dgm:spPr/>
      <dgm:t>
        <a:bodyPr/>
        <a:lstStyle/>
        <a:p>
          <a:endParaRPr lang="en-US" b="0" dirty="0">
            <a:effectLst>
              <a:outerShdw blurRad="38100" dist="38100" dir="2700000" algn="tl">
                <a:srgbClr val="000000">
                  <a:alpha val="43137"/>
                </a:srgbClr>
              </a:outerShdw>
            </a:effectLst>
          </a:endParaRPr>
        </a:p>
      </dgm:t>
    </dgm:pt>
    <dgm:pt modelId="{5D063A31-E277-4C2B-B7EB-E76215532006}" type="sibTrans" cxnId="{F038D61A-0789-4BA3-84F0-3C6F3B861735}">
      <dgm:prSet/>
      <dgm:spPr/>
      <dgm:t>
        <a:bodyPr/>
        <a:lstStyle/>
        <a:p>
          <a:endParaRPr lang="en-US" b="1"/>
        </a:p>
      </dgm:t>
    </dgm:pt>
    <dgm:pt modelId="{EFFC5284-F696-4E1F-8392-A8F68373AE3F}">
      <dgm:prSet phldrT="[Text]" custT="1"/>
      <dgm:spPr/>
      <dgm:t>
        <a:bodyPr/>
        <a:lstStyle/>
        <a:p>
          <a:r>
            <a:rPr lang="en-US" sz="1000" b="0" dirty="0" smtClean="0">
              <a:effectLst>
                <a:outerShdw blurRad="38100" dist="38100" dir="2700000" algn="tl">
                  <a:srgbClr val="000000">
                    <a:alpha val="43137"/>
                  </a:srgbClr>
                </a:outerShdw>
              </a:effectLst>
            </a:rPr>
            <a:t>Windows Vista</a:t>
          </a:r>
          <a:endParaRPr lang="en-US" sz="1000" b="0" dirty="0">
            <a:effectLst>
              <a:outerShdw blurRad="38100" dist="38100" dir="2700000" algn="tl">
                <a:srgbClr val="000000">
                  <a:alpha val="43137"/>
                </a:srgbClr>
              </a:outerShdw>
            </a:effectLst>
          </a:endParaRPr>
        </a:p>
      </dgm:t>
    </dgm:pt>
    <dgm:pt modelId="{FAAAD55F-A75D-45B4-B3BF-9D8A30A6F78B}" type="parTrans" cxnId="{3D1F5844-5F42-4BAF-8258-402B071AB06C}">
      <dgm:prSet/>
      <dgm:spPr/>
      <dgm:t>
        <a:bodyPr/>
        <a:lstStyle/>
        <a:p>
          <a:endParaRPr lang="en-US" b="0" dirty="0">
            <a:effectLst>
              <a:outerShdw blurRad="38100" dist="38100" dir="2700000" algn="tl">
                <a:srgbClr val="000000">
                  <a:alpha val="43137"/>
                </a:srgbClr>
              </a:outerShdw>
            </a:effectLst>
          </a:endParaRPr>
        </a:p>
      </dgm:t>
    </dgm:pt>
    <dgm:pt modelId="{8040715D-4C35-4F95-B30B-4B62E352F153}" type="sibTrans" cxnId="{3D1F5844-5F42-4BAF-8258-402B071AB06C}">
      <dgm:prSet/>
      <dgm:spPr/>
      <dgm:t>
        <a:bodyPr/>
        <a:lstStyle/>
        <a:p>
          <a:endParaRPr lang="en-US" b="1"/>
        </a:p>
      </dgm:t>
    </dgm:pt>
    <dgm:pt modelId="{816F1879-6C42-4FC2-9C59-41C0F945C070}">
      <dgm:prSet phldrT="[Text]"/>
      <dgm:spPr/>
      <dgm:t>
        <a:bodyPr/>
        <a:lstStyle/>
        <a:p>
          <a:r>
            <a:rPr lang="en-US" b="0" dirty="0" smtClean="0">
              <a:effectLst>
                <a:outerShdw blurRad="38100" dist="38100" dir="2700000" algn="tl">
                  <a:srgbClr val="000000">
                    <a:alpha val="43137"/>
                  </a:srgbClr>
                </a:outerShdw>
              </a:effectLst>
            </a:rPr>
            <a:t>2007 Microsoft Office</a:t>
          </a:r>
          <a:endParaRPr lang="en-US" b="0" dirty="0">
            <a:effectLst>
              <a:outerShdw blurRad="38100" dist="38100" dir="2700000" algn="tl">
                <a:srgbClr val="000000">
                  <a:alpha val="43137"/>
                </a:srgbClr>
              </a:outerShdw>
            </a:effectLst>
          </a:endParaRPr>
        </a:p>
      </dgm:t>
    </dgm:pt>
    <dgm:pt modelId="{D0725C6A-69B0-4742-80F2-BDC77491CD65}" type="parTrans" cxnId="{C724FA40-5C94-4A1A-AEF6-8569A49FB554}">
      <dgm:prSet/>
      <dgm:spPr/>
      <dgm:t>
        <a:bodyPr/>
        <a:lstStyle/>
        <a:p>
          <a:endParaRPr lang="en-US" b="0" dirty="0">
            <a:effectLst>
              <a:outerShdw blurRad="38100" dist="38100" dir="2700000" algn="tl">
                <a:srgbClr val="000000">
                  <a:alpha val="43137"/>
                </a:srgbClr>
              </a:outerShdw>
            </a:effectLst>
          </a:endParaRPr>
        </a:p>
      </dgm:t>
    </dgm:pt>
    <dgm:pt modelId="{D3B4C0FB-3C99-4697-983D-CC277F00DA1E}" type="sibTrans" cxnId="{C724FA40-5C94-4A1A-AEF6-8569A49FB554}">
      <dgm:prSet/>
      <dgm:spPr/>
      <dgm:t>
        <a:bodyPr/>
        <a:lstStyle/>
        <a:p>
          <a:endParaRPr lang="en-US" b="1"/>
        </a:p>
      </dgm:t>
    </dgm:pt>
    <dgm:pt modelId="{2CEAA672-0523-4618-9294-9AAB3ECA9794}">
      <dgm:prSet phldrT="[Text]" custT="1"/>
      <dgm:spPr/>
      <dgm:t>
        <a:bodyPr/>
        <a:lstStyle/>
        <a:p>
          <a:r>
            <a:rPr lang="en-US" sz="1000" b="0" dirty="0" smtClean="0">
              <a:effectLst>
                <a:outerShdw blurRad="38100" dist="38100" dir="2700000" algn="tl">
                  <a:srgbClr val="000000">
                    <a:alpha val="43137"/>
                  </a:srgbClr>
                </a:outerShdw>
              </a:effectLst>
            </a:rPr>
            <a:t>SoftGrid</a:t>
          </a:r>
          <a:endParaRPr lang="en-US" sz="1000" b="0" dirty="0">
            <a:effectLst>
              <a:outerShdw blurRad="38100" dist="38100" dir="2700000" algn="tl">
                <a:srgbClr val="000000">
                  <a:alpha val="43137"/>
                </a:srgbClr>
              </a:outerShdw>
            </a:effectLst>
          </a:endParaRPr>
        </a:p>
      </dgm:t>
    </dgm:pt>
    <dgm:pt modelId="{77D228DC-0B7B-4196-B647-96D621F28CFE}" type="parTrans" cxnId="{E6E6940E-8CDB-457C-9488-3194FB185D6C}">
      <dgm:prSet/>
      <dgm:spPr/>
      <dgm:t>
        <a:bodyPr/>
        <a:lstStyle/>
        <a:p>
          <a:endParaRPr lang="en-US" b="0" dirty="0">
            <a:effectLst>
              <a:outerShdw blurRad="38100" dist="38100" dir="2700000" algn="tl">
                <a:srgbClr val="000000">
                  <a:alpha val="43137"/>
                </a:srgbClr>
              </a:outerShdw>
            </a:effectLst>
          </a:endParaRPr>
        </a:p>
      </dgm:t>
    </dgm:pt>
    <dgm:pt modelId="{0DD5EF6D-194A-4E11-8F77-301EE635DB18}" type="sibTrans" cxnId="{E6E6940E-8CDB-457C-9488-3194FB185D6C}">
      <dgm:prSet/>
      <dgm:spPr/>
      <dgm:t>
        <a:bodyPr/>
        <a:lstStyle/>
        <a:p>
          <a:endParaRPr lang="en-US" b="1"/>
        </a:p>
      </dgm:t>
    </dgm:pt>
    <dgm:pt modelId="{9DEE9A5B-955E-4901-A4AF-F3FBD7A47A68}">
      <dgm:prSet phldrT="[Text]" custT="1"/>
      <dgm:spPr/>
      <dgm:t>
        <a:bodyPr/>
        <a:lstStyle/>
        <a:p>
          <a:r>
            <a:rPr lang="en-US" sz="1000" b="0" dirty="0" smtClean="0">
              <a:effectLst>
                <a:outerShdw blurRad="38100" dist="38100" dir="2700000" algn="tl">
                  <a:srgbClr val="000000">
                    <a:alpha val="43137"/>
                  </a:srgbClr>
                </a:outerShdw>
              </a:effectLst>
            </a:rPr>
            <a:t>Terminal Services</a:t>
          </a:r>
          <a:endParaRPr lang="en-US" sz="1000" b="0" dirty="0">
            <a:effectLst>
              <a:outerShdw blurRad="38100" dist="38100" dir="2700000" algn="tl">
                <a:srgbClr val="000000">
                  <a:alpha val="43137"/>
                </a:srgbClr>
              </a:outerShdw>
            </a:effectLst>
          </a:endParaRPr>
        </a:p>
      </dgm:t>
    </dgm:pt>
    <dgm:pt modelId="{8BC666E0-0F15-42E9-A8DF-A245E8DE972D}" type="parTrans" cxnId="{ED0212F6-5CB3-4858-9581-31B8AF77F75A}">
      <dgm:prSet/>
      <dgm:spPr/>
      <dgm:t>
        <a:bodyPr/>
        <a:lstStyle/>
        <a:p>
          <a:endParaRPr lang="en-US" b="0" dirty="0">
            <a:effectLst>
              <a:outerShdw blurRad="38100" dist="38100" dir="2700000" algn="tl">
                <a:srgbClr val="000000">
                  <a:alpha val="43137"/>
                </a:srgbClr>
              </a:outerShdw>
            </a:effectLst>
          </a:endParaRPr>
        </a:p>
      </dgm:t>
    </dgm:pt>
    <dgm:pt modelId="{601292D7-2D2F-4476-ACAD-4606D989C34B}" type="sibTrans" cxnId="{ED0212F6-5CB3-4858-9581-31B8AF77F75A}">
      <dgm:prSet/>
      <dgm:spPr/>
      <dgm:t>
        <a:bodyPr/>
        <a:lstStyle/>
        <a:p>
          <a:endParaRPr lang="en-US" b="1"/>
        </a:p>
      </dgm:t>
    </dgm:pt>
    <dgm:pt modelId="{0FD3A3EA-CD82-45CC-88BB-A8123DF2CE29}">
      <dgm:prSet phldrT="[Text]" custT="1"/>
      <dgm:spPr/>
      <dgm:t>
        <a:bodyPr/>
        <a:lstStyle/>
        <a:p>
          <a:r>
            <a:rPr lang="en-US" sz="1000" b="0" dirty="0" smtClean="0">
              <a:effectLst>
                <a:outerShdw blurRad="38100" dist="38100" dir="2700000" algn="tl">
                  <a:srgbClr val="000000">
                    <a:alpha val="43137"/>
                  </a:srgbClr>
                </a:outerShdw>
              </a:effectLst>
            </a:rPr>
            <a:t>System Center VMM</a:t>
          </a:r>
          <a:endParaRPr lang="en-US" sz="1000" b="0" dirty="0">
            <a:effectLst>
              <a:outerShdw blurRad="38100" dist="38100" dir="2700000" algn="tl">
                <a:srgbClr val="000000">
                  <a:alpha val="43137"/>
                </a:srgbClr>
              </a:outerShdw>
            </a:effectLst>
          </a:endParaRPr>
        </a:p>
      </dgm:t>
    </dgm:pt>
    <dgm:pt modelId="{7FAFC190-3384-4687-90A2-970C21E71320}" type="parTrans" cxnId="{F856FDAC-86DB-440C-8FD0-7971CF58705E}">
      <dgm:prSet/>
      <dgm:spPr/>
      <dgm:t>
        <a:bodyPr/>
        <a:lstStyle/>
        <a:p>
          <a:endParaRPr lang="en-US" b="0" dirty="0">
            <a:effectLst>
              <a:outerShdw blurRad="38100" dist="38100" dir="2700000" algn="tl">
                <a:srgbClr val="000000">
                  <a:alpha val="43137"/>
                </a:srgbClr>
              </a:outerShdw>
            </a:effectLst>
          </a:endParaRPr>
        </a:p>
      </dgm:t>
    </dgm:pt>
    <dgm:pt modelId="{53442D06-1673-465D-8667-63DFAE45158A}" type="sibTrans" cxnId="{F856FDAC-86DB-440C-8FD0-7971CF58705E}">
      <dgm:prSet/>
      <dgm:spPr/>
      <dgm:t>
        <a:bodyPr/>
        <a:lstStyle/>
        <a:p>
          <a:endParaRPr lang="en-US" b="1"/>
        </a:p>
      </dgm:t>
    </dgm:pt>
    <dgm:pt modelId="{132D4CF0-C068-42FE-B209-7B912AF2DD5B}" type="pres">
      <dgm:prSet presAssocID="{06755AE6-DA09-48A4-8482-7382B5B82F21}" presName="Name0" presStyleCnt="0">
        <dgm:presLayoutVars>
          <dgm:chMax val="1"/>
          <dgm:dir/>
          <dgm:animLvl val="ctr"/>
          <dgm:resizeHandles val="exact"/>
        </dgm:presLayoutVars>
      </dgm:prSet>
      <dgm:spPr/>
      <dgm:t>
        <a:bodyPr/>
        <a:lstStyle/>
        <a:p>
          <a:endParaRPr lang="en-US"/>
        </a:p>
      </dgm:t>
    </dgm:pt>
    <dgm:pt modelId="{2A7758FF-B782-4E80-878C-C893BA3837CF}" type="pres">
      <dgm:prSet presAssocID="{01DE6CDB-277D-4D48-995E-911559BCF654}" presName="centerShape" presStyleLbl="node0" presStyleIdx="0" presStyleCnt="1"/>
      <dgm:spPr/>
      <dgm:t>
        <a:bodyPr/>
        <a:lstStyle/>
        <a:p>
          <a:endParaRPr lang="en-US"/>
        </a:p>
      </dgm:t>
    </dgm:pt>
    <dgm:pt modelId="{FCE143A2-0789-4810-9A5C-78D0B7752FC8}" type="pres">
      <dgm:prSet presAssocID="{FEEE70CF-6D30-46FC-961F-9AFB5EF43B1B}" presName="parTrans" presStyleLbl="sibTrans2D1" presStyleIdx="0" presStyleCnt="8"/>
      <dgm:spPr/>
      <dgm:t>
        <a:bodyPr/>
        <a:lstStyle/>
        <a:p>
          <a:endParaRPr lang="en-US"/>
        </a:p>
      </dgm:t>
    </dgm:pt>
    <dgm:pt modelId="{56D00822-37D4-42C2-BDDE-4FDD5D25E012}" type="pres">
      <dgm:prSet presAssocID="{FEEE70CF-6D30-46FC-961F-9AFB5EF43B1B}" presName="connectorText" presStyleLbl="sibTrans2D1" presStyleIdx="0" presStyleCnt="8"/>
      <dgm:spPr/>
      <dgm:t>
        <a:bodyPr/>
        <a:lstStyle/>
        <a:p>
          <a:endParaRPr lang="en-US"/>
        </a:p>
      </dgm:t>
    </dgm:pt>
    <dgm:pt modelId="{870778AE-5C25-45BB-973F-11DCAEE59829}" type="pres">
      <dgm:prSet presAssocID="{6F8C169A-5BFB-4788-B02E-112901CC30E2}" presName="node" presStyleLbl="node1" presStyleIdx="0" presStyleCnt="8">
        <dgm:presLayoutVars>
          <dgm:bulletEnabled val="1"/>
        </dgm:presLayoutVars>
      </dgm:prSet>
      <dgm:spPr/>
      <dgm:t>
        <a:bodyPr/>
        <a:lstStyle/>
        <a:p>
          <a:endParaRPr lang="en-US"/>
        </a:p>
      </dgm:t>
    </dgm:pt>
    <dgm:pt modelId="{6B485304-0A82-49F1-94F2-76E2691A4A80}" type="pres">
      <dgm:prSet presAssocID="{7461EC46-61D5-454B-A4AA-30C6E4402414}" presName="parTrans" presStyleLbl="sibTrans2D1" presStyleIdx="1" presStyleCnt="8"/>
      <dgm:spPr/>
      <dgm:t>
        <a:bodyPr/>
        <a:lstStyle/>
        <a:p>
          <a:endParaRPr lang="en-US"/>
        </a:p>
      </dgm:t>
    </dgm:pt>
    <dgm:pt modelId="{C0AFBE39-EEB0-4624-A3E0-30B318A49357}" type="pres">
      <dgm:prSet presAssocID="{7461EC46-61D5-454B-A4AA-30C6E4402414}" presName="connectorText" presStyleLbl="sibTrans2D1" presStyleIdx="1" presStyleCnt="8"/>
      <dgm:spPr/>
      <dgm:t>
        <a:bodyPr/>
        <a:lstStyle/>
        <a:p>
          <a:endParaRPr lang="en-US"/>
        </a:p>
      </dgm:t>
    </dgm:pt>
    <dgm:pt modelId="{7B4C8ECD-6FAA-412F-B383-45B48A7098AA}" type="pres">
      <dgm:prSet presAssocID="{BC9ECE73-A6BA-416D-B6CD-446299EABCE6}" presName="node" presStyleLbl="node1" presStyleIdx="1" presStyleCnt="8">
        <dgm:presLayoutVars>
          <dgm:bulletEnabled val="1"/>
        </dgm:presLayoutVars>
      </dgm:prSet>
      <dgm:spPr/>
      <dgm:t>
        <a:bodyPr/>
        <a:lstStyle/>
        <a:p>
          <a:endParaRPr lang="en-US"/>
        </a:p>
      </dgm:t>
    </dgm:pt>
    <dgm:pt modelId="{A0A5C13F-8FAB-4326-AB57-09122408795A}" type="pres">
      <dgm:prSet presAssocID="{FAAAD55F-A75D-45B4-B3BF-9D8A30A6F78B}" presName="parTrans" presStyleLbl="sibTrans2D1" presStyleIdx="2" presStyleCnt="8"/>
      <dgm:spPr/>
      <dgm:t>
        <a:bodyPr/>
        <a:lstStyle/>
        <a:p>
          <a:endParaRPr lang="en-US"/>
        </a:p>
      </dgm:t>
    </dgm:pt>
    <dgm:pt modelId="{97139538-608D-48BA-9D7A-7869A6900F61}" type="pres">
      <dgm:prSet presAssocID="{FAAAD55F-A75D-45B4-B3BF-9D8A30A6F78B}" presName="connectorText" presStyleLbl="sibTrans2D1" presStyleIdx="2" presStyleCnt="8"/>
      <dgm:spPr/>
      <dgm:t>
        <a:bodyPr/>
        <a:lstStyle/>
        <a:p>
          <a:endParaRPr lang="en-US"/>
        </a:p>
      </dgm:t>
    </dgm:pt>
    <dgm:pt modelId="{65332322-F93D-4052-87DE-805D034B29C4}" type="pres">
      <dgm:prSet presAssocID="{EFFC5284-F696-4E1F-8392-A8F68373AE3F}" presName="node" presStyleLbl="node1" presStyleIdx="2" presStyleCnt="8">
        <dgm:presLayoutVars>
          <dgm:bulletEnabled val="1"/>
        </dgm:presLayoutVars>
      </dgm:prSet>
      <dgm:spPr/>
      <dgm:t>
        <a:bodyPr/>
        <a:lstStyle/>
        <a:p>
          <a:endParaRPr lang="en-US"/>
        </a:p>
      </dgm:t>
    </dgm:pt>
    <dgm:pt modelId="{075233B8-E612-469E-B803-938B7AF7E399}" type="pres">
      <dgm:prSet presAssocID="{D0725C6A-69B0-4742-80F2-BDC77491CD65}" presName="parTrans" presStyleLbl="sibTrans2D1" presStyleIdx="3" presStyleCnt="8"/>
      <dgm:spPr/>
      <dgm:t>
        <a:bodyPr/>
        <a:lstStyle/>
        <a:p>
          <a:endParaRPr lang="en-US"/>
        </a:p>
      </dgm:t>
    </dgm:pt>
    <dgm:pt modelId="{B99F5842-E136-4F6E-93C0-5AE1C82814DE}" type="pres">
      <dgm:prSet presAssocID="{D0725C6A-69B0-4742-80F2-BDC77491CD65}" presName="connectorText" presStyleLbl="sibTrans2D1" presStyleIdx="3" presStyleCnt="8"/>
      <dgm:spPr/>
      <dgm:t>
        <a:bodyPr/>
        <a:lstStyle/>
        <a:p>
          <a:endParaRPr lang="en-US"/>
        </a:p>
      </dgm:t>
    </dgm:pt>
    <dgm:pt modelId="{82551337-CBB9-4136-BE54-FEC9F002734F}" type="pres">
      <dgm:prSet presAssocID="{816F1879-6C42-4FC2-9C59-41C0F945C070}" presName="node" presStyleLbl="node1" presStyleIdx="3" presStyleCnt="8">
        <dgm:presLayoutVars>
          <dgm:bulletEnabled val="1"/>
        </dgm:presLayoutVars>
      </dgm:prSet>
      <dgm:spPr/>
      <dgm:t>
        <a:bodyPr/>
        <a:lstStyle/>
        <a:p>
          <a:endParaRPr lang="en-US"/>
        </a:p>
      </dgm:t>
    </dgm:pt>
    <dgm:pt modelId="{15D018B5-510C-4B96-8B94-CA2F39452E10}" type="pres">
      <dgm:prSet presAssocID="{77D228DC-0B7B-4196-B647-96D621F28CFE}" presName="parTrans" presStyleLbl="sibTrans2D1" presStyleIdx="4" presStyleCnt="8"/>
      <dgm:spPr/>
      <dgm:t>
        <a:bodyPr/>
        <a:lstStyle/>
        <a:p>
          <a:endParaRPr lang="en-US"/>
        </a:p>
      </dgm:t>
    </dgm:pt>
    <dgm:pt modelId="{285FFB3E-4578-4E65-A9FA-6AE8DF1B2746}" type="pres">
      <dgm:prSet presAssocID="{77D228DC-0B7B-4196-B647-96D621F28CFE}" presName="connectorText" presStyleLbl="sibTrans2D1" presStyleIdx="4" presStyleCnt="8"/>
      <dgm:spPr/>
      <dgm:t>
        <a:bodyPr/>
        <a:lstStyle/>
        <a:p>
          <a:endParaRPr lang="en-US"/>
        </a:p>
      </dgm:t>
    </dgm:pt>
    <dgm:pt modelId="{BEDB4027-10FA-4AE8-8F1D-73DE6D3882BE}" type="pres">
      <dgm:prSet presAssocID="{2CEAA672-0523-4618-9294-9AAB3ECA9794}" presName="node" presStyleLbl="node1" presStyleIdx="4" presStyleCnt="8">
        <dgm:presLayoutVars>
          <dgm:bulletEnabled val="1"/>
        </dgm:presLayoutVars>
      </dgm:prSet>
      <dgm:spPr/>
      <dgm:t>
        <a:bodyPr/>
        <a:lstStyle/>
        <a:p>
          <a:endParaRPr lang="en-US"/>
        </a:p>
      </dgm:t>
    </dgm:pt>
    <dgm:pt modelId="{08787B22-DB8F-4EA8-A6F5-BE197A5825E1}" type="pres">
      <dgm:prSet presAssocID="{8BC666E0-0F15-42E9-A8DF-A245E8DE972D}" presName="parTrans" presStyleLbl="sibTrans2D1" presStyleIdx="5" presStyleCnt="8"/>
      <dgm:spPr/>
      <dgm:t>
        <a:bodyPr/>
        <a:lstStyle/>
        <a:p>
          <a:endParaRPr lang="en-US"/>
        </a:p>
      </dgm:t>
    </dgm:pt>
    <dgm:pt modelId="{C1D8841B-5E5D-43B8-B064-E4A542D10BDA}" type="pres">
      <dgm:prSet presAssocID="{8BC666E0-0F15-42E9-A8DF-A245E8DE972D}" presName="connectorText" presStyleLbl="sibTrans2D1" presStyleIdx="5" presStyleCnt="8"/>
      <dgm:spPr/>
      <dgm:t>
        <a:bodyPr/>
        <a:lstStyle/>
        <a:p>
          <a:endParaRPr lang="en-US"/>
        </a:p>
      </dgm:t>
    </dgm:pt>
    <dgm:pt modelId="{356BEC7E-32E6-459F-B98F-AC6F2B27C65A}" type="pres">
      <dgm:prSet presAssocID="{9DEE9A5B-955E-4901-A4AF-F3FBD7A47A68}" presName="node" presStyleLbl="node1" presStyleIdx="5" presStyleCnt="8">
        <dgm:presLayoutVars>
          <dgm:bulletEnabled val="1"/>
        </dgm:presLayoutVars>
      </dgm:prSet>
      <dgm:spPr/>
      <dgm:t>
        <a:bodyPr/>
        <a:lstStyle/>
        <a:p>
          <a:endParaRPr lang="en-US"/>
        </a:p>
      </dgm:t>
    </dgm:pt>
    <dgm:pt modelId="{67C5BDA9-0272-4321-9820-11392C655C5B}" type="pres">
      <dgm:prSet presAssocID="{7FAFC190-3384-4687-90A2-970C21E71320}" presName="parTrans" presStyleLbl="sibTrans2D1" presStyleIdx="6" presStyleCnt="8"/>
      <dgm:spPr/>
      <dgm:t>
        <a:bodyPr/>
        <a:lstStyle/>
        <a:p>
          <a:endParaRPr lang="en-US"/>
        </a:p>
      </dgm:t>
    </dgm:pt>
    <dgm:pt modelId="{A643D025-556D-465A-9462-7FCD3502AB46}" type="pres">
      <dgm:prSet presAssocID="{7FAFC190-3384-4687-90A2-970C21E71320}" presName="connectorText" presStyleLbl="sibTrans2D1" presStyleIdx="6" presStyleCnt="8"/>
      <dgm:spPr/>
      <dgm:t>
        <a:bodyPr/>
        <a:lstStyle/>
        <a:p>
          <a:endParaRPr lang="en-US"/>
        </a:p>
      </dgm:t>
    </dgm:pt>
    <dgm:pt modelId="{4F04A08A-8967-42A3-979C-AA5BE349AA69}" type="pres">
      <dgm:prSet presAssocID="{0FD3A3EA-CD82-45CC-88BB-A8123DF2CE29}" presName="node" presStyleLbl="node1" presStyleIdx="6" presStyleCnt="8">
        <dgm:presLayoutVars>
          <dgm:bulletEnabled val="1"/>
        </dgm:presLayoutVars>
      </dgm:prSet>
      <dgm:spPr/>
      <dgm:t>
        <a:bodyPr/>
        <a:lstStyle/>
        <a:p>
          <a:endParaRPr lang="en-US"/>
        </a:p>
      </dgm:t>
    </dgm:pt>
    <dgm:pt modelId="{7113377A-AEAD-4465-B800-3C7875219339}" type="pres">
      <dgm:prSet presAssocID="{EE16E40C-799C-4045-99A0-D3243DC72349}" presName="parTrans" presStyleLbl="sibTrans2D1" presStyleIdx="7" presStyleCnt="8"/>
      <dgm:spPr/>
      <dgm:t>
        <a:bodyPr/>
        <a:lstStyle/>
        <a:p>
          <a:endParaRPr lang="en-US"/>
        </a:p>
      </dgm:t>
    </dgm:pt>
    <dgm:pt modelId="{52489948-3B79-4451-B2CE-3AD81B2080E7}" type="pres">
      <dgm:prSet presAssocID="{EE16E40C-799C-4045-99A0-D3243DC72349}" presName="connectorText" presStyleLbl="sibTrans2D1" presStyleIdx="7" presStyleCnt="8"/>
      <dgm:spPr/>
      <dgm:t>
        <a:bodyPr/>
        <a:lstStyle/>
        <a:p>
          <a:endParaRPr lang="en-US"/>
        </a:p>
      </dgm:t>
    </dgm:pt>
    <dgm:pt modelId="{88F2C929-8428-41B7-B73E-847B02E30210}" type="pres">
      <dgm:prSet presAssocID="{2B18BE48-3EA2-462C-80AD-21E13094E138}" presName="node" presStyleLbl="node1" presStyleIdx="7" presStyleCnt="8">
        <dgm:presLayoutVars>
          <dgm:bulletEnabled val="1"/>
        </dgm:presLayoutVars>
      </dgm:prSet>
      <dgm:spPr/>
      <dgm:t>
        <a:bodyPr/>
        <a:lstStyle/>
        <a:p>
          <a:endParaRPr lang="en-US"/>
        </a:p>
      </dgm:t>
    </dgm:pt>
  </dgm:ptLst>
  <dgm:cxnLst>
    <dgm:cxn modelId="{F038D61A-0789-4BA3-84F0-3C6F3B861735}" srcId="{01DE6CDB-277D-4D48-995E-911559BCF654}" destId="{BC9ECE73-A6BA-416D-B6CD-446299EABCE6}" srcOrd="1" destOrd="0" parTransId="{7461EC46-61D5-454B-A4AA-30C6E4402414}" sibTransId="{5D063A31-E277-4C2B-B7EB-E76215532006}"/>
    <dgm:cxn modelId="{D3AC134D-E5B5-4943-81B2-CC79E01A00C3}" type="presOf" srcId="{7FAFC190-3384-4687-90A2-970C21E71320}" destId="{A643D025-556D-465A-9462-7FCD3502AB46}" srcOrd="1" destOrd="0" presId="urn:microsoft.com/office/officeart/2005/8/layout/radial5"/>
    <dgm:cxn modelId="{FD7510C3-954C-4743-AC30-0959EA1F16F6}" type="presOf" srcId="{BC9ECE73-A6BA-416D-B6CD-446299EABCE6}" destId="{7B4C8ECD-6FAA-412F-B383-45B48A7098AA}" srcOrd="0" destOrd="0" presId="urn:microsoft.com/office/officeart/2005/8/layout/radial5"/>
    <dgm:cxn modelId="{FE5DF5E3-A3E1-4A72-9038-24B9CE810833}" type="presOf" srcId="{EFFC5284-F696-4E1F-8392-A8F68373AE3F}" destId="{65332322-F93D-4052-87DE-805D034B29C4}" srcOrd="0" destOrd="0" presId="urn:microsoft.com/office/officeart/2005/8/layout/radial5"/>
    <dgm:cxn modelId="{8809CC4B-89A7-4EAC-97CB-B0F78868563F}" type="presOf" srcId="{6F8C169A-5BFB-4788-B02E-112901CC30E2}" destId="{870778AE-5C25-45BB-973F-11DCAEE59829}" srcOrd="0" destOrd="0" presId="urn:microsoft.com/office/officeart/2005/8/layout/radial5"/>
    <dgm:cxn modelId="{FA91B93E-7CE6-4474-9156-64A1FC8239B8}" type="presOf" srcId="{77D228DC-0B7B-4196-B647-96D621F28CFE}" destId="{285FFB3E-4578-4E65-A9FA-6AE8DF1B2746}" srcOrd="1" destOrd="0" presId="urn:microsoft.com/office/officeart/2005/8/layout/radial5"/>
    <dgm:cxn modelId="{E6E6940E-8CDB-457C-9488-3194FB185D6C}" srcId="{01DE6CDB-277D-4D48-995E-911559BCF654}" destId="{2CEAA672-0523-4618-9294-9AAB3ECA9794}" srcOrd="4" destOrd="0" parTransId="{77D228DC-0B7B-4196-B647-96D621F28CFE}" sibTransId="{0DD5EF6D-194A-4E11-8F77-301EE635DB18}"/>
    <dgm:cxn modelId="{C8C524DC-98EB-4772-8E13-577641BDAC46}" type="presOf" srcId="{816F1879-6C42-4FC2-9C59-41C0F945C070}" destId="{82551337-CBB9-4136-BE54-FEC9F002734F}" srcOrd="0" destOrd="0" presId="urn:microsoft.com/office/officeart/2005/8/layout/radial5"/>
    <dgm:cxn modelId="{3F7F6435-9EA1-48F5-A15B-8F6956E630C9}" type="presOf" srcId="{FEEE70CF-6D30-46FC-961F-9AFB5EF43B1B}" destId="{56D00822-37D4-42C2-BDDE-4FDD5D25E012}" srcOrd="1" destOrd="0" presId="urn:microsoft.com/office/officeart/2005/8/layout/radial5"/>
    <dgm:cxn modelId="{0F539D57-2973-45E4-B0DF-45105EDF1878}" type="presOf" srcId="{06755AE6-DA09-48A4-8482-7382B5B82F21}" destId="{132D4CF0-C068-42FE-B209-7B912AF2DD5B}" srcOrd="0" destOrd="0" presId="urn:microsoft.com/office/officeart/2005/8/layout/radial5"/>
    <dgm:cxn modelId="{3D1F5844-5F42-4BAF-8258-402B071AB06C}" srcId="{01DE6CDB-277D-4D48-995E-911559BCF654}" destId="{EFFC5284-F696-4E1F-8392-A8F68373AE3F}" srcOrd="2" destOrd="0" parTransId="{FAAAD55F-A75D-45B4-B3BF-9D8A30A6F78B}" sibTransId="{8040715D-4C35-4F95-B30B-4B62E352F153}"/>
    <dgm:cxn modelId="{369FAA2B-F28A-4A99-8DDA-E0731F0BC39C}" type="presOf" srcId="{01DE6CDB-277D-4D48-995E-911559BCF654}" destId="{2A7758FF-B782-4E80-878C-C893BA3837CF}" srcOrd="0" destOrd="0" presId="urn:microsoft.com/office/officeart/2005/8/layout/radial5"/>
    <dgm:cxn modelId="{ED0212F6-5CB3-4858-9581-31B8AF77F75A}" srcId="{01DE6CDB-277D-4D48-995E-911559BCF654}" destId="{9DEE9A5B-955E-4901-A4AF-F3FBD7A47A68}" srcOrd="5" destOrd="0" parTransId="{8BC666E0-0F15-42E9-A8DF-A245E8DE972D}" sibTransId="{601292D7-2D2F-4476-ACAD-4606D989C34B}"/>
    <dgm:cxn modelId="{5DDD617A-BDC3-435D-8162-332732F42DF6}" type="presOf" srcId="{FAAAD55F-A75D-45B4-B3BF-9D8A30A6F78B}" destId="{97139538-608D-48BA-9D7A-7869A6900F61}" srcOrd="1" destOrd="0" presId="urn:microsoft.com/office/officeart/2005/8/layout/radial5"/>
    <dgm:cxn modelId="{B05F98CC-01A2-4A76-9D40-BB814BDD2AC3}" type="presOf" srcId="{9DEE9A5B-955E-4901-A4AF-F3FBD7A47A68}" destId="{356BEC7E-32E6-459F-B98F-AC6F2B27C65A}" srcOrd="0" destOrd="0" presId="urn:microsoft.com/office/officeart/2005/8/layout/radial5"/>
    <dgm:cxn modelId="{D8A8B7FE-2B88-4C5A-8045-950522739AB8}" type="presOf" srcId="{77D228DC-0B7B-4196-B647-96D621F28CFE}" destId="{15D018B5-510C-4B96-8B94-CA2F39452E10}" srcOrd="0" destOrd="0" presId="urn:microsoft.com/office/officeart/2005/8/layout/radial5"/>
    <dgm:cxn modelId="{811B1356-43D6-405C-9A0E-E3026B8032C2}" type="presOf" srcId="{7461EC46-61D5-454B-A4AA-30C6E4402414}" destId="{6B485304-0A82-49F1-94F2-76E2691A4A80}" srcOrd="0" destOrd="0" presId="urn:microsoft.com/office/officeart/2005/8/layout/radial5"/>
    <dgm:cxn modelId="{5C53C0F7-960A-40E7-AC1C-4461C353115C}" type="presOf" srcId="{7461EC46-61D5-454B-A4AA-30C6E4402414}" destId="{C0AFBE39-EEB0-4624-A3E0-30B318A49357}" srcOrd="1" destOrd="0" presId="urn:microsoft.com/office/officeart/2005/8/layout/radial5"/>
    <dgm:cxn modelId="{E5BAEE77-B952-4CFD-98BE-80A7B71522A6}" type="presOf" srcId="{2B18BE48-3EA2-462C-80AD-21E13094E138}" destId="{88F2C929-8428-41B7-B73E-847B02E30210}" srcOrd="0" destOrd="0" presId="urn:microsoft.com/office/officeart/2005/8/layout/radial5"/>
    <dgm:cxn modelId="{A1D521E1-FC24-490D-B04C-D2C8CA53BB0F}" type="presOf" srcId="{0FD3A3EA-CD82-45CC-88BB-A8123DF2CE29}" destId="{4F04A08A-8967-42A3-979C-AA5BE349AA69}" srcOrd="0" destOrd="0" presId="urn:microsoft.com/office/officeart/2005/8/layout/radial5"/>
    <dgm:cxn modelId="{9B9C91A9-E0C1-4768-BEDE-AE71B5BE35C3}" type="presOf" srcId="{FAAAD55F-A75D-45B4-B3BF-9D8A30A6F78B}" destId="{A0A5C13F-8FAB-4326-AB57-09122408795A}" srcOrd="0" destOrd="0" presId="urn:microsoft.com/office/officeart/2005/8/layout/radial5"/>
    <dgm:cxn modelId="{BC0A4CD0-B07E-49EE-89C1-A9651044664A}" type="presOf" srcId="{FEEE70CF-6D30-46FC-961F-9AFB5EF43B1B}" destId="{FCE143A2-0789-4810-9A5C-78D0B7752FC8}" srcOrd="0" destOrd="0" presId="urn:microsoft.com/office/officeart/2005/8/layout/radial5"/>
    <dgm:cxn modelId="{AB0AC90E-D860-4A15-8C30-192A9F778E0C}" srcId="{06755AE6-DA09-48A4-8482-7382B5B82F21}" destId="{01DE6CDB-277D-4D48-995E-911559BCF654}" srcOrd="0" destOrd="0" parTransId="{048A4F4B-0925-4B00-B838-05B61C2EE5E6}" sibTransId="{A1DAAE0B-5B80-48B7-9EA0-1C4245EB1919}"/>
    <dgm:cxn modelId="{C00A951A-D5B6-404B-807D-5EFAB08FA329}" srcId="{01DE6CDB-277D-4D48-995E-911559BCF654}" destId="{6F8C169A-5BFB-4788-B02E-112901CC30E2}" srcOrd="0" destOrd="0" parTransId="{FEEE70CF-6D30-46FC-961F-9AFB5EF43B1B}" sibTransId="{4B6F8349-5B4C-4231-966E-B186D6957E07}"/>
    <dgm:cxn modelId="{B4A99A36-4D61-4AE4-AAD3-509889759A0A}" type="presOf" srcId="{D0725C6A-69B0-4742-80F2-BDC77491CD65}" destId="{B99F5842-E136-4F6E-93C0-5AE1C82814DE}" srcOrd="1" destOrd="0" presId="urn:microsoft.com/office/officeart/2005/8/layout/radial5"/>
    <dgm:cxn modelId="{E8DF5553-B8F6-44C4-9A3F-B60EFA9A2385}" srcId="{01DE6CDB-277D-4D48-995E-911559BCF654}" destId="{2B18BE48-3EA2-462C-80AD-21E13094E138}" srcOrd="7" destOrd="0" parTransId="{EE16E40C-799C-4045-99A0-D3243DC72349}" sibTransId="{C311E6E1-C4C8-47BF-9E0B-162403AD9D26}"/>
    <dgm:cxn modelId="{A79B8AB3-F536-4526-8FCD-F65BF6EDE3A8}" type="presOf" srcId="{2CEAA672-0523-4618-9294-9AAB3ECA9794}" destId="{BEDB4027-10FA-4AE8-8F1D-73DE6D3882BE}" srcOrd="0" destOrd="0" presId="urn:microsoft.com/office/officeart/2005/8/layout/radial5"/>
    <dgm:cxn modelId="{25162ACE-DCC1-46A3-83C2-E2E662CCF6D1}" type="presOf" srcId="{8BC666E0-0F15-42E9-A8DF-A245E8DE972D}" destId="{C1D8841B-5E5D-43B8-B064-E4A542D10BDA}" srcOrd="1" destOrd="0" presId="urn:microsoft.com/office/officeart/2005/8/layout/radial5"/>
    <dgm:cxn modelId="{6451D5F5-43BE-41F4-B40E-FA20EA0F6396}" type="presOf" srcId="{8BC666E0-0F15-42E9-A8DF-A245E8DE972D}" destId="{08787B22-DB8F-4EA8-A6F5-BE197A5825E1}" srcOrd="0" destOrd="0" presId="urn:microsoft.com/office/officeart/2005/8/layout/radial5"/>
    <dgm:cxn modelId="{F856FDAC-86DB-440C-8FD0-7971CF58705E}" srcId="{01DE6CDB-277D-4D48-995E-911559BCF654}" destId="{0FD3A3EA-CD82-45CC-88BB-A8123DF2CE29}" srcOrd="6" destOrd="0" parTransId="{7FAFC190-3384-4687-90A2-970C21E71320}" sibTransId="{53442D06-1673-465D-8667-63DFAE45158A}"/>
    <dgm:cxn modelId="{E2E63047-1C9D-4EEB-BDFA-6B40E3EDBD0A}" type="presOf" srcId="{D0725C6A-69B0-4742-80F2-BDC77491CD65}" destId="{075233B8-E612-469E-B803-938B7AF7E399}" srcOrd="0" destOrd="0" presId="urn:microsoft.com/office/officeart/2005/8/layout/radial5"/>
    <dgm:cxn modelId="{CA6FD33B-5027-489F-8C8A-51BF50E7FAA7}" type="presOf" srcId="{EE16E40C-799C-4045-99A0-D3243DC72349}" destId="{52489948-3B79-4451-B2CE-3AD81B2080E7}" srcOrd="1" destOrd="0" presId="urn:microsoft.com/office/officeart/2005/8/layout/radial5"/>
    <dgm:cxn modelId="{0DCB4F0A-38D0-47F6-A9D4-297C33BF7DD6}" type="presOf" srcId="{EE16E40C-799C-4045-99A0-D3243DC72349}" destId="{7113377A-AEAD-4465-B800-3C7875219339}" srcOrd="0" destOrd="0" presId="urn:microsoft.com/office/officeart/2005/8/layout/radial5"/>
    <dgm:cxn modelId="{C724FA40-5C94-4A1A-AEF6-8569A49FB554}" srcId="{01DE6CDB-277D-4D48-995E-911559BCF654}" destId="{816F1879-6C42-4FC2-9C59-41C0F945C070}" srcOrd="3" destOrd="0" parTransId="{D0725C6A-69B0-4742-80F2-BDC77491CD65}" sibTransId="{D3B4C0FB-3C99-4697-983D-CC277F00DA1E}"/>
    <dgm:cxn modelId="{DC6020A4-7E14-4D89-A0C4-A56817B03EE0}" type="presOf" srcId="{7FAFC190-3384-4687-90A2-970C21E71320}" destId="{67C5BDA9-0272-4321-9820-11392C655C5B}" srcOrd="0" destOrd="0" presId="urn:microsoft.com/office/officeart/2005/8/layout/radial5"/>
    <dgm:cxn modelId="{6567ACF5-1877-44B3-8128-FFC0DFCCE3FF}" type="presParOf" srcId="{132D4CF0-C068-42FE-B209-7B912AF2DD5B}" destId="{2A7758FF-B782-4E80-878C-C893BA3837CF}" srcOrd="0" destOrd="0" presId="urn:microsoft.com/office/officeart/2005/8/layout/radial5"/>
    <dgm:cxn modelId="{AF2651CD-D9D7-4E84-ACB4-AF6900010984}" type="presParOf" srcId="{132D4CF0-C068-42FE-B209-7B912AF2DD5B}" destId="{FCE143A2-0789-4810-9A5C-78D0B7752FC8}" srcOrd="1" destOrd="0" presId="urn:microsoft.com/office/officeart/2005/8/layout/radial5"/>
    <dgm:cxn modelId="{DAA33D63-E6DE-45B1-AC21-F942CEA3E25C}" type="presParOf" srcId="{FCE143A2-0789-4810-9A5C-78D0B7752FC8}" destId="{56D00822-37D4-42C2-BDDE-4FDD5D25E012}" srcOrd="0" destOrd="0" presId="urn:microsoft.com/office/officeart/2005/8/layout/radial5"/>
    <dgm:cxn modelId="{E04C79E3-661F-4B81-AF22-278F021DEB40}" type="presParOf" srcId="{132D4CF0-C068-42FE-B209-7B912AF2DD5B}" destId="{870778AE-5C25-45BB-973F-11DCAEE59829}" srcOrd="2" destOrd="0" presId="urn:microsoft.com/office/officeart/2005/8/layout/radial5"/>
    <dgm:cxn modelId="{5AB68D59-28F9-4909-A9DF-C41DF66D324E}" type="presParOf" srcId="{132D4CF0-C068-42FE-B209-7B912AF2DD5B}" destId="{6B485304-0A82-49F1-94F2-76E2691A4A80}" srcOrd="3" destOrd="0" presId="urn:microsoft.com/office/officeart/2005/8/layout/radial5"/>
    <dgm:cxn modelId="{C108D06B-C97C-477B-AC2F-2D7171671E6F}" type="presParOf" srcId="{6B485304-0A82-49F1-94F2-76E2691A4A80}" destId="{C0AFBE39-EEB0-4624-A3E0-30B318A49357}" srcOrd="0" destOrd="0" presId="urn:microsoft.com/office/officeart/2005/8/layout/radial5"/>
    <dgm:cxn modelId="{D842C8A0-4521-4066-B8C9-ACA6B74C6745}" type="presParOf" srcId="{132D4CF0-C068-42FE-B209-7B912AF2DD5B}" destId="{7B4C8ECD-6FAA-412F-B383-45B48A7098AA}" srcOrd="4" destOrd="0" presId="urn:microsoft.com/office/officeart/2005/8/layout/radial5"/>
    <dgm:cxn modelId="{247A3113-BB4B-46F8-8E9C-8E44D9A22CF6}" type="presParOf" srcId="{132D4CF0-C068-42FE-B209-7B912AF2DD5B}" destId="{A0A5C13F-8FAB-4326-AB57-09122408795A}" srcOrd="5" destOrd="0" presId="urn:microsoft.com/office/officeart/2005/8/layout/radial5"/>
    <dgm:cxn modelId="{0EDCBA25-4D5E-4414-B540-6F8ABA386F61}" type="presParOf" srcId="{A0A5C13F-8FAB-4326-AB57-09122408795A}" destId="{97139538-608D-48BA-9D7A-7869A6900F61}" srcOrd="0" destOrd="0" presId="urn:microsoft.com/office/officeart/2005/8/layout/radial5"/>
    <dgm:cxn modelId="{9DDA7687-D3B8-42DC-B5A3-8635306CF11D}" type="presParOf" srcId="{132D4CF0-C068-42FE-B209-7B912AF2DD5B}" destId="{65332322-F93D-4052-87DE-805D034B29C4}" srcOrd="6" destOrd="0" presId="urn:microsoft.com/office/officeart/2005/8/layout/radial5"/>
    <dgm:cxn modelId="{64CCE581-3377-4366-81A9-620E37C0CA0B}" type="presParOf" srcId="{132D4CF0-C068-42FE-B209-7B912AF2DD5B}" destId="{075233B8-E612-469E-B803-938B7AF7E399}" srcOrd="7" destOrd="0" presId="urn:microsoft.com/office/officeart/2005/8/layout/radial5"/>
    <dgm:cxn modelId="{11AB75E0-EEA0-4C69-AB2D-46B829A92610}" type="presParOf" srcId="{075233B8-E612-469E-B803-938B7AF7E399}" destId="{B99F5842-E136-4F6E-93C0-5AE1C82814DE}" srcOrd="0" destOrd="0" presId="urn:microsoft.com/office/officeart/2005/8/layout/radial5"/>
    <dgm:cxn modelId="{91696D6E-38EA-4FBF-9071-D2063AFC2151}" type="presParOf" srcId="{132D4CF0-C068-42FE-B209-7B912AF2DD5B}" destId="{82551337-CBB9-4136-BE54-FEC9F002734F}" srcOrd="8" destOrd="0" presId="urn:microsoft.com/office/officeart/2005/8/layout/radial5"/>
    <dgm:cxn modelId="{E80DB9F8-E58C-4162-8963-3356AFF06415}" type="presParOf" srcId="{132D4CF0-C068-42FE-B209-7B912AF2DD5B}" destId="{15D018B5-510C-4B96-8B94-CA2F39452E10}" srcOrd="9" destOrd="0" presId="urn:microsoft.com/office/officeart/2005/8/layout/radial5"/>
    <dgm:cxn modelId="{265BDA96-56BE-42A5-A1BF-4A8033DC47AE}" type="presParOf" srcId="{15D018B5-510C-4B96-8B94-CA2F39452E10}" destId="{285FFB3E-4578-4E65-A9FA-6AE8DF1B2746}" srcOrd="0" destOrd="0" presId="urn:microsoft.com/office/officeart/2005/8/layout/radial5"/>
    <dgm:cxn modelId="{934DF6D8-A7FE-4B56-A4C9-74A112A0EAA1}" type="presParOf" srcId="{132D4CF0-C068-42FE-B209-7B912AF2DD5B}" destId="{BEDB4027-10FA-4AE8-8F1D-73DE6D3882BE}" srcOrd="10" destOrd="0" presId="urn:microsoft.com/office/officeart/2005/8/layout/radial5"/>
    <dgm:cxn modelId="{6C7320F6-4B9B-4479-9AA0-F19942F853C6}" type="presParOf" srcId="{132D4CF0-C068-42FE-B209-7B912AF2DD5B}" destId="{08787B22-DB8F-4EA8-A6F5-BE197A5825E1}" srcOrd="11" destOrd="0" presId="urn:microsoft.com/office/officeart/2005/8/layout/radial5"/>
    <dgm:cxn modelId="{31A58D80-586B-4C29-835B-343D753B5458}" type="presParOf" srcId="{08787B22-DB8F-4EA8-A6F5-BE197A5825E1}" destId="{C1D8841B-5E5D-43B8-B064-E4A542D10BDA}" srcOrd="0" destOrd="0" presId="urn:microsoft.com/office/officeart/2005/8/layout/radial5"/>
    <dgm:cxn modelId="{14B3F89F-8397-4705-B09D-BFD1072C2271}" type="presParOf" srcId="{132D4CF0-C068-42FE-B209-7B912AF2DD5B}" destId="{356BEC7E-32E6-459F-B98F-AC6F2B27C65A}" srcOrd="12" destOrd="0" presId="urn:microsoft.com/office/officeart/2005/8/layout/radial5"/>
    <dgm:cxn modelId="{A3B00B20-432B-4D36-8C09-8B915121F6A2}" type="presParOf" srcId="{132D4CF0-C068-42FE-B209-7B912AF2DD5B}" destId="{67C5BDA9-0272-4321-9820-11392C655C5B}" srcOrd="13" destOrd="0" presId="urn:microsoft.com/office/officeart/2005/8/layout/radial5"/>
    <dgm:cxn modelId="{1251A40D-F0F6-4440-B5D5-02F74845E0DF}" type="presParOf" srcId="{67C5BDA9-0272-4321-9820-11392C655C5B}" destId="{A643D025-556D-465A-9462-7FCD3502AB46}" srcOrd="0" destOrd="0" presId="urn:microsoft.com/office/officeart/2005/8/layout/radial5"/>
    <dgm:cxn modelId="{7F0B5E09-6BE7-4502-9842-2B704715AC86}" type="presParOf" srcId="{132D4CF0-C068-42FE-B209-7B912AF2DD5B}" destId="{4F04A08A-8967-42A3-979C-AA5BE349AA69}" srcOrd="14" destOrd="0" presId="urn:microsoft.com/office/officeart/2005/8/layout/radial5"/>
    <dgm:cxn modelId="{36E9442F-F3F4-460E-B4AF-FBAD0DEC4702}" type="presParOf" srcId="{132D4CF0-C068-42FE-B209-7B912AF2DD5B}" destId="{7113377A-AEAD-4465-B800-3C7875219339}" srcOrd="15" destOrd="0" presId="urn:microsoft.com/office/officeart/2005/8/layout/radial5"/>
    <dgm:cxn modelId="{CFE48678-00DE-4A52-BFF0-8F4C7A2480A0}" type="presParOf" srcId="{7113377A-AEAD-4465-B800-3C7875219339}" destId="{52489948-3B79-4451-B2CE-3AD81B2080E7}" srcOrd="0" destOrd="0" presId="urn:microsoft.com/office/officeart/2005/8/layout/radial5"/>
    <dgm:cxn modelId="{5940AA23-E6DF-47FC-A13C-88E08D95E3EA}" type="presParOf" srcId="{132D4CF0-C068-42FE-B209-7B912AF2DD5B}" destId="{88F2C929-8428-41B7-B73E-847B02E30210}" srcOrd="16"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10/1/2008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10/1/2008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9:35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10/1/2008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30" name="Picture 6" descr="C:\Users\davidce\Desktop\Webcasts Virtualización\Microsoft Virtualization - Color + White (Reverse).png"/>
          <p:cNvPicPr>
            <a:picLocks noChangeAspect="1" noChangeArrowheads="1"/>
          </p:cNvPicPr>
          <p:nvPr userDrawn="1"/>
        </p:nvPicPr>
        <p:blipFill>
          <a:blip r:embed="rId2"/>
          <a:srcRect/>
          <a:stretch>
            <a:fillRect/>
          </a:stretch>
        </p:blipFill>
        <p:spPr bwMode="auto">
          <a:xfrm>
            <a:off x="500034" y="500042"/>
            <a:ext cx="8332732" cy="1071570"/>
          </a:xfrm>
          <a:prstGeom prst="rect">
            <a:avLst/>
          </a:prstGeom>
          <a:noFill/>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8" name="Title 1"/>
          <p:cNvSpPr txBox="1">
            <a:spLocks/>
          </p:cNvSpPr>
          <p:nvPr userDrawn="1"/>
        </p:nvSpPr>
        <p:spPr>
          <a:xfrm>
            <a:off x="642910" y="2357430"/>
            <a:ext cx="7681913" cy="1523495"/>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0" name="Title 1"/>
          <p:cNvSpPr txBox="1">
            <a:spLocks/>
          </p:cNvSpPr>
          <p:nvPr userDrawn="1"/>
        </p:nvSpPr>
        <p:spPr>
          <a:xfrm>
            <a:off x="500034" y="357166"/>
            <a:ext cx="7358114" cy="1928826"/>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p:nvPr>
        </p:nvSpPr>
        <p:spPr>
          <a:xfrm>
            <a:off x="642910" y="2786058"/>
            <a:ext cx="7681913" cy="461665"/>
          </a:xfrm>
        </p:spPr>
        <p:txBody>
          <a:bodyPr vert="horz" wrap="square" lIns="0" tIns="0" rIns="0" bIns="0" rtlCol="0" anchor="t">
            <a:noAutofit/>
          </a:bodyPr>
          <a:lstStyle>
            <a:lvl1pPr marL="0" indent="0" algn="l">
              <a:lnSpc>
                <a:spcPct val="90000"/>
              </a:lnSpc>
              <a:spcBef>
                <a:spcPts val="0"/>
              </a:spcBef>
              <a:buNone/>
              <a:defRPr kumimoji="0" lang="en-US" sz="44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lang="en-US" smtClean="0"/>
              <a:t>Click to edit Master subtitle style</a:t>
            </a:r>
            <a:endParaRPr lang="en-US" dirty="0"/>
          </a:p>
        </p:txBody>
      </p:sp>
      <p:pic>
        <p:nvPicPr>
          <p:cNvPr id="2050" name="Picture 2" descr="C:\Users\davidce\Desktop\Webcasts Virtualización\Microsoft Virtualization Logo Alone - Color on White.jpg"/>
          <p:cNvPicPr>
            <a:picLocks noChangeAspect="1" noChangeArrowheads="1"/>
          </p:cNvPicPr>
          <p:nvPr userDrawn="1"/>
        </p:nvPicPr>
        <p:blipFill>
          <a:blip r:embed="rId2" cstate="print"/>
          <a:srcRect/>
          <a:stretch>
            <a:fillRect/>
          </a:stretch>
        </p:blipFill>
        <p:spPr bwMode="auto">
          <a:xfrm>
            <a:off x="7072330" y="214290"/>
            <a:ext cx="1882781" cy="2071417"/>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H:\SilverFox\2008.01.08_Microsoft\7-00238_MMS_Microsoft_Management_Summit_04-28\Template\MMS-2008_SpecialBar_Label.png"/>
          <p:cNvPicPr>
            <a:picLocks noChangeAspect="1" noChangeArrowheads="1"/>
          </p:cNvPicPr>
          <p:nvPr userDrawn="1"/>
        </p:nvPicPr>
        <p:blipFill>
          <a:blip r:embed="rId3"/>
          <a:srcRect/>
          <a:stretch>
            <a:fillRect/>
          </a:stretch>
        </p:blipFill>
        <p:spPr bwMode="auto">
          <a:xfrm>
            <a:off x="0" y="4543426"/>
            <a:ext cx="9144000" cy="2314575"/>
          </a:xfrm>
          <a:prstGeom prst="rect">
            <a:avLst/>
          </a:prstGeom>
          <a:noFill/>
        </p:spPr>
      </p:pic>
      <p:sp>
        <p:nvSpPr>
          <p:cNvPr id="2" name="Title 1"/>
          <p:cNvSpPr>
            <a:spLocks noGrp="1"/>
          </p:cNvSpPr>
          <p:nvPr>
            <p:ph type="ctrTitle"/>
          </p:nvPr>
        </p:nvSpPr>
        <p:spPr>
          <a:xfrm>
            <a:off x="731520" y="533401"/>
            <a:ext cx="7043208" cy="1523494"/>
          </a:xfrm>
        </p:spPr>
        <p:txBody>
          <a:bodyPr anchor="b" anchorCtr="0">
            <a:noAutofit/>
          </a:bodyPr>
          <a:lstStyle>
            <a:lvl1pPr>
              <a:lnSpc>
                <a:spcPct val="90000"/>
              </a:lnSpc>
              <a:defRPr lang="en-US" sz="5400" b="0" kern="1200" cap="none"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1520" y="2362201"/>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1" y="5105401"/>
            <a:ext cx="8679127" cy="830997"/>
          </a:xfrm>
        </p:spPr>
        <p:txBody>
          <a:bodyPr anchor="t" anchorCtr="0">
            <a:noAutofit/>
            <a:scene3d>
              <a:camera prst="orthographicFront"/>
              <a:lightRig rig="flat" dir="t"/>
            </a:scene3d>
            <a:sp3d extrusionH="88900">
              <a:contourClr>
                <a:srgbClr val="F4A234"/>
              </a:contourClr>
            </a:sp3d>
          </a:bodyPr>
          <a:lstStyle>
            <a:lvl1pPr marL="0" indent="0" algn="r" defTabSz="912740" rtl="0" eaLnBrk="1" fontAlgn="base" hangingPunct="1">
              <a:lnSpc>
                <a:spcPct val="90000"/>
              </a:lnSpc>
              <a:spcBef>
                <a:spcPts val="768"/>
              </a:spcBef>
              <a:spcAft>
                <a:spcPct val="0"/>
              </a:spcAft>
              <a:buClr>
                <a:schemeClr val="tx2"/>
              </a:buClr>
              <a:buSzPct val="95000"/>
              <a:buFont typeface="Arial" pitchFamily="34" charset="0"/>
              <a:buNone/>
              <a:defRPr kumimoji="0" lang="en-US" sz="7200" b="1" i="0" u="none" strike="noStrike" kern="1200" cap="none" spc="2200" normalizeH="0" baseline="0" noProof="0" dirty="0" smtClean="0">
                <a:ln w="11430"/>
                <a:gradFill>
                  <a:gsLst>
                    <a:gs pos="0">
                      <a:srgbClr val="FFFFFF"/>
                    </a:gs>
                    <a:gs pos="100000">
                      <a:srgbClr val="D2E7F2"/>
                    </a:gs>
                  </a:gsLst>
                  <a:lin ang="5400000" scaled="0"/>
                </a:gradFill>
                <a:effectLst>
                  <a:outerShdw dist="203200" dir="8580000" sx="102000" sy="102000" algn="tr" rotWithShape="0">
                    <a:prstClr val="black">
                      <a:alpha val="25000"/>
                    </a:prstClr>
                  </a:outerShdw>
                </a:effectLst>
                <a:uLnTx/>
                <a:uFillTx/>
                <a:latin typeface="Segoe Condensed" pitchFamily="34" charset="0"/>
                <a:ea typeface="+mn-ea"/>
                <a:cs typeface="+mn-cs"/>
              </a:defRPr>
            </a:lvl1pPr>
          </a:lstStyle>
          <a:p>
            <a:pPr lvl="0"/>
            <a:r>
              <a:rPr lang="en-US" dirty="0" smtClean="0"/>
              <a:t>CLICK TO…</a:t>
            </a:r>
          </a:p>
        </p:txBody>
      </p:sp>
      <p:pic>
        <p:nvPicPr>
          <p:cNvPr id="8" name="Picture 2" descr="H:\SilverFox\2008.01.08_Microsoft\7-00238_MMS_Microsoft_Management_Summit_04-28\Template\logo_MMS-2008.png"/>
          <p:cNvPicPr>
            <a:picLocks noChangeAspect="1" noChangeArrowheads="1"/>
          </p:cNvPicPr>
          <p:nvPr userDrawn="1"/>
        </p:nvPicPr>
        <p:blipFill>
          <a:blip r:embed="rId4" cstate="print"/>
          <a:srcRect/>
          <a:stretch>
            <a:fillRect/>
          </a:stretch>
        </p:blipFill>
        <p:spPr bwMode="auto">
          <a:xfrm>
            <a:off x="5987054" y="6477001"/>
            <a:ext cx="2804082" cy="222249"/>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12" cstate="print"/>
          <a:stretch>
            <a:fillRect/>
          </a:stretch>
        </p:blipFill>
        <p:spPr>
          <a:xfrm>
            <a:off x="7715272" y="6567176"/>
            <a:ext cx="1428728" cy="290823"/>
          </a:xfrm>
          <a:prstGeom prst="rect">
            <a:avLst/>
          </a:prstGeom>
        </p:spPr>
      </p:pic>
      <p:pic>
        <p:nvPicPr>
          <p:cNvPr id="5" name="Picture 6" descr="C:\Users\davidce\Desktop\Webcasts Virtualización\Microsoft Virtualization - Color + White (Reverse).png"/>
          <p:cNvPicPr>
            <a:picLocks noChangeAspect="1" noChangeArrowheads="1"/>
          </p:cNvPicPr>
          <p:nvPr/>
        </p:nvPicPr>
        <p:blipFill>
          <a:blip r:embed="rId13"/>
          <a:srcRect/>
          <a:stretch>
            <a:fillRect/>
          </a:stretch>
        </p:blipFill>
        <p:spPr bwMode="auto">
          <a:xfrm>
            <a:off x="0" y="6490534"/>
            <a:ext cx="2857488" cy="367466"/>
          </a:xfrm>
          <a:prstGeom prst="rect">
            <a:avLst/>
          </a:prstGeom>
          <a:noFill/>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9" r:id="rId3"/>
    <p:sldLayoutId id="2147483781" r:id="rId4"/>
    <p:sldLayoutId id="2147483776" r:id="rId5"/>
    <p:sldLayoutId id="2147483785" r:id="rId6"/>
    <p:sldLayoutId id="2147483777" r:id="rId7"/>
    <p:sldLayoutId id="2147483786" r:id="rId8"/>
    <p:sldLayoutId id="2147483787" r:id="rId9"/>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4"/>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5"/>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5"/>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5"/>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www.microsoft.com/MAP"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MAP"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mailto:mapstap@microsoft.com" TargetMode="External"/><Relationship Id="rId5" Type="http://schemas.openxmlformats.org/officeDocument/2006/relationships/hyperlink" Target="http://forums.technet.microsoft.com/en/map/threads" TargetMode="External"/><Relationship Id="rId4" Type="http://schemas.openxmlformats.org/officeDocument/2006/relationships/hyperlink" Target="http://blogs.technet.com/mapblo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downloads/details.aspx?FamilyID=0FE4E411-8C88-48C2-8903-3FD9CBB10D05&amp;displaylang=en" TargetMode="External"/><Relationship Id="rId2" Type="http://schemas.openxmlformats.org/officeDocument/2006/relationships/hyperlink" Target="http://www.microsoft.com/windowsserversystem/virtualserver/techinfo/virtualization.mspx" TargetMode="External"/><Relationship Id="rId1" Type="http://schemas.openxmlformats.org/officeDocument/2006/relationships/slideLayout" Target="../slideLayouts/slideLayout4.xml"/><Relationship Id="rId5" Type="http://schemas.openxmlformats.org/officeDocument/2006/relationships/hyperlink" Target="http://technet2.microsoft.com/windowsserver2008/en/library/bab0f1a1-54aa-4cef-9164-139e8bcc44751033.mspx?mfr=true" TargetMode="External"/><Relationship Id="rId4" Type="http://schemas.openxmlformats.org/officeDocument/2006/relationships/hyperlink" Target="http://www.microsoft.com/whdc/system/platform/virtual/default.m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spain/technet/jornadas/default.mspx" TargetMode="External"/><Relationship Id="rId2" Type="http://schemas.openxmlformats.org/officeDocument/2006/relationships/hyperlink" Target="http://www.microsoft.com/spain/technet/prodtechnol/windowsserver/2008/default.mspx" TargetMode="External"/><Relationship Id="rId1" Type="http://schemas.openxmlformats.org/officeDocument/2006/relationships/slideLayout" Target="../slideLayouts/slideLayout5.xml"/><Relationship Id="rId5" Type="http://schemas.openxmlformats.org/officeDocument/2006/relationships/hyperlink" Target="http://forums.microsoft.com/technet-es/default.aspx?siteid=30" TargetMode="External"/><Relationship Id="rId4" Type="http://schemas.openxmlformats.org/officeDocument/2006/relationships/hyperlink" Target="http://www.microsoft.com/spain/technet/jornadas/webcasts/webcasts_ant.aspx?id=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technet.microsoft.com/es-es/subscriptions/default.aspx" TargetMode="External"/><Relationship Id="rId2" Type="http://schemas.openxmlformats.org/officeDocument/2006/relationships/hyperlink" Target="http://www.microsoft.com/spain/technet/boletines/default.mspx"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microsoft.com/VSA"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hyperlink" Target="http://www.microsoft.com/MAP"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microsoft.com/MAP"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hyperlink" Target="http://www.microsoft.com/MAP" TargetMode="Externa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3116"/>
            <a:ext cx="7681913" cy="2286016"/>
          </a:xfrm>
        </p:spPr>
        <p:txBody>
          <a:bodyPr/>
          <a:lstStyle/>
          <a:p>
            <a:r>
              <a:rPr lang="es-ES" dirty="0" smtClean="0"/>
              <a:t>MAP</a:t>
            </a:r>
            <a:br>
              <a:rPr lang="es-ES" dirty="0" smtClean="0"/>
            </a:br>
            <a:r>
              <a:rPr lang="es-ES" dirty="0" smtClean="0"/>
              <a:t>Herramienta de evaluación y planificación</a:t>
            </a:r>
            <a:endParaRPr lang="es-ES" dirty="0"/>
          </a:p>
        </p:txBody>
      </p:sp>
      <p:sp>
        <p:nvSpPr>
          <p:cNvPr id="3" name="2 Subtítulo"/>
          <p:cNvSpPr>
            <a:spLocks noGrp="1"/>
          </p:cNvSpPr>
          <p:nvPr>
            <p:ph type="subTitle" idx="1"/>
          </p:nvPr>
        </p:nvSpPr>
        <p:spPr>
          <a:xfrm>
            <a:off x="4357686" y="4714884"/>
            <a:ext cx="4556131" cy="1298590"/>
          </a:xfrm>
        </p:spPr>
        <p:txBody>
          <a:bodyPr/>
          <a:lstStyle/>
          <a:p>
            <a:r>
              <a:rPr lang="es-ES" sz="2400" dirty="0" smtClean="0"/>
              <a:t>Daniel Matey</a:t>
            </a:r>
          </a:p>
          <a:p>
            <a:r>
              <a:rPr lang="es-ES" sz="2400" dirty="0" err="1" smtClean="0"/>
              <a:t>Senior</a:t>
            </a:r>
            <a:r>
              <a:rPr lang="es-ES" sz="2400" dirty="0" smtClean="0"/>
              <a:t> </a:t>
            </a:r>
            <a:r>
              <a:rPr lang="es-ES" sz="2400" dirty="0" err="1" smtClean="0"/>
              <a:t>Infrastructure</a:t>
            </a:r>
            <a:r>
              <a:rPr lang="es-ES" sz="2400" dirty="0" smtClean="0"/>
              <a:t> </a:t>
            </a:r>
            <a:r>
              <a:rPr lang="es-ES" sz="2400" dirty="0" err="1" smtClean="0"/>
              <a:t>Consultant</a:t>
            </a:r>
            <a:endParaRPr lang="es-ES" sz="2400" dirty="0" smtClean="0"/>
          </a:p>
          <a:p>
            <a:r>
              <a:rPr lang="es-ES" sz="2400" dirty="0" err="1" smtClean="0"/>
              <a:t>Virtualization</a:t>
            </a:r>
            <a:r>
              <a:rPr lang="es-ES" sz="2400" dirty="0" smtClean="0"/>
              <a:t> </a:t>
            </a:r>
            <a:r>
              <a:rPr lang="es-ES" sz="2400" dirty="0" err="1" smtClean="0"/>
              <a:t>Technical</a:t>
            </a:r>
            <a:r>
              <a:rPr lang="es-ES" sz="2400" dirty="0" smtClean="0"/>
              <a:t> Lead</a:t>
            </a:r>
          </a:p>
          <a:p>
            <a:r>
              <a:rPr lang="es-ES" sz="2000" dirty="0" smtClean="0">
                <a:hlinkClick r:id="rId2"/>
              </a:rPr>
              <a:t>dmatey@microsoft.com</a:t>
            </a:r>
            <a:endParaRPr lang="es-ES" sz="2000" dirty="0" smtClean="0"/>
          </a:p>
          <a:p>
            <a:r>
              <a:rPr lang="es-ES" sz="2000" dirty="0" smtClean="0">
                <a:hlinkClick r:id="rId3"/>
              </a:rPr>
              <a:t>http://blogs.technet.com/</a:t>
            </a:r>
            <a:r>
              <a:rPr lang="es-ES" sz="2000" dirty="0" smtClean="0"/>
              <a:t>dmatey  </a:t>
            </a:r>
            <a:endParaRPr lang="es-E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en-US" sz="3600" dirty="0" smtClean="0"/>
              <a:t>Microsoft Assessment And Planning (MAP)</a:t>
            </a:r>
            <a:br>
              <a:rPr lang="en-US" sz="3600" dirty="0" smtClean="0"/>
            </a:br>
            <a:r>
              <a:rPr lang="en-US" sz="2800" dirty="0" smtClean="0">
                <a:solidFill>
                  <a:schemeClr val="tx2"/>
                </a:solidFill>
              </a:rPr>
              <a:t>New User Interface and Reports</a:t>
            </a:r>
            <a:endParaRPr sz="2800">
              <a:solidFill>
                <a:schemeClr val="tx2"/>
              </a:solidFill>
            </a:endParaRPr>
          </a:p>
        </p:txBody>
      </p:sp>
      <p:pic>
        <p:nvPicPr>
          <p:cNvPr id="6" name="Picture 5" descr="MAP-1.0-Build-1395-MainScreen.bmp"/>
          <p:cNvPicPr>
            <a:picLocks noChangeAspect="1"/>
          </p:cNvPicPr>
          <p:nvPr/>
        </p:nvPicPr>
        <p:blipFill>
          <a:blip r:embed="rId3"/>
          <a:stretch>
            <a:fillRect/>
          </a:stretch>
        </p:blipFill>
        <p:spPr>
          <a:xfrm>
            <a:off x="331746" y="1893627"/>
            <a:ext cx="5154654" cy="3821373"/>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5714999" y="3962400"/>
            <a:ext cx="2778107" cy="1752600"/>
          </a:xfrm>
          <a:prstGeom prst="rect">
            <a:avLst/>
          </a:prstGeom>
          <a:noFill/>
          <a:ln w="9525">
            <a:solidFill>
              <a:schemeClr val="bg2"/>
            </a:solidFill>
            <a:miter lim="800000"/>
            <a:headEnd/>
            <a:tailEnd/>
          </a:ln>
          <a:effectLst/>
        </p:spPr>
      </p:pic>
      <p:pic>
        <p:nvPicPr>
          <p:cNvPr id="8" name="Picture 2"/>
          <p:cNvPicPr>
            <a:picLocks noChangeAspect="1" noChangeArrowheads="1"/>
          </p:cNvPicPr>
          <p:nvPr/>
        </p:nvPicPr>
        <p:blipFill>
          <a:blip r:embed="rId5"/>
          <a:srcRect/>
          <a:stretch>
            <a:fillRect/>
          </a:stretch>
        </p:blipFill>
        <p:spPr bwMode="auto">
          <a:xfrm>
            <a:off x="5722837" y="1905000"/>
            <a:ext cx="2763107" cy="1905000"/>
          </a:xfrm>
          <a:prstGeom prst="rect">
            <a:avLst/>
          </a:prstGeom>
          <a:noFill/>
          <a:ln w="9525">
            <a:noFill/>
            <a:miter lim="800000"/>
            <a:headEnd/>
            <a:tailEnd/>
          </a:ln>
          <a:effectLst/>
        </p:spPr>
      </p:pic>
      <p:sp>
        <p:nvSpPr>
          <p:cNvPr id="10" name="Pentagon 9"/>
          <p:cNvSpPr/>
          <p:nvPr/>
        </p:nvSpPr>
        <p:spPr bwMode="auto">
          <a:xfrm>
            <a:off x="2362200" y="5410200"/>
            <a:ext cx="1905000" cy="533400"/>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i="1" dirty="0" smtClean="0">
                <a:solidFill>
                  <a:srgbClr val="FFFFFF"/>
                </a:solidFill>
                <a:effectLst>
                  <a:outerShdw blurRad="38100" dist="38100" dir="2700000" algn="tl">
                    <a:srgbClr val="000000">
                      <a:alpha val="43137"/>
                    </a:srgbClr>
                  </a:outerShdw>
                </a:effectLst>
                <a:latin typeface="Segoe" pitchFamily="34" charset="0"/>
              </a:rPr>
              <a:t>New UI</a:t>
            </a:r>
          </a:p>
        </p:txBody>
      </p:sp>
      <p:sp>
        <p:nvSpPr>
          <p:cNvPr id="11" name="Pentagon 10"/>
          <p:cNvSpPr/>
          <p:nvPr/>
        </p:nvSpPr>
        <p:spPr bwMode="auto">
          <a:xfrm>
            <a:off x="6172200" y="1143000"/>
            <a:ext cx="2590800" cy="914400"/>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i="1" dirty="0" smtClean="0">
                <a:solidFill>
                  <a:srgbClr val="FFFFFF"/>
                </a:solidFill>
                <a:effectLst>
                  <a:outerShdw blurRad="38100" dist="38100" dir="2700000" algn="tl">
                    <a:srgbClr val="000000">
                      <a:alpha val="43137"/>
                    </a:srgbClr>
                  </a:outerShdw>
                </a:effectLst>
                <a:latin typeface="Segoe" pitchFamily="34" charset="0"/>
              </a:rPr>
              <a:t>Virtualization Candidates Reports</a:t>
            </a:r>
          </a:p>
        </p:txBody>
      </p:sp>
      <p:sp>
        <p:nvSpPr>
          <p:cNvPr id="12" name="Rectangle 11">
            <a:hlinkClick r:id="rId6"/>
          </p:cNvPr>
          <p:cNvSpPr/>
          <p:nvPr/>
        </p:nvSpPr>
        <p:spPr>
          <a:xfrm>
            <a:off x="6096000" y="6172200"/>
            <a:ext cx="2667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indent="176213"/>
            <a:r>
              <a:rPr lang="en-US" dirty="0" smtClean="0">
                <a:effectLst>
                  <a:outerShdw blurRad="38100" dist="38100" dir="2700000" algn="tl">
                    <a:srgbClr val="000000">
                      <a:alpha val="43137"/>
                    </a:srgbClr>
                  </a:outerShdw>
                </a:effectLst>
                <a:cs typeface="Segoe UI" pitchFamily="34" charset="0"/>
              </a:rPr>
              <a:t>Microsoft.com/MAP</a:t>
            </a:r>
            <a:endParaRPr lang="en-US" dirty="0">
              <a:effectLst>
                <a:outerShdw blurRad="38100" dist="38100" dir="2700000" algn="tl">
                  <a:srgbClr val="000000">
                    <a:alpha val="43137"/>
                  </a:srgbClr>
                </a:outerShdw>
              </a:effectLst>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81000" y="762000"/>
            <a:ext cx="8458200" cy="57912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498598"/>
          </a:xfrm>
        </p:spPr>
        <p:txBody>
          <a:bodyPr/>
          <a:lstStyle/>
          <a:p>
            <a:r>
              <a:rPr lang="en-US" sz="3600" dirty="0" smtClean="0"/>
              <a:t>MAP – See the Results</a:t>
            </a:r>
            <a:endParaRPr sz="2800" i="1">
              <a:solidFill>
                <a:schemeClr val="tx2"/>
              </a:solidFill>
            </a:endParaRPr>
          </a:p>
        </p:txBody>
      </p:sp>
      <p:pic>
        <p:nvPicPr>
          <p:cNvPr id="4" name="Picture 2"/>
          <p:cNvPicPr>
            <a:picLocks noChangeAspect="1" noChangeArrowheads="1"/>
          </p:cNvPicPr>
          <p:nvPr/>
        </p:nvPicPr>
        <p:blipFill>
          <a:blip r:embed="rId3"/>
          <a:srcRect/>
          <a:stretch>
            <a:fillRect/>
          </a:stretch>
        </p:blipFill>
        <p:spPr bwMode="auto">
          <a:xfrm>
            <a:off x="457200" y="990600"/>
            <a:ext cx="4038600" cy="2784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274" name="Picture 2"/>
          <p:cNvPicPr>
            <a:picLocks noChangeAspect="1" noChangeArrowheads="1"/>
          </p:cNvPicPr>
          <p:nvPr/>
        </p:nvPicPr>
        <p:blipFill>
          <a:blip r:embed="rId4"/>
          <a:srcRect/>
          <a:stretch>
            <a:fillRect/>
          </a:stretch>
        </p:blipFill>
        <p:spPr bwMode="auto">
          <a:xfrm>
            <a:off x="6019800" y="990600"/>
            <a:ext cx="2122129" cy="275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275" name="Picture 3"/>
          <p:cNvPicPr>
            <a:picLocks noChangeAspect="1" noChangeArrowheads="1"/>
          </p:cNvPicPr>
          <p:nvPr/>
        </p:nvPicPr>
        <p:blipFill>
          <a:blip r:embed="rId5"/>
          <a:srcRect r="4500" b="16875"/>
          <a:stretch>
            <a:fillRect/>
          </a:stretch>
        </p:blipFill>
        <p:spPr bwMode="auto">
          <a:xfrm>
            <a:off x="4724400" y="4114800"/>
            <a:ext cx="4298484"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276" name="Picture 4"/>
          <p:cNvPicPr>
            <a:picLocks noChangeAspect="1" noChangeArrowheads="1"/>
          </p:cNvPicPr>
          <p:nvPr/>
        </p:nvPicPr>
        <p:blipFill>
          <a:blip r:embed="rId6"/>
          <a:srcRect b="3714"/>
          <a:stretch>
            <a:fillRect/>
          </a:stretch>
        </p:blipFill>
        <p:spPr bwMode="auto">
          <a:xfrm>
            <a:off x="490537" y="4061456"/>
            <a:ext cx="4041648" cy="2263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Ejemplo</a:t>
            </a:r>
            <a:endParaRPr lang="es-ES" dirty="0"/>
          </a:p>
        </p:txBody>
      </p:sp>
      <p:sp>
        <p:nvSpPr>
          <p:cNvPr id="3" name="Text Placeholder 2"/>
          <p:cNvSpPr>
            <a:spLocks noGrp="1"/>
          </p:cNvSpPr>
          <p:nvPr>
            <p:ph type="body" sz="quarter" idx="10"/>
          </p:nvPr>
        </p:nvSpPr>
        <p:spPr/>
        <p:txBody>
          <a:bodyPr/>
          <a:lstStyle/>
          <a:p>
            <a:endParaRPr lang="es-ES"/>
          </a:p>
        </p:txBody>
      </p:sp>
      <p:pic>
        <p:nvPicPr>
          <p:cNvPr id="4" name="Picture 2" descr="Chart3"/>
          <p:cNvPicPr>
            <a:picLocks noChangeAspect="1" noChangeArrowheads="1"/>
          </p:cNvPicPr>
          <p:nvPr/>
        </p:nvPicPr>
        <p:blipFill>
          <a:blip r:embed="rId2"/>
          <a:srcRect/>
          <a:stretch>
            <a:fillRect/>
          </a:stretch>
        </p:blipFill>
        <p:spPr bwMode="auto">
          <a:xfrm>
            <a:off x="228600" y="1066800"/>
            <a:ext cx="8420100" cy="4953000"/>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Ejemplo II</a:t>
            </a:r>
            <a:endParaRPr lang="es-ES" dirty="0"/>
          </a:p>
        </p:txBody>
      </p:sp>
      <p:graphicFrame>
        <p:nvGraphicFramePr>
          <p:cNvPr id="4" name="Table 3"/>
          <p:cNvGraphicFramePr>
            <a:graphicFrameLocks noGrp="1"/>
          </p:cNvGraphicFramePr>
          <p:nvPr/>
        </p:nvGraphicFramePr>
        <p:xfrm>
          <a:off x="609600" y="1447800"/>
          <a:ext cx="7162800" cy="1676402"/>
        </p:xfrm>
        <a:graphic>
          <a:graphicData uri="http://schemas.openxmlformats.org/drawingml/2006/table">
            <a:tbl>
              <a:tblPr>
                <a:tableStyleId>{616DA210-FB5B-4158-B5E0-FEB733F419BA}</a:tableStyleId>
              </a:tblPr>
              <a:tblGrid>
                <a:gridCol w="1790700"/>
                <a:gridCol w="1790700"/>
                <a:gridCol w="1790700"/>
                <a:gridCol w="1790700"/>
              </a:tblGrid>
              <a:tr h="372533">
                <a:tc>
                  <a:txBody>
                    <a:bodyPr/>
                    <a:lstStyle/>
                    <a:p>
                      <a:pPr marL="0" marR="0">
                        <a:lnSpc>
                          <a:spcPts val="1100"/>
                        </a:lnSpc>
                        <a:spcBef>
                          <a:spcPts val="300"/>
                        </a:spcBef>
                        <a:spcAft>
                          <a:spcPts val="300"/>
                        </a:spcAft>
                      </a:pPr>
                      <a:r>
                        <a:rPr lang="en-US" sz="1200" dirty="0">
                          <a:solidFill>
                            <a:schemeClr val="bg1"/>
                          </a:solidFill>
                        </a:rPr>
                        <a:t>Virtual Server Host Name</a:t>
                      </a:r>
                      <a:endParaRPr lang="es-ES" sz="1800" dirty="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CPU (%)</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Disk Throughput (MB/s)</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Network Throughput (MB/s)</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186267">
                <a:tc>
                  <a:txBody>
                    <a:bodyPr/>
                    <a:lstStyle/>
                    <a:p>
                      <a:pPr marL="0" marR="0">
                        <a:lnSpc>
                          <a:spcPts val="1100"/>
                        </a:lnSpc>
                        <a:spcBef>
                          <a:spcPts val="300"/>
                        </a:spcBef>
                        <a:spcAft>
                          <a:spcPts val="300"/>
                        </a:spcAft>
                      </a:pPr>
                      <a:r>
                        <a:rPr lang="en-US" sz="1200">
                          <a:solidFill>
                            <a:schemeClr val="bg1"/>
                          </a:solidFill>
                        </a:rPr>
                        <a:t>Host1</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25.7</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685.11</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46.2</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186267">
                <a:tc>
                  <a:txBody>
                    <a:bodyPr/>
                    <a:lstStyle/>
                    <a:p>
                      <a:pPr marL="0" marR="0">
                        <a:lnSpc>
                          <a:spcPts val="1100"/>
                        </a:lnSpc>
                        <a:spcBef>
                          <a:spcPts val="300"/>
                        </a:spcBef>
                        <a:spcAft>
                          <a:spcPts val="300"/>
                        </a:spcAft>
                      </a:pPr>
                      <a:r>
                        <a:rPr lang="en-US" sz="1200">
                          <a:solidFill>
                            <a:schemeClr val="bg1"/>
                          </a:solidFill>
                        </a:rPr>
                        <a:t>Host2</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2.6</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196.44</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24.34</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186267">
                <a:tc>
                  <a:txBody>
                    <a:bodyPr/>
                    <a:lstStyle/>
                    <a:p>
                      <a:pPr marL="0" marR="0">
                        <a:lnSpc>
                          <a:spcPts val="1100"/>
                        </a:lnSpc>
                        <a:spcBef>
                          <a:spcPts val="300"/>
                        </a:spcBef>
                        <a:spcAft>
                          <a:spcPts val="300"/>
                        </a:spcAft>
                      </a:pPr>
                      <a:r>
                        <a:rPr lang="en-US" sz="1200">
                          <a:solidFill>
                            <a:schemeClr val="bg1"/>
                          </a:solidFill>
                        </a:rPr>
                        <a:t>Host3</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15.75</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138.85</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23.45</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186267">
                <a:tc>
                  <a:txBody>
                    <a:bodyPr/>
                    <a:lstStyle/>
                    <a:p>
                      <a:pPr marL="0" marR="0">
                        <a:lnSpc>
                          <a:spcPts val="1100"/>
                        </a:lnSpc>
                        <a:spcBef>
                          <a:spcPts val="300"/>
                        </a:spcBef>
                        <a:spcAft>
                          <a:spcPts val="300"/>
                        </a:spcAft>
                      </a:pPr>
                      <a:r>
                        <a:rPr lang="en-US" sz="1200">
                          <a:solidFill>
                            <a:schemeClr val="bg1"/>
                          </a:solidFill>
                        </a:rPr>
                        <a:t>Host4</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6.35</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94.31</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25.54</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186267">
                <a:tc>
                  <a:txBody>
                    <a:bodyPr/>
                    <a:lstStyle/>
                    <a:p>
                      <a:pPr marL="0" marR="0">
                        <a:lnSpc>
                          <a:spcPts val="1100"/>
                        </a:lnSpc>
                        <a:spcBef>
                          <a:spcPts val="300"/>
                        </a:spcBef>
                        <a:spcAft>
                          <a:spcPts val="300"/>
                        </a:spcAft>
                      </a:pPr>
                      <a:r>
                        <a:rPr lang="en-US" sz="1200">
                          <a:solidFill>
                            <a:schemeClr val="bg1"/>
                          </a:solidFill>
                        </a:rPr>
                        <a:t>Host5</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7.97</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143.53</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20.05</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186267">
                <a:tc>
                  <a:txBody>
                    <a:bodyPr/>
                    <a:lstStyle/>
                    <a:p>
                      <a:pPr marL="0" marR="0">
                        <a:lnSpc>
                          <a:spcPts val="1100"/>
                        </a:lnSpc>
                        <a:spcBef>
                          <a:spcPts val="300"/>
                        </a:spcBef>
                        <a:spcAft>
                          <a:spcPts val="300"/>
                        </a:spcAft>
                      </a:pPr>
                      <a:r>
                        <a:rPr lang="en-US" sz="1200">
                          <a:solidFill>
                            <a:schemeClr val="bg1"/>
                          </a:solidFill>
                        </a:rPr>
                        <a:t>Unplaced (Average)</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0</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0</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0</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186267">
                <a:tc>
                  <a:txBody>
                    <a:bodyPr/>
                    <a:lstStyle/>
                    <a:p>
                      <a:pPr marL="0" marR="0">
                        <a:lnSpc>
                          <a:spcPts val="1100"/>
                        </a:lnSpc>
                        <a:spcBef>
                          <a:spcPts val="300"/>
                        </a:spcBef>
                        <a:spcAft>
                          <a:spcPts val="300"/>
                        </a:spcAft>
                      </a:pPr>
                      <a:r>
                        <a:rPr lang="en-US" sz="1200" dirty="0">
                          <a:solidFill>
                            <a:schemeClr val="bg1"/>
                          </a:solidFill>
                        </a:rPr>
                        <a:t>Average</a:t>
                      </a:r>
                      <a:endParaRPr lang="es-ES" sz="1800" dirty="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11.67</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a:solidFill>
                            <a:schemeClr val="bg1"/>
                          </a:solidFill>
                        </a:rPr>
                        <a:t>251.65</a:t>
                      </a:r>
                      <a:endParaRPr lang="es-ES" sz="180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200" dirty="0">
                          <a:solidFill>
                            <a:schemeClr val="bg1"/>
                          </a:solidFill>
                        </a:rPr>
                        <a:t>27.92</a:t>
                      </a:r>
                      <a:endParaRPr lang="es-ES" sz="1800" dirty="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bl>
          </a:graphicData>
        </a:graphic>
      </p:graphicFrame>
      <p:graphicFrame>
        <p:nvGraphicFramePr>
          <p:cNvPr id="5" name="Table 4"/>
          <p:cNvGraphicFramePr>
            <a:graphicFrameLocks noGrp="1"/>
          </p:cNvGraphicFramePr>
          <p:nvPr/>
        </p:nvGraphicFramePr>
        <p:xfrm>
          <a:off x="609600" y="3276600"/>
          <a:ext cx="7162800" cy="1676400"/>
        </p:xfrm>
        <a:graphic>
          <a:graphicData uri="http://schemas.openxmlformats.org/drawingml/2006/table">
            <a:tbl>
              <a:tblPr/>
              <a:tblGrid>
                <a:gridCol w="3581400"/>
                <a:gridCol w="3581400"/>
              </a:tblGrid>
              <a:tr h="209550">
                <a:tc>
                  <a:txBody>
                    <a:bodyPr/>
                    <a:lstStyle/>
                    <a:p>
                      <a:pPr marL="0" marR="0">
                        <a:lnSpc>
                          <a:spcPts val="1100"/>
                        </a:lnSpc>
                        <a:spcBef>
                          <a:spcPts val="300"/>
                        </a:spcBef>
                        <a:spcAft>
                          <a:spcPts val="300"/>
                        </a:spcAft>
                      </a:pPr>
                      <a:r>
                        <a:rPr lang="en-US" sz="1000" b="1" dirty="0">
                          <a:solidFill>
                            <a:srgbClr val="000000"/>
                          </a:solidFill>
                          <a:latin typeface="Arial"/>
                          <a:ea typeface="Times New Roman"/>
                          <a:cs typeface="Times New Roman"/>
                        </a:rPr>
                        <a:t>Central Processing Unit Characteristics</a:t>
                      </a:r>
                      <a:endParaRPr lang="es-ES" sz="12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b="1">
                          <a:solidFill>
                            <a:srgbClr val="000000"/>
                          </a:solidFill>
                          <a:latin typeface="Arial"/>
                          <a:ea typeface="Times New Roman"/>
                          <a:cs typeface="Times New Roman"/>
                        </a:rPr>
                        <a:t>Configuration</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209550">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CPU Make:</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Intel Xeon 5100-Series</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209550">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CPU Speed (GHz):</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3.00</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209550">
                <a:tc>
                  <a:txBody>
                    <a:bodyPr/>
                    <a:lstStyle/>
                    <a:p>
                      <a:pPr marL="0" marR="0">
                        <a:lnSpc>
                          <a:spcPts val="1100"/>
                        </a:lnSpc>
                        <a:spcBef>
                          <a:spcPts val="300"/>
                        </a:spcBef>
                        <a:spcAft>
                          <a:spcPts val="300"/>
                        </a:spcAft>
                      </a:pPr>
                      <a:r>
                        <a:rPr lang="en-US" sz="1000" dirty="0">
                          <a:solidFill>
                            <a:srgbClr val="000000"/>
                          </a:solidFill>
                          <a:latin typeface="Arial"/>
                          <a:ea typeface="Times New Roman"/>
                          <a:cs typeface="Times New Roman"/>
                        </a:rPr>
                        <a:t>CPU Count:</a:t>
                      </a:r>
                      <a:endParaRPr lang="es-ES" sz="12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2</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209550">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Cores per CPU:</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4</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209550">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Hyperthreads Per Core:</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1</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209550">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L2 Cache Size (KB)</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8192</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r h="209550">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L3 Cache Size (KB)</a:t>
                      </a:r>
                      <a:endParaRPr lang="es-ES" sz="120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dirty="0">
                          <a:solidFill>
                            <a:srgbClr val="000000"/>
                          </a:solidFill>
                          <a:latin typeface="Arial"/>
                          <a:ea typeface="Times New Roman"/>
                          <a:cs typeface="Times New Roman"/>
                        </a:rPr>
                        <a:t>8192</a:t>
                      </a:r>
                      <a:endParaRPr lang="es-ES" sz="1200" dirty="0">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schemeClr>
                    </a:solidFill>
                  </a:tcPr>
                </a:tc>
              </a:tr>
            </a:tbl>
          </a:graphicData>
        </a:graphic>
      </p:graphicFrame>
      <p:graphicFrame>
        <p:nvGraphicFramePr>
          <p:cNvPr id="6" name="Table 5"/>
          <p:cNvGraphicFramePr>
            <a:graphicFrameLocks noGrp="1"/>
          </p:cNvGraphicFramePr>
          <p:nvPr/>
        </p:nvGraphicFramePr>
        <p:xfrm>
          <a:off x="609600" y="5105400"/>
          <a:ext cx="7162800" cy="914400"/>
        </p:xfrm>
        <a:graphic>
          <a:graphicData uri="http://schemas.openxmlformats.org/drawingml/2006/table">
            <a:tbl>
              <a:tblPr/>
              <a:tblGrid>
                <a:gridCol w="3581400"/>
                <a:gridCol w="3581400"/>
              </a:tblGrid>
              <a:tr h="228600">
                <a:tc>
                  <a:txBody>
                    <a:bodyPr/>
                    <a:lstStyle/>
                    <a:p>
                      <a:pPr marL="0" marR="0">
                        <a:lnSpc>
                          <a:spcPts val="1100"/>
                        </a:lnSpc>
                        <a:spcBef>
                          <a:spcPts val="300"/>
                        </a:spcBef>
                        <a:spcAft>
                          <a:spcPts val="300"/>
                        </a:spcAft>
                      </a:pPr>
                      <a:r>
                        <a:rPr lang="en-US" sz="1000" b="1" dirty="0">
                          <a:solidFill>
                            <a:srgbClr val="000000"/>
                          </a:solidFill>
                          <a:latin typeface="Arial"/>
                          <a:ea typeface="Times New Roman"/>
                          <a:cs typeface="Times New Roman"/>
                        </a:rPr>
                        <a:t>Network Adapter and Memory Characteristics</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b="1">
                          <a:solidFill>
                            <a:srgbClr val="000000"/>
                          </a:solidFill>
                          <a:latin typeface="Arial"/>
                          <a:ea typeface="Times New Roman"/>
                          <a:cs typeface="Times New Roman"/>
                        </a:rPr>
                        <a:t>Configuration</a:t>
                      </a: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228600">
                <a:tc>
                  <a:txBody>
                    <a:bodyPr/>
                    <a:lstStyle/>
                    <a:p>
                      <a:pPr marL="0" marR="0">
                        <a:lnSpc>
                          <a:spcPts val="1100"/>
                        </a:lnSpc>
                        <a:spcBef>
                          <a:spcPts val="300"/>
                        </a:spcBef>
                        <a:spcAft>
                          <a:spcPts val="300"/>
                        </a:spcAft>
                      </a:pPr>
                      <a:r>
                        <a:rPr lang="en-US" sz="1000" dirty="0">
                          <a:solidFill>
                            <a:srgbClr val="000000"/>
                          </a:solidFill>
                          <a:latin typeface="Arial"/>
                          <a:ea typeface="Times New Roman"/>
                          <a:cs typeface="Times New Roman"/>
                        </a:rPr>
                        <a:t>Network Adapter Speed:</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Gigabit Ethernet (1 Gbps)</a:t>
                      </a: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228600">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Number of Adapters:</a:t>
                      </a: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4</a:t>
                      </a: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r h="228600">
                <a:tc>
                  <a:txBody>
                    <a:bodyPr/>
                    <a:lstStyle/>
                    <a:p>
                      <a:pPr marL="0" marR="0">
                        <a:lnSpc>
                          <a:spcPts val="1100"/>
                        </a:lnSpc>
                        <a:spcBef>
                          <a:spcPts val="300"/>
                        </a:spcBef>
                        <a:spcAft>
                          <a:spcPts val="300"/>
                        </a:spcAft>
                      </a:pPr>
                      <a:r>
                        <a:rPr lang="en-US" sz="1000">
                          <a:solidFill>
                            <a:srgbClr val="000000"/>
                          </a:solidFill>
                          <a:latin typeface="Arial"/>
                          <a:ea typeface="Times New Roman"/>
                          <a:cs typeface="Times New Roman"/>
                        </a:rPr>
                        <a:t>Amount of memory (GB):</a:t>
                      </a: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lnSpc>
                          <a:spcPts val="1100"/>
                        </a:lnSpc>
                        <a:spcBef>
                          <a:spcPts val="300"/>
                        </a:spcBef>
                        <a:spcAft>
                          <a:spcPts val="300"/>
                        </a:spcAft>
                      </a:pPr>
                      <a:r>
                        <a:rPr lang="en-US" sz="1000" dirty="0">
                          <a:solidFill>
                            <a:srgbClr val="000000"/>
                          </a:solidFill>
                          <a:latin typeface="Arial"/>
                          <a:ea typeface="Times New Roman"/>
                          <a:cs typeface="Times New Roman"/>
                        </a:rPr>
                        <a:t>32.00</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a:t>
            </a:r>
            <a:r>
              <a:rPr lang="en-US" dirty="0" smtClean="0"/>
              <a:t> </a:t>
            </a:r>
            <a:r>
              <a:rPr lang="en-US" dirty="0" err="1" smtClean="0"/>
              <a:t>orden</a:t>
            </a:r>
            <a:r>
              <a:rPr lang="en-US" dirty="0" smtClean="0"/>
              <a:t> </a:t>
            </a:r>
            <a:r>
              <a:rPr lang="en-US" dirty="0" err="1" smtClean="0"/>
              <a:t>consolidación</a:t>
            </a:r>
            <a:endParaRPr lang="es-ES" dirty="0"/>
          </a:p>
        </p:txBody>
      </p:sp>
      <p:sp>
        <p:nvSpPr>
          <p:cNvPr id="4" name="Right Arrow 3"/>
          <p:cNvSpPr/>
          <p:nvPr/>
        </p:nvSpPr>
        <p:spPr>
          <a:xfrm>
            <a:off x="990599" y="1828800"/>
            <a:ext cx="2116394"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Sin </a:t>
            </a:r>
            <a:r>
              <a:rPr lang="en-US" sz="2000" dirty="0" err="1" smtClean="0"/>
              <a:t>garantia</a:t>
            </a:r>
            <a:endParaRPr lang="es-ES" sz="2000" dirty="0"/>
          </a:p>
        </p:txBody>
      </p:sp>
      <p:sp>
        <p:nvSpPr>
          <p:cNvPr id="5" name="Right Arrow 4"/>
          <p:cNvSpPr/>
          <p:nvPr/>
        </p:nvSpPr>
        <p:spPr>
          <a:xfrm>
            <a:off x="990599" y="3124200"/>
            <a:ext cx="382966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t>Desarrollo</a:t>
            </a:r>
            <a:r>
              <a:rPr lang="en-US" sz="2000" dirty="0" smtClean="0"/>
              <a:t>/</a:t>
            </a:r>
            <a:r>
              <a:rPr lang="en-US" sz="2000" dirty="0" err="1" smtClean="0"/>
              <a:t>Preproducción</a:t>
            </a:r>
            <a:endParaRPr lang="es-ES" sz="2000" dirty="0"/>
          </a:p>
        </p:txBody>
      </p:sp>
      <p:sp>
        <p:nvSpPr>
          <p:cNvPr id="6" name="Right Arrow 5"/>
          <p:cNvSpPr/>
          <p:nvPr/>
        </p:nvSpPr>
        <p:spPr>
          <a:xfrm>
            <a:off x="990599" y="3886200"/>
            <a:ext cx="4736691"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Sin </a:t>
            </a:r>
            <a:r>
              <a:rPr lang="en-US" sz="2000" dirty="0" err="1" smtClean="0"/>
              <a:t>tolerancia</a:t>
            </a:r>
            <a:r>
              <a:rPr lang="en-US" sz="2000" dirty="0" smtClean="0"/>
              <a:t> a </a:t>
            </a:r>
            <a:r>
              <a:rPr lang="en-US" sz="2000" dirty="0" err="1" smtClean="0"/>
              <a:t>fallos</a:t>
            </a:r>
            <a:endParaRPr lang="es-ES" sz="2000" dirty="0"/>
          </a:p>
        </p:txBody>
      </p:sp>
      <p:sp>
        <p:nvSpPr>
          <p:cNvPr id="7" name="Right Arrow 6"/>
          <p:cNvSpPr/>
          <p:nvPr/>
        </p:nvSpPr>
        <p:spPr>
          <a:xfrm>
            <a:off x="990599" y="4572000"/>
            <a:ext cx="554293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t>Migraciones</a:t>
            </a:r>
            <a:endParaRPr lang="es-ES" sz="2000" dirty="0"/>
          </a:p>
        </p:txBody>
      </p:sp>
      <p:sp>
        <p:nvSpPr>
          <p:cNvPr id="9" name="Right Arrow 8"/>
          <p:cNvSpPr/>
          <p:nvPr/>
        </p:nvSpPr>
        <p:spPr>
          <a:xfrm>
            <a:off x="990599" y="2438400"/>
            <a:ext cx="2821858"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t>Nuevos</a:t>
            </a:r>
            <a:r>
              <a:rPr lang="en-US" sz="2000" dirty="0" smtClean="0"/>
              <a:t> </a:t>
            </a:r>
            <a:r>
              <a:rPr lang="en-US" sz="2000" dirty="0" err="1" smtClean="0"/>
              <a:t>Servidores</a:t>
            </a:r>
            <a:endParaRPr lang="es-ES" sz="2000" dirty="0"/>
          </a:p>
        </p:txBody>
      </p:sp>
      <p:sp>
        <p:nvSpPr>
          <p:cNvPr id="10" name="Right Arrow 9"/>
          <p:cNvSpPr/>
          <p:nvPr/>
        </p:nvSpPr>
        <p:spPr>
          <a:xfrm>
            <a:off x="990600" y="5257800"/>
            <a:ext cx="6248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t>Resto</a:t>
            </a:r>
            <a:r>
              <a:rPr lang="en-US" sz="2000" dirty="0" smtClean="0"/>
              <a:t> de </a:t>
            </a:r>
            <a:r>
              <a:rPr lang="en-US" sz="2000" dirty="0" err="1" smtClean="0"/>
              <a:t>servidores</a:t>
            </a:r>
            <a:endParaRPr lang="es-ES" sz="2000" dirty="0"/>
          </a:p>
        </p:txBody>
      </p:sp>
      <p:cxnSp>
        <p:nvCxnSpPr>
          <p:cNvPr id="12" name="Straight Arrow Connector 11"/>
          <p:cNvCxnSpPr/>
          <p:nvPr/>
        </p:nvCxnSpPr>
        <p:spPr>
          <a:xfrm rot="5400000">
            <a:off x="-1256506" y="3847306"/>
            <a:ext cx="3886200"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296194" y="6095206"/>
            <a:ext cx="6857206" cy="79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3962400" y="6172200"/>
            <a:ext cx="1031180" cy="400110"/>
          </a:xfrm>
          <a:prstGeom prst="rect">
            <a:avLst/>
          </a:prstGeom>
          <a:noFill/>
        </p:spPr>
        <p:txBody>
          <a:bodyPr wrap="none" rtlCol="0">
            <a:spAutoFit/>
          </a:bodyPr>
          <a:lstStyle/>
          <a:p>
            <a:r>
              <a:rPr lang="en-US" sz="2000" dirty="0" err="1" smtClean="0"/>
              <a:t>Tiempo</a:t>
            </a:r>
            <a:endParaRPr lang="es-ES" dirty="0"/>
          </a:p>
        </p:txBody>
      </p:sp>
      <p:sp>
        <p:nvSpPr>
          <p:cNvPr id="18" name="TextBox 17"/>
          <p:cNvSpPr txBox="1"/>
          <p:nvPr/>
        </p:nvSpPr>
        <p:spPr>
          <a:xfrm rot="16200000">
            <a:off x="-253640" y="3606441"/>
            <a:ext cx="1212191" cy="400110"/>
          </a:xfrm>
          <a:prstGeom prst="rect">
            <a:avLst/>
          </a:prstGeom>
          <a:noFill/>
        </p:spPr>
        <p:txBody>
          <a:bodyPr wrap="none" rtlCol="0">
            <a:spAutoFit/>
          </a:bodyPr>
          <a:lstStyle/>
          <a:p>
            <a:r>
              <a:rPr lang="en-US" sz="2000" dirty="0" err="1" smtClean="0"/>
              <a:t>Prioridad</a:t>
            </a:r>
            <a:endParaRPr lang="es-E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Consejos</a:t>
            </a:r>
            <a:endParaRPr lang="es-ES" dirty="0"/>
          </a:p>
        </p:txBody>
      </p:sp>
      <p:sp>
        <p:nvSpPr>
          <p:cNvPr id="3" name="Content Placeholder 2"/>
          <p:cNvSpPr>
            <a:spLocks noGrp="1"/>
          </p:cNvSpPr>
          <p:nvPr>
            <p:ph idx="1"/>
          </p:nvPr>
        </p:nvSpPr>
        <p:spPr>
          <a:xfrm>
            <a:off x="381000" y="1214422"/>
            <a:ext cx="8382000" cy="3693319"/>
          </a:xfrm>
        </p:spPr>
        <p:txBody>
          <a:bodyPr/>
          <a:lstStyle/>
          <a:p>
            <a:r>
              <a:rPr lang="es-ES" dirty="0" smtClean="0"/>
              <a:t>Tiempo de recolección de datos</a:t>
            </a:r>
          </a:p>
          <a:p>
            <a:r>
              <a:rPr lang="es-ES" dirty="0" smtClean="0"/>
              <a:t>Asegúrate de que esta funcionando!!!</a:t>
            </a:r>
          </a:p>
          <a:p>
            <a:r>
              <a:rPr lang="es-ES" dirty="0" smtClean="0"/>
              <a:t>La lista de servidores</a:t>
            </a:r>
          </a:p>
          <a:p>
            <a:r>
              <a:rPr lang="es-ES" dirty="0" smtClean="0"/>
              <a:t>Dimensionamiento</a:t>
            </a:r>
          </a:p>
          <a:p>
            <a:r>
              <a:rPr lang="es-ES" dirty="0" smtClean="0"/>
              <a:t>Capacitación</a:t>
            </a:r>
          </a:p>
          <a:p>
            <a:r>
              <a:rPr lang="es-ES" dirty="0" smtClean="0"/>
              <a:t>Buenas practicas</a:t>
            </a:r>
          </a:p>
          <a:p>
            <a:r>
              <a:rPr lang="es-ES" dirty="0" smtClean="0"/>
              <a:t>SCVMM</a:t>
            </a:r>
            <a:endParaRPr lang="es-E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s-ES" dirty="0" smtClean="0"/>
              <a:t>MAP</a:t>
            </a:r>
            <a:endParaRPr lang="es-E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solidFill>
                <a:schemeClr val="tx2"/>
              </a:solidFill>
            </a:endParaRPr>
          </a:p>
        </p:txBody>
      </p:sp>
      <p:sp>
        <p:nvSpPr>
          <p:cNvPr id="3" name="Text Placeholder 2"/>
          <p:cNvSpPr>
            <a:spLocks noGrp="1"/>
          </p:cNvSpPr>
          <p:nvPr>
            <p:ph type="body" sz="quarter" idx="10"/>
          </p:nvPr>
        </p:nvSpPr>
        <p:spPr>
          <a:xfrm>
            <a:off x="381000" y="1620726"/>
            <a:ext cx="8382000" cy="4438138"/>
          </a:xfrm>
        </p:spPr>
        <p:txBody>
          <a:bodyPr/>
          <a:lstStyle/>
          <a:p>
            <a:r>
              <a:rPr lang="en-US" dirty="0" smtClean="0"/>
              <a:t>Download MAP Tool</a:t>
            </a:r>
          </a:p>
          <a:p>
            <a:pPr lvl="1"/>
            <a:r>
              <a:rPr lang="en-US" dirty="0" smtClean="0">
                <a:hlinkClick r:id="rId3"/>
              </a:rPr>
              <a:t>http://www.microsoft.com/MAP</a:t>
            </a:r>
            <a:r>
              <a:rPr lang="en-US" dirty="0" smtClean="0"/>
              <a:t> </a:t>
            </a:r>
          </a:p>
          <a:p>
            <a:r>
              <a:rPr lang="en-US" dirty="0" smtClean="0"/>
              <a:t>Read MAP Blog</a:t>
            </a:r>
          </a:p>
          <a:p>
            <a:pPr lvl="1"/>
            <a:r>
              <a:rPr lang="en-US" dirty="0" smtClean="0">
                <a:hlinkClick r:id="rId4"/>
              </a:rPr>
              <a:t>http://blogs.technet.com/mapblog/</a:t>
            </a:r>
            <a:r>
              <a:rPr lang="en-US" dirty="0" smtClean="0"/>
              <a:t>  </a:t>
            </a:r>
          </a:p>
          <a:p>
            <a:r>
              <a:rPr lang="en-US" dirty="0" smtClean="0"/>
              <a:t>Send us Feedback via TechNet Forum</a:t>
            </a:r>
          </a:p>
          <a:p>
            <a:pPr lvl="1"/>
            <a:r>
              <a:rPr lang="en-US" sz="2400" dirty="0" smtClean="0">
                <a:hlinkClick r:id="rId5"/>
              </a:rPr>
              <a:t>http://forums.technet.microsoft.com/en/map/threads</a:t>
            </a:r>
            <a:r>
              <a:rPr lang="en-US" sz="2400" dirty="0" smtClean="0"/>
              <a:t> </a:t>
            </a:r>
          </a:p>
          <a:p>
            <a:r>
              <a:rPr lang="en-US" dirty="0" smtClean="0"/>
              <a:t>Report Your Success Story using MAP</a:t>
            </a:r>
          </a:p>
          <a:p>
            <a:pPr lvl="1"/>
            <a:r>
              <a:rPr lang="en-US" dirty="0" smtClean="0">
                <a:hlinkClick r:id="rId6"/>
              </a:rPr>
              <a:t>mapstap@microsoft.com</a:t>
            </a:r>
            <a:r>
              <a:rPr lang="en-US" dirty="0" smtClean="0"/>
              <a:t>  </a:t>
            </a:r>
          </a:p>
          <a:p>
            <a:endParaRPr lang="en-US" dirty="0" smtClean="0"/>
          </a:p>
        </p:txBody>
      </p:sp>
      <p:sp>
        <p:nvSpPr>
          <p:cNvPr id="4" name="Rectangle 3">
            <a:hlinkClick r:id="rId3"/>
          </p:cNvPr>
          <p:cNvSpPr/>
          <p:nvPr/>
        </p:nvSpPr>
        <p:spPr>
          <a:xfrm>
            <a:off x="6096000" y="6172200"/>
            <a:ext cx="2667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indent="176213"/>
            <a:r>
              <a:rPr lang="en-US" b="1" i="1" dirty="0" smtClean="0">
                <a:cs typeface="Segoe UI" pitchFamily="34" charset="0"/>
              </a:rPr>
              <a:t>Microsoft.com/MAP</a:t>
            </a:r>
            <a:endParaRPr lang="en-US" b="1" i="1" dirty="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Referencias</a:t>
            </a:r>
            <a:endParaRPr lang="es-ES" dirty="0"/>
          </a:p>
        </p:txBody>
      </p:sp>
      <p:sp>
        <p:nvSpPr>
          <p:cNvPr id="4" name="3 Marcador de texto"/>
          <p:cNvSpPr>
            <a:spLocks noGrp="1"/>
          </p:cNvSpPr>
          <p:nvPr>
            <p:ph type="body" idx="1"/>
          </p:nvPr>
        </p:nvSpPr>
        <p:spPr>
          <a:xfrm>
            <a:off x="381000" y="1412875"/>
            <a:ext cx="8382000" cy="3397853"/>
          </a:xfrm>
        </p:spPr>
        <p:txBody>
          <a:bodyPr/>
          <a:lstStyle/>
          <a:p>
            <a:r>
              <a:rPr lang="en-US" u="sng" dirty="0" smtClean="0">
                <a:hlinkClick r:id="rId2"/>
              </a:rPr>
              <a:t>Windows Server Virtualization - An Overview</a:t>
            </a:r>
            <a:endParaRPr lang="en-US" u="sng" dirty="0" smtClean="0"/>
          </a:p>
          <a:p>
            <a:r>
              <a:rPr lang="en-US" dirty="0" smtClean="0">
                <a:hlinkClick r:id="rId3"/>
              </a:rPr>
              <a:t>Windows Server 2008 Virtualization</a:t>
            </a:r>
            <a:endParaRPr lang="en-US" dirty="0" smtClean="0"/>
          </a:p>
          <a:p>
            <a:r>
              <a:rPr lang="en-US" dirty="0" smtClean="0">
                <a:hlinkClick r:id="rId4"/>
              </a:rPr>
              <a:t>Windows Server </a:t>
            </a:r>
            <a:r>
              <a:rPr lang="en-US" dirty="0" err="1" smtClean="0">
                <a:hlinkClick r:id="rId4"/>
              </a:rPr>
              <a:t>Virtualizacion</a:t>
            </a:r>
            <a:r>
              <a:rPr lang="en-US" dirty="0" smtClean="0">
                <a:hlinkClick r:id="rId4"/>
              </a:rPr>
              <a:t> en el Windows Hardware Developer Central</a:t>
            </a:r>
            <a:endParaRPr lang="en-US" dirty="0" smtClean="0"/>
          </a:p>
          <a:p>
            <a:r>
              <a:rPr lang="en-US" dirty="0" smtClean="0">
                <a:hlinkClick r:id="rId5"/>
              </a:rPr>
              <a:t>Windows Server Virtualization en el Windows server 2008 </a:t>
            </a:r>
            <a:r>
              <a:rPr lang="en-US" dirty="0" err="1" smtClean="0">
                <a:hlinkClick r:id="rId5"/>
              </a:rPr>
              <a:t>TechCenter</a:t>
            </a:r>
            <a:endParaRPr lang="es-E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5219891"/>
          </a:xfrm>
        </p:spPr>
        <p:txBody>
          <a:bodyPr/>
          <a:lstStyle/>
          <a:p>
            <a:pPr>
              <a:buFont typeface="Arial" pitchFamily="34" charset="0"/>
              <a:buChar char="•"/>
            </a:pPr>
            <a:r>
              <a:rPr lang="es-ES" sz="2800" dirty="0" err="1" smtClean="0"/>
              <a:t>TechCenter</a:t>
            </a:r>
            <a:r>
              <a:rPr lang="es-ES" sz="2800" dirty="0" smtClean="0"/>
              <a:t> de Windows Server 2008</a:t>
            </a:r>
          </a:p>
          <a:p>
            <a:pPr>
              <a:buNone/>
            </a:pPr>
            <a:r>
              <a:rPr lang="es-ES" sz="1800" dirty="0" smtClean="0"/>
              <a:t>	</a:t>
            </a:r>
            <a:r>
              <a:rPr lang="es-ES" sz="1800" dirty="0" smtClean="0">
                <a:hlinkClick r:id="rId2"/>
              </a:rPr>
              <a:t>http://www.microsoft.com/spain/technet/prodtechnol/windowsserver/2008/default.mspx</a:t>
            </a:r>
            <a:endParaRPr lang="es-ES" sz="1800" dirty="0" smtClean="0"/>
          </a:p>
          <a:p>
            <a:pPr>
              <a:buFont typeface="Arial" pitchFamily="34" charset="0"/>
              <a:buChar char="•"/>
            </a:pPr>
            <a:r>
              <a:rPr lang="es-ES" sz="2800" dirty="0" smtClean="0"/>
              <a:t>Próximos </a:t>
            </a:r>
            <a:r>
              <a:rPr lang="es-ES" sz="2800" dirty="0" err="1" smtClean="0"/>
              <a:t>webcasts</a:t>
            </a:r>
            <a:r>
              <a:rPr lang="es-ES" sz="2800" dirty="0" smtClean="0"/>
              <a:t> en vivo</a:t>
            </a:r>
          </a:p>
          <a:p>
            <a:pPr>
              <a:buNone/>
            </a:pPr>
            <a:r>
              <a:rPr lang="es-ES" sz="1800" dirty="0" smtClean="0"/>
              <a:t>	</a:t>
            </a:r>
            <a:r>
              <a:rPr lang="es-ES" sz="1800" dirty="0" smtClean="0">
                <a:hlinkClick r:id="rId3"/>
              </a:rPr>
              <a:t>http://www.microsoft.com/spain/technet/jornadas/default.mspx</a:t>
            </a:r>
            <a:endParaRPr lang="es-ES" sz="1800" dirty="0" smtClean="0"/>
          </a:p>
          <a:p>
            <a:pPr>
              <a:buFont typeface="Arial" pitchFamily="34" charset="0"/>
              <a:buChar char="•"/>
            </a:pPr>
            <a:r>
              <a:rPr lang="es-ES" sz="2800" dirty="0" err="1" smtClean="0"/>
              <a:t>Webcasts</a:t>
            </a:r>
            <a:r>
              <a:rPr lang="es-ES" sz="2800" dirty="0" smtClean="0"/>
              <a:t> grabados sobre Windows Server</a:t>
            </a:r>
          </a:p>
          <a:p>
            <a:pPr>
              <a:buNone/>
            </a:pPr>
            <a:r>
              <a:rPr lang="es-ES" sz="1800" dirty="0" smtClean="0"/>
              <a:t>	</a:t>
            </a:r>
            <a:r>
              <a:rPr lang="es-ES" sz="1800" dirty="0" smtClean="0">
                <a:hlinkClick r:id="rId4"/>
              </a:rPr>
              <a:t>http://www.microsoft.com/spain/technet/jornadas/webcasts/webcasts_ant.aspx?id=1</a:t>
            </a:r>
            <a:endParaRPr lang="es-ES" sz="1800" dirty="0" smtClean="0"/>
          </a:p>
          <a:p>
            <a:pPr>
              <a:buFont typeface="Arial" pitchFamily="34" charset="0"/>
              <a:buChar char="•"/>
            </a:pPr>
            <a:r>
              <a:rPr lang="es-ES" sz="2800" dirty="0" err="1" smtClean="0"/>
              <a:t>Webcasts</a:t>
            </a:r>
            <a:r>
              <a:rPr lang="es-ES" sz="2800" dirty="0" smtClean="0"/>
              <a:t> grabados otras tecnologías Microsoft</a:t>
            </a:r>
          </a:p>
          <a:p>
            <a:pPr>
              <a:buNone/>
            </a:pPr>
            <a:r>
              <a:rPr lang="es-ES" sz="1800" dirty="0" smtClean="0"/>
              <a:t>	</a:t>
            </a:r>
            <a:r>
              <a:rPr lang="es-ES" sz="1800" dirty="0" smtClean="0">
                <a:hlinkClick r:id="rId4"/>
              </a:rPr>
              <a:t>http://www.microsoft.com/spain/technet/jornadas/webcasts/webcasts_ant.aspx</a:t>
            </a:r>
            <a:endParaRPr lang="es-ES" sz="1800" dirty="0" smtClean="0"/>
          </a:p>
          <a:p>
            <a:pPr>
              <a:buFont typeface="Arial" pitchFamily="34" charset="0"/>
              <a:buChar char="•"/>
            </a:pPr>
            <a:r>
              <a:rPr lang="es-ES" sz="2800" dirty="0" smtClean="0"/>
              <a:t>Foros técnicos</a:t>
            </a:r>
          </a:p>
          <a:p>
            <a:pPr>
              <a:buNone/>
            </a:pPr>
            <a:r>
              <a:rPr lang="es-ES" sz="1800" dirty="0" smtClean="0"/>
              <a:t>	</a:t>
            </a:r>
            <a:r>
              <a:rPr lang="es-ES" sz="1800" dirty="0" smtClean="0">
                <a:hlinkClick r:id="rId5"/>
              </a:rPr>
              <a:t>http://forums.microsoft.com/technet-es/default.aspx?siteid=30</a:t>
            </a:r>
            <a:endParaRPr lang="es-ES" sz="1800" dirty="0" smtClean="0"/>
          </a:p>
          <a:p>
            <a:pPr>
              <a:buFont typeface="Arial" pitchFamily="34" charset="0"/>
              <a:buChar char="•"/>
            </a:pPr>
            <a:endParaRPr lang="es-ES" dirty="0" smtClean="0"/>
          </a:p>
          <a:p>
            <a:pPr>
              <a:buNone/>
            </a:pPr>
            <a:endParaRPr lang="es-ES" sz="1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Agenda</a:t>
            </a:r>
            <a:endParaRPr lang="es-ES" dirty="0"/>
          </a:p>
        </p:txBody>
      </p:sp>
      <p:sp>
        <p:nvSpPr>
          <p:cNvPr id="4" name="Text Placeholder 3"/>
          <p:cNvSpPr>
            <a:spLocks noGrp="1"/>
          </p:cNvSpPr>
          <p:nvPr>
            <p:ph type="body" idx="1"/>
          </p:nvPr>
        </p:nvSpPr>
        <p:spPr>
          <a:xfrm>
            <a:off x="381000" y="1412875"/>
            <a:ext cx="8382000" cy="3016210"/>
          </a:xfrm>
        </p:spPr>
        <p:txBody>
          <a:bodyPr/>
          <a:lstStyle/>
          <a:p>
            <a:r>
              <a:rPr lang="es-ES" dirty="0" smtClean="0"/>
              <a:t>Que son lo “</a:t>
            </a:r>
            <a:r>
              <a:rPr lang="es-ES" dirty="0" err="1" smtClean="0"/>
              <a:t>solution</a:t>
            </a:r>
            <a:r>
              <a:rPr lang="es-ES" dirty="0" smtClean="0"/>
              <a:t> </a:t>
            </a:r>
            <a:r>
              <a:rPr lang="es-ES" dirty="0" err="1" smtClean="0"/>
              <a:t>accelerators</a:t>
            </a:r>
            <a:r>
              <a:rPr lang="es-ES" dirty="0" smtClean="0"/>
              <a:t>”.</a:t>
            </a:r>
          </a:p>
          <a:p>
            <a:r>
              <a:rPr lang="es-ES" dirty="0" smtClean="0"/>
              <a:t>Retos de la virtualización</a:t>
            </a:r>
          </a:p>
          <a:p>
            <a:r>
              <a:rPr lang="es-ES" dirty="0" smtClean="0"/>
              <a:t>Microsoft </a:t>
            </a:r>
            <a:r>
              <a:rPr lang="es-ES" dirty="0" err="1" smtClean="0"/>
              <a:t>Assessment</a:t>
            </a:r>
            <a:r>
              <a:rPr lang="es-ES" dirty="0" smtClean="0"/>
              <a:t> and </a:t>
            </a:r>
            <a:r>
              <a:rPr lang="es-ES" dirty="0" err="1" smtClean="0"/>
              <a:t>Planning</a:t>
            </a:r>
            <a:r>
              <a:rPr lang="es-ES" dirty="0" smtClean="0"/>
              <a:t> (MAP)</a:t>
            </a:r>
          </a:p>
          <a:p>
            <a:pPr lvl="1"/>
            <a:r>
              <a:rPr lang="es-ES" dirty="0" smtClean="0"/>
              <a:t>Demo</a:t>
            </a:r>
          </a:p>
          <a:p>
            <a:pPr lvl="1"/>
            <a:r>
              <a:rPr lang="es-ES" dirty="0" smtClean="0"/>
              <a:t>Arquitectura</a:t>
            </a:r>
          </a:p>
          <a:p>
            <a:r>
              <a:rPr lang="es-ES" dirty="0" smtClean="0"/>
              <a:t>Que hacer a continuación</a:t>
            </a:r>
            <a:endParaRPr lang="es-E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1640449"/>
          </a:xfrm>
        </p:spPr>
        <p:txBody>
          <a:bodyPr/>
          <a:lstStyle/>
          <a:p>
            <a:pPr>
              <a:buFont typeface="Arial" pitchFamily="34" charset="0"/>
              <a:buChar char="•"/>
            </a:pPr>
            <a:r>
              <a:rPr lang="es-ES" sz="2800" dirty="0" smtClean="0"/>
              <a:t>Registrarse a la </a:t>
            </a:r>
            <a:r>
              <a:rPr lang="es-ES" sz="2800" dirty="0" err="1" smtClean="0"/>
              <a:t>newsletter</a:t>
            </a:r>
            <a:r>
              <a:rPr lang="es-ES" sz="2800" dirty="0" smtClean="0"/>
              <a:t> TechNet Flash</a:t>
            </a:r>
          </a:p>
          <a:p>
            <a:pPr>
              <a:buNone/>
            </a:pPr>
            <a:r>
              <a:rPr lang="es-ES" sz="2800" dirty="0" smtClean="0"/>
              <a:t>	</a:t>
            </a:r>
            <a:r>
              <a:rPr lang="es-ES" sz="1800" dirty="0" smtClean="0">
                <a:hlinkClick r:id="rId2"/>
              </a:rPr>
              <a:t>http://www.microsoft.com/spain/technet/boletines/default.mspx</a:t>
            </a:r>
            <a:endParaRPr lang="es-ES" sz="1800" dirty="0" smtClean="0"/>
          </a:p>
          <a:p>
            <a:pPr>
              <a:buFont typeface="Arial" pitchFamily="34" charset="0"/>
              <a:buChar char="•"/>
            </a:pPr>
            <a:r>
              <a:rPr lang="es-ES" sz="2800" dirty="0" smtClean="0"/>
              <a:t>Obtenga una Suscripción TechNet Plus</a:t>
            </a:r>
          </a:p>
          <a:p>
            <a:pPr>
              <a:buNone/>
            </a:pPr>
            <a:r>
              <a:rPr lang="es-ES" sz="1800" dirty="0" smtClean="0"/>
              <a:t>	</a:t>
            </a:r>
            <a:r>
              <a:rPr lang="es-ES" sz="1800" dirty="0" smtClean="0">
                <a:hlinkClick r:id="rId3"/>
              </a:rPr>
              <a:t>http://technet.microsoft.com/es-es/subscriptions/default.aspx</a:t>
            </a:r>
            <a:endParaRPr lang="es-ES" sz="18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85852" y="2714620"/>
            <a:ext cx="4857784" cy="830997"/>
          </a:xfrm>
        </p:spPr>
        <p:txBody>
          <a:bodyPr/>
          <a:lstStyle/>
          <a:p>
            <a:r>
              <a:rPr lang="es-ES" sz="6000" dirty="0" smtClean="0"/>
              <a:t>Preguntas</a:t>
            </a:r>
            <a:endParaRPr lang="es-ES" dirty="0"/>
          </a:p>
        </p:txBody>
      </p:sp>
      <p:sp>
        <p:nvSpPr>
          <p:cNvPr id="3" name="2 Subtítulo"/>
          <p:cNvSpPr>
            <a:spLocks noGrp="1"/>
          </p:cNvSpPr>
          <p:nvPr>
            <p:ph type="subTitle" idx="4294967295"/>
          </p:nvPr>
        </p:nvSpPr>
        <p:spPr>
          <a:xfrm>
            <a:off x="4587875" y="4714875"/>
            <a:ext cx="4556125" cy="1347788"/>
          </a:xfrm>
        </p:spPr>
        <p:txBody>
          <a:bodyPr/>
          <a:lstStyle/>
          <a:p>
            <a:pPr>
              <a:buNone/>
            </a:pPr>
            <a:r>
              <a:rPr lang="es-ES" sz="2400" dirty="0" smtClean="0"/>
              <a:t>David Cervigón Luna</a:t>
            </a:r>
          </a:p>
          <a:p>
            <a:pPr>
              <a:buNone/>
            </a:pPr>
            <a:r>
              <a:rPr lang="es-ES" sz="2000" dirty="0" smtClean="0"/>
              <a:t>IT Pro </a:t>
            </a:r>
            <a:r>
              <a:rPr lang="es-ES" sz="2000" dirty="0" err="1" smtClean="0"/>
              <a:t>Evangelist</a:t>
            </a:r>
            <a:endParaRPr lang="es-ES" sz="2000" dirty="0" smtClean="0"/>
          </a:p>
          <a:p>
            <a:pPr>
              <a:buNone/>
            </a:pPr>
            <a:r>
              <a:rPr lang="es-ES" sz="2000" dirty="0" smtClean="0">
                <a:hlinkClick r:id="rId2"/>
              </a:rPr>
              <a:t>david.cervigon@microsoft.com</a:t>
            </a:r>
            <a:endParaRPr lang="es-ES" sz="2000" dirty="0" smtClean="0"/>
          </a:p>
          <a:p>
            <a:pPr>
              <a:buNone/>
            </a:pPr>
            <a:r>
              <a:rPr lang="es-ES" sz="2000" dirty="0" smtClean="0">
                <a:hlinkClick r:id="rId3"/>
              </a:rPr>
              <a:t>http://blogs.technet.com/davidcervigon</a:t>
            </a:r>
            <a:r>
              <a:rPr lang="es-ES" sz="2000" dirty="0" smtClean="0"/>
              <a:t> </a:t>
            </a:r>
            <a:endParaRPr lang="es-ES" sz="2000" dirty="0"/>
          </a:p>
        </p:txBody>
      </p:sp>
      <p:pic>
        <p:nvPicPr>
          <p:cNvPr id="6146" name="Picture 2" descr="C:\Datos\Trabajo\ITE\Eventos\Tu Potencial - Logos\Logo_TU_POT_castellano.jpg"/>
          <p:cNvPicPr>
            <a:picLocks noChangeAspect="1" noChangeArrowheads="1"/>
          </p:cNvPicPr>
          <p:nvPr/>
        </p:nvPicPr>
        <p:blipFill>
          <a:blip r:embed="rId4"/>
          <a:srcRect/>
          <a:stretch>
            <a:fillRect/>
          </a:stretch>
        </p:blipFill>
        <p:spPr bwMode="auto">
          <a:xfrm>
            <a:off x="844509" y="571480"/>
            <a:ext cx="7299391" cy="1308634"/>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a:t>
            </a:r>
            <a:r>
              <a:rPr lang="en-US" dirty="0" err="1" smtClean="0"/>
              <a:t>Que</a:t>
            </a:r>
            <a:r>
              <a:rPr lang="en-US" dirty="0" smtClean="0"/>
              <a:t> son los “Solution Accelerators?</a:t>
            </a:r>
            <a:endParaRPr lang="en-US" dirty="0"/>
          </a:p>
        </p:txBody>
      </p:sp>
      <p:sp>
        <p:nvSpPr>
          <p:cNvPr id="3" name="Text Placeholder 2"/>
          <p:cNvSpPr>
            <a:spLocks noGrp="1"/>
          </p:cNvSpPr>
          <p:nvPr>
            <p:ph type="body" sz="quarter" idx="10"/>
          </p:nvPr>
        </p:nvSpPr>
        <p:spPr>
          <a:xfrm>
            <a:off x="381000" y="1905000"/>
            <a:ext cx="4495800" cy="4222694"/>
          </a:xfrm>
        </p:spPr>
        <p:txBody>
          <a:bodyPr/>
          <a:lstStyle/>
          <a:p>
            <a:pPr marL="396875" indent="-396875"/>
            <a:r>
              <a:rPr lang="es-ES" sz="2800" smtClean="0"/>
              <a:t>Permiten adoptar la tecnologia rapidamente.</a:t>
            </a:r>
          </a:p>
          <a:p>
            <a:pPr marL="396875" indent="-396875"/>
            <a:r>
              <a:rPr lang="es-ES" sz="2800" smtClean="0"/>
              <a:t>Automatizan procesos relacionados con la adopción.</a:t>
            </a:r>
          </a:p>
          <a:p>
            <a:pPr marL="396875" indent="-396875"/>
            <a:r>
              <a:rPr lang="es-ES" sz="2800" smtClean="0"/>
              <a:t>Ofrecen guias tecnicas.</a:t>
            </a:r>
          </a:p>
          <a:p>
            <a:pPr marL="396875" indent="-396875"/>
            <a:r>
              <a:rPr lang="es-ES" sz="2800" smtClean="0"/>
              <a:t>Technical Guidance</a:t>
            </a:r>
          </a:p>
          <a:p>
            <a:pPr marL="396875" indent="-396875"/>
            <a:r>
              <a:rPr lang="es-ES" sz="2800" smtClean="0"/>
              <a:t>Aportan multiples enfoques para diferentes arquitecturas.</a:t>
            </a:r>
          </a:p>
        </p:txBody>
      </p:sp>
      <p:sp>
        <p:nvSpPr>
          <p:cNvPr id="5" name="Rounded Rectangle 4"/>
          <p:cNvSpPr/>
          <p:nvPr/>
        </p:nvSpPr>
        <p:spPr bwMode="auto">
          <a:xfrm>
            <a:off x="4953000" y="1828800"/>
            <a:ext cx="3840126" cy="3690974"/>
          </a:xfrm>
          <a:prstGeom prst="roundRect">
            <a:avLst>
              <a:gd name="adj" fmla="val 5139"/>
            </a:avLst>
          </a:prstGeom>
          <a:gradFill>
            <a:gsLst>
              <a:gs pos="0">
                <a:srgbClr val="03D4A8"/>
              </a:gs>
              <a:gs pos="25000">
                <a:srgbClr val="21D6E0"/>
              </a:gs>
              <a:gs pos="75000">
                <a:srgbClr val="0087E6"/>
              </a:gs>
              <a:gs pos="100000">
                <a:srgbClr val="005CBF"/>
              </a:gs>
            </a:gsLst>
            <a:lin ang="16200000" scaled="0"/>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9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4" name="Group 50"/>
          <p:cNvGrpSpPr/>
          <p:nvPr/>
        </p:nvGrpSpPr>
        <p:grpSpPr>
          <a:xfrm>
            <a:off x="5547608" y="2294552"/>
            <a:ext cx="1356986" cy="1269999"/>
            <a:chOff x="7372350" y="2714626"/>
            <a:chExt cx="1628383" cy="1523999"/>
          </a:xfrm>
          <a:effectLst>
            <a:outerShdw blurRad="50800" dist="38100" dir="8100000" algn="tr" rotWithShape="0">
              <a:prstClr val="black">
                <a:alpha val="40000"/>
              </a:prstClr>
            </a:outerShdw>
          </a:effectLst>
        </p:grpSpPr>
        <p:pic>
          <p:nvPicPr>
            <p:cNvPr id="7" name="Picture 10" descr="C:\Program Files\Microsoft Resource DVD Artwork\DVD_ART\Artwork_Imagery\HARDWARE_IMAGERY\Illustration - Misc Hardware\Windows Vista Illustration Icons\Generic Doc.png"/>
            <p:cNvPicPr>
              <a:picLocks noChangeAspect="1" noChangeArrowheads="1"/>
            </p:cNvPicPr>
            <p:nvPr/>
          </p:nvPicPr>
          <p:blipFill>
            <a:blip r:embed="rId3"/>
            <a:srcRect/>
            <a:stretch>
              <a:fillRect/>
            </a:stretch>
          </p:blipFill>
          <p:spPr bwMode="auto">
            <a:xfrm>
              <a:off x="7372350" y="2714626"/>
              <a:ext cx="1628383" cy="1523999"/>
            </a:xfrm>
            <a:prstGeom prst="rect">
              <a:avLst/>
            </a:prstGeom>
            <a:noFill/>
          </p:spPr>
        </p:pic>
        <p:grpSp>
          <p:nvGrpSpPr>
            <p:cNvPr id="6" name="Group 29"/>
            <p:cNvGrpSpPr/>
            <p:nvPr/>
          </p:nvGrpSpPr>
          <p:grpSpPr>
            <a:xfrm>
              <a:off x="7616073" y="2776229"/>
              <a:ext cx="1145239" cy="1189923"/>
              <a:chOff x="10854874" y="2936550"/>
              <a:chExt cx="1677824" cy="1743284"/>
            </a:xfrm>
          </p:grpSpPr>
          <p:pic>
            <p:nvPicPr>
              <p:cNvPr id="9" name="Picture 2" descr="C:\Program Files\Microsoft Resource DVD Artwork\DVD_ART\Artwork_Imagery\Shapes and Graphics\screen captures\CICS 3270 screen2.png"/>
              <p:cNvPicPr>
                <a:picLocks noChangeAspect="1" noChangeArrowheads="1"/>
              </p:cNvPicPr>
              <p:nvPr/>
            </p:nvPicPr>
            <p:blipFill>
              <a:blip r:embed="rId4" cstate="print"/>
              <a:srcRect/>
              <a:stretch>
                <a:fillRect/>
              </a:stretch>
            </p:blipFill>
            <p:spPr bwMode="auto">
              <a:xfrm>
                <a:off x="10854874" y="3544023"/>
                <a:ext cx="1677824" cy="1135811"/>
              </a:xfrm>
              <a:prstGeom prst="rect">
                <a:avLst/>
              </a:prstGeom>
            </p:spPr>
          </p:pic>
          <p:sp>
            <p:nvSpPr>
              <p:cNvPr id="10" name="Rectangle 9"/>
              <p:cNvSpPr/>
              <p:nvPr/>
            </p:nvSpPr>
            <p:spPr>
              <a:xfrm>
                <a:off x="10857145" y="2936550"/>
                <a:ext cx="1463189" cy="811628"/>
              </a:xfrm>
              <a:prstGeom prst="rect">
                <a:avLst/>
              </a:prstGeom>
            </p:spPr>
            <p:txBody>
              <a:bodyPr wrap="none">
                <a:spAutoFit/>
              </a:bodyPr>
              <a:lstStyle/>
              <a:p>
                <a:r>
                  <a:rPr lang="en-US" sz="1200" dirty="0" smtClean="0">
                    <a:solidFill>
                      <a:schemeClr val="bg1"/>
                    </a:solidFill>
                    <a:latin typeface="Segoe" pitchFamily="34" charset="0"/>
                  </a:rPr>
                  <a:t>Scripts </a:t>
                </a:r>
                <a:br>
                  <a:rPr lang="en-US" sz="1200" dirty="0" smtClean="0">
                    <a:solidFill>
                      <a:schemeClr val="bg1"/>
                    </a:solidFill>
                    <a:latin typeface="Segoe" pitchFamily="34" charset="0"/>
                  </a:rPr>
                </a:br>
                <a:r>
                  <a:rPr lang="en-US" sz="1200" dirty="0" smtClean="0">
                    <a:solidFill>
                      <a:schemeClr val="bg1"/>
                    </a:solidFill>
                    <a:latin typeface="Segoe" pitchFamily="34" charset="0"/>
                  </a:rPr>
                  <a:t>and Code</a:t>
                </a:r>
                <a:endParaRPr lang="en-US" sz="1300" dirty="0">
                  <a:solidFill>
                    <a:schemeClr val="bg1"/>
                  </a:solidFill>
                  <a:latin typeface="Segoe" pitchFamily="34" charset="0"/>
                </a:endParaRPr>
              </a:p>
            </p:txBody>
          </p:sp>
        </p:grpSp>
      </p:grpSp>
      <p:grpSp>
        <p:nvGrpSpPr>
          <p:cNvPr id="8" name="Group 25"/>
          <p:cNvGrpSpPr/>
          <p:nvPr/>
        </p:nvGrpSpPr>
        <p:grpSpPr>
          <a:xfrm>
            <a:off x="5123888" y="3763171"/>
            <a:ext cx="1208678" cy="1292679"/>
            <a:chOff x="8635073" y="1236209"/>
            <a:chExt cx="1450413" cy="1551215"/>
          </a:xfrm>
          <a:effectLst>
            <a:outerShdw blurRad="50800" dist="38100" dir="8100000" algn="tr" rotWithShape="0">
              <a:prstClr val="black">
                <a:alpha val="40000"/>
              </a:prstClr>
            </a:outerShdw>
          </a:effectLst>
        </p:grpSpPr>
        <p:grpSp>
          <p:nvGrpSpPr>
            <p:cNvPr id="11" name="Group 23"/>
            <p:cNvGrpSpPr/>
            <p:nvPr/>
          </p:nvGrpSpPr>
          <p:grpSpPr>
            <a:xfrm>
              <a:off x="8635073" y="1236209"/>
              <a:ext cx="1450413" cy="1551215"/>
              <a:chOff x="5761244" y="844323"/>
              <a:chExt cx="1450413" cy="1551215"/>
            </a:xfrm>
          </p:grpSpPr>
          <p:pic>
            <p:nvPicPr>
              <p:cNvPr id="14" name="Picture 10" descr="C:\Program Files\Microsoft Resource DVD Artwork\DVD_ART\Artwork_Imagery\HARDWARE_IMAGERY\Illustration - Misc Hardware\Windows Vista Illustration Icons\Generic Doc.png"/>
              <p:cNvPicPr>
                <a:picLocks noChangeAspect="1" noChangeArrowheads="1"/>
              </p:cNvPicPr>
              <p:nvPr/>
            </p:nvPicPr>
            <p:blipFill>
              <a:blip r:embed="rId3"/>
              <a:srcRect/>
              <a:stretch>
                <a:fillRect/>
              </a:stretch>
            </p:blipFill>
            <p:spPr bwMode="auto">
              <a:xfrm>
                <a:off x="5761244" y="844323"/>
                <a:ext cx="1450413" cy="1551215"/>
              </a:xfrm>
              <a:prstGeom prst="rect">
                <a:avLst/>
              </a:prstGeom>
              <a:noFill/>
            </p:spPr>
          </p:pic>
          <p:sp>
            <p:nvSpPr>
              <p:cNvPr id="15" name="Rectangle 14"/>
              <p:cNvSpPr/>
              <p:nvPr/>
            </p:nvSpPr>
            <p:spPr>
              <a:xfrm>
                <a:off x="5984710" y="1083398"/>
                <a:ext cx="1057358" cy="406265"/>
              </a:xfrm>
              <a:prstGeom prst="rect">
                <a:avLst/>
              </a:prstGeom>
            </p:spPr>
            <p:txBody>
              <a:bodyPr wrap="square">
                <a:spAutoFit/>
              </a:bodyPr>
              <a:lstStyle/>
              <a:p>
                <a:r>
                  <a:rPr lang="en-US" sz="1600" dirty="0" smtClean="0">
                    <a:solidFill>
                      <a:schemeClr val="bg1"/>
                    </a:solidFill>
                    <a:latin typeface="Segoe" pitchFamily="34" charset="0"/>
                  </a:rPr>
                  <a:t>Models</a:t>
                </a:r>
                <a:endParaRPr lang="en-US" sz="1600" dirty="0">
                  <a:solidFill>
                    <a:schemeClr val="bg1"/>
                  </a:solidFill>
                  <a:latin typeface="Segoe" pitchFamily="34" charset="0"/>
                </a:endParaRPr>
              </a:p>
            </p:txBody>
          </p:sp>
        </p:grpSp>
        <p:pic>
          <p:nvPicPr>
            <p:cNvPr id="13" name="Picture 2" descr="C:\Program Files\Microsoft Resource DVD Artwork\DVD_ART\Artwork_Imagery\Shapes and Graphics\Charts and Graphs\diagrams\org chart.png"/>
            <p:cNvPicPr>
              <a:picLocks noChangeAspect="1" noChangeArrowheads="1"/>
            </p:cNvPicPr>
            <p:nvPr/>
          </p:nvPicPr>
          <p:blipFill>
            <a:blip r:embed="rId5" cstate="print"/>
            <a:srcRect/>
            <a:stretch>
              <a:fillRect/>
            </a:stretch>
          </p:blipFill>
          <p:spPr bwMode="auto">
            <a:xfrm>
              <a:off x="8828373" y="1880914"/>
              <a:ext cx="1048618" cy="744248"/>
            </a:xfrm>
            <a:prstGeom prst="rect">
              <a:avLst/>
            </a:prstGeom>
            <a:noFill/>
          </p:spPr>
        </p:pic>
      </p:grpSp>
      <p:grpSp>
        <p:nvGrpSpPr>
          <p:cNvPr id="12" name="Group 15"/>
          <p:cNvGrpSpPr/>
          <p:nvPr/>
        </p:nvGrpSpPr>
        <p:grpSpPr>
          <a:xfrm>
            <a:off x="6745568" y="1591718"/>
            <a:ext cx="1962494" cy="1953090"/>
            <a:chOff x="6636994" y="1997106"/>
            <a:chExt cx="1962494" cy="1953090"/>
          </a:xfrm>
        </p:grpSpPr>
        <p:grpSp>
          <p:nvGrpSpPr>
            <p:cNvPr id="16" name="Group 30"/>
            <p:cNvGrpSpPr/>
            <p:nvPr/>
          </p:nvGrpSpPr>
          <p:grpSpPr>
            <a:xfrm>
              <a:off x="6636994" y="1997106"/>
              <a:ext cx="1208677" cy="1292679"/>
              <a:chOff x="7569425" y="4155220"/>
              <a:chExt cx="1637081" cy="1750857"/>
            </a:xfrm>
          </p:grpSpPr>
          <p:pic>
            <p:nvPicPr>
              <p:cNvPr id="19" name="Picture 10" descr="C:\Program Files\Microsoft Resource DVD Artwork\DVD_ART\Artwork_Imagery\HARDWARE_IMAGERY\Illustration - Misc Hardware\Windows Vista Illustration Icons\Generic Doc.png"/>
              <p:cNvPicPr>
                <a:picLocks noChangeAspect="1" noChangeArrowheads="1"/>
              </p:cNvPicPr>
              <p:nvPr/>
            </p:nvPicPr>
            <p:blipFill>
              <a:blip r:embed="rId3"/>
              <a:srcRect/>
              <a:stretch>
                <a:fillRect/>
              </a:stretch>
            </p:blipFill>
            <p:spPr bwMode="auto">
              <a:xfrm>
                <a:off x="7569425" y="4155220"/>
                <a:ext cx="1637081" cy="1750857"/>
              </a:xfrm>
              <a:prstGeom prst="rect">
                <a:avLst/>
              </a:prstGeom>
              <a:noFill/>
            </p:spPr>
          </p:pic>
          <p:sp>
            <p:nvSpPr>
              <p:cNvPr id="20" name="TextBox 19"/>
              <p:cNvSpPr txBox="1"/>
              <p:nvPr/>
            </p:nvSpPr>
            <p:spPr>
              <a:xfrm>
                <a:off x="7721707" y="4373125"/>
                <a:ext cx="1287939" cy="416866"/>
              </a:xfrm>
              <a:prstGeom prst="rect">
                <a:avLst/>
              </a:prstGeom>
              <a:noFill/>
            </p:spPr>
            <p:txBody>
              <a:bodyPr wrap="none" rtlCol="0">
                <a:spAutoFit/>
              </a:bodyPr>
              <a:lstStyle/>
              <a:p>
                <a:r>
                  <a:rPr lang="en-US" sz="1400" dirty="0" smtClean="0">
                    <a:solidFill>
                      <a:schemeClr val="bg1"/>
                    </a:solidFill>
                    <a:latin typeface="Segoe" pitchFamily="34" charset="0"/>
                  </a:rPr>
                  <a:t>Guidance</a:t>
                </a:r>
                <a:endParaRPr lang="en-US" sz="1200" dirty="0">
                  <a:solidFill>
                    <a:schemeClr val="bg1"/>
                  </a:solidFill>
                  <a:latin typeface="Segoe" pitchFamily="34" charset="0"/>
                </a:endParaRPr>
              </a:p>
            </p:txBody>
          </p:sp>
        </p:grpSp>
        <p:pic>
          <p:nvPicPr>
            <p:cNvPr id="18" name="Picture 17" descr="Computer_and_User.png"/>
            <p:cNvPicPr>
              <a:picLocks noChangeAspect="1"/>
            </p:cNvPicPr>
            <p:nvPr/>
          </p:nvPicPr>
          <p:blipFill>
            <a:blip r:embed="rId6"/>
            <a:stretch>
              <a:fillRect/>
            </a:stretch>
          </p:blipFill>
          <p:spPr>
            <a:xfrm>
              <a:off x="7172466" y="2465165"/>
              <a:ext cx="1427022" cy="1485031"/>
            </a:xfrm>
            <a:prstGeom prst="rect">
              <a:avLst/>
            </a:prstGeom>
          </p:spPr>
        </p:pic>
      </p:grpSp>
      <p:grpSp>
        <p:nvGrpSpPr>
          <p:cNvPr id="17" name="Group 20"/>
          <p:cNvGrpSpPr/>
          <p:nvPr/>
        </p:nvGrpSpPr>
        <p:grpSpPr>
          <a:xfrm>
            <a:off x="6725034" y="3522588"/>
            <a:ext cx="2068092" cy="1623938"/>
            <a:chOff x="6694908" y="4327451"/>
            <a:chExt cx="2068092" cy="1623938"/>
          </a:xfrm>
        </p:grpSpPr>
        <p:pic>
          <p:nvPicPr>
            <p:cNvPr id="22" name="Picture 21" descr="Software_Tools.png"/>
            <p:cNvPicPr>
              <a:picLocks noChangeAspect="1"/>
            </p:cNvPicPr>
            <p:nvPr/>
          </p:nvPicPr>
          <p:blipFill>
            <a:blip r:embed="rId7"/>
            <a:stretch>
              <a:fillRect/>
            </a:stretch>
          </p:blipFill>
          <p:spPr>
            <a:xfrm>
              <a:off x="6694908" y="4327451"/>
              <a:ext cx="2068092" cy="1623938"/>
            </a:xfrm>
            <a:prstGeom prst="rect">
              <a:avLst/>
            </a:prstGeom>
          </p:spPr>
        </p:pic>
        <p:sp>
          <p:nvSpPr>
            <p:cNvPr id="23" name="TextBox 22"/>
            <p:cNvSpPr txBox="1"/>
            <p:nvPr/>
          </p:nvSpPr>
          <p:spPr>
            <a:xfrm>
              <a:off x="6741042" y="4570413"/>
              <a:ext cx="784638" cy="400110"/>
            </a:xfrm>
            <a:prstGeom prst="rect">
              <a:avLst/>
            </a:prstGeom>
            <a:noFill/>
          </p:spPr>
          <p:txBody>
            <a:bodyPr wrap="none" rtlCol="0">
              <a:spAutoFit/>
            </a:bodyPr>
            <a:lstStyle/>
            <a:p>
              <a:r>
                <a:rPr lang="en-US" sz="2000" dirty="0" smtClean="0">
                  <a:latin typeface="+mn-lt"/>
                </a:rPr>
                <a:t>Tools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81000" y="2410801"/>
            <a:ext cx="8458200" cy="3124200"/>
          </a:xfrm>
          <a:prstGeom prst="roundRect">
            <a:avLst/>
          </a:prstGeom>
          <a:solidFill>
            <a:schemeClr val="bg2">
              <a:lumMod val="40000"/>
              <a:lumOff val="60000"/>
              <a:alpha val="10000"/>
            </a:schemeClr>
          </a:solidFill>
          <a:ln>
            <a:solidFill>
              <a:schemeClr val="bg2">
                <a:lumMod val="40000"/>
                <a:lumOff val="6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Segoe" pitchFamily="34" charset="0"/>
              </a:rPr>
              <a:t>Virtualization Suite</a:t>
            </a:r>
          </a:p>
        </p:txBody>
      </p:sp>
      <p:sp>
        <p:nvSpPr>
          <p:cNvPr id="2" name="Title 1"/>
          <p:cNvSpPr>
            <a:spLocks noGrp="1"/>
          </p:cNvSpPr>
          <p:nvPr>
            <p:ph type="title"/>
          </p:nvPr>
        </p:nvSpPr>
        <p:spPr>
          <a:xfrm>
            <a:off x="381000" y="230188"/>
            <a:ext cx="8382000" cy="553998"/>
          </a:xfrm>
        </p:spPr>
        <p:txBody>
          <a:bodyPr/>
          <a:lstStyle/>
          <a:p>
            <a:r>
              <a:rPr sz="4000" smtClean="0"/>
              <a:t>Virtualization Solution Accelerators Suite</a:t>
            </a:r>
            <a:endParaRPr lang="en-US" sz="4000" dirty="0">
              <a:solidFill>
                <a:schemeClr val="tx2"/>
              </a:solidFill>
            </a:endParaRPr>
          </a:p>
        </p:txBody>
      </p:sp>
      <p:sp>
        <p:nvSpPr>
          <p:cNvPr id="4" name="Rectangle 3"/>
          <p:cNvSpPr/>
          <p:nvPr/>
        </p:nvSpPr>
        <p:spPr bwMode="auto">
          <a:xfrm>
            <a:off x="6553200" y="1524001"/>
            <a:ext cx="2286000" cy="4419599"/>
          </a:xfrm>
          <a:prstGeom prst="rect">
            <a:avLst/>
          </a:prstGeom>
          <a:ln>
            <a:solidFill>
              <a:srgbClr val="C0C0C0"/>
            </a:solidFill>
            <a:headEnd type="none" w="med" len="med"/>
            <a:tailEnd type="none" w="med" len="med"/>
          </a:ln>
          <a:effectLst>
            <a:outerShdw blurRad="101600" dist="38100" dir="1800000" rotWithShape="0">
              <a:srgbClr val="000000">
                <a:alpha val="35000"/>
              </a:srgbClr>
            </a:outerShdw>
          </a:effectLst>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t" anchorCtr="0" compatLnSpc="1">
            <a:prstTxWarp prst="textNoShape">
              <a:avLst/>
            </a:prstTxWarp>
          </a:bodyPr>
          <a:lstStyle/>
          <a:p>
            <a:pPr algn="ctr" defTabSz="1096963"/>
            <a:r>
              <a:rPr lang="en-US" sz="2000" b="1" dirty="0" smtClean="0">
                <a:solidFill>
                  <a:schemeClr val="bg2"/>
                </a:solidFill>
              </a:rPr>
              <a:t>Operate</a:t>
            </a:r>
          </a:p>
        </p:txBody>
      </p:sp>
      <p:sp>
        <p:nvSpPr>
          <p:cNvPr id="5" name="Rectangle 4"/>
          <p:cNvSpPr/>
          <p:nvPr/>
        </p:nvSpPr>
        <p:spPr bwMode="auto">
          <a:xfrm>
            <a:off x="4114801" y="1524000"/>
            <a:ext cx="2286000" cy="4419600"/>
          </a:xfrm>
          <a:prstGeom prst="rect">
            <a:avLst/>
          </a:prstGeom>
          <a:ln>
            <a:solidFill>
              <a:srgbClr val="C0C0C0"/>
            </a:solidFill>
            <a:headEnd type="none" w="med" len="med"/>
            <a:tailEnd type="none" w="med" len="med"/>
          </a:ln>
          <a:effectLst>
            <a:outerShdw blurRad="101600" dist="38100" dir="1800000" rotWithShape="0">
              <a:srgbClr val="000000">
                <a:alpha val="35000"/>
              </a:srgbClr>
            </a:outerShdw>
          </a:effectLst>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t" anchorCtr="0" compatLnSpc="1">
            <a:prstTxWarp prst="textNoShape">
              <a:avLst/>
            </a:prstTxWarp>
          </a:bodyPr>
          <a:lstStyle/>
          <a:p>
            <a:pPr algn="ctr" defTabSz="1096963"/>
            <a:r>
              <a:rPr lang="en-US" sz="2000" b="1" dirty="0" smtClean="0">
                <a:solidFill>
                  <a:schemeClr val="bg2"/>
                </a:solidFill>
              </a:rPr>
              <a:t>Deliver</a:t>
            </a:r>
            <a:endParaRPr lang="en-US" sz="1400" b="1" dirty="0" smtClean="0">
              <a:solidFill>
                <a:schemeClr val="bg2"/>
              </a:solidFill>
            </a:endParaRPr>
          </a:p>
        </p:txBody>
      </p:sp>
      <p:sp>
        <p:nvSpPr>
          <p:cNvPr id="6" name="Rectangle 5"/>
          <p:cNvSpPr/>
          <p:nvPr/>
        </p:nvSpPr>
        <p:spPr bwMode="auto">
          <a:xfrm>
            <a:off x="1676401" y="1524000"/>
            <a:ext cx="2286000" cy="4419599"/>
          </a:xfrm>
          <a:prstGeom prst="rect">
            <a:avLst/>
          </a:prstGeom>
          <a:ln>
            <a:solidFill>
              <a:srgbClr val="C0C0C0"/>
            </a:solidFill>
            <a:headEnd type="none" w="med" len="med"/>
            <a:tailEnd type="none" w="med" len="med"/>
          </a:ln>
          <a:effectLst>
            <a:outerShdw blurRad="101600" dist="38100" dir="1800000" rotWithShape="0">
              <a:srgbClr val="000000">
                <a:alpha val="35000"/>
              </a:srgbClr>
            </a:outerShdw>
          </a:effectLst>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t" anchorCtr="0" compatLnSpc="1">
            <a:prstTxWarp prst="textNoShape">
              <a:avLst/>
            </a:prstTxWarp>
          </a:bodyPr>
          <a:lstStyle/>
          <a:p>
            <a:pPr algn="ctr" defTabSz="1096963"/>
            <a:r>
              <a:rPr lang="en-US" sz="2000" b="1" dirty="0" smtClean="0">
                <a:solidFill>
                  <a:schemeClr val="bg2"/>
                </a:solidFill>
              </a:rPr>
              <a:t>Plan</a:t>
            </a:r>
          </a:p>
        </p:txBody>
      </p:sp>
      <p:sp>
        <p:nvSpPr>
          <p:cNvPr id="8" name="Rounded Rectangle 7"/>
          <p:cNvSpPr/>
          <p:nvPr/>
        </p:nvSpPr>
        <p:spPr bwMode="auto">
          <a:xfrm>
            <a:off x="1828801" y="1905000"/>
            <a:ext cx="1981200" cy="1295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Assessment</a:t>
            </a:r>
          </a:p>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and Planning Tool</a:t>
            </a:r>
          </a:p>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(formerly WVHA)</a:t>
            </a:r>
          </a:p>
        </p:txBody>
      </p:sp>
      <p:sp>
        <p:nvSpPr>
          <p:cNvPr id="9" name="Rounded Rectangle 8"/>
          <p:cNvSpPr/>
          <p:nvPr/>
        </p:nvSpPr>
        <p:spPr bwMode="auto">
          <a:xfrm>
            <a:off x="4267201" y="1905000"/>
            <a:ext cx="1981200" cy="1295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Windows Server 2008 Security Guide</a:t>
            </a:r>
          </a:p>
        </p:txBody>
      </p:sp>
      <p:sp>
        <p:nvSpPr>
          <p:cNvPr id="10" name="Rounded Rectangle 9"/>
          <p:cNvSpPr/>
          <p:nvPr/>
        </p:nvSpPr>
        <p:spPr bwMode="auto">
          <a:xfrm>
            <a:off x="6705601" y="1912056"/>
            <a:ext cx="1981200" cy="1295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val="FFFFFF"/>
                </a:solidFill>
                <a:effectLst>
                  <a:outerShdw blurRad="38100" dist="38100" dir="2700000" algn="tl">
                    <a:srgbClr val="000000">
                      <a:alpha val="43137"/>
                    </a:srgbClr>
                  </a:outerShdw>
                </a:effectLst>
                <a:latin typeface="Segoe" pitchFamily="34" charset="0"/>
              </a:rPr>
              <a:t>Offline VM Servicing Solution Accelerator (Beta)</a:t>
            </a:r>
          </a:p>
        </p:txBody>
      </p:sp>
      <p:sp>
        <p:nvSpPr>
          <p:cNvPr id="12" name="Rounded Rectangle 11"/>
          <p:cNvSpPr/>
          <p:nvPr/>
        </p:nvSpPr>
        <p:spPr bwMode="auto">
          <a:xfrm>
            <a:off x="4267201" y="3276600"/>
            <a:ext cx="1981200" cy="1295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Deployment Toolkit 2008</a:t>
            </a:r>
          </a:p>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(formerly BDD)</a:t>
            </a:r>
          </a:p>
        </p:txBody>
      </p:sp>
      <p:sp>
        <p:nvSpPr>
          <p:cNvPr id="13" name="Rounded Rectangle 12"/>
          <p:cNvSpPr/>
          <p:nvPr/>
        </p:nvSpPr>
        <p:spPr bwMode="auto">
          <a:xfrm>
            <a:off x="1828801" y="3276600"/>
            <a:ext cx="1981200" cy="1295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Infrastructure Planning and Design Guides</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228601" y="6068401"/>
            <a:ext cx="5410200" cy="498598"/>
          </a:xfrm>
          <a:prstGeom prst="rect">
            <a:avLst/>
          </a:prstGeom>
          <a:noFill/>
        </p:spPr>
        <p:txBody>
          <a:bodyPr wrap="square" lIns="0" tIns="0" rIns="0" bIns="0" rtlCol="0">
            <a:spAutoFit/>
          </a:bodyPr>
          <a:lstStyle/>
          <a:p>
            <a:pPr>
              <a:lnSpc>
                <a:spcPct val="90000"/>
              </a:lnSpc>
            </a:pPr>
            <a:r>
              <a:rPr lang="en-US" dirty="0" smtClean="0">
                <a:latin typeface="+mj-lt"/>
              </a:rPr>
              <a:t>Get Virtualization Solution Accelerators at </a:t>
            </a:r>
            <a:r>
              <a:rPr lang="en-US" dirty="0" smtClean="0">
                <a:latin typeface="+mj-lt"/>
                <a:hlinkClick r:id="rId3"/>
              </a:rPr>
              <a:t>http://microsoft.com/VSA</a:t>
            </a:r>
            <a:r>
              <a:rPr lang="en-US" dirty="0" smtClean="0">
                <a:latin typeface="+mj-lt"/>
              </a:rPr>
              <a:t> </a:t>
            </a:r>
          </a:p>
        </p:txBody>
      </p:sp>
      <p:sp>
        <p:nvSpPr>
          <p:cNvPr id="16" name="Rounded Rectangle 15"/>
          <p:cNvSpPr/>
          <p:nvPr/>
        </p:nvSpPr>
        <p:spPr bwMode="auto">
          <a:xfrm>
            <a:off x="6705600" y="3283656"/>
            <a:ext cx="1981200" cy="1295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val="FFFFFF"/>
                </a:solidFill>
                <a:effectLst>
                  <a:outerShdw blurRad="38100" dist="38100" dir="2700000" algn="tl">
                    <a:srgbClr val="000000">
                      <a:alpha val="43137"/>
                    </a:srgbClr>
                  </a:outerShdw>
                </a:effectLst>
                <a:latin typeface="Segoe" pitchFamily="34" charset="0"/>
              </a:rPr>
              <a:t>Service Level Dashboard for SCOM 2007 (Beta)</a:t>
            </a:r>
          </a:p>
        </p:txBody>
      </p:sp>
      <p:sp>
        <p:nvSpPr>
          <p:cNvPr id="17" name="Rounded Rectangle 16"/>
          <p:cNvSpPr/>
          <p:nvPr/>
        </p:nvSpPr>
        <p:spPr bwMode="auto">
          <a:xfrm>
            <a:off x="4648200" y="6096000"/>
            <a:ext cx="1981200" cy="609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Released as of April 2008</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6705600" y="6096000"/>
            <a:ext cx="19812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val="FFFFFF"/>
                </a:solidFill>
                <a:effectLst>
                  <a:outerShdw blurRad="38100" dist="38100" dir="2700000" algn="tl">
                    <a:srgbClr val="000000">
                      <a:alpha val="43137"/>
                    </a:srgbClr>
                  </a:outerShdw>
                </a:effectLst>
                <a:latin typeface="Segoe" pitchFamily="34" charset="0"/>
              </a:rPr>
              <a:t>Investment Areas in Q4 FY08/09</a:t>
            </a:r>
          </a:p>
        </p:txBody>
      </p:sp>
      <p:sp>
        <p:nvSpPr>
          <p:cNvPr id="19" name="Rounded Rectangle 18"/>
          <p:cNvSpPr/>
          <p:nvPr/>
        </p:nvSpPr>
        <p:spPr bwMode="auto">
          <a:xfrm>
            <a:off x="4267200" y="4648200"/>
            <a:ext cx="1981200" cy="1295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val="FFFFFF"/>
                </a:solidFill>
                <a:effectLst>
                  <a:outerShdw blurRad="38100" dist="38100" dir="2700000" algn="tl">
                    <a:srgbClr val="000000">
                      <a:alpha val="43137"/>
                    </a:srgbClr>
                  </a:outerShdw>
                </a:effectLst>
                <a:latin typeface="Segoe" pitchFamily="34" charset="0"/>
              </a:rPr>
              <a:t>Hyper-V and SCVMM</a:t>
            </a:r>
          </a:p>
          <a:p>
            <a:pPr algn="ctr" defTabSz="914099" fontAlgn="base">
              <a:spcBef>
                <a:spcPct val="0"/>
              </a:spcBef>
              <a:spcAft>
                <a:spcPct val="0"/>
              </a:spcAft>
            </a:pPr>
            <a:r>
              <a:rPr lang="en-US" sz="1600" i="1" dirty="0" smtClean="0">
                <a:solidFill>
                  <a:srgbClr val="FFFFFF"/>
                </a:solidFill>
                <a:effectLst>
                  <a:outerShdw blurRad="38100" dist="38100" dir="2700000" algn="tl">
                    <a:srgbClr val="000000">
                      <a:alpha val="43137"/>
                    </a:srgbClr>
                  </a:outerShdw>
                </a:effectLst>
                <a:latin typeface="Segoe" pitchFamily="34" charset="0"/>
              </a:rPr>
              <a:t>Security Guides</a:t>
            </a:r>
          </a:p>
        </p:txBody>
      </p:sp>
      <p:sp>
        <p:nvSpPr>
          <p:cNvPr id="20" name="Rounded Rectangle 19"/>
          <p:cNvSpPr/>
          <p:nvPr/>
        </p:nvSpPr>
        <p:spPr bwMode="auto">
          <a:xfrm>
            <a:off x="6705600" y="4648200"/>
            <a:ext cx="1981200" cy="1295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err="1" smtClean="0">
                <a:solidFill>
                  <a:srgbClr val="FFFFFF"/>
                </a:solidFill>
                <a:effectLst>
                  <a:outerShdw blurRad="38100" dist="38100" dir="2700000" algn="tl">
                    <a:srgbClr val="000000">
                      <a:alpha val="43137"/>
                    </a:srgbClr>
                  </a:outerShdw>
                </a:effectLst>
                <a:latin typeface="Segoe" pitchFamily="34" charset="0"/>
              </a:rPr>
              <a:t>Runbook</a:t>
            </a:r>
            <a:r>
              <a:rPr lang="en-US" sz="1600" i="1" dirty="0" smtClean="0">
                <a:solidFill>
                  <a:srgbClr val="FFFFFF"/>
                </a:solidFill>
                <a:effectLst>
                  <a:outerShdw blurRad="38100" dist="38100" dir="2700000" algn="tl">
                    <a:srgbClr val="000000">
                      <a:alpha val="43137"/>
                    </a:srgbClr>
                  </a:outerShdw>
                </a:effectLst>
                <a:latin typeface="Segoe" pitchFamily="34" charset="0"/>
              </a:rPr>
              <a:t> Automation &amp; Service Level Dashboard</a:t>
            </a:r>
          </a:p>
        </p:txBody>
      </p:sp>
      <p:sp>
        <p:nvSpPr>
          <p:cNvPr id="21" name="Rounded Rectangle 20"/>
          <p:cNvSpPr/>
          <p:nvPr/>
        </p:nvSpPr>
        <p:spPr bwMode="auto">
          <a:xfrm>
            <a:off x="1828800" y="4648200"/>
            <a:ext cx="1981200" cy="1295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i="1" dirty="0" smtClean="0">
                <a:solidFill>
                  <a:srgbClr val="FFFFFF"/>
                </a:solidFill>
                <a:effectLst>
                  <a:outerShdw blurRad="38100" dist="38100" dir="2700000" algn="tl">
                    <a:srgbClr val="000000">
                      <a:alpha val="43137"/>
                    </a:srgbClr>
                  </a:outerShdw>
                </a:effectLst>
                <a:latin typeface="Segoe" pitchFamily="34" charset="0"/>
              </a:rPr>
              <a:t>Business Continuity &amp; Disaster Recovery Assessment + Planning</a:t>
            </a:r>
          </a:p>
        </p:txBody>
      </p:sp>
      <p:sp>
        <p:nvSpPr>
          <p:cNvPr id="22" name="Curved Down Arrow 21"/>
          <p:cNvSpPr/>
          <p:nvPr/>
        </p:nvSpPr>
        <p:spPr bwMode="auto">
          <a:xfrm>
            <a:off x="3581400" y="1371600"/>
            <a:ext cx="914400" cy="304800"/>
          </a:xfrm>
          <a:prstGeom prst="curved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Curved Down Arrow 22"/>
          <p:cNvSpPr/>
          <p:nvPr/>
        </p:nvSpPr>
        <p:spPr bwMode="auto">
          <a:xfrm>
            <a:off x="6019800" y="1371600"/>
            <a:ext cx="914400" cy="304800"/>
          </a:xfrm>
          <a:prstGeom prst="curved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s-ES" dirty="0" smtClean="0"/>
              <a:t>Retos de la virtualización</a:t>
            </a:r>
            <a:br>
              <a:rPr lang="es-ES" dirty="0" smtClean="0"/>
            </a:br>
            <a:r>
              <a:rPr lang="es-ES" dirty="0" smtClean="0"/>
              <a:t>Tipos de proyectos</a:t>
            </a:r>
            <a:endParaRPr lang="es-ES" dirty="0"/>
          </a:p>
        </p:txBody>
      </p:sp>
      <p:graphicFrame>
        <p:nvGraphicFramePr>
          <p:cNvPr id="4" name="Content Placeholder 3"/>
          <p:cNvGraphicFramePr>
            <a:graphicFrameLocks noGrp="1"/>
          </p:cNvGraphicFramePr>
          <p:nvPr>
            <p:ph idx="1"/>
          </p:nvPr>
        </p:nvGraphicFramePr>
        <p:xfrm>
          <a:off x="381000" y="1828800"/>
          <a:ext cx="8229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Retos</a:t>
            </a:r>
            <a:r>
              <a:rPr lang="en-US" dirty="0" smtClean="0"/>
              <a:t> de la virtualización</a:t>
            </a:r>
            <a:endParaRPr lang="en-US" dirty="0"/>
          </a:p>
        </p:txBody>
      </p:sp>
      <p:sp>
        <p:nvSpPr>
          <p:cNvPr id="3" name="Text Placeholder 2"/>
          <p:cNvSpPr>
            <a:spLocks noGrp="1"/>
          </p:cNvSpPr>
          <p:nvPr>
            <p:ph idx="1"/>
          </p:nvPr>
        </p:nvSpPr>
        <p:spPr>
          <a:xfrm>
            <a:off x="381000" y="1412875"/>
            <a:ext cx="8382000" cy="3853363"/>
          </a:xfrm>
        </p:spPr>
        <p:txBody>
          <a:bodyPr/>
          <a:lstStyle/>
          <a:p>
            <a:pPr marL="398463" indent="-398463"/>
            <a:r>
              <a:rPr lang="es-ES" sz="2800" dirty="0" smtClean="0"/>
              <a:t>¿Cuantos servidores tengo?</a:t>
            </a:r>
          </a:p>
          <a:p>
            <a:pPr marL="398463" indent="-398463"/>
            <a:r>
              <a:rPr lang="es-ES" sz="2800" dirty="0" smtClean="0"/>
              <a:t>¿Puedo reutilizar servidores que ya tengo?</a:t>
            </a:r>
          </a:p>
          <a:p>
            <a:pPr marL="398463" indent="-398463"/>
            <a:r>
              <a:rPr lang="es-ES" sz="2800" dirty="0" smtClean="0"/>
              <a:t>¿Cuantos servidores físicos necesitare para consolidar mis servidores </a:t>
            </a:r>
            <a:r>
              <a:rPr lang="es-ES" sz="2800" dirty="0" err="1" smtClean="0"/>
              <a:t>virtualizandolos</a:t>
            </a:r>
            <a:r>
              <a:rPr lang="es-ES" sz="2800" dirty="0" smtClean="0"/>
              <a:t>?</a:t>
            </a:r>
          </a:p>
          <a:p>
            <a:pPr marL="398463" indent="-398463"/>
            <a:r>
              <a:rPr lang="es-ES" sz="2800" dirty="0" smtClean="0"/>
              <a:t>¿Que configuraciones tendrán que tener los servidores </a:t>
            </a:r>
            <a:r>
              <a:rPr lang="es-ES" sz="2800" dirty="0" err="1" smtClean="0"/>
              <a:t>fisicos</a:t>
            </a:r>
            <a:r>
              <a:rPr lang="es-ES" sz="2800" dirty="0" smtClean="0"/>
              <a:t>?</a:t>
            </a:r>
          </a:p>
          <a:p>
            <a:pPr marL="398463" indent="-398463"/>
            <a:r>
              <a:rPr lang="es-ES" sz="2800" dirty="0" smtClean="0"/>
              <a:t>¿Como puedo estar seguro de que obtendré el rendimiento deseado de la virtualización?</a:t>
            </a:r>
          </a:p>
          <a:p>
            <a:pPr lvl="1"/>
            <a:r>
              <a:rPr lang="es-ES" sz="2400" dirty="0" smtClean="0"/>
              <a:t>CPU, Disk, Network </a:t>
            </a:r>
            <a:r>
              <a:rPr lang="es-ES" sz="2400" dirty="0" err="1" smtClean="0"/>
              <a:t>Utilization</a:t>
            </a:r>
            <a:endParaRPr lang="es-ES" sz="24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Microsoft Assessment</a:t>
            </a:r>
            <a:br>
              <a:rPr lang="en-US" dirty="0" smtClean="0"/>
            </a:br>
            <a:r>
              <a:rPr lang="en-US" dirty="0" smtClean="0"/>
              <a:t>And Planning 3.0</a:t>
            </a:r>
            <a:endParaRPr lang="en-US" sz="6600" dirty="0">
              <a:solidFill>
                <a:schemeClr val="tx2"/>
              </a:solidFill>
            </a:endParaRPr>
          </a:p>
        </p:txBody>
      </p:sp>
      <p:sp>
        <p:nvSpPr>
          <p:cNvPr id="3" name="Text Placeholder 2"/>
          <p:cNvSpPr>
            <a:spLocks noGrp="1"/>
          </p:cNvSpPr>
          <p:nvPr>
            <p:ph type="body" sz="quarter" idx="10"/>
          </p:nvPr>
        </p:nvSpPr>
        <p:spPr>
          <a:xfrm>
            <a:off x="381000" y="1905000"/>
            <a:ext cx="4572000" cy="4111895"/>
          </a:xfrm>
        </p:spPr>
        <p:txBody>
          <a:bodyPr/>
          <a:lstStyle/>
          <a:p>
            <a:pPr marL="339725" indent="-339725"/>
            <a:r>
              <a:rPr lang="es-ES" sz="2000" smtClean="0"/>
              <a:t>Herramienta y guias.</a:t>
            </a:r>
          </a:p>
          <a:p>
            <a:pPr marL="339725" indent="-339725"/>
            <a:r>
              <a:rPr lang="es-ES" sz="2000" smtClean="0"/>
              <a:t>Realiza inventario de servidores, puestos, aplicaciones, dispositivos y roles sin requerir la instalación de agentes.</a:t>
            </a:r>
          </a:p>
          <a:p>
            <a:pPr marL="339725" indent="-339725"/>
            <a:r>
              <a:rPr lang="es-ES" sz="2000" smtClean="0"/>
              <a:t>Virtualización:</a:t>
            </a:r>
          </a:p>
          <a:p>
            <a:pPr marL="857250" lvl="1" indent="-339725"/>
            <a:r>
              <a:rPr lang="es-ES" sz="2000" smtClean="0"/>
              <a:t>Estudia el uso de los servidores</a:t>
            </a:r>
          </a:p>
          <a:p>
            <a:pPr marL="857250" lvl="1" indent="-339725"/>
            <a:r>
              <a:rPr lang="es-ES" sz="2000" smtClean="0"/>
              <a:t>Propone el escenario de consolidación adecuado.</a:t>
            </a:r>
          </a:p>
          <a:p>
            <a:pPr marL="857250" lvl="1" indent="-339725"/>
            <a:r>
              <a:rPr lang="es-ES" sz="2000" smtClean="0"/>
              <a:t>Nos permite realizar simulaciones con diferentes configuraciones de servidores fisicos.</a:t>
            </a:r>
          </a:p>
          <a:p>
            <a:pPr lvl="1"/>
            <a:endParaRPr lang="es-ES" sz="1200" smtClean="0"/>
          </a:p>
        </p:txBody>
      </p:sp>
      <p:graphicFrame>
        <p:nvGraphicFramePr>
          <p:cNvPr id="4" name="Diagram 3"/>
          <p:cNvGraphicFramePr/>
          <p:nvPr/>
        </p:nvGraphicFramePr>
        <p:xfrm>
          <a:off x="5215943" y="1905000"/>
          <a:ext cx="3640204" cy="3837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hlinkClick r:id="rId7"/>
          </p:cNvPr>
          <p:cNvSpPr/>
          <p:nvPr/>
        </p:nvSpPr>
        <p:spPr>
          <a:xfrm>
            <a:off x="6096000" y="6172200"/>
            <a:ext cx="2667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indent="176213"/>
            <a:r>
              <a:rPr lang="en-US" dirty="0" smtClean="0">
                <a:effectLst>
                  <a:outerShdw blurRad="38100" dist="38100" dir="2700000" algn="tl">
                    <a:srgbClr val="000000">
                      <a:alpha val="43137"/>
                    </a:srgbClr>
                  </a:outerShdw>
                </a:effectLst>
                <a:cs typeface="Segoe UI" pitchFamily="34" charset="0"/>
              </a:rPr>
              <a:t>Microsoft.com/MAP</a:t>
            </a:r>
            <a:endParaRPr lang="en-US" dirty="0">
              <a:effectLst>
                <a:outerShdw blurRad="38100" dist="38100" dir="2700000" algn="tl">
                  <a:srgbClr val="000000">
                    <a:alpha val="43137"/>
                  </a:srgbClr>
                </a:outerShdw>
              </a:effectLst>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en-US" sz="3600" dirty="0" smtClean="0"/>
              <a:t>Microsoft Assessment And Planning (MAP)</a:t>
            </a:r>
            <a:br>
              <a:rPr lang="en-US" sz="3600" dirty="0" smtClean="0"/>
            </a:br>
            <a:r>
              <a:rPr sz="2800" smtClean="0">
                <a:solidFill>
                  <a:schemeClr val="tx2"/>
                </a:solidFill>
              </a:rPr>
              <a:t>How it works</a:t>
            </a:r>
            <a:endParaRPr sz="2800">
              <a:solidFill>
                <a:schemeClr val="tx2"/>
              </a:solidFill>
            </a:endParaRPr>
          </a:p>
        </p:txBody>
      </p:sp>
      <p:grpSp>
        <p:nvGrpSpPr>
          <p:cNvPr id="3" name="Group 9"/>
          <p:cNvGrpSpPr/>
          <p:nvPr/>
        </p:nvGrpSpPr>
        <p:grpSpPr>
          <a:xfrm>
            <a:off x="3484775" y="4349603"/>
            <a:ext cx="5384378" cy="1676633"/>
            <a:chOff x="3484775" y="4349603"/>
            <a:chExt cx="5384378" cy="1676633"/>
          </a:xfrm>
        </p:grpSpPr>
        <p:pic>
          <p:nvPicPr>
            <p:cNvPr id="11" name="Picture 11" descr="\\eventsql\dvd27\Clip_Installer\DVD_ART\Artwork_Imagery\HARDWARE_IMAGERY\Illustration - Misc Hardware\Windows Vista Illustration Icons\Download Arrow.png"/>
            <p:cNvPicPr>
              <a:picLocks noChangeAspect="1" noChangeArrowheads="1"/>
            </p:cNvPicPr>
            <p:nvPr/>
          </p:nvPicPr>
          <p:blipFill>
            <a:blip r:embed="rId3"/>
            <a:srcRect/>
            <a:stretch>
              <a:fillRect/>
            </a:stretch>
          </p:blipFill>
          <p:spPr bwMode="auto">
            <a:xfrm rot="-3840000">
              <a:off x="3902744" y="3931634"/>
              <a:ext cx="1097637" cy="1933575"/>
            </a:xfrm>
            <a:prstGeom prst="rect">
              <a:avLst/>
            </a:prstGeom>
            <a:noFill/>
          </p:spPr>
        </p:pic>
        <p:grpSp>
          <p:nvGrpSpPr>
            <p:cNvPr id="4" name="Group 48"/>
            <p:cNvGrpSpPr/>
            <p:nvPr/>
          </p:nvGrpSpPr>
          <p:grpSpPr>
            <a:xfrm>
              <a:off x="5139524" y="4453247"/>
              <a:ext cx="3729629" cy="1572989"/>
              <a:chOff x="5139524" y="4453247"/>
              <a:chExt cx="3729629" cy="1572989"/>
            </a:xfrm>
          </p:grpSpPr>
          <p:grpSp>
            <p:nvGrpSpPr>
              <p:cNvPr id="5" name="Group 29"/>
              <p:cNvGrpSpPr/>
              <p:nvPr/>
            </p:nvGrpSpPr>
            <p:grpSpPr>
              <a:xfrm>
                <a:off x="5139524" y="4453247"/>
                <a:ext cx="1291438" cy="1572989"/>
                <a:chOff x="5282027" y="4334493"/>
                <a:chExt cx="1291438" cy="1572989"/>
              </a:xfrm>
            </p:grpSpPr>
            <p:pic>
              <p:nvPicPr>
                <p:cNvPr id="15" name="Picture 14" descr="reporting-small-vector.png"/>
                <p:cNvPicPr>
                  <a:picLocks noChangeAspect="1"/>
                </p:cNvPicPr>
                <p:nvPr/>
              </p:nvPicPr>
              <p:blipFill>
                <a:blip r:embed="rId4" cstate="print"/>
                <a:stretch>
                  <a:fillRect/>
                </a:stretch>
              </p:blipFill>
              <p:spPr>
                <a:xfrm>
                  <a:off x="5282027" y="4334493"/>
                  <a:ext cx="1186535" cy="1384962"/>
                </a:xfrm>
                <a:prstGeom prst="rect">
                  <a:avLst/>
                </a:prstGeom>
              </p:spPr>
            </p:pic>
            <p:pic>
              <p:nvPicPr>
                <p:cNvPr id="16" name="Picture 15" descr="reporting-small-vector.png"/>
                <p:cNvPicPr>
                  <a:picLocks noChangeAspect="1"/>
                </p:cNvPicPr>
                <p:nvPr/>
              </p:nvPicPr>
              <p:blipFill>
                <a:blip r:embed="rId4" cstate="print"/>
                <a:stretch>
                  <a:fillRect/>
                </a:stretch>
              </p:blipFill>
              <p:spPr>
                <a:xfrm>
                  <a:off x="5386930" y="4522520"/>
                  <a:ext cx="1186535" cy="1384962"/>
                </a:xfrm>
                <a:prstGeom prst="rect">
                  <a:avLst/>
                </a:prstGeom>
              </p:spPr>
            </p:pic>
          </p:grpSp>
          <p:sp>
            <p:nvSpPr>
              <p:cNvPr id="14" name="TextBox 13"/>
              <p:cNvSpPr txBox="1"/>
              <p:nvPr/>
            </p:nvSpPr>
            <p:spPr>
              <a:xfrm>
                <a:off x="6270172" y="4750131"/>
                <a:ext cx="2598981" cy="1015663"/>
              </a:xfrm>
              <a:prstGeom prst="rect">
                <a:avLst/>
              </a:prstGeom>
              <a:noFill/>
            </p:spPr>
            <p:txBody>
              <a:bodyPr wrap="none" rtlCol="0">
                <a:spAutoFit/>
              </a:bodyPr>
              <a:lstStyle/>
              <a:p>
                <a:r>
                  <a:rPr lang="en-US" sz="2000" dirty="0" smtClean="0">
                    <a:latin typeface="Arial" pitchFamily="34" charset="0"/>
                    <a:cs typeface="Arial" pitchFamily="34" charset="0"/>
                  </a:rPr>
                  <a:t>Report generation</a:t>
                </a:r>
              </a:p>
              <a:p>
                <a:r>
                  <a:rPr lang="en-US" sz="2000" dirty="0" smtClean="0">
                    <a:latin typeface="Arial" pitchFamily="34" charset="0"/>
                    <a:cs typeface="Arial" pitchFamily="34" charset="0"/>
                  </a:rPr>
                  <a:t>for different migration</a:t>
                </a:r>
              </a:p>
              <a:p>
                <a:r>
                  <a:rPr lang="en-US" sz="2000" dirty="0" smtClean="0">
                    <a:latin typeface="Arial" pitchFamily="34" charset="0"/>
                    <a:cs typeface="Arial" pitchFamily="34" charset="0"/>
                  </a:rPr>
                  <a:t>scenarios</a:t>
                </a:r>
                <a:endParaRPr lang="en-US" sz="2000" dirty="0">
                  <a:latin typeface="Arial" pitchFamily="34" charset="0"/>
                  <a:cs typeface="Arial" pitchFamily="34" charset="0"/>
                </a:endParaRPr>
              </a:p>
            </p:txBody>
          </p:sp>
        </p:grpSp>
      </p:grpSp>
      <p:grpSp>
        <p:nvGrpSpPr>
          <p:cNvPr id="6" name="Group 24"/>
          <p:cNvGrpSpPr/>
          <p:nvPr/>
        </p:nvGrpSpPr>
        <p:grpSpPr>
          <a:xfrm>
            <a:off x="2272181" y="3113314"/>
            <a:ext cx="1397256" cy="1221180"/>
            <a:chOff x="4350362" y="3754581"/>
            <a:chExt cx="1397256" cy="1221180"/>
          </a:xfrm>
        </p:grpSpPr>
        <p:pic>
          <p:nvPicPr>
            <p:cNvPr id="18"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4350362" y="3754581"/>
              <a:ext cx="1397256" cy="1221180"/>
            </a:xfrm>
            <a:prstGeom prst="rect">
              <a:avLst/>
            </a:prstGeom>
            <a:noFill/>
          </p:spPr>
        </p:pic>
        <p:sp>
          <p:nvSpPr>
            <p:cNvPr id="19" name="TextBox 18"/>
            <p:cNvSpPr txBox="1"/>
            <p:nvPr/>
          </p:nvSpPr>
          <p:spPr>
            <a:xfrm rot="480000">
              <a:off x="4952683" y="3946121"/>
              <a:ext cx="651140" cy="338554"/>
            </a:xfrm>
            <a:prstGeom prst="rect">
              <a:avLst/>
            </a:prstGeom>
            <a:noFill/>
          </p:spPr>
          <p:txBody>
            <a:bodyPr wrap="none" rtlCol="0">
              <a:spAutoFit/>
            </a:bodyPr>
            <a:lstStyle/>
            <a:p>
              <a:r>
                <a:rPr lang="en-US" sz="1600" b="1" dirty="0" smtClean="0">
                  <a:solidFill>
                    <a:schemeClr val="tx2"/>
                  </a:solidFill>
                  <a:latin typeface="Arial" pitchFamily="34" charset="0"/>
                  <a:cs typeface="Arial" pitchFamily="34" charset="0"/>
                </a:rPr>
                <a:t>MAP</a:t>
              </a:r>
              <a:endParaRPr lang="en-US" sz="1600" b="1" dirty="0">
                <a:solidFill>
                  <a:schemeClr val="tx2"/>
                </a:solidFill>
                <a:latin typeface="Arial" pitchFamily="34" charset="0"/>
                <a:cs typeface="Arial" pitchFamily="34" charset="0"/>
              </a:endParaRPr>
            </a:p>
          </p:txBody>
        </p:sp>
      </p:grpSp>
      <p:grpSp>
        <p:nvGrpSpPr>
          <p:cNvPr id="7" name="Group 19"/>
          <p:cNvGrpSpPr/>
          <p:nvPr/>
        </p:nvGrpSpPr>
        <p:grpSpPr>
          <a:xfrm>
            <a:off x="5177641" y="873518"/>
            <a:ext cx="3737759" cy="2326882"/>
            <a:chOff x="5177641" y="546265"/>
            <a:chExt cx="3737759" cy="2326882"/>
          </a:xfrm>
        </p:grpSpPr>
        <p:grpSp>
          <p:nvGrpSpPr>
            <p:cNvPr id="8" name="Group 47"/>
            <p:cNvGrpSpPr/>
            <p:nvPr/>
          </p:nvGrpSpPr>
          <p:grpSpPr>
            <a:xfrm>
              <a:off x="5177641" y="546265"/>
              <a:ext cx="3728853" cy="1923803"/>
              <a:chOff x="5177641" y="546265"/>
              <a:chExt cx="3728853" cy="1923803"/>
            </a:xfrm>
          </p:grpSpPr>
          <p:sp>
            <p:nvSpPr>
              <p:cNvPr id="23" name="Oval 22"/>
              <p:cNvSpPr/>
              <p:nvPr/>
            </p:nvSpPr>
            <p:spPr bwMode="auto">
              <a:xfrm>
                <a:off x="5177641" y="581890"/>
                <a:ext cx="3728853" cy="1888178"/>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nvGrpSpPr>
              <p:cNvPr id="9" name="Group 33"/>
              <p:cNvGrpSpPr/>
              <p:nvPr/>
            </p:nvGrpSpPr>
            <p:grpSpPr>
              <a:xfrm>
                <a:off x="5619043" y="546265"/>
                <a:ext cx="2931188" cy="1773073"/>
                <a:chOff x="5262783" y="665018"/>
                <a:chExt cx="2931188" cy="1773073"/>
              </a:xfrm>
            </p:grpSpPr>
            <p:pic>
              <p:nvPicPr>
                <p:cNvPr id="25"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605647" y="665018"/>
                  <a:ext cx="978724" cy="978724"/>
                </a:xfrm>
                <a:prstGeom prst="rect">
                  <a:avLst/>
                </a:prstGeom>
                <a:noFill/>
              </p:spPr>
            </p:pic>
            <p:pic>
              <p:nvPicPr>
                <p:cNvPr id="26"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758047" y="817418"/>
                  <a:ext cx="978724" cy="978724"/>
                </a:xfrm>
                <a:prstGeom prst="rect">
                  <a:avLst/>
                </a:prstGeom>
                <a:noFill/>
              </p:spPr>
            </p:pic>
            <p:pic>
              <p:nvPicPr>
                <p:cNvPr id="27"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262783" y="1045028"/>
                  <a:ext cx="896427" cy="783463"/>
                </a:xfrm>
                <a:prstGeom prst="rect">
                  <a:avLst/>
                </a:prstGeom>
                <a:noFill/>
              </p:spPr>
            </p:pic>
            <p:pic>
              <p:nvPicPr>
                <p:cNvPr id="28"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415183" y="1197428"/>
                  <a:ext cx="896427" cy="783463"/>
                </a:xfrm>
                <a:prstGeom prst="rect">
                  <a:avLst/>
                </a:prstGeom>
                <a:noFill/>
              </p:spPr>
            </p:pic>
            <p:pic>
              <p:nvPicPr>
                <p:cNvPr id="29"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567583" y="1349828"/>
                  <a:ext cx="896427" cy="783463"/>
                </a:xfrm>
                <a:prstGeom prst="rect">
                  <a:avLst/>
                </a:prstGeom>
                <a:noFill/>
              </p:spPr>
            </p:pic>
            <p:pic>
              <p:nvPicPr>
                <p:cNvPr id="30"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719983" y="1502228"/>
                  <a:ext cx="896427" cy="783463"/>
                </a:xfrm>
                <a:prstGeom prst="rect">
                  <a:avLst/>
                </a:prstGeom>
                <a:noFill/>
              </p:spPr>
            </p:pic>
            <p:pic>
              <p:nvPicPr>
                <p:cNvPr id="31"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910447" y="969818"/>
                  <a:ext cx="978724" cy="978724"/>
                </a:xfrm>
                <a:prstGeom prst="rect">
                  <a:avLst/>
                </a:prstGeom>
                <a:noFill/>
              </p:spPr>
            </p:pic>
            <p:pic>
              <p:nvPicPr>
                <p:cNvPr id="32"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7062847" y="1122218"/>
                  <a:ext cx="978724" cy="978724"/>
                </a:xfrm>
                <a:prstGeom prst="rect">
                  <a:avLst/>
                </a:prstGeom>
                <a:noFill/>
              </p:spPr>
            </p:pic>
            <p:pic>
              <p:nvPicPr>
                <p:cNvPr id="33"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7215247" y="1274618"/>
                  <a:ext cx="978724" cy="978724"/>
                </a:xfrm>
                <a:prstGeom prst="rect">
                  <a:avLst/>
                </a:prstGeom>
                <a:noFill/>
              </p:spPr>
            </p:pic>
            <p:pic>
              <p:nvPicPr>
                <p:cNvPr id="34"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872383" y="1654628"/>
                  <a:ext cx="896427" cy="783463"/>
                </a:xfrm>
                <a:prstGeom prst="rect">
                  <a:avLst/>
                </a:prstGeom>
                <a:noFill/>
              </p:spPr>
            </p:pic>
          </p:grpSp>
        </p:grpSp>
        <p:sp>
          <p:nvSpPr>
            <p:cNvPr id="22" name="TextBox 21"/>
            <p:cNvSpPr txBox="1"/>
            <p:nvPr/>
          </p:nvSpPr>
          <p:spPr>
            <a:xfrm>
              <a:off x="5983014" y="2473037"/>
              <a:ext cx="2932386" cy="400110"/>
            </a:xfrm>
            <a:prstGeom prst="rect">
              <a:avLst/>
            </a:prstGeom>
            <a:noFill/>
          </p:spPr>
          <p:txBody>
            <a:bodyPr wrap="square" rtlCol="0">
              <a:spAutoFit/>
            </a:bodyPr>
            <a:lstStyle/>
            <a:p>
              <a:r>
                <a:rPr lang="en-US" sz="2000" i="1" dirty="0" smtClean="0">
                  <a:solidFill>
                    <a:schemeClr val="tx2">
                      <a:lumMod val="60000"/>
                      <a:lumOff val="40000"/>
                    </a:schemeClr>
                  </a:solidFill>
                  <a:latin typeface="Arial" pitchFamily="34" charset="0"/>
                  <a:cs typeface="Arial" pitchFamily="34" charset="0"/>
                </a:rPr>
                <a:t>Customer Network</a:t>
              </a:r>
              <a:endParaRPr lang="en-US" sz="2000" i="1" dirty="0">
                <a:solidFill>
                  <a:schemeClr val="tx2">
                    <a:lumMod val="60000"/>
                    <a:lumOff val="40000"/>
                  </a:schemeClr>
                </a:solidFill>
                <a:latin typeface="Arial" pitchFamily="34" charset="0"/>
                <a:cs typeface="Arial" pitchFamily="34" charset="0"/>
              </a:endParaRPr>
            </a:p>
          </p:txBody>
        </p:sp>
      </p:grpSp>
      <p:grpSp>
        <p:nvGrpSpPr>
          <p:cNvPr id="10" name="Group 34"/>
          <p:cNvGrpSpPr/>
          <p:nvPr/>
        </p:nvGrpSpPr>
        <p:grpSpPr>
          <a:xfrm>
            <a:off x="3394637" y="2644072"/>
            <a:ext cx="5244366" cy="1318328"/>
            <a:chOff x="3394637" y="2644072"/>
            <a:chExt cx="5244366" cy="1318328"/>
          </a:xfrm>
        </p:grpSpPr>
        <p:sp>
          <p:nvSpPr>
            <p:cNvPr id="36" name="Left-Right Arrow 35"/>
            <p:cNvSpPr/>
            <p:nvPr/>
          </p:nvSpPr>
          <p:spPr bwMode="auto">
            <a:xfrm rot="19320000">
              <a:off x="3394637" y="2644072"/>
              <a:ext cx="2651017" cy="306109"/>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37" name="TextBox 36"/>
            <p:cNvSpPr txBox="1"/>
            <p:nvPr/>
          </p:nvSpPr>
          <p:spPr>
            <a:xfrm>
              <a:off x="4332952" y="3254514"/>
              <a:ext cx="4306051" cy="707886"/>
            </a:xfrm>
            <a:prstGeom prst="rect">
              <a:avLst/>
            </a:prstGeom>
            <a:noFill/>
          </p:spPr>
          <p:txBody>
            <a:bodyPr wrap="none" rtlCol="0">
              <a:spAutoFit/>
            </a:bodyPr>
            <a:lstStyle/>
            <a:p>
              <a:r>
                <a:rPr lang="en-US" sz="2000" dirty="0" smtClean="0">
                  <a:latin typeface="Arial" pitchFamily="34" charset="0"/>
                  <a:cs typeface="Arial" pitchFamily="34" charset="0"/>
                </a:rPr>
                <a:t>Assess customer’s environment and</a:t>
              </a:r>
            </a:p>
            <a:p>
              <a:r>
                <a:rPr lang="en-US" sz="2000" dirty="0" smtClean="0">
                  <a:latin typeface="Arial" pitchFamily="34" charset="0"/>
                  <a:cs typeface="Arial" pitchFamily="34" charset="0"/>
                </a:rPr>
                <a:t>recommend the right technologies</a:t>
              </a:r>
            </a:p>
          </p:txBody>
        </p:sp>
      </p:grpSp>
      <p:grpSp>
        <p:nvGrpSpPr>
          <p:cNvPr id="12" name="Group 37"/>
          <p:cNvGrpSpPr/>
          <p:nvPr/>
        </p:nvGrpSpPr>
        <p:grpSpPr>
          <a:xfrm>
            <a:off x="381000" y="1710813"/>
            <a:ext cx="2905433" cy="3424591"/>
            <a:chOff x="381000" y="1710813"/>
            <a:chExt cx="2905433" cy="3424591"/>
          </a:xfrm>
        </p:grpSpPr>
        <p:grpSp>
          <p:nvGrpSpPr>
            <p:cNvPr id="13" name="Group 35"/>
            <p:cNvGrpSpPr/>
            <p:nvPr/>
          </p:nvGrpSpPr>
          <p:grpSpPr>
            <a:xfrm>
              <a:off x="480620" y="2909452"/>
              <a:ext cx="1957780" cy="2225952"/>
              <a:chOff x="480620" y="2909452"/>
              <a:chExt cx="1957780" cy="2225952"/>
            </a:xfrm>
          </p:grpSpPr>
          <p:pic>
            <p:nvPicPr>
              <p:cNvPr id="41" name="Picture 4" descr="\\eventsql\dvd27\Clip_Installer\DVD_ART\Artwork_Imagery\HARDWARE_IMAGERY\Illustration - Misc Hardware\Windows Vista Illustration Icons\Generic User.png"/>
              <p:cNvPicPr>
                <a:picLocks noChangeAspect="1" noChangeArrowheads="1"/>
              </p:cNvPicPr>
              <p:nvPr/>
            </p:nvPicPr>
            <p:blipFill>
              <a:blip r:embed="rId7"/>
              <a:srcRect/>
              <a:stretch>
                <a:fillRect/>
              </a:stretch>
            </p:blipFill>
            <p:spPr bwMode="auto">
              <a:xfrm flipH="1">
                <a:off x="707688" y="2909452"/>
                <a:ext cx="1192613" cy="1451388"/>
              </a:xfrm>
              <a:prstGeom prst="rect">
                <a:avLst/>
              </a:prstGeom>
              <a:noFill/>
            </p:spPr>
          </p:pic>
          <p:sp>
            <p:nvSpPr>
              <p:cNvPr id="42" name="TextBox 13"/>
              <p:cNvSpPr txBox="1"/>
              <p:nvPr/>
            </p:nvSpPr>
            <p:spPr>
              <a:xfrm>
                <a:off x="480620" y="4427518"/>
                <a:ext cx="1957780" cy="707886"/>
              </a:xfrm>
              <a:prstGeom prst="rect">
                <a:avLst/>
              </a:prstGeom>
              <a:noFill/>
            </p:spPr>
            <p:txBody>
              <a:bodyPr wrap="none" rtlCol="0">
                <a:spAutoFit/>
              </a:bodyPr>
              <a:lstStyle/>
              <a:p>
                <a:r>
                  <a:rPr lang="en-US" sz="2000" dirty="0" smtClean="0">
                    <a:latin typeface="Arial" pitchFamily="34" charset="0"/>
                    <a:cs typeface="Arial" pitchFamily="34" charset="0"/>
                  </a:rPr>
                  <a:t>MAP Tool User</a:t>
                </a:r>
              </a:p>
              <a:p>
                <a:r>
                  <a:rPr lang="en-US" sz="2000" dirty="0" smtClean="0">
                    <a:latin typeface="Arial" pitchFamily="34" charset="0"/>
                    <a:cs typeface="Arial" pitchFamily="34" charset="0"/>
                  </a:rPr>
                  <a:t>(IT Pro/Partner)</a:t>
                </a:r>
                <a:endParaRPr lang="en-US" sz="2000" dirty="0">
                  <a:latin typeface="Arial" pitchFamily="34" charset="0"/>
                  <a:cs typeface="Arial" pitchFamily="34" charset="0"/>
                </a:endParaRPr>
              </a:p>
            </p:txBody>
          </p:sp>
        </p:grpSp>
        <p:sp>
          <p:nvSpPr>
            <p:cNvPr id="40" name="Cloud Callout 34"/>
            <p:cNvSpPr/>
            <p:nvPr/>
          </p:nvSpPr>
          <p:spPr bwMode="auto">
            <a:xfrm>
              <a:off x="381000" y="1710813"/>
              <a:ext cx="2905433" cy="94389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latin typeface="+mn-lt"/>
                </a:rPr>
                <a:t>Server Consolidation?</a:t>
              </a:r>
            </a:p>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n-lt"/>
                </a:rPr>
                <a:t>Virtualization?</a:t>
              </a:r>
            </a:p>
            <a:p>
              <a:pPr marL="0" marR="0" indent="0"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latin typeface="+mn-lt"/>
                </a:rPr>
                <a:t>Windows migration?</a:t>
              </a:r>
              <a:endParaRPr kumimoji="0" lang="en-US" sz="1200" b="1" i="0" u="none" strike="noStrike" cap="none" normalizeH="0" baseline="0" dirty="0" smtClean="0">
                <a:ln>
                  <a:noFill/>
                </a:ln>
                <a:solidFill>
                  <a:schemeClr val="bg1"/>
                </a:solidFill>
                <a:effectLst/>
                <a:latin typeface="+mn-lt"/>
              </a:endParaRPr>
            </a:p>
          </p:txBody>
        </p:sp>
      </p:grpSp>
      <p:sp>
        <p:nvSpPr>
          <p:cNvPr id="38" name="Rectangle 37">
            <a:hlinkClick r:id="rId8"/>
          </p:cNvPr>
          <p:cNvSpPr/>
          <p:nvPr/>
        </p:nvSpPr>
        <p:spPr>
          <a:xfrm>
            <a:off x="6096000" y="6172200"/>
            <a:ext cx="2667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indent="176213"/>
            <a:r>
              <a:rPr lang="en-US" dirty="0" smtClean="0">
                <a:effectLst>
                  <a:outerShdw blurRad="38100" dist="38100" dir="2700000" algn="tl">
                    <a:srgbClr val="000000">
                      <a:alpha val="43137"/>
                    </a:srgbClr>
                  </a:outerShdw>
                </a:effectLst>
                <a:cs typeface="Segoe UI" pitchFamily="34" charset="0"/>
              </a:rPr>
              <a:t>Microsoft.com/MAP</a:t>
            </a:r>
            <a:endParaRPr lang="en-US" dirty="0">
              <a:effectLst>
                <a:outerShdw blurRad="38100" dist="38100" dir="2700000" algn="tl">
                  <a:srgbClr val="000000">
                    <a:alpha val="43137"/>
                  </a:srgbClr>
                </a:outerShdw>
              </a:effectLst>
              <a:cs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7200" y="1066800"/>
            <a:ext cx="4800600" cy="5334000"/>
          </a:xfrm>
          <a:prstGeom prst="rect">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MAP – Architecture</a:t>
            </a:r>
            <a:endParaRPr lang="en-US" dirty="0">
              <a:solidFill>
                <a:schemeClr val="tx2"/>
              </a:solidFill>
            </a:endParaRPr>
          </a:p>
        </p:txBody>
      </p:sp>
      <p:sp>
        <p:nvSpPr>
          <p:cNvPr id="3" name="Text Placeholder 2"/>
          <p:cNvSpPr>
            <a:spLocks noGrp="1"/>
          </p:cNvSpPr>
          <p:nvPr>
            <p:ph type="body" sz="quarter" idx="10"/>
          </p:nvPr>
        </p:nvSpPr>
        <p:spPr>
          <a:xfrm>
            <a:off x="5638800" y="1143000"/>
            <a:ext cx="3124200" cy="2757678"/>
          </a:xfrm>
        </p:spPr>
        <p:txBody>
          <a:bodyPr/>
          <a:lstStyle/>
          <a:p>
            <a:r>
              <a:rPr lang="en-US" sz="2800" dirty="0" smtClean="0"/>
              <a:t>Sin </a:t>
            </a:r>
            <a:r>
              <a:rPr lang="en-US" sz="2800" dirty="0" err="1" smtClean="0"/>
              <a:t>agente</a:t>
            </a:r>
            <a:endParaRPr lang="en-US" sz="2800" dirty="0" smtClean="0"/>
          </a:p>
          <a:p>
            <a:r>
              <a:rPr lang="en-US" sz="2800" dirty="0" err="1" smtClean="0"/>
              <a:t>Permisos</a:t>
            </a:r>
            <a:endParaRPr lang="en-US" sz="2800" dirty="0" smtClean="0"/>
          </a:p>
          <a:p>
            <a:r>
              <a:rPr lang="en-US" sz="2800" dirty="0" err="1" smtClean="0"/>
              <a:t>Redes</a:t>
            </a:r>
            <a:endParaRPr lang="en-US" sz="2800" dirty="0" smtClean="0"/>
          </a:p>
          <a:p>
            <a:r>
              <a:rPr lang="en-US" sz="2800" dirty="0" err="1" smtClean="0"/>
              <a:t>Escalable</a:t>
            </a:r>
            <a:endParaRPr lang="en-US" sz="2800" dirty="0" smtClean="0"/>
          </a:p>
          <a:p>
            <a:r>
              <a:rPr lang="en-US" sz="2800" dirty="0" smtClean="0"/>
              <a:t>Base de </a:t>
            </a:r>
            <a:r>
              <a:rPr lang="en-US" sz="2800" dirty="0" err="1" smtClean="0"/>
              <a:t>datos</a:t>
            </a:r>
            <a:endParaRPr lang="en-US" sz="2800" dirty="0" smtClean="0"/>
          </a:p>
          <a:p>
            <a:r>
              <a:rPr lang="en-US" sz="2800" dirty="0" err="1" smtClean="0"/>
              <a:t>Pocos</a:t>
            </a:r>
            <a:r>
              <a:rPr lang="en-US" sz="2800" dirty="0" smtClean="0"/>
              <a:t> </a:t>
            </a:r>
            <a:r>
              <a:rPr lang="en-US" sz="2800" dirty="0" err="1" smtClean="0"/>
              <a:t>requisitos</a:t>
            </a:r>
            <a:endParaRPr lang="en-US" sz="2800" dirty="0" smtClean="0"/>
          </a:p>
        </p:txBody>
      </p:sp>
      <p:graphicFrame>
        <p:nvGraphicFramePr>
          <p:cNvPr id="47106" name="Object 2"/>
          <p:cNvGraphicFramePr>
            <a:graphicFrameLocks noChangeAspect="1"/>
          </p:cNvGraphicFramePr>
          <p:nvPr/>
        </p:nvGraphicFramePr>
        <p:xfrm>
          <a:off x="457200" y="609600"/>
          <a:ext cx="4704842" cy="5953125"/>
        </p:xfrm>
        <a:graphic>
          <a:graphicData uri="http://schemas.openxmlformats.org/presentationml/2006/ole">
            <p:oleObj spid="_x0000_s90114" name="Visio" r:id="rId4" imgW="5239053" imgH="6629206" progId="Visio.Drawing.11">
              <p:embed/>
            </p:oleObj>
          </a:graphicData>
        </a:graphic>
      </p:graphicFrame>
      <p:sp>
        <p:nvSpPr>
          <p:cNvPr id="6" name="Rectangle 5">
            <a:hlinkClick r:id="rId5"/>
          </p:cNvPr>
          <p:cNvSpPr/>
          <p:nvPr/>
        </p:nvSpPr>
        <p:spPr>
          <a:xfrm>
            <a:off x="6096000" y="6172200"/>
            <a:ext cx="2667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indent="176213"/>
            <a:r>
              <a:rPr lang="en-US" b="1" i="1" dirty="0" smtClean="0">
                <a:cs typeface="Segoe UI" pitchFamily="34" charset="0"/>
              </a:rPr>
              <a:t>Microsoft.com/MAP</a:t>
            </a:r>
            <a:endParaRPr lang="en-US" b="1" i="1" dirty="0">
              <a:cs typeface="Segoe UI"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heme/theme1.xml><?xml version="1.0" encoding="utf-8"?>
<a:theme xmlns:a="http://schemas.openxmlformats.org/drawingml/2006/main" name="Plantilla Webcasts Virtualización">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Webcasts Virtualización</Template>
  <TotalTime>368</TotalTime>
  <Words>1587</Words>
  <Application>Microsoft Office PowerPoint</Application>
  <PresentationFormat>On-screen Show (4:3)</PresentationFormat>
  <Paragraphs>257</Paragraphs>
  <Slides>21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Plantilla Webcasts Virtualización</vt:lpstr>
      <vt:lpstr>Visio</vt:lpstr>
      <vt:lpstr>MAP Herramienta de evaluación y planificación</vt:lpstr>
      <vt:lpstr>Agenda</vt:lpstr>
      <vt:lpstr>¿Que son los “Solution Accelerators?</vt:lpstr>
      <vt:lpstr>Virtualization Solution Accelerators Suite</vt:lpstr>
      <vt:lpstr>Retos de la virtualización Tipos de proyectos</vt:lpstr>
      <vt:lpstr>Retos de la virtualización</vt:lpstr>
      <vt:lpstr>Microsoft Assessment And Planning 3.0</vt:lpstr>
      <vt:lpstr>Microsoft Assessment And Planning (MAP) How it works</vt:lpstr>
      <vt:lpstr>MAP – Architecture</vt:lpstr>
      <vt:lpstr>Microsoft Assessment And Planning (MAP) New User Interface and Reports</vt:lpstr>
      <vt:lpstr>MAP – See the Results</vt:lpstr>
      <vt:lpstr>Ejemplo</vt:lpstr>
      <vt:lpstr>Ejemplo II</vt:lpstr>
      <vt:lpstr>Ejemplo orden consolidación</vt:lpstr>
      <vt:lpstr>Consejos</vt:lpstr>
      <vt:lpstr>Slide 16</vt:lpstr>
      <vt:lpstr>Next Steps</vt:lpstr>
      <vt:lpstr>Referencias</vt:lpstr>
      <vt:lpstr>Recursos TechNet</vt:lpstr>
      <vt:lpstr>Recursos TechNet</vt:lpstr>
      <vt:lpstr>Preguntas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Alta disponibilidad Con Hyper-V</dc:title>
  <dc:creator>Daniel Matey Martinez</dc:creator>
  <cp:lastModifiedBy>Daniel Matey Martinez</cp:lastModifiedBy>
  <cp:revision>12</cp:revision>
  <dcterms:created xsi:type="dcterms:W3CDTF">2008-09-27T07:22:31Z</dcterms:created>
  <dcterms:modified xsi:type="dcterms:W3CDTF">2008-10-01T07:39:15Z</dcterms:modified>
</cp:coreProperties>
</file>