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9"/>
  </p:notesMasterIdLst>
  <p:handoutMasterIdLst>
    <p:handoutMasterId r:id="rId30"/>
  </p:handoutMasterIdLst>
  <p:sldIdLst>
    <p:sldId id="322" r:id="rId6"/>
    <p:sldId id="308" r:id="rId7"/>
    <p:sldId id="330" r:id="rId8"/>
    <p:sldId id="320" r:id="rId9"/>
    <p:sldId id="310" r:id="rId10"/>
    <p:sldId id="311" r:id="rId11"/>
    <p:sldId id="312" r:id="rId12"/>
    <p:sldId id="313" r:id="rId13"/>
    <p:sldId id="314" r:id="rId14"/>
    <p:sldId id="315" r:id="rId15"/>
    <p:sldId id="316" r:id="rId16"/>
    <p:sldId id="317" r:id="rId17"/>
    <p:sldId id="321" r:id="rId18"/>
    <p:sldId id="323" r:id="rId19"/>
    <p:sldId id="324" r:id="rId20"/>
    <p:sldId id="325" r:id="rId21"/>
    <p:sldId id="326" r:id="rId22"/>
    <p:sldId id="327" r:id="rId23"/>
    <p:sldId id="336" r:id="rId24"/>
    <p:sldId id="332" r:id="rId25"/>
    <p:sldId id="335" r:id="rId26"/>
    <p:sldId id="271" r:id="rId27"/>
    <p:sldId id="329" r:id="rId2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FF"/>
    <a:srgbClr val="C0C0C0"/>
    <a:srgbClr val="0099FF"/>
    <a:srgbClr val="FF3300"/>
    <a:srgbClr val="9F9F9F"/>
    <a:srgbClr val="F6AE1E"/>
    <a:srgbClr val="000000"/>
    <a:srgbClr val="F3AF35"/>
    <a:srgbClr val="9C42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800" autoAdjust="0"/>
    <p:restoredTop sz="56700" autoAdjust="0"/>
  </p:normalViewPr>
  <p:slideViewPr>
    <p:cSldViewPr>
      <p:cViewPr varScale="1">
        <p:scale>
          <a:sx n="59" d="100"/>
          <a:sy n="59" d="100"/>
        </p:scale>
        <p:origin x="-1410" y="-84"/>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F406A-F9E5-49CD-A616-21C5B61B2593}" type="doc">
      <dgm:prSet loTypeId="urn:microsoft.com/office/officeart/2005/8/layout/cycle8" loCatId="cycle" qsTypeId="urn:microsoft.com/office/officeart/2005/8/quickstyle/3d2" qsCatId="3D" csTypeId="urn:microsoft.com/office/officeart/2005/8/colors/colorful5" csCatId="colorful" phldr="1"/>
      <dgm:spPr/>
    </dgm:pt>
    <dgm:pt modelId="{58F0B2C8-6958-4E08-A160-4749E6C28E6A}">
      <dgm:prSet custT="1"/>
      <dgm:spPr/>
      <dgm:t>
        <a:bodyPr/>
        <a:lstStyle/>
        <a:p>
          <a:r>
            <a:rPr lang="en-US" sz="1200" b="1" dirty="0" smtClean="0">
              <a:solidFill>
                <a:schemeClr val="tx1"/>
              </a:solidFill>
            </a:rPr>
            <a:t>Hardware Provisioning</a:t>
          </a:r>
          <a:endParaRPr lang="en-US" sz="1200" b="1" dirty="0">
            <a:solidFill>
              <a:schemeClr val="tx1"/>
            </a:solidFill>
          </a:endParaRPr>
        </a:p>
      </dgm:t>
    </dgm:pt>
    <dgm:pt modelId="{F318699D-281E-4B70-8BFE-2BD958A40504}" type="parTrans" cxnId="{9228CAC1-B526-4330-8586-B8FBF61E3E8F}">
      <dgm:prSet/>
      <dgm:spPr/>
      <dgm:t>
        <a:bodyPr/>
        <a:lstStyle/>
        <a:p>
          <a:endParaRPr lang="en-US" sz="2000" b="1">
            <a:solidFill>
              <a:schemeClr val="bg1"/>
            </a:solidFill>
          </a:endParaRPr>
        </a:p>
      </dgm:t>
    </dgm:pt>
    <dgm:pt modelId="{948C6A1D-28E3-4A83-B2D2-0877763146A8}" type="sibTrans" cxnId="{9228CAC1-B526-4330-8586-B8FBF61E3E8F}">
      <dgm:prSet/>
      <dgm:spPr/>
      <dgm:t>
        <a:bodyPr/>
        <a:lstStyle/>
        <a:p>
          <a:endParaRPr lang="en-US" sz="2000" b="1">
            <a:solidFill>
              <a:schemeClr val="bg1"/>
            </a:solidFill>
          </a:endParaRPr>
        </a:p>
      </dgm:t>
    </dgm:pt>
    <dgm:pt modelId="{6FF95E8F-5EA6-45C6-A199-076B6CC8C184}">
      <dgm:prSet custT="1"/>
      <dgm:spPr/>
      <dgm:t>
        <a:bodyPr/>
        <a:lstStyle/>
        <a:p>
          <a:r>
            <a:rPr lang="en-US" sz="1200" b="1" dirty="0" smtClean="0">
              <a:solidFill>
                <a:schemeClr val="tx1"/>
              </a:solidFill>
            </a:rPr>
            <a:t>Workload Provisioning</a:t>
          </a:r>
          <a:endParaRPr lang="en-US" sz="1200" b="1" dirty="0">
            <a:solidFill>
              <a:schemeClr val="tx1"/>
            </a:solidFill>
          </a:endParaRPr>
        </a:p>
      </dgm:t>
    </dgm:pt>
    <dgm:pt modelId="{F21A8581-F086-40A9-A386-02513AE560B4}" type="sibTrans" cxnId="{6D3AB1D5-C8A9-4F44-823E-E09CF505141E}">
      <dgm:prSet/>
      <dgm:spPr/>
      <dgm:t>
        <a:bodyPr/>
        <a:lstStyle/>
        <a:p>
          <a:endParaRPr lang="en-US" sz="2000" b="1">
            <a:solidFill>
              <a:schemeClr val="bg1"/>
            </a:solidFill>
          </a:endParaRPr>
        </a:p>
      </dgm:t>
    </dgm:pt>
    <dgm:pt modelId="{31008766-733C-4077-ADE7-2F4AFEDD87BC}" type="parTrans" cxnId="{6D3AB1D5-C8A9-4F44-823E-E09CF505141E}">
      <dgm:prSet/>
      <dgm:spPr/>
      <dgm:t>
        <a:bodyPr/>
        <a:lstStyle/>
        <a:p>
          <a:endParaRPr lang="en-US" sz="2000" b="1">
            <a:solidFill>
              <a:schemeClr val="bg1"/>
            </a:solidFill>
          </a:endParaRPr>
        </a:p>
      </dgm:t>
    </dgm:pt>
    <dgm:pt modelId="{84BDB3DA-206D-4D58-9760-1B387C66AEE0}">
      <dgm:prSet custT="1"/>
      <dgm:spPr/>
      <dgm:t>
        <a:bodyPr/>
        <a:lstStyle/>
        <a:p>
          <a:r>
            <a:rPr lang="en-US" sz="1200" b="1" dirty="0" smtClean="0">
              <a:solidFill>
                <a:schemeClr val="tx1"/>
              </a:solidFill>
            </a:rPr>
            <a:t>Monitoring</a:t>
          </a:r>
          <a:endParaRPr lang="en-US" sz="1200" b="1" dirty="0">
            <a:solidFill>
              <a:schemeClr val="tx1"/>
            </a:solidFill>
          </a:endParaRPr>
        </a:p>
      </dgm:t>
    </dgm:pt>
    <dgm:pt modelId="{64B43FE6-E3CB-4373-B51E-7E679A85C396}" type="sibTrans" cxnId="{7C3B902E-8AB5-4F4B-8BF0-37EB3A288C19}">
      <dgm:prSet/>
      <dgm:spPr/>
      <dgm:t>
        <a:bodyPr/>
        <a:lstStyle/>
        <a:p>
          <a:endParaRPr lang="en-US" sz="2000" b="1">
            <a:solidFill>
              <a:schemeClr val="bg1"/>
            </a:solidFill>
          </a:endParaRPr>
        </a:p>
      </dgm:t>
    </dgm:pt>
    <dgm:pt modelId="{7F08A4F3-7DFC-48B2-AE0A-693A88DABC9C}" type="parTrans" cxnId="{7C3B902E-8AB5-4F4B-8BF0-37EB3A288C19}">
      <dgm:prSet/>
      <dgm:spPr/>
      <dgm:t>
        <a:bodyPr/>
        <a:lstStyle/>
        <a:p>
          <a:endParaRPr lang="en-US" sz="2000" b="1">
            <a:solidFill>
              <a:schemeClr val="bg1"/>
            </a:solidFill>
          </a:endParaRPr>
        </a:p>
      </dgm:t>
    </dgm:pt>
    <dgm:pt modelId="{26B501D8-7E4C-4AF6-B313-9FB924A2E3CE}">
      <dgm:prSet custT="1"/>
      <dgm:spPr/>
      <dgm:t>
        <a:bodyPr/>
        <a:lstStyle/>
        <a:p>
          <a:r>
            <a:rPr lang="en-US" sz="1200" b="1" dirty="0" smtClean="0">
              <a:solidFill>
                <a:schemeClr val="tx1"/>
              </a:solidFill>
            </a:rPr>
            <a:t>Backup</a:t>
          </a:r>
        </a:p>
      </dgm:t>
    </dgm:pt>
    <dgm:pt modelId="{A17641EF-1496-4C7F-9AD3-79D359DF744E}" type="parTrans" cxnId="{1C31B773-FEDD-4F08-9D59-F48C2418821B}">
      <dgm:prSet/>
      <dgm:spPr/>
      <dgm:t>
        <a:bodyPr/>
        <a:lstStyle/>
        <a:p>
          <a:endParaRPr lang="en-US" sz="2000" b="1">
            <a:solidFill>
              <a:schemeClr val="bg1"/>
            </a:solidFill>
          </a:endParaRPr>
        </a:p>
      </dgm:t>
    </dgm:pt>
    <dgm:pt modelId="{38BDEFB7-7F8E-4743-A2F8-D448AB2C6C8A}" type="sibTrans" cxnId="{1C31B773-FEDD-4F08-9D59-F48C2418821B}">
      <dgm:prSet/>
      <dgm:spPr/>
      <dgm:t>
        <a:bodyPr/>
        <a:lstStyle/>
        <a:p>
          <a:endParaRPr lang="en-US" sz="2000" b="1">
            <a:solidFill>
              <a:schemeClr val="bg1"/>
            </a:solidFill>
          </a:endParaRPr>
        </a:p>
      </dgm:t>
    </dgm:pt>
    <dgm:pt modelId="{8D521FA9-4AB5-4E88-9DAB-1962BE11D44F}">
      <dgm:prSet custT="1"/>
      <dgm:spPr/>
      <dgm:t>
        <a:bodyPr/>
        <a:lstStyle/>
        <a:p>
          <a:r>
            <a:rPr lang="en-US" sz="1200" b="1" dirty="0" smtClean="0">
              <a:solidFill>
                <a:schemeClr val="tx1"/>
              </a:solidFill>
            </a:rPr>
            <a:t>Patching</a:t>
          </a:r>
          <a:endParaRPr lang="en-US" sz="1200" b="1" dirty="0">
            <a:solidFill>
              <a:schemeClr val="tx1"/>
            </a:solidFill>
          </a:endParaRPr>
        </a:p>
      </dgm:t>
    </dgm:pt>
    <dgm:pt modelId="{6E39C7C6-A4E7-4952-AAE4-7DEE4A25F93C}" type="parTrans" cxnId="{764B75F1-1FA1-46E2-A562-BD7C3ECB353E}">
      <dgm:prSet/>
      <dgm:spPr/>
      <dgm:t>
        <a:bodyPr/>
        <a:lstStyle/>
        <a:p>
          <a:endParaRPr lang="en-US" sz="2000" b="1">
            <a:solidFill>
              <a:schemeClr val="bg1"/>
            </a:solidFill>
          </a:endParaRPr>
        </a:p>
      </dgm:t>
    </dgm:pt>
    <dgm:pt modelId="{EFC947D5-BD18-4C14-A9F5-ADC2347859C0}" type="sibTrans" cxnId="{764B75F1-1FA1-46E2-A562-BD7C3ECB353E}">
      <dgm:prSet/>
      <dgm:spPr/>
      <dgm:t>
        <a:bodyPr/>
        <a:lstStyle/>
        <a:p>
          <a:endParaRPr lang="en-US" sz="2000" b="1">
            <a:solidFill>
              <a:schemeClr val="bg1"/>
            </a:solidFill>
          </a:endParaRPr>
        </a:p>
      </dgm:t>
    </dgm:pt>
    <dgm:pt modelId="{1E7F139F-A21E-4A3C-934A-88C5083BA195}">
      <dgm:prSet custT="1"/>
      <dgm:spPr/>
      <dgm:t>
        <a:bodyPr/>
        <a:lstStyle/>
        <a:p>
          <a:r>
            <a:rPr lang="en-US" sz="1200" b="1" dirty="0" smtClean="0">
              <a:solidFill>
                <a:schemeClr val="tx1"/>
              </a:solidFill>
            </a:rPr>
            <a:t>Disaster Recovery</a:t>
          </a:r>
          <a:endParaRPr lang="en-US" sz="1200" b="1" dirty="0">
            <a:solidFill>
              <a:schemeClr val="tx1"/>
            </a:solidFill>
          </a:endParaRPr>
        </a:p>
      </dgm:t>
    </dgm:pt>
    <dgm:pt modelId="{FEB647A5-FABD-417A-AC88-C85368B7EE2E}" type="parTrans" cxnId="{813CE87A-5F0A-4AEC-8E05-7C5562F041B3}">
      <dgm:prSet/>
      <dgm:spPr/>
      <dgm:t>
        <a:bodyPr/>
        <a:lstStyle/>
        <a:p>
          <a:endParaRPr lang="en-US" sz="2000" b="1">
            <a:solidFill>
              <a:schemeClr val="bg1"/>
            </a:solidFill>
          </a:endParaRPr>
        </a:p>
      </dgm:t>
    </dgm:pt>
    <dgm:pt modelId="{31BEA64F-F726-4E62-B6EF-68F9BEC55F9D}" type="sibTrans" cxnId="{813CE87A-5F0A-4AEC-8E05-7C5562F041B3}">
      <dgm:prSet/>
      <dgm:spPr/>
      <dgm:t>
        <a:bodyPr/>
        <a:lstStyle/>
        <a:p>
          <a:endParaRPr lang="en-US" sz="2000" b="1">
            <a:solidFill>
              <a:schemeClr val="bg1"/>
            </a:solidFill>
          </a:endParaRPr>
        </a:p>
      </dgm:t>
    </dgm:pt>
    <dgm:pt modelId="{A5CA2ACD-5F7A-4595-9D45-1843CC3F0A08}" type="pres">
      <dgm:prSet presAssocID="{25DF406A-F9E5-49CD-A616-21C5B61B2593}" presName="compositeShape" presStyleCnt="0">
        <dgm:presLayoutVars>
          <dgm:chMax val="7"/>
          <dgm:dir/>
          <dgm:resizeHandles val="exact"/>
        </dgm:presLayoutVars>
      </dgm:prSet>
      <dgm:spPr/>
    </dgm:pt>
    <dgm:pt modelId="{D2C24011-8F85-4456-87AC-F1CCA0454A45}" type="pres">
      <dgm:prSet presAssocID="{25DF406A-F9E5-49CD-A616-21C5B61B2593}" presName="wedge1" presStyleLbl="node1" presStyleIdx="0" presStyleCnt="6" custLinFactNeighborX="-794" custLinFactNeighborY="827"/>
      <dgm:spPr/>
      <dgm:t>
        <a:bodyPr/>
        <a:lstStyle/>
        <a:p>
          <a:endParaRPr lang="en-US"/>
        </a:p>
      </dgm:t>
    </dgm:pt>
    <dgm:pt modelId="{C4294C61-0DF2-4733-B7F6-BE2092C7B363}" type="pres">
      <dgm:prSet presAssocID="{25DF406A-F9E5-49CD-A616-21C5B61B2593}" presName="dummy1a" presStyleCnt="0"/>
      <dgm:spPr/>
    </dgm:pt>
    <dgm:pt modelId="{BA3C2571-C440-48C1-92C5-9458987A4984}" type="pres">
      <dgm:prSet presAssocID="{25DF406A-F9E5-49CD-A616-21C5B61B2593}" presName="dummy1b" presStyleCnt="0"/>
      <dgm:spPr/>
    </dgm:pt>
    <dgm:pt modelId="{BE3CE6DA-864C-4B1B-B17C-A4F015E51EE2}" type="pres">
      <dgm:prSet presAssocID="{25DF406A-F9E5-49CD-A616-21C5B61B2593}" presName="wedge1Tx" presStyleLbl="node1" presStyleIdx="0" presStyleCnt="6">
        <dgm:presLayoutVars>
          <dgm:chMax val="0"/>
          <dgm:chPref val="0"/>
          <dgm:bulletEnabled val="1"/>
        </dgm:presLayoutVars>
      </dgm:prSet>
      <dgm:spPr/>
      <dgm:t>
        <a:bodyPr/>
        <a:lstStyle/>
        <a:p>
          <a:endParaRPr lang="en-US"/>
        </a:p>
      </dgm:t>
    </dgm:pt>
    <dgm:pt modelId="{B4743712-9F65-4A50-B0F1-491E208D1051}" type="pres">
      <dgm:prSet presAssocID="{25DF406A-F9E5-49CD-A616-21C5B61B2593}" presName="wedge2" presStyleLbl="node1" presStyleIdx="1" presStyleCnt="6"/>
      <dgm:spPr/>
      <dgm:t>
        <a:bodyPr/>
        <a:lstStyle/>
        <a:p>
          <a:endParaRPr lang="en-US"/>
        </a:p>
      </dgm:t>
    </dgm:pt>
    <dgm:pt modelId="{73ED5F0E-AF4E-40AD-81B1-056C537F112D}" type="pres">
      <dgm:prSet presAssocID="{25DF406A-F9E5-49CD-A616-21C5B61B2593}" presName="dummy2a" presStyleCnt="0"/>
      <dgm:spPr/>
    </dgm:pt>
    <dgm:pt modelId="{916FC6AE-5E61-4CA8-9452-753CC14FFB84}" type="pres">
      <dgm:prSet presAssocID="{25DF406A-F9E5-49CD-A616-21C5B61B2593}" presName="dummy2b" presStyleCnt="0"/>
      <dgm:spPr/>
    </dgm:pt>
    <dgm:pt modelId="{007A3F08-7969-472D-8652-FEE94211E0CA}" type="pres">
      <dgm:prSet presAssocID="{25DF406A-F9E5-49CD-A616-21C5B61B2593}" presName="wedge2Tx" presStyleLbl="node1" presStyleIdx="1" presStyleCnt="6">
        <dgm:presLayoutVars>
          <dgm:chMax val="0"/>
          <dgm:chPref val="0"/>
          <dgm:bulletEnabled val="1"/>
        </dgm:presLayoutVars>
      </dgm:prSet>
      <dgm:spPr/>
      <dgm:t>
        <a:bodyPr/>
        <a:lstStyle/>
        <a:p>
          <a:endParaRPr lang="en-US"/>
        </a:p>
      </dgm:t>
    </dgm:pt>
    <dgm:pt modelId="{7693313E-E2DF-4BA5-8AF7-DD0314A28720}" type="pres">
      <dgm:prSet presAssocID="{25DF406A-F9E5-49CD-A616-21C5B61B2593}" presName="wedge3" presStyleLbl="node1" presStyleIdx="2" presStyleCnt="6"/>
      <dgm:spPr/>
      <dgm:t>
        <a:bodyPr/>
        <a:lstStyle/>
        <a:p>
          <a:endParaRPr lang="en-US"/>
        </a:p>
      </dgm:t>
    </dgm:pt>
    <dgm:pt modelId="{A5122160-9266-4707-A65B-C3E532A1E657}" type="pres">
      <dgm:prSet presAssocID="{25DF406A-F9E5-49CD-A616-21C5B61B2593}" presName="dummy3a" presStyleCnt="0"/>
      <dgm:spPr/>
    </dgm:pt>
    <dgm:pt modelId="{1185805C-FEC7-434E-9B07-4BBFD94CBD33}" type="pres">
      <dgm:prSet presAssocID="{25DF406A-F9E5-49CD-A616-21C5B61B2593}" presName="dummy3b" presStyleCnt="0"/>
      <dgm:spPr/>
    </dgm:pt>
    <dgm:pt modelId="{EA8DC047-0722-49C8-87B1-A95729749B18}" type="pres">
      <dgm:prSet presAssocID="{25DF406A-F9E5-49CD-A616-21C5B61B2593}" presName="wedge3Tx" presStyleLbl="node1" presStyleIdx="2" presStyleCnt="6">
        <dgm:presLayoutVars>
          <dgm:chMax val="0"/>
          <dgm:chPref val="0"/>
          <dgm:bulletEnabled val="1"/>
        </dgm:presLayoutVars>
      </dgm:prSet>
      <dgm:spPr/>
      <dgm:t>
        <a:bodyPr/>
        <a:lstStyle/>
        <a:p>
          <a:endParaRPr lang="en-US"/>
        </a:p>
      </dgm:t>
    </dgm:pt>
    <dgm:pt modelId="{26ACF9B6-A58D-45D3-AB0D-0CA49EBC4830}" type="pres">
      <dgm:prSet presAssocID="{25DF406A-F9E5-49CD-A616-21C5B61B2593}" presName="wedge4" presStyleLbl="node1" presStyleIdx="3" presStyleCnt="6"/>
      <dgm:spPr/>
      <dgm:t>
        <a:bodyPr/>
        <a:lstStyle/>
        <a:p>
          <a:endParaRPr lang="en-US"/>
        </a:p>
      </dgm:t>
    </dgm:pt>
    <dgm:pt modelId="{EFDFF22F-D2AC-49A8-9599-9E5630DA7E23}" type="pres">
      <dgm:prSet presAssocID="{25DF406A-F9E5-49CD-A616-21C5B61B2593}" presName="dummy4a" presStyleCnt="0"/>
      <dgm:spPr/>
    </dgm:pt>
    <dgm:pt modelId="{EF96E2F6-AA83-44CE-B29C-9E58A636B8DC}" type="pres">
      <dgm:prSet presAssocID="{25DF406A-F9E5-49CD-A616-21C5B61B2593}" presName="dummy4b" presStyleCnt="0"/>
      <dgm:spPr/>
    </dgm:pt>
    <dgm:pt modelId="{C82741B3-6DA1-4BC6-B6A0-3AC329AF6476}" type="pres">
      <dgm:prSet presAssocID="{25DF406A-F9E5-49CD-A616-21C5B61B2593}" presName="wedge4Tx" presStyleLbl="node1" presStyleIdx="3" presStyleCnt="6">
        <dgm:presLayoutVars>
          <dgm:chMax val="0"/>
          <dgm:chPref val="0"/>
          <dgm:bulletEnabled val="1"/>
        </dgm:presLayoutVars>
      </dgm:prSet>
      <dgm:spPr/>
      <dgm:t>
        <a:bodyPr/>
        <a:lstStyle/>
        <a:p>
          <a:endParaRPr lang="en-US"/>
        </a:p>
      </dgm:t>
    </dgm:pt>
    <dgm:pt modelId="{8E2FC425-FAC1-46F2-869A-034A0E32EC34}" type="pres">
      <dgm:prSet presAssocID="{25DF406A-F9E5-49CD-A616-21C5B61B2593}" presName="wedge5" presStyleLbl="node1" presStyleIdx="4" presStyleCnt="6"/>
      <dgm:spPr/>
      <dgm:t>
        <a:bodyPr/>
        <a:lstStyle/>
        <a:p>
          <a:endParaRPr lang="en-US"/>
        </a:p>
      </dgm:t>
    </dgm:pt>
    <dgm:pt modelId="{59C16BCA-50C3-49EB-9F90-998B8E8B5A91}" type="pres">
      <dgm:prSet presAssocID="{25DF406A-F9E5-49CD-A616-21C5B61B2593}" presName="dummy5a" presStyleCnt="0"/>
      <dgm:spPr/>
    </dgm:pt>
    <dgm:pt modelId="{B9D3AFD9-ABA4-466E-B65C-C4B52E1BDDDA}" type="pres">
      <dgm:prSet presAssocID="{25DF406A-F9E5-49CD-A616-21C5B61B2593}" presName="dummy5b" presStyleCnt="0"/>
      <dgm:spPr/>
    </dgm:pt>
    <dgm:pt modelId="{B165DBEC-FFBA-4A8B-9AC3-176653FE5815}" type="pres">
      <dgm:prSet presAssocID="{25DF406A-F9E5-49CD-A616-21C5B61B2593}" presName="wedge5Tx" presStyleLbl="node1" presStyleIdx="4" presStyleCnt="6">
        <dgm:presLayoutVars>
          <dgm:chMax val="0"/>
          <dgm:chPref val="0"/>
          <dgm:bulletEnabled val="1"/>
        </dgm:presLayoutVars>
      </dgm:prSet>
      <dgm:spPr/>
      <dgm:t>
        <a:bodyPr/>
        <a:lstStyle/>
        <a:p>
          <a:endParaRPr lang="en-US"/>
        </a:p>
      </dgm:t>
    </dgm:pt>
    <dgm:pt modelId="{E7BA54F2-498A-41CE-A924-6D8AD216C5A0}" type="pres">
      <dgm:prSet presAssocID="{25DF406A-F9E5-49CD-A616-21C5B61B2593}" presName="wedge6" presStyleLbl="node1" presStyleIdx="5" presStyleCnt="6"/>
      <dgm:spPr/>
      <dgm:t>
        <a:bodyPr/>
        <a:lstStyle/>
        <a:p>
          <a:endParaRPr lang="en-US"/>
        </a:p>
      </dgm:t>
    </dgm:pt>
    <dgm:pt modelId="{AF8DA07A-C953-461A-84E3-C410CBA10D01}" type="pres">
      <dgm:prSet presAssocID="{25DF406A-F9E5-49CD-A616-21C5B61B2593}" presName="dummy6a" presStyleCnt="0"/>
      <dgm:spPr/>
    </dgm:pt>
    <dgm:pt modelId="{2E498787-156A-46A0-8CB6-B82E5D3CF1B2}" type="pres">
      <dgm:prSet presAssocID="{25DF406A-F9E5-49CD-A616-21C5B61B2593}" presName="dummy6b" presStyleCnt="0"/>
      <dgm:spPr/>
    </dgm:pt>
    <dgm:pt modelId="{0B1800C8-A939-4BBA-8951-99C25E14CF76}" type="pres">
      <dgm:prSet presAssocID="{25DF406A-F9E5-49CD-A616-21C5B61B2593}" presName="wedge6Tx" presStyleLbl="node1" presStyleIdx="5" presStyleCnt="6">
        <dgm:presLayoutVars>
          <dgm:chMax val="0"/>
          <dgm:chPref val="0"/>
          <dgm:bulletEnabled val="1"/>
        </dgm:presLayoutVars>
      </dgm:prSet>
      <dgm:spPr/>
      <dgm:t>
        <a:bodyPr/>
        <a:lstStyle/>
        <a:p>
          <a:endParaRPr lang="en-US"/>
        </a:p>
      </dgm:t>
    </dgm:pt>
    <dgm:pt modelId="{0B131173-8BEE-47A3-8559-B8DA05C00D99}" type="pres">
      <dgm:prSet presAssocID="{948C6A1D-28E3-4A83-B2D2-0877763146A8}" presName="arrowWedge1" presStyleLbl="fgSibTrans2D1" presStyleIdx="0" presStyleCnt="6" custScaleX="95572"/>
      <dgm:spPr/>
    </dgm:pt>
    <dgm:pt modelId="{65403BA8-D7FC-44BA-838B-C1D4C9B251E7}" type="pres">
      <dgm:prSet presAssocID="{F21A8581-F086-40A9-A386-02513AE560B4}" presName="arrowWedge2" presStyleLbl="fgSibTrans2D1" presStyleIdx="1" presStyleCnt="6"/>
      <dgm:spPr/>
    </dgm:pt>
    <dgm:pt modelId="{15728776-34B2-44F1-8633-F58D69E6FC24}" type="pres">
      <dgm:prSet presAssocID="{EFC947D5-BD18-4C14-A9F5-ADC2347859C0}" presName="arrowWedge3" presStyleLbl="fgSibTrans2D1" presStyleIdx="2" presStyleCnt="6"/>
      <dgm:spPr/>
    </dgm:pt>
    <dgm:pt modelId="{9BF01E7F-869C-499E-8E06-C2965EFAA6EC}" type="pres">
      <dgm:prSet presAssocID="{64B43FE6-E3CB-4373-B51E-7E679A85C396}" presName="arrowWedge4" presStyleLbl="fgSibTrans2D1" presStyleIdx="3" presStyleCnt="6"/>
      <dgm:spPr/>
    </dgm:pt>
    <dgm:pt modelId="{07F415CA-9DC1-4AFC-B60B-6D96C6BE50FD}" type="pres">
      <dgm:prSet presAssocID="{31BEA64F-F726-4E62-B6EF-68F9BEC55F9D}" presName="arrowWedge5" presStyleLbl="fgSibTrans2D1" presStyleIdx="4" presStyleCnt="6"/>
      <dgm:spPr/>
    </dgm:pt>
    <dgm:pt modelId="{B245BEEF-CC84-499F-8CD7-6E1A97005449}" type="pres">
      <dgm:prSet presAssocID="{38BDEFB7-7F8E-4743-A2F8-D448AB2C6C8A}" presName="arrowWedge6" presStyleLbl="fgSibTrans2D1" presStyleIdx="5" presStyleCnt="6"/>
      <dgm:spPr/>
    </dgm:pt>
  </dgm:ptLst>
  <dgm:cxnLst>
    <dgm:cxn modelId="{813CE87A-5F0A-4AEC-8E05-7C5562F041B3}" srcId="{25DF406A-F9E5-49CD-A616-21C5B61B2593}" destId="{1E7F139F-A21E-4A3C-934A-88C5083BA195}" srcOrd="4" destOrd="0" parTransId="{FEB647A5-FABD-417A-AC88-C85368B7EE2E}" sibTransId="{31BEA64F-F726-4E62-B6EF-68F9BEC55F9D}"/>
    <dgm:cxn modelId="{3D795FC6-192B-4F32-9943-6B67F65C527A}" type="presOf" srcId="{8D521FA9-4AB5-4E88-9DAB-1962BE11D44F}" destId="{EA8DC047-0722-49C8-87B1-A95729749B18}" srcOrd="1" destOrd="0" presId="urn:microsoft.com/office/officeart/2005/8/layout/cycle8"/>
    <dgm:cxn modelId="{7C3B902E-8AB5-4F4B-8BF0-37EB3A288C19}" srcId="{25DF406A-F9E5-49CD-A616-21C5B61B2593}" destId="{84BDB3DA-206D-4D58-9760-1B387C66AEE0}" srcOrd="3" destOrd="0" parTransId="{7F08A4F3-7DFC-48B2-AE0A-693A88DABC9C}" sibTransId="{64B43FE6-E3CB-4373-B51E-7E679A85C396}"/>
    <dgm:cxn modelId="{764B75F1-1FA1-46E2-A562-BD7C3ECB353E}" srcId="{25DF406A-F9E5-49CD-A616-21C5B61B2593}" destId="{8D521FA9-4AB5-4E88-9DAB-1962BE11D44F}" srcOrd="2" destOrd="0" parTransId="{6E39C7C6-A4E7-4952-AAE4-7DEE4A25F93C}" sibTransId="{EFC947D5-BD18-4C14-A9F5-ADC2347859C0}"/>
    <dgm:cxn modelId="{CACE476F-43B8-4DDE-A845-9FD6F98791FC}" type="presOf" srcId="{1E7F139F-A21E-4A3C-934A-88C5083BA195}" destId="{8E2FC425-FAC1-46F2-869A-034A0E32EC34}" srcOrd="0" destOrd="0" presId="urn:microsoft.com/office/officeart/2005/8/layout/cycle8"/>
    <dgm:cxn modelId="{6D3AB1D5-C8A9-4F44-823E-E09CF505141E}" srcId="{25DF406A-F9E5-49CD-A616-21C5B61B2593}" destId="{6FF95E8F-5EA6-45C6-A199-076B6CC8C184}" srcOrd="1" destOrd="0" parTransId="{31008766-733C-4077-ADE7-2F4AFEDD87BC}" sibTransId="{F21A8581-F086-40A9-A386-02513AE560B4}"/>
    <dgm:cxn modelId="{C3E7F229-5237-42F8-8DFB-415AB1783449}" type="presOf" srcId="{26B501D8-7E4C-4AF6-B313-9FB924A2E3CE}" destId="{0B1800C8-A939-4BBA-8951-99C25E14CF76}" srcOrd="1" destOrd="0" presId="urn:microsoft.com/office/officeart/2005/8/layout/cycle8"/>
    <dgm:cxn modelId="{9228CAC1-B526-4330-8586-B8FBF61E3E8F}" srcId="{25DF406A-F9E5-49CD-A616-21C5B61B2593}" destId="{58F0B2C8-6958-4E08-A160-4749E6C28E6A}" srcOrd="0" destOrd="0" parTransId="{F318699D-281E-4B70-8BFE-2BD958A40504}" sibTransId="{948C6A1D-28E3-4A83-B2D2-0877763146A8}"/>
    <dgm:cxn modelId="{1E18ACA4-B5F4-4E97-94E1-409D7FEC602D}" type="presOf" srcId="{84BDB3DA-206D-4D58-9760-1B387C66AEE0}" destId="{C82741B3-6DA1-4BC6-B6A0-3AC329AF6476}" srcOrd="1" destOrd="0" presId="urn:microsoft.com/office/officeart/2005/8/layout/cycle8"/>
    <dgm:cxn modelId="{A4CD6AD1-6023-438B-B52F-7EBD96F3A939}" type="presOf" srcId="{58F0B2C8-6958-4E08-A160-4749E6C28E6A}" destId="{D2C24011-8F85-4456-87AC-F1CCA0454A45}" srcOrd="0" destOrd="0" presId="urn:microsoft.com/office/officeart/2005/8/layout/cycle8"/>
    <dgm:cxn modelId="{DCE85B1C-2F10-4735-B138-2CC8F2CF9EA1}" type="presOf" srcId="{6FF95E8F-5EA6-45C6-A199-076B6CC8C184}" destId="{B4743712-9F65-4A50-B0F1-491E208D1051}" srcOrd="0" destOrd="0" presId="urn:microsoft.com/office/officeart/2005/8/layout/cycle8"/>
    <dgm:cxn modelId="{68DB2F8E-9F52-486F-85FC-9ED1155A053C}" type="presOf" srcId="{8D521FA9-4AB5-4E88-9DAB-1962BE11D44F}" destId="{7693313E-E2DF-4BA5-8AF7-DD0314A28720}" srcOrd="0" destOrd="0" presId="urn:microsoft.com/office/officeart/2005/8/layout/cycle8"/>
    <dgm:cxn modelId="{1C31B773-FEDD-4F08-9D59-F48C2418821B}" srcId="{25DF406A-F9E5-49CD-A616-21C5B61B2593}" destId="{26B501D8-7E4C-4AF6-B313-9FB924A2E3CE}" srcOrd="5" destOrd="0" parTransId="{A17641EF-1496-4C7F-9AD3-79D359DF744E}" sibTransId="{38BDEFB7-7F8E-4743-A2F8-D448AB2C6C8A}"/>
    <dgm:cxn modelId="{6E47AB0E-0841-43AD-A5B3-905567947DBD}" type="presOf" srcId="{1E7F139F-A21E-4A3C-934A-88C5083BA195}" destId="{B165DBEC-FFBA-4A8B-9AC3-176653FE5815}" srcOrd="1" destOrd="0" presId="urn:microsoft.com/office/officeart/2005/8/layout/cycle8"/>
    <dgm:cxn modelId="{EFEB2A23-0E5E-4060-930D-62492ED4AC6F}" type="presOf" srcId="{58F0B2C8-6958-4E08-A160-4749E6C28E6A}" destId="{BE3CE6DA-864C-4B1B-B17C-A4F015E51EE2}" srcOrd="1" destOrd="0" presId="urn:microsoft.com/office/officeart/2005/8/layout/cycle8"/>
    <dgm:cxn modelId="{C667BE28-305A-46BA-8299-217440FF872A}" type="presOf" srcId="{26B501D8-7E4C-4AF6-B313-9FB924A2E3CE}" destId="{E7BA54F2-498A-41CE-A924-6D8AD216C5A0}" srcOrd="0" destOrd="0" presId="urn:microsoft.com/office/officeart/2005/8/layout/cycle8"/>
    <dgm:cxn modelId="{BBBBDDF9-4713-4AFB-889F-0C73537F0FBF}" type="presOf" srcId="{6FF95E8F-5EA6-45C6-A199-076B6CC8C184}" destId="{007A3F08-7969-472D-8652-FEE94211E0CA}" srcOrd="1" destOrd="0" presId="urn:microsoft.com/office/officeart/2005/8/layout/cycle8"/>
    <dgm:cxn modelId="{1C527E9B-77B4-4D58-89DD-9344254BA0CE}" type="presOf" srcId="{84BDB3DA-206D-4D58-9760-1B387C66AEE0}" destId="{26ACF9B6-A58D-45D3-AB0D-0CA49EBC4830}" srcOrd="0" destOrd="0" presId="urn:microsoft.com/office/officeart/2005/8/layout/cycle8"/>
    <dgm:cxn modelId="{47CEAD21-BEEF-416D-80D8-DEF224CDC360}" type="presOf" srcId="{25DF406A-F9E5-49CD-A616-21C5B61B2593}" destId="{A5CA2ACD-5F7A-4595-9D45-1843CC3F0A08}" srcOrd="0" destOrd="0" presId="urn:microsoft.com/office/officeart/2005/8/layout/cycle8"/>
    <dgm:cxn modelId="{AF305EC5-3112-4949-A909-3ACF8803BF62}" type="presParOf" srcId="{A5CA2ACD-5F7A-4595-9D45-1843CC3F0A08}" destId="{D2C24011-8F85-4456-87AC-F1CCA0454A45}" srcOrd="0" destOrd="0" presId="urn:microsoft.com/office/officeart/2005/8/layout/cycle8"/>
    <dgm:cxn modelId="{3712FE13-7A09-4EDC-91AA-4B4CC56FD7A9}" type="presParOf" srcId="{A5CA2ACD-5F7A-4595-9D45-1843CC3F0A08}" destId="{C4294C61-0DF2-4733-B7F6-BE2092C7B363}" srcOrd="1" destOrd="0" presId="urn:microsoft.com/office/officeart/2005/8/layout/cycle8"/>
    <dgm:cxn modelId="{FD595904-541D-4B9E-8F9A-94248032CC97}" type="presParOf" srcId="{A5CA2ACD-5F7A-4595-9D45-1843CC3F0A08}" destId="{BA3C2571-C440-48C1-92C5-9458987A4984}" srcOrd="2" destOrd="0" presId="urn:microsoft.com/office/officeart/2005/8/layout/cycle8"/>
    <dgm:cxn modelId="{B62CEB69-EC37-4FB6-BCF9-225D5553FDA7}" type="presParOf" srcId="{A5CA2ACD-5F7A-4595-9D45-1843CC3F0A08}" destId="{BE3CE6DA-864C-4B1B-B17C-A4F015E51EE2}" srcOrd="3" destOrd="0" presId="urn:microsoft.com/office/officeart/2005/8/layout/cycle8"/>
    <dgm:cxn modelId="{913D9668-6518-40D6-B4C0-1B4753CDEE16}" type="presParOf" srcId="{A5CA2ACD-5F7A-4595-9D45-1843CC3F0A08}" destId="{B4743712-9F65-4A50-B0F1-491E208D1051}" srcOrd="4" destOrd="0" presId="urn:microsoft.com/office/officeart/2005/8/layout/cycle8"/>
    <dgm:cxn modelId="{CC617018-9063-4B41-8D72-AEFC788DD8D1}" type="presParOf" srcId="{A5CA2ACD-5F7A-4595-9D45-1843CC3F0A08}" destId="{73ED5F0E-AF4E-40AD-81B1-056C537F112D}" srcOrd="5" destOrd="0" presId="urn:microsoft.com/office/officeart/2005/8/layout/cycle8"/>
    <dgm:cxn modelId="{C739DA55-EF86-4E50-8453-EDDFB74796B8}" type="presParOf" srcId="{A5CA2ACD-5F7A-4595-9D45-1843CC3F0A08}" destId="{916FC6AE-5E61-4CA8-9452-753CC14FFB84}" srcOrd="6" destOrd="0" presId="urn:microsoft.com/office/officeart/2005/8/layout/cycle8"/>
    <dgm:cxn modelId="{0B54D6B0-D68B-4126-8378-17240EEFDEF2}" type="presParOf" srcId="{A5CA2ACD-5F7A-4595-9D45-1843CC3F0A08}" destId="{007A3F08-7969-472D-8652-FEE94211E0CA}" srcOrd="7" destOrd="0" presId="urn:microsoft.com/office/officeart/2005/8/layout/cycle8"/>
    <dgm:cxn modelId="{D0C6DC6D-2FF9-4787-A3AA-EE1607BDE9E0}" type="presParOf" srcId="{A5CA2ACD-5F7A-4595-9D45-1843CC3F0A08}" destId="{7693313E-E2DF-4BA5-8AF7-DD0314A28720}" srcOrd="8" destOrd="0" presId="urn:microsoft.com/office/officeart/2005/8/layout/cycle8"/>
    <dgm:cxn modelId="{0A8AF038-D626-4016-B860-8F870528D4FB}" type="presParOf" srcId="{A5CA2ACD-5F7A-4595-9D45-1843CC3F0A08}" destId="{A5122160-9266-4707-A65B-C3E532A1E657}" srcOrd="9" destOrd="0" presId="urn:microsoft.com/office/officeart/2005/8/layout/cycle8"/>
    <dgm:cxn modelId="{F9EB97A1-A281-468B-BBED-9D74ABC58FF2}" type="presParOf" srcId="{A5CA2ACD-5F7A-4595-9D45-1843CC3F0A08}" destId="{1185805C-FEC7-434E-9B07-4BBFD94CBD33}" srcOrd="10" destOrd="0" presId="urn:microsoft.com/office/officeart/2005/8/layout/cycle8"/>
    <dgm:cxn modelId="{6E3E2242-B7E1-4FF0-B4C3-D684A42FC50B}" type="presParOf" srcId="{A5CA2ACD-5F7A-4595-9D45-1843CC3F0A08}" destId="{EA8DC047-0722-49C8-87B1-A95729749B18}" srcOrd="11" destOrd="0" presId="urn:microsoft.com/office/officeart/2005/8/layout/cycle8"/>
    <dgm:cxn modelId="{0F874D07-2474-4B16-8BA5-0056D9BE4BF7}" type="presParOf" srcId="{A5CA2ACD-5F7A-4595-9D45-1843CC3F0A08}" destId="{26ACF9B6-A58D-45D3-AB0D-0CA49EBC4830}" srcOrd="12" destOrd="0" presId="urn:microsoft.com/office/officeart/2005/8/layout/cycle8"/>
    <dgm:cxn modelId="{3A8AE88E-718A-4E64-9165-569AFF134DE4}" type="presParOf" srcId="{A5CA2ACD-5F7A-4595-9D45-1843CC3F0A08}" destId="{EFDFF22F-D2AC-49A8-9599-9E5630DA7E23}" srcOrd="13" destOrd="0" presId="urn:microsoft.com/office/officeart/2005/8/layout/cycle8"/>
    <dgm:cxn modelId="{B26D36A0-C38B-4C6D-9245-C80F8C6169D3}" type="presParOf" srcId="{A5CA2ACD-5F7A-4595-9D45-1843CC3F0A08}" destId="{EF96E2F6-AA83-44CE-B29C-9E58A636B8DC}" srcOrd="14" destOrd="0" presId="urn:microsoft.com/office/officeart/2005/8/layout/cycle8"/>
    <dgm:cxn modelId="{7756361D-EC52-42B7-AD71-791EF1D06400}" type="presParOf" srcId="{A5CA2ACD-5F7A-4595-9D45-1843CC3F0A08}" destId="{C82741B3-6DA1-4BC6-B6A0-3AC329AF6476}" srcOrd="15" destOrd="0" presId="urn:microsoft.com/office/officeart/2005/8/layout/cycle8"/>
    <dgm:cxn modelId="{67923AB3-B37C-4C3A-AF70-72CA65ED3E6D}" type="presParOf" srcId="{A5CA2ACD-5F7A-4595-9D45-1843CC3F0A08}" destId="{8E2FC425-FAC1-46F2-869A-034A0E32EC34}" srcOrd="16" destOrd="0" presId="urn:microsoft.com/office/officeart/2005/8/layout/cycle8"/>
    <dgm:cxn modelId="{903D1D9B-F91B-48F1-B93C-B9DA90ACB82A}" type="presParOf" srcId="{A5CA2ACD-5F7A-4595-9D45-1843CC3F0A08}" destId="{59C16BCA-50C3-49EB-9F90-998B8E8B5A91}" srcOrd="17" destOrd="0" presId="urn:microsoft.com/office/officeart/2005/8/layout/cycle8"/>
    <dgm:cxn modelId="{52BDDE8C-D8D5-4273-BDF2-648B254EAFA2}" type="presParOf" srcId="{A5CA2ACD-5F7A-4595-9D45-1843CC3F0A08}" destId="{B9D3AFD9-ABA4-466E-B65C-C4B52E1BDDDA}" srcOrd="18" destOrd="0" presId="urn:microsoft.com/office/officeart/2005/8/layout/cycle8"/>
    <dgm:cxn modelId="{40783CE0-1184-4563-ADB2-588AD6020908}" type="presParOf" srcId="{A5CA2ACD-5F7A-4595-9D45-1843CC3F0A08}" destId="{B165DBEC-FFBA-4A8B-9AC3-176653FE5815}" srcOrd="19" destOrd="0" presId="urn:microsoft.com/office/officeart/2005/8/layout/cycle8"/>
    <dgm:cxn modelId="{084B4E3B-DD82-4242-B0C1-09A6574CA888}" type="presParOf" srcId="{A5CA2ACD-5F7A-4595-9D45-1843CC3F0A08}" destId="{E7BA54F2-498A-41CE-A924-6D8AD216C5A0}" srcOrd="20" destOrd="0" presId="urn:microsoft.com/office/officeart/2005/8/layout/cycle8"/>
    <dgm:cxn modelId="{C9EAF678-9039-463C-9979-E4EE62CB76AA}" type="presParOf" srcId="{A5CA2ACD-5F7A-4595-9D45-1843CC3F0A08}" destId="{AF8DA07A-C953-461A-84E3-C410CBA10D01}" srcOrd="21" destOrd="0" presId="urn:microsoft.com/office/officeart/2005/8/layout/cycle8"/>
    <dgm:cxn modelId="{A057B935-E078-46D7-8F67-8864B3209008}" type="presParOf" srcId="{A5CA2ACD-5F7A-4595-9D45-1843CC3F0A08}" destId="{2E498787-156A-46A0-8CB6-B82E5D3CF1B2}" srcOrd="22" destOrd="0" presId="urn:microsoft.com/office/officeart/2005/8/layout/cycle8"/>
    <dgm:cxn modelId="{F618EBDC-46FB-4AC8-9C08-37F42DCABD21}" type="presParOf" srcId="{A5CA2ACD-5F7A-4595-9D45-1843CC3F0A08}" destId="{0B1800C8-A939-4BBA-8951-99C25E14CF76}" srcOrd="23" destOrd="0" presId="urn:microsoft.com/office/officeart/2005/8/layout/cycle8"/>
    <dgm:cxn modelId="{3DD8A2F5-965F-46F7-849A-82556E57FA1D}" type="presParOf" srcId="{A5CA2ACD-5F7A-4595-9D45-1843CC3F0A08}" destId="{0B131173-8BEE-47A3-8559-B8DA05C00D99}" srcOrd="24" destOrd="0" presId="urn:microsoft.com/office/officeart/2005/8/layout/cycle8"/>
    <dgm:cxn modelId="{67D4E418-574F-44C4-897F-A73EEC840019}" type="presParOf" srcId="{A5CA2ACD-5F7A-4595-9D45-1843CC3F0A08}" destId="{65403BA8-D7FC-44BA-838B-C1D4C9B251E7}" srcOrd="25" destOrd="0" presId="urn:microsoft.com/office/officeart/2005/8/layout/cycle8"/>
    <dgm:cxn modelId="{E1539E1C-939D-4338-B068-B6323486DE58}" type="presParOf" srcId="{A5CA2ACD-5F7A-4595-9D45-1843CC3F0A08}" destId="{15728776-34B2-44F1-8633-F58D69E6FC24}" srcOrd="26" destOrd="0" presId="urn:microsoft.com/office/officeart/2005/8/layout/cycle8"/>
    <dgm:cxn modelId="{65398C0B-A0E2-408C-8CF0-08C3C1AB66D9}" type="presParOf" srcId="{A5CA2ACD-5F7A-4595-9D45-1843CC3F0A08}" destId="{9BF01E7F-869C-499E-8E06-C2965EFAA6EC}" srcOrd="27" destOrd="0" presId="urn:microsoft.com/office/officeart/2005/8/layout/cycle8"/>
    <dgm:cxn modelId="{3BB3F3C6-1D16-4120-A976-95993EAF02D3}" type="presParOf" srcId="{A5CA2ACD-5F7A-4595-9D45-1843CC3F0A08}" destId="{07F415CA-9DC1-4AFC-B60B-6D96C6BE50FD}" srcOrd="28" destOrd="0" presId="urn:microsoft.com/office/officeart/2005/8/layout/cycle8"/>
    <dgm:cxn modelId="{F11D1BEB-4E53-4FC9-9BD9-CBEAD0CFD1EA}" type="presParOf" srcId="{A5CA2ACD-5F7A-4595-9D45-1843CC3F0A08}" destId="{B245BEEF-CC84-499F-8CD7-6E1A97005449}" srcOrd="29" destOrd="0" presId="urn:microsoft.com/office/officeart/2005/8/layout/cycle8"/>
  </dgm:cxnLst>
  <dgm:bg/>
  <dgm:whole/>
</dgm:dataModel>
</file>

<file path=ppt/diagrams/data2.xml><?xml version="1.0" encoding="utf-8"?>
<dgm:dataModel xmlns:dgm="http://schemas.openxmlformats.org/drawingml/2006/diagram" xmlns:a="http://schemas.openxmlformats.org/drawingml/2006/main">
  <dgm:ptLst>
    <dgm:pt modelId="{25DF406A-F9E5-49CD-A616-21C5B61B2593}" type="doc">
      <dgm:prSet loTypeId="urn:microsoft.com/office/officeart/2005/8/layout/cycle8" loCatId="cycle" qsTypeId="urn:microsoft.com/office/officeart/2005/8/quickstyle/3d2" qsCatId="3D" csTypeId="urn:microsoft.com/office/officeart/2005/8/colors/colorful5" csCatId="colorful" phldr="1"/>
      <dgm:spPr/>
    </dgm:pt>
    <dgm:pt modelId="{58F0B2C8-6958-4E08-A160-4749E6C28E6A}">
      <dgm:prSet custT="1"/>
      <dgm:spPr/>
      <dgm:t>
        <a:bodyPr/>
        <a:lstStyle/>
        <a:p>
          <a:r>
            <a:rPr lang="en-US" sz="1200" b="1" dirty="0" smtClean="0">
              <a:solidFill>
                <a:schemeClr val="tx1"/>
              </a:solidFill>
            </a:rPr>
            <a:t>Hardware Provisioning</a:t>
          </a:r>
          <a:endParaRPr lang="en-US" sz="1200" b="1" dirty="0">
            <a:solidFill>
              <a:schemeClr val="tx1"/>
            </a:solidFill>
          </a:endParaRPr>
        </a:p>
      </dgm:t>
    </dgm:pt>
    <dgm:pt modelId="{F318699D-281E-4B70-8BFE-2BD958A40504}" type="parTrans" cxnId="{9228CAC1-B526-4330-8586-B8FBF61E3E8F}">
      <dgm:prSet/>
      <dgm:spPr/>
      <dgm:t>
        <a:bodyPr/>
        <a:lstStyle/>
        <a:p>
          <a:endParaRPr lang="en-US" sz="2000" b="1">
            <a:solidFill>
              <a:schemeClr val="bg1"/>
            </a:solidFill>
          </a:endParaRPr>
        </a:p>
      </dgm:t>
    </dgm:pt>
    <dgm:pt modelId="{948C6A1D-28E3-4A83-B2D2-0877763146A8}" type="sibTrans" cxnId="{9228CAC1-B526-4330-8586-B8FBF61E3E8F}">
      <dgm:prSet/>
      <dgm:spPr/>
      <dgm:t>
        <a:bodyPr/>
        <a:lstStyle/>
        <a:p>
          <a:endParaRPr lang="en-US" sz="2000" b="1">
            <a:solidFill>
              <a:schemeClr val="bg1"/>
            </a:solidFill>
          </a:endParaRPr>
        </a:p>
      </dgm:t>
    </dgm:pt>
    <dgm:pt modelId="{6FF95E8F-5EA6-45C6-A199-076B6CC8C184}">
      <dgm:prSet custT="1"/>
      <dgm:spPr/>
      <dgm:t>
        <a:bodyPr/>
        <a:lstStyle/>
        <a:p>
          <a:r>
            <a:rPr lang="en-US" sz="1200" b="1" dirty="0" smtClean="0">
              <a:solidFill>
                <a:schemeClr val="tx1"/>
              </a:solidFill>
            </a:rPr>
            <a:t>Workload Provisioning</a:t>
          </a:r>
          <a:endParaRPr lang="en-US" sz="1200" b="1" dirty="0">
            <a:solidFill>
              <a:schemeClr val="tx1"/>
            </a:solidFill>
          </a:endParaRPr>
        </a:p>
      </dgm:t>
    </dgm:pt>
    <dgm:pt modelId="{F21A8581-F086-40A9-A386-02513AE560B4}" type="sibTrans" cxnId="{6D3AB1D5-C8A9-4F44-823E-E09CF505141E}">
      <dgm:prSet/>
      <dgm:spPr/>
      <dgm:t>
        <a:bodyPr/>
        <a:lstStyle/>
        <a:p>
          <a:endParaRPr lang="en-US" sz="2000" b="1">
            <a:solidFill>
              <a:schemeClr val="bg1"/>
            </a:solidFill>
          </a:endParaRPr>
        </a:p>
      </dgm:t>
    </dgm:pt>
    <dgm:pt modelId="{31008766-733C-4077-ADE7-2F4AFEDD87BC}" type="parTrans" cxnId="{6D3AB1D5-C8A9-4F44-823E-E09CF505141E}">
      <dgm:prSet/>
      <dgm:spPr/>
      <dgm:t>
        <a:bodyPr/>
        <a:lstStyle/>
        <a:p>
          <a:endParaRPr lang="en-US" sz="2000" b="1">
            <a:solidFill>
              <a:schemeClr val="bg1"/>
            </a:solidFill>
          </a:endParaRPr>
        </a:p>
      </dgm:t>
    </dgm:pt>
    <dgm:pt modelId="{84BDB3DA-206D-4D58-9760-1B387C66AEE0}">
      <dgm:prSet custT="1"/>
      <dgm:spPr/>
      <dgm:t>
        <a:bodyPr/>
        <a:lstStyle/>
        <a:p>
          <a:r>
            <a:rPr lang="en-US" sz="1200" b="1" dirty="0" smtClean="0">
              <a:solidFill>
                <a:schemeClr val="tx1"/>
              </a:solidFill>
            </a:rPr>
            <a:t>Monitoring</a:t>
          </a:r>
          <a:endParaRPr lang="en-US" sz="1200" b="1" dirty="0">
            <a:solidFill>
              <a:schemeClr val="tx1"/>
            </a:solidFill>
          </a:endParaRPr>
        </a:p>
      </dgm:t>
    </dgm:pt>
    <dgm:pt modelId="{64B43FE6-E3CB-4373-B51E-7E679A85C396}" type="sibTrans" cxnId="{7C3B902E-8AB5-4F4B-8BF0-37EB3A288C19}">
      <dgm:prSet/>
      <dgm:spPr/>
      <dgm:t>
        <a:bodyPr/>
        <a:lstStyle/>
        <a:p>
          <a:endParaRPr lang="en-US" sz="2000" b="1">
            <a:solidFill>
              <a:schemeClr val="bg1"/>
            </a:solidFill>
          </a:endParaRPr>
        </a:p>
      </dgm:t>
    </dgm:pt>
    <dgm:pt modelId="{7F08A4F3-7DFC-48B2-AE0A-693A88DABC9C}" type="parTrans" cxnId="{7C3B902E-8AB5-4F4B-8BF0-37EB3A288C19}">
      <dgm:prSet/>
      <dgm:spPr/>
      <dgm:t>
        <a:bodyPr/>
        <a:lstStyle/>
        <a:p>
          <a:endParaRPr lang="en-US" sz="2000" b="1">
            <a:solidFill>
              <a:schemeClr val="bg1"/>
            </a:solidFill>
          </a:endParaRPr>
        </a:p>
      </dgm:t>
    </dgm:pt>
    <dgm:pt modelId="{26B501D8-7E4C-4AF6-B313-9FB924A2E3CE}">
      <dgm:prSet custT="1"/>
      <dgm:spPr/>
      <dgm:t>
        <a:bodyPr/>
        <a:lstStyle/>
        <a:p>
          <a:r>
            <a:rPr lang="en-US" sz="1200" b="1" dirty="0" smtClean="0">
              <a:solidFill>
                <a:schemeClr val="tx1"/>
              </a:solidFill>
            </a:rPr>
            <a:t>Backup</a:t>
          </a:r>
        </a:p>
      </dgm:t>
    </dgm:pt>
    <dgm:pt modelId="{A17641EF-1496-4C7F-9AD3-79D359DF744E}" type="parTrans" cxnId="{1C31B773-FEDD-4F08-9D59-F48C2418821B}">
      <dgm:prSet/>
      <dgm:spPr/>
      <dgm:t>
        <a:bodyPr/>
        <a:lstStyle/>
        <a:p>
          <a:endParaRPr lang="en-US" sz="2000" b="1">
            <a:solidFill>
              <a:schemeClr val="bg1"/>
            </a:solidFill>
          </a:endParaRPr>
        </a:p>
      </dgm:t>
    </dgm:pt>
    <dgm:pt modelId="{38BDEFB7-7F8E-4743-A2F8-D448AB2C6C8A}" type="sibTrans" cxnId="{1C31B773-FEDD-4F08-9D59-F48C2418821B}">
      <dgm:prSet/>
      <dgm:spPr/>
      <dgm:t>
        <a:bodyPr/>
        <a:lstStyle/>
        <a:p>
          <a:endParaRPr lang="en-US" sz="2000" b="1">
            <a:solidFill>
              <a:schemeClr val="bg1"/>
            </a:solidFill>
          </a:endParaRPr>
        </a:p>
      </dgm:t>
    </dgm:pt>
    <dgm:pt modelId="{8D521FA9-4AB5-4E88-9DAB-1962BE11D44F}">
      <dgm:prSet custT="1"/>
      <dgm:spPr/>
      <dgm:t>
        <a:bodyPr/>
        <a:lstStyle/>
        <a:p>
          <a:r>
            <a:rPr lang="en-US" sz="1200" b="1" dirty="0" smtClean="0">
              <a:solidFill>
                <a:schemeClr val="tx1"/>
              </a:solidFill>
            </a:rPr>
            <a:t>Patching</a:t>
          </a:r>
          <a:endParaRPr lang="en-US" sz="1200" b="1" dirty="0">
            <a:solidFill>
              <a:schemeClr val="tx1"/>
            </a:solidFill>
          </a:endParaRPr>
        </a:p>
      </dgm:t>
    </dgm:pt>
    <dgm:pt modelId="{6E39C7C6-A4E7-4952-AAE4-7DEE4A25F93C}" type="parTrans" cxnId="{764B75F1-1FA1-46E2-A562-BD7C3ECB353E}">
      <dgm:prSet/>
      <dgm:spPr/>
      <dgm:t>
        <a:bodyPr/>
        <a:lstStyle/>
        <a:p>
          <a:endParaRPr lang="en-US" sz="2000" b="1">
            <a:solidFill>
              <a:schemeClr val="bg1"/>
            </a:solidFill>
          </a:endParaRPr>
        </a:p>
      </dgm:t>
    </dgm:pt>
    <dgm:pt modelId="{EFC947D5-BD18-4C14-A9F5-ADC2347859C0}" type="sibTrans" cxnId="{764B75F1-1FA1-46E2-A562-BD7C3ECB353E}">
      <dgm:prSet/>
      <dgm:spPr/>
      <dgm:t>
        <a:bodyPr/>
        <a:lstStyle/>
        <a:p>
          <a:endParaRPr lang="en-US" sz="2000" b="1">
            <a:solidFill>
              <a:schemeClr val="bg1"/>
            </a:solidFill>
          </a:endParaRPr>
        </a:p>
      </dgm:t>
    </dgm:pt>
    <dgm:pt modelId="{1E7F139F-A21E-4A3C-934A-88C5083BA195}">
      <dgm:prSet custT="1"/>
      <dgm:spPr/>
      <dgm:t>
        <a:bodyPr/>
        <a:lstStyle/>
        <a:p>
          <a:r>
            <a:rPr lang="en-US" sz="1200" b="1" dirty="0" smtClean="0">
              <a:solidFill>
                <a:schemeClr val="tx1"/>
              </a:solidFill>
            </a:rPr>
            <a:t>Disaster Recovery</a:t>
          </a:r>
          <a:endParaRPr lang="en-US" sz="1200" b="1" dirty="0">
            <a:solidFill>
              <a:schemeClr val="tx1"/>
            </a:solidFill>
          </a:endParaRPr>
        </a:p>
      </dgm:t>
    </dgm:pt>
    <dgm:pt modelId="{FEB647A5-FABD-417A-AC88-C85368B7EE2E}" type="parTrans" cxnId="{813CE87A-5F0A-4AEC-8E05-7C5562F041B3}">
      <dgm:prSet/>
      <dgm:spPr/>
      <dgm:t>
        <a:bodyPr/>
        <a:lstStyle/>
        <a:p>
          <a:endParaRPr lang="en-US" sz="2000" b="1">
            <a:solidFill>
              <a:schemeClr val="bg1"/>
            </a:solidFill>
          </a:endParaRPr>
        </a:p>
      </dgm:t>
    </dgm:pt>
    <dgm:pt modelId="{31BEA64F-F726-4E62-B6EF-68F9BEC55F9D}" type="sibTrans" cxnId="{813CE87A-5F0A-4AEC-8E05-7C5562F041B3}">
      <dgm:prSet/>
      <dgm:spPr/>
      <dgm:t>
        <a:bodyPr/>
        <a:lstStyle/>
        <a:p>
          <a:endParaRPr lang="en-US" sz="2000" b="1">
            <a:solidFill>
              <a:schemeClr val="bg1"/>
            </a:solidFill>
          </a:endParaRPr>
        </a:p>
      </dgm:t>
    </dgm:pt>
    <dgm:pt modelId="{A5CA2ACD-5F7A-4595-9D45-1843CC3F0A08}" type="pres">
      <dgm:prSet presAssocID="{25DF406A-F9E5-49CD-A616-21C5B61B2593}" presName="compositeShape" presStyleCnt="0">
        <dgm:presLayoutVars>
          <dgm:chMax val="7"/>
          <dgm:dir/>
          <dgm:resizeHandles val="exact"/>
        </dgm:presLayoutVars>
      </dgm:prSet>
      <dgm:spPr/>
    </dgm:pt>
    <dgm:pt modelId="{D2C24011-8F85-4456-87AC-F1CCA0454A45}" type="pres">
      <dgm:prSet presAssocID="{25DF406A-F9E5-49CD-A616-21C5B61B2593}" presName="wedge1" presStyleLbl="node1" presStyleIdx="0" presStyleCnt="6" custLinFactNeighborX="-794" custLinFactNeighborY="827"/>
      <dgm:spPr/>
      <dgm:t>
        <a:bodyPr/>
        <a:lstStyle/>
        <a:p>
          <a:endParaRPr lang="en-US"/>
        </a:p>
      </dgm:t>
    </dgm:pt>
    <dgm:pt modelId="{C4294C61-0DF2-4733-B7F6-BE2092C7B363}" type="pres">
      <dgm:prSet presAssocID="{25DF406A-F9E5-49CD-A616-21C5B61B2593}" presName="dummy1a" presStyleCnt="0"/>
      <dgm:spPr/>
    </dgm:pt>
    <dgm:pt modelId="{BA3C2571-C440-48C1-92C5-9458987A4984}" type="pres">
      <dgm:prSet presAssocID="{25DF406A-F9E5-49CD-A616-21C5B61B2593}" presName="dummy1b" presStyleCnt="0"/>
      <dgm:spPr/>
    </dgm:pt>
    <dgm:pt modelId="{BE3CE6DA-864C-4B1B-B17C-A4F015E51EE2}" type="pres">
      <dgm:prSet presAssocID="{25DF406A-F9E5-49CD-A616-21C5B61B2593}" presName="wedge1Tx" presStyleLbl="node1" presStyleIdx="0" presStyleCnt="6">
        <dgm:presLayoutVars>
          <dgm:chMax val="0"/>
          <dgm:chPref val="0"/>
          <dgm:bulletEnabled val="1"/>
        </dgm:presLayoutVars>
      </dgm:prSet>
      <dgm:spPr/>
      <dgm:t>
        <a:bodyPr/>
        <a:lstStyle/>
        <a:p>
          <a:endParaRPr lang="en-US"/>
        </a:p>
      </dgm:t>
    </dgm:pt>
    <dgm:pt modelId="{B4743712-9F65-4A50-B0F1-491E208D1051}" type="pres">
      <dgm:prSet presAssocID="{25DF406A-F9E5-49CD-A616-21C5B61B2593}" presName="wedge2" presStyleLbl="node1" presStyleIdx="1" presStyleCnt="6"/>
      <dgm:spPr/>
      <dgm:t>
        <a:bodyPr/>
        <a:lstStyle/>
        <a:p>
          <a:endParaRPr lang="en-US"/>
        </a:p>
      </dgm:t>
    </dgm:pt>
    <dgm:pt modelId="{73ED5F0E-AF4E-40AD-81B1-056C537F112D}" type="pres">
      <dgm:prSet presAssocID="{25DF406A-F9E5-49CD-A616-21C5B61B2593}" presName="dummy2a" presStyleCnt="0"/>
      <dgm:spPr/>
    </dgm:pt>
    <dgm:pt modelId="{916FC6AE-5E61-4CA8-9452-753CC14FFB84}" type="pres">
      <dgm:prSet presAssocID="{25DF406A-F9E5-49CD-A616-21C5B61B2593}" presName="dummy2b" presStyleCnt="0"/>
      <dgm:spPr/>
    </dgm:pt>
    <dgm:pt modelId="{007A3F08-7969-472D-8652-FEE94211E0CA}" type="pres">
      <dgm:prSet presAssocID="{25DF406A-F9E5-49CD-A616-21C5B61B2593}" presName="wedge2Tx" presStyleLbl="node1" presStyleIdx="1" presStyleCnt="6">
        <dgm:presLayoutVars>
          <dgm:chMax val="0"/>
          <dgm:chPref val="0"/>
          <dgm:bulletEnabled val="1"/>
        </dgm:presLayoutVars>
      </dgm:prSet>
      <dgm:spPr/>
      <dgm:t>
        <a:bodyPr/>
        <a:lstStyle/>
        <a:p>
          <a:endParaRPr lang="en-US"/>
        </a:p>
      </dgm:t>
    </dgm:pt>
    <dgm:pt modelId="{7693313E-E2DF-4BA5-8AF7-DD0314A28720}" type="pres">
      <dgm:prSet presAssocID="{25DF406A-F9E5-49CD-A616-21C5B61B2593}" presName="wedge3" presStyleLbl="node1" presStyleIdx="2" presStyleCnt="6"/>
      <dgm:spPr/>
      <dgm:t>
        <a:bodyPr/>
        <a:lstStyle/>
        <a:p>
          <a:endParaRPr lang="en-US"/>
        </a:p>
      </dgm:t>
    </dgm:pt>
    <dgm:pt modelId="{A5122160-9266-4707-A65B-C3E532A1E657}" type="pres">
      <dgm:prSet presAssocID="{25DF406A-F9E5-49CD-A616-21C5B61B2593}" presName="dummy3a" presStyleCnt="0"/>
      <dgm:spPr/>
    </dgm:pt>
    <dgm:pt modelId="{1185805C-FEC7-434E-9B07-4BBFD94CBD33}" type="pres">
      <dgm:prSet presAssocID="{25DF406A-F9E5-49CD-A616-21C5B61B2593}" presName="dummy3b" presStyleCnt="0"/>
      <dgm:spPr/>
    </dgm:pt>
    <dgm:pt modelId="{EA8DC047-0722-49C8-87B1-A95729749B18}" type="pres">
      <dgm:prSet presAssocID="{25DF406A-F9E5-49CD-A616-21C5B61B2593}" presName="wedge3Tx" presStyleLbl="node1" presStyleIdx="2" presStyleCnt="6">
        <dgm:presLayoutVars>
          <dgm:chMax val="0"/>
          <dgm:chPref val="0"/>
          <dgm:bulletEnabled val="1"/>
        </dgm:presLayoutVars>
      </dgm:prSet>
      <dgm:spPr/>
      <dgm:t>
        <a:bodyPr/>
        <a:lstStyle/>
        <a:p>
          <a:endParaRPr lang="en-US"/>
        </a:p>
      </dgm:t>
    </dgm:pt>
    <dgm:pt modelId="{26ACF9B6-A58D-45D3-AB0D-0CA49EBC4830}" type="pres">
      <dgm:prSet presAssocID="{25DF406A-F9E5-49CD-A616-21C5B61B2593}" presName="wedge4" presStyleLbl="node1" presStyleIdx="3" presStyleCnt="6"/>
      <dgm:spPr/>
      <dgm:t>
        <a:bodyPr/>
        <a:lstStyle/>
        <a:p>
          <a:endParaRPr lang="en-US"/>
        </a:p>
      </dgm:t>
    </dgm:pt>
    <dgm:pt modelId="{EFDFF22F-D2AC-49A8-9599-9E5630DA7E23}" type="pres">
      <dgm:prSet presAssocID="{25DF406A-F9E5-49CD-A616-21C5B61B2593}" presName="dummy4a" presStyleCnt="0"/>
      <dgm:spPr/>
    </dgm:pt>
    <dgm:pt modelId="{EF96E2F6-AA83-44CE-B29C-9E58A636B8DC}" type="pres">
      <dgm:prSet presAssocID="{25DF406A-F9E5-49CD-A616-21C5B61B2593}" presName="dummy4b" presStyleCnt="0"/>
      <dgm:spPr/>
    </dgm:pt>
    <dgm:pt modelId="{C82741B3-6DA1-4BC6-B6A0-3AC329AF6476}" type="pres">
      <dgm:prSet presAssocID="{25DF406A-F9E5-49CD-A616-21C5B61B2593}" presName="wedge4Tx" presStyleLbl="node1" presStyleIdx="3" presStyleCnt="6">
        <dgm:presLayoutVars>
          <dgm:chMax val="0"/>
          <dgm:chPref val="0"/>
          <dgm:bulletEnabled val="1"/>
        </dgm:presLayoutVars>
      </dgm:prSet>
      <dgm:spPr/>
      <dgm:t>
        <a:bodyPr/>
        <a:lstStyle/>
        <a:p>
          <a:endParaRPr lang="en-US"/>
        </a:p>
      </dgm:t>
    </dgm:pt>
    <dgm:pt modelId="{8E2FC425-FAC1-46F2-869A-034A0E32EC34}" type="pres">
      <dgm:prSet presAssocID="{25DF406A-F9E5-49CD-A616-21C5B61B2593}" presName="wedge5" presStyleLbl="node1" presStyleIdx="4" presStyleCnt="6"/>
      <dgm:spPr/>
      <dgm:t>
        <a:bodyPr/>
        <a:lstStyle/>
        <a:p>
          <a:endParaRPr lang="en-US"/>
        </a:p>
      </dgm:t>
    </dgm:pt>
    <dgm:pt modelId="{59C16BCA-50C3-49EB-9F90-998B8E8B5A91}" type="pres">
      <dgm:prSet presAssocID="{25DF406A-F9E5-49CD-A616-21C5B61B2593}" presName="dummy5a" presStyleCnt="0"/>
      <dgm:spPr/>
    </dgm:pt>
    <dgm:pt modelId="{B9D3AFD9-ABA4-466E-B65C-C4B52E1BDDDA}" type="pres">
      <dgm:prSet presAssocID="{25DF406A-F9E5-49CD-A616-21C5B61B2593}" presName="dummy5b" presStyleCnt="0"/>
      <dgm:spPr/>
    </dgm:pt>
    <dgm:pt modelId="{B165DBEC-FFBA-4A8B-9AC3-176653FE5815}" type="pres">
      <dgm:prSet presAssocID="{25DF406A-F9E5-49CD-A616-21C5B61B2593}" presName="wedge5Tx" presStyleLbl="node1" presStyleIdx="4" presStyleCnt="6">
        <dgm:presLayoutVars>
          <dgm:chMax val="0"/>
          <dgm:chPref val="0"/>
          <dgm:bulletEnabled val="1"/>
        </dgm:presLayoutVars>
      </dgm:prSet>
      <dgm:spPr/>
      <dgm:t>
        <a:bodyPr/>
        <a:lstStyle/>
        <a:p>
          <a:endParaRPr lang="en-US"/>
        </a:p>
      </dgm:t>
    </dgm:pt>
    <dgm:pt modelId="{E7BA54F2-498A-41CE-A924-6D8AD216C5A0}" type="pres">
      <dgm:prSet presAssocID="{25DF406A-F9E5-49CD-A616-21C5B61B2593}" presName="wedge6" presStyleLbl="node1" presStyleIdx="5" presStyleCnt="6"/>
      <dgm:spPr/>
      <dgm:t>
        <a:bodyPr/>
        <a:lstStyle/>
        <a:p>
          <a:endParaRPr lang="en-US"/>
        </a:p>
      </dgm:t>
    </dgm:pt>
    <dgm:pt modelId="{AF8DA07A-C953-461A-84E3-C410CBA10D01}" type="pres">
      <dgm:prSet presAssocID="{25DF406A-F9E5-49CD-A616-21C5B61B2593}" presName="dummy6a" presStyleCnt="0"/>
      <dgm:spPr/>
    </dgm:pt>
    <dgm:pt modelId="{2E498787-156A-46A0-8CB6-B82E5D3CF1B2}" type="pres">
      <dgm:prSet presAssocID="{25DF406A-F9E5-49CD-A616-21C5B61B2593}" presName="dummy6b" presStyleCnt="0"/>
      <dgm:spPr/>
    </dgm:pt>
    <dgm:pt modelId="{0B1800C8-A939-4BBA-8951-99C25E14CF76}" type="pres">
      <dgm:prSet presAssocID="{25DF406A-F9E5-49CD-A616-21C5B61B2593}" presName="wedge6Tx" presStyleLbl="node1" presStyleIdx="5" presStyleCnt="6">
        <dgm:presLayoutVars>
          <dgm:chMax val="0"/>
          <dgm:chPref val="0"/>
          <dgm:bulletEnabled val="1"/>
        </dgm:presLayoutVars>
      </dgm:prSet>
      <dgm:spPr/>
      <dgm:t>
        <a:bodyPr/>
        <a:lstStyle/>
        <a:p>
          <a:endParaRPr lang="en-US"/>
        </a:p>
      </dgm:t>
    </dgm:pt>
    <dgm:pt modelId="{0B131173-8BEE-47A3-8559-B8DA05C00D99}" type="pres">
      <dgm:prSet presAssocID="{948C6A1D-28E3-4A83-B2D2-0877763146A8}" presName="arrowWedge1" presStyleLbl="fgSibTrans2D1" presStyleIdx="0" presStyleCnt="6" custScaleX="95572"/>
      <dgm:spPr/>
    </dgm:pt>
    <dgm:pt modelId="{65403BA8-D7FC-44BA-838B-C1D4C9B251E7}" type="pres">
      <dgm:prSet presAssocID="{F21A8581-F086-40A9-A386-02513AE560B4}" presName="arrowWedge2" presStyleLbl="fgSibTrans2D1" presStyleIdx="1" presStyleCnt="6"/>
      <dgm:spPr/>
    </dgm:pt>
    <dgm:pt modelId="{15728776-34B2-44F1-8633-F58D69E6FC24}" type="pres">
      <dgm:prSet presAssocID="{EFC947D5-BD18-4C14-A9F5-ADC2347859C0}" presName="arrowWedge3" presStyleLbl="fgSibTrans2D1" presStyleIdx="2" presStyleCnt="6"/>
      <dgm:spPr/>
    </dgm:pt>
    <dgm:pt modelId="{9BF01E7F-869C-499E-8E06-C2965EFAA6EC}" type="pres">
      <dgm:prSet presAssocID="{64B43FE6-E3CB-4373-B51E-7E679A85C396}" presName="arrowWedge4" presStyleLbl="fgSibTrans2D1" presStyleIdx="3" presStyleCnt="6"/>
      <dgm:spPr/>
    </dgm:pt>
    <dgm:pt modelId="{07F415CA-9DC1-4AFC-B60B-6D96C6BE50FD}" type="pres">
      <dgm:prSet presAssocID="{31BEA64F-F726-4E62-B6EF-68F9BEC55F9D}" presName="arrowWedge5" presStyleLbl="fgSibTrans2D1" presStyleIdx="4" presStyleCnt="6"/>
      <dgm:spPr/>
    </dgm:pt>
    <dgm:pt modelId="{B245BEEF-CC84-499F-8CD7-6E1A97005449}" type="pres">
      <dgm:prSet presAssocID="{38BDEFB7-7F8E-4743-A2F8-D448AB2C6C8A}" presName="arrowWedge6" presStyleLbl="fgSibTrans2D1" presStyleIdx="5" presStyleCnt="6"/>
      <dgm:spPr/>
    </dgm:pt>
  </dgm:ptLst>
  <dgm:cxnLst>
    <dgm:cxn modelId="{813CE87A-5F0A-4AEC-8E05-7C5562F041B3}" srcId="{25DF406A-F9E5-49CD-A616-21C5B61B2593}" destId="{1E7F139F-A21E-4A3C-934A-88C5083BA195}" srcOrd="4" destOrd="0" parTransId="{FEB647A5-FABD-417A-AC88-C85368B7EE2E}" sibTransId="{31BEA64F-F726-4E62-B6EF-68F9BEC55F9D}"/>
    <dgm:cxn modelId="{918793AE-D32B-4F70-8659-23F97CD71194}" type="presOf" srcId="{84BDB3DA-206D-4D58-9760-1B387C66AEE0}" destId="{26ACF9B6-A58D-45D3-AB0D-0CA49EBC4830}" srcOrd="0" destOrd="0" presId="urn:microsoft.com/office/officeart/2005/8/layout/cycle8"/>
    <dgm:cxn modelId="{91482041-DFA9-4888-BC8F-15CEFDF87F03}" type="presOf" srcId="{58F0B2C8-6958-4E08-A160-4749E6C28E6A}" destId="{D2C24011-8F85-4456-87AC-F1CCA0454A45}" srcOrd="0" destOrd="0" presId="urn:microsoft.com/office/officeart/2005/8/layout/cycle8"/>
    <dgm:cxn modelId="{7C3B902E-8AB5-4F4B-8BF0-37EB3A288C19}" srcId="{25DF406A-F9E5-49CD-A616-21C5B61B2593}" destId="{84BDB3DA-206D-4D58-9760-1B387C66AEE0}" srcOrd="3" destOrd="0" parTransId="{7F08A4F3-7DFC-48B2-AE0A-693A88DABC9C}" sibTransId="{64B43FE6-E3CB-4373-B51E-7E679A85C396}"/>
    <dgm:cxn modelId="{764B75F1-1FA1-46E2-A562-BD7C3ECB353E}" srcId="{25DF406A-F9E5-49CD-A616-21C5B61B2593}" destId="{8D521FA9-4AB5-4E88-9DAB-1962BE11D44F}" srcOrd="2" destOrd="0" parTransId="{6E39C7C6-A4E7-4952-AAE4-7DEE4A25F93C}" sibTransId="{EFC947D5-BD18-4C14-A9F5-ADC2347859C0}"/>
    <dgm:cxn modelId="{736884BC-C7B8-416C-B1C7-B57EDD6EB701}" type="presOf" srcId="{84BDB3DA-206D-4D58-9760-1B387C66AEE0}" destId="{C82741B3-6DA1-4BC6-B6A0-3AC329AF6476}" srcOrd="1" destOrd="0" presId="urn:microsoft.com/office/officeart/2005/8/layout/cycle8"/>
    <dgm:cxn modelId="{D9C7A58F-4CF9-4EB1-83E6-EDC78F9F0314}" type="presOf" srcId="{1E7F139F-A21E-4A3C-934A-88C5083BA195}" destId="{8E2FC425-FAC1-46F2-869A-034A0E32EC34}" srcOrd="0" destOrd="0" presId="urn:microsoft.com/office/officeart/2005/8/layout/cycle8"/>
    <dgm:cxn modelId="{800585C9-350E-4D4C-A50B-A532AB1D007B}" type="presOf" srcId="{6FF95E8F-5EA6-45C6-A199-076B6CC8C184}" destId="{B4743712-9F65-4A50-B0F1-491E208D1051}" srcOrd="0" destOrd="0" presId="urn:microsoft.com/office/officeart/2005/8/layout/cycle8"/>
    <dgm:cxn modelId="{B24A2298-1FB0-4DDF-B68B-1AC6812F8464}" type="presOf" srcId="{58F0B2C8-6958-4E08-A160-4749E6C28E6A}" destId="{BE3CE6DA-864C-4B1B-B17C-A4F015E51EE2}" srcOrd="1" destOrd="0" presId="urn:microsoft.com/office/officeart/2005/8/layout/cycle8"/>
    <dgm:cxn modelId="{11DD0EC4-C912-4E53-A236-27EC2508EADD}" type="presOf" srcId="{1E7F139F-A21E-4A3C-934A-88C5083BA195}" destId="{B165DBEC-FFBA-4A8B-9AC3-176653FE5815}" srcOrd="1" destOrd="0" presId="urn:microsoft.com/office/officeart/2005/8/layout/cycle8"/>
    <dgm:cxn modelId="{6D3AB1D5-C8A9-4F44-823E-E09CF505141E}" srcId="{25DF406A-F9E5-49CD-A616-21C5B61B2593}" destId="{6FF95E8F-5EA6-45C6-A199-076B6CC8C184}" srcOrd="1" destOrd="0" parTransId="{31008766-733C-4077-ADE7-2F4AFEDD87BC}" sibTransId="{F21A8581-F086-40A9-A386-02513AE560B4}"/>
    <dgm:cxn modelId="{2069A090-6F2F-4538-9539-6077D8A93D0D}" type="presOf" srcId="{6FF95E8F-5EA6-45C6-A199-076B6CC8C184}" destId="{007A3F08-7969-472D-8652-FEE94211E0CA}" srcOrd="1" destOrd="0" presId="urn:microsoft.com/office/officeart/2005/8/layout/cycle8"/>
    <dgm:cxn modelId="{9228CAC1-B526-4330-8586-B8FBF61E3E8F}" srcId="{25DF406A-F9E5-49CD-A616-21C5B61B2593}" destId="{58F0B2C8-6958-4E08-A160-4749E6C28E6A}" srcOrd="0" destOrd="0" parTransId="{F318699D-281E-4B70-8BFE-2BD958A40504}" sibTransId="{948C6A1D-28E3-4A83-B2D2-0877763146A8}"/>
    <dgm:cxn modelId="{0B396F3C-0C39-4CDC-8194-59726BB21288}" type="presOf" srcId="{26B501D8-7E4C-4AF6-B313-9FB924A2E3CE}" destId="{E7BA54F2-498A-41CE-A924-6D8AD216C5A0}" srcOrd="0" destOrd="0" presId="urn:microsoft.com/office/officeart/2005/8/layout/cycle8"/>
    <dgm:cxn modelId="{E0321F0F-2FFA-4403-A0C1-13BC3F9BBE2E}" type="presOf" srcId="{25DF406A-F9E5-49CD-A616-21C5B61B2593}" destId="{A5CA2ACD-5F7A-4595-9D45-1843CC3F0A08}" srcOrd="0" destOrd="0" presId="urn:microsoft.com/office/officeart/2005/8/layout/cycle8"/>
    <dgm:cxn modelId="{20982100-27C2-4230-A354-82AE9584822D}" type="presOf" srcId="{8D521FA9-4AB5-4E88-9DAB-1962BE11D44F}" destId="{EA8DC047-0722-49C8-87B1-A95729749B18}" srcOrd="1" destOrd="0" presId="urn:microsoft.com/office/officeart/2005/8/layout/cycle8"/>
    <dgm:cxn modelId="{1C31B773-FEDD-4F08-9D59-F48C2418821B}" srcId="{25DF406A-F9E5-49CD-A616-21C5B61B2593}" destId="{26B501D8-7E4C-4AF6-B313-9FB924A2E3CE}" srcOrd="5" destOrd="0" parTransId="{A17641EF-1496-4C7F-9AD3-79D359DF744E}" sibTransId="{38BDEFB7-7F8E-4743-A2F8-D448AB2C6C8A}"/>
    <dgm:cxn modelId="{3DDF8915-9FCD-4949-AB4D-538AF1B048F4}" type="presOf" srcId="{26B501D8-7E4C-4AF6-B313-9FB924A2E3CE}" destId="{0B1800C8-A939-4BBA-8951-99C25E14CF76}" srcOrd="1" destOrd="0" presId="urn:microsoft.com/office/officeart/2005/8/layout/cycle8"/>
    <dgm:cxn modelId="{F558E513-8BDE-4AC9-96C5-154A3F427BE1}" type="presOf" srcId="{8D521FA9-4AB5-4E88-9DAB-1962BE11D44F}" destId="{7693313E-E2DF-4BA5-8AF7-DD0314A28720}" srcOrd="0" destOrd="0" presId="urn:microsoft.com/office/officeart/2005/8/layout/cycle8"/>
    <dgm:cxn modelId="{96FF0B20-BEF1-491C-A195-D0CE1B65A430}" type="presParOf" srcId="{A5CA2ACD-5F7A-4595-9D45-1843CC3F0A08}" destId="{D2C24011-8F85-4456-87AC-F1CCA0454A45}" srcOrd="0" destOrd="0" presId="urn:microsoft.com/office/officeart/2005/8/layout/cycle8"/>
    <dgm:cxn modelId="{E04A3837-8129-41B6-ACD4-4DF81C94B40A}" type="presParOf" srcId="{A5CA2ACD-5F7A-4595-9D45-1843CC3F0A08}" destId="{C4294C61-0DF2-4733-B7F6-BE2092C7B363}" srcOrd="1" destOrd="0" presId="urn:microsoft.com/office/officeart/2005/8/layout/cycle8"/>
    <dgm:cxn modelId="{D7161615-DF84-4A27-886F-DFDE53277B7E}" type="presParOf" srcId="{A5CA2ACD-5F7A-4595-9D45-1843CC3F0A08}" destId="{BA3C2571-C440-48C1-92C5-9458987A4984}" srcOrd="2" destOrd="0" presId="urn:microsoft.com/office/officeart/2005/8/layout/cycle8"/>
    <dgm:cxn modelId="{D904B717-43E7-41D5-84C8-290C4E8565F6}" type="presParOf" srcId="{A5CA2ACD-5F7A-4595-9D45-1843CC3F0A08}" destId="{BE3CE6DA-864C-4B1B-B17C-A4F015E51EE2}" srcOrd="3" destOrd="0" presId="urn:microsoft.com/office/officeart/2005/8/layout/cycle8"/>
    <dgm:cxn modelId="{48859D9B-DDD0-4AEA-882A-CF6722EDC7C5}" type="presParOf" srcId="{A5CA2ACD-5F7A-4595-9D45-1843CC3F0A08}" destId="{B4743712-9F65-4A50-B0F1-491E208D1051}" srcOrd="4" destOrd="0" presId="urn:microsoft.com/office/officeart/2005/8/layout/cycle8"/>
    <dgm:cxn modelId="{0A9E470F-FBAA-480A-B9CA-20D26EE5928A}" type="presParOf" srcId="{A5CA2ACD-5F7A-4595-9D45-1843CC3F0A08}" destId="{73ED5F0E-AF4E-40AD-81B1-056C537F112D}" srcOrd="5" destOrd="0" presId="urn:microsoft.com/office/officeart/2005/8/layout/cycle8"/>
    <dgm:cxn modelId="{B7EE6684-A565-4BF4-B9F7-A80E86D9F3EB}" type="presParOf" srcId="{A5CA2ACD-5F7A-4595-9D45-1843CC3F0A08}" destId="{916FC6AE-5E61-4CA8-9452-753CC14FFB84}" srcOrd="6" destOrd="0" presId="urn:microsoft.com/office/officeart/2005/8/layout/cycle8"/>
    <dgm:cxn modelId="{6F82EAAF-4554-445E-B075-B3C3D74048B3}" type="presParOf" srcId="{A5CA2ACD-5F7A-4595-9D45-1843CC3F0A08}" destId="{007A3F08-7969-472D-8652-FEE94211E0CA}" srcOrd="7" destOrd="0" presId="urn:microsoft.com/office/officeart/2005/8/layout/cycle8"/>
    <dgm:cxn modelId="{71BFA807-4BEE-4B1C-9CAE-86E888C862A1}" type="presParOf" srcId="{A5CA2ACD-5F7A-4595-9D45-1843CC3F0A08}" destId="{7693313E-E2DF-4BA5-8AF7-DD0314A28720}" srcOrd="8" destOrd="0" presId="urn:microsoft.com/office/officeart/2005/8/layout/cycle8"/>
    <dgm:cxn modelId="{E1395A30-AE1A-4ED6-A05C-7B11384C1E9A}" type="presParOf" srcId="{A5CA2ACD-5F7A-4595-9D45-1843CC3F0A08}" destId="{A5122160-9266-4707-A65B-C3E532A1E657}" srcOrd="9" destOrd="0" presId="urn:microsoft.com/office/officeart/2005/8/layout/cycle8"/>
    <dgm:cxn modelId="{EA85F71B-12C4-4920-ABFF-69C0F2B19BCD}" type="presParOf" srcId="{A5CA2ACD-5F7A-4595-9D45-1843CC3F0A08}" destId="{1185805C-FEC7-434E-9B07-4BBFD94CBD33}" srcOrd="10" destOrd="0" presId="urn:microsoft.com/office/officeart/2005/8/layout/cycle8"/>
    <dgm:cxn modelId="{8D313617-CA74-4DE0-8EA7-51113175AD89}" type="presParOf" srcId="{A5CA2ACD-5F7A-4595-9D45-1843CC3F0A08}" destId="{EA8DC047-0722-49C8-87B1-A95729749B18}" srcOrd="11" destOrd="0" presId="urn:microsoft.com/office/officeart/2005/8/layout/cycle8"/>
    <dgm:cxn modelId="{AB73ECA2-4058-4BDE-B1DA-0865ED3110F0}" type="presParOf" srcId="{A5CA2ACD-5F7A-4595-9D45-1843CC3F0A08}" destId="{26ACF9B6-A58D-45D3-AB0D-0CA49EBC4830}" srcOrd="12" destOrd="0" presId="urn:microsoft.com/office/officeart/2005/8/layout/cycle8"/>
    <dgm:cxn modelId="{11B849C0-1179-43B1-B7B0-B5D76AD4FB31}" type="presParOf" srcId="{A5CA2ACD-5F7A-4595-9D45-1843CC3F0A08}" destId="{EFDFF22F-D2AC-49A8-9599-9E5630DA7E23}" srcOrd="13" destOrd="0" presId="urn:microsoft.com/office/officeart/2005/8/layout/cycle8"/>
    <dgm:cxn modelId="{9072811F-A3C0-449F-AD69-455B10D48304}" type="presParOf" srcId="{A5CA2ACD-5F7A-4595-9D45-1843CC3F0A08}" destId="{EF96E2F6-AA83-44CE-B29C-9E58A636B8DC}" srcOrd="14" destOrd="0" presId="urn:microsoft.com/office/officeart/2005/8/layout/cycle8"/>
    <dgm:cxn modelId="{AFF64D73-3194-459B-883D-7F63A2AE0B92}" type="presParOf" srcId="{A5CA2ACD-5F7A-4595-9D45-1843CC3F0A08}" destId="{C82741B3-6DA1-4BC6-B6A0-3AC329AF6476}" srcOrd="15" destOrd="0" presId="urn:microsoft.com/office/officeart/2005/8/layout/cycle8"/>
    <dgm:cxn modelId="{C4E870F8-FBBA-4EA6-9D27-D7D304167BE0}" type="presParOf" srcId="{A5CA2ACD-5F7A-4595-9D45-1843CC3F0A08}" destId="{8E2FC425-FAC1-46F2-869A-034A0E32EC34}" srcOrd="16" destOrd="0" presId="urn:microsoft.com/office/officeart/2005/8/layout/cycle8"/>
    <dgm:cxn modelId="{4B33A26B-6883-4F75-867A-84D0DA642528}" type="presParOf" srcId="{A5CA2ACD-5F7A-4595-9D45-1843CC3F0A08}" destId="{59C16BCA-50C3-49EB-9F90-998B8E8B5A91}" srcOrd="17" destOrd="0" presId="urn:microsoft.com/office/officeart/2005/8/layout/cycle8"/>
    <dgm:cxn modelId="{D08A35A9-7E5E-4DA0-95A6-A629119F1033}" type="presParOf" srcId="{A5CA2ACD-5F7A-4595-9D45-1843CC3F0A08}" destId="{B9D3AFD9-ABA4-466E-B65C-C4B52E1BDDDA}" srcOrd="18" destOrd="0" presId="urn:microsoft.com/office/officeart/2005/8/layout/cycle8"/>
    <dgm:cxn modelId="{F901F72D-148D-466C-B79D-34B6C5BEA2EF}" type="presParOf" srcId="{A5CA2ACD-5F7A-4595-9D45-1843CC3F0A08}" destId="{B165DBEC-FFBA-4A8B-9AC3-176653FE5815}" srcOrd="19" destOrd="0" presId="urn:microsoft.com/office/officeart/2005/8/layout/cycle8"/>
    <dgm:cxn modelId="{B0AD7EF6-450C-4459-944D-D791517DBFD5}" type="presParOf" srcId="{A5CA2ACD-5F7A-4595-9D45-1843CC3F0A08}" destId="{E7BA54F2-498A-41CE-A924-6D8AD216C5A0}" srcOrd="20" destOrd="0" presId="urn:microsoft.com/office/officeart/2005/8/layout/cycle8"/>
    <dgm:cxn modelId="{8451295F-B9EF-4EEA-9682-31B47EA6EA92}" type="presParOf" srcId="{A5CA2ACD-5F7A-4595-9D45-1843CC3F0A08}" destId="{AF8DA07A-C953-461A-84E3-C410CBA10D01}" srcOrd="21" destOrd="0" presId="urn:microsoft.com/office/officeart/2005/8/layout/cycle8"/>
    <dgm:cxn modelId="{E0A267A4-CF6A-42FF-B98C-75F472B519C9}" type="presParOf" srcId="{A5CA2ACD-5F7A-4595-9D45-1843CC3F0A08}" destId="{2E498787-156A-46A0-8CB6-B82E5D3CF1B2}" srcOrd="22" destOrd="0" presId="urn:microsoft.com/office/officeart/2005/8/layout/cycle8"/>
    <dgm:cxn modelId="{EC80DC5D-6009-4144-8934-CBED6B72FAC9}" type="presParOf" srcId="{A5CA2ACD-5F7A-4595-9D45-1843CC3F0A08}" destId="{0B1800C8-A939-4BBA-8951-99C25E14CF76}" srcOrd="23" destOrd="0" presId="urn:microsoft.com/office/officeart/2005/8/layout/cycle8"/>
    <dgm:cxn modelId="{71754F1D-6FDF-44B7-A1A7-BDD2FCA5D844}" type="presParOf" srcId="{A5CA2ACD-5F7A-4595-9D45-1843CC3F0A08}" destId="{0B131173-8BEE-47A3-8559-B8DA05C00D99}" srcOrd="24" destOrd="0" presId="urn:microsoft.com/office/officeart/2005/8/layout/cycle8"/>
    <dgm:cxn modelId="{A67ACED8-4C8A-45DA-B13C-1B8E1787201F}" type="presParOf" srcId="{A5CA2ACD-5F7A-4595-9D45-1843CC3F0A08}" destId="{65403BA8-D7FC-44BA-838B-C1D4C9B251E7}" srcOrd="25" destOrd="0" presId="urn:microsoft.com/office/officeart/2005/8/layout/cycle8"/>
    <dgm:cxn modelId="{CBD92FCC-AF1E-421A-AB84-C25F0FFB90CA}" type="presParOf" srcId="{A5CA2ACD-5F7A-4595-9D45-1843CC3F0A08}" destId="{15728776-34B2-44F1-8633-F58D69E6FC24}" srcOrd="26" destOrd="0" presId="urn:microsoft.com/office/officeart/2005/8/layout/cycle8"/>
    <dgm:cxn modelId="{68CB46F1-950C-46D9-83A4-A0AA54BCCBFD}" type="presParOf" srcId="{A5CA2ACD-5F7A-4595-9D45-1843CC3F0A08}" destId="{9BF01E7F-869C-499E-8E06-C2965EFAA6EC}" srcOrd="27" destOrd="0" presId="urn:microsoft.com/office/officeart/2005/8/layout/cycle8"/>
    <dgm:cxn modelId="{3FFE478A-883B-4732-A206-9E89CF5146DF}" type="presParOf" srcId="{A5CA2ACD-5F7A-4595-9D45-1843CC3F0A08}" destId="{07F415CA-9DC1-4AFC-B60B-6D96C6BE50FD}" srcOrd="28" destOrd="0" presId="urn:microsoft.com/office/officeart/2005/8/layout/cycle8"/>
    <dgm:cxn modelId="{4CCB1737-9B65-4408-9C30-162076EE9429}" type="presParOf" srcId="{A5CA2ACD-5F7A-4595-9D45-1843CC3F0A08}" destId="{B245BEEF-CC84-499F-8CD7-6E1A97005449}" srcOrd="29" destOrd="0" presId="urn:microsoft.com/office/officeart/2005/8/layout/cycle8"/>
  </dgm:cxnLst>
  <dgm:bg/>
  <dgm:whole/>
</dgm:dataModel>
</file>

<file path=ppt/diagrams/data3.xml><?xml version="1.0" encoding="utf-8"?>
<dgm:dataModel xmlns:dgm="http://schemas.openxmlformats.org/drawingml/2006/diagram" xmlns:a="http://schemas.openxmlformats.org/drawingml/2006/main">
  <dgm:ptLst>
    <dgm:pt modelId="{189928DA-8CDF-4D78-9E8B-BEC7B95FA48C}"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047C38EF-809A-451C-AA2D-8A82811E6252}">
      <dgm:prSet phldrT="[Text]"/>
      <dgm:spPr>
        <a:solidFill>
          <a:srgbClr val="92D050"/>
        </a:solidFill>
      </dgm:spPr>
      <dgm:t>
        <a:bodyPr/>
        <a:lstStyle/>
        <a:p>
          <a:r>
            <a:rPr lang="en-US" dirty="0" smtClean="0"/>
            <a:t>ANÁLSIS</a:t>
          </a:r>
          <a:endParaRPr lang="en-US" dirty="0"/>
        </a:p>
      </dgm:t>
    </dgm:pt>
    <dgm:pt modelId="{3FA660EB-B0B2-4220-B042-20F642F5CD33}" type="parTrans" cxnId="{4C2AE9F1-E13E-4873-9400-1257128357CC}">
      <dgm:prSet/>
      <dgm:spPr/>
      <dgm:t>
        <a:bodyPr/>
        <a:lstStyle/>
        <a:p>
          <a:endParaRPr lang="en-US"/>
        </a:p>
      </dgm:t>
    </dgm:pt>
    <dgm:pt modelId="{9E4F04CB-FC48-482C-B675-92436B4D2295}" type="sibTrans" cxnId="{4C2AE9F1-E13E-4873-9400-1257128357CC}">
      <dgm:prSet/>
      <dgm:spPr/>
      <dgm:t>
        <a:bodyPr/>
        <a:lstStyle/>
        <a:p>
          <a:endParaRPr lang="en-US"/>
        </a:p>
      </dgm:t>
    </dgm:pt>
    <dgm:pt modelId="{58AE5E19-BAAC-49B7-A9A3-F6154AB098C6}">
      <dgm:prSet phldrT="[Text]"/>
      <dgm:spPr>
        <a:solidFill>
          <a:schemeClr val="accent2"/>
        </a:solidFill>
      </dgm:spPr>
      <dgm:t>
        <a:bodyPr/>
        <a:lstStyle/>
        <a:p>
          <a:r>
            <a:rPr lang="en-US" dirty="0" smtClean="0"/>
            <a:t>PLANIFICACIÓN</a:t>
          </a:r>
          <a:endParaRPr lang="en-US" dirty="0"/>
        </a:p>
      </dgm:t>
    </dgm:pt>
    <dgm:pt modelId="{A3DC7FC3-EBEC-42F5-A01F-734BD2F47D7A}" type="parTrans" cxnId="{48949882-67A5-4398-9C0C-7EDA015C5E83}">
      <dgm:prSet/>
      <dgm:spPr/>
      <dgm:t>
        <a:bodyPr/>
        <a:lstStyle/>
        <a:p>
          <a:endParaRPr lang="en-US"/>
        </a:p>
      </dgm:t>
    </dgm:pt>
    <dgm:pt modelId="{36D48D04-6413-49D7-B854-16420563B0CC}" type="sibTrans" cxnId="{48949882-67A5-4398-9C0C-7EDA015C5E83}">
      <dgm:prSet/>
      <dgm:spPr/>
      <dgm:t>
        <a:bodyPr/>
        <a:lstStyle/>
        <a:p>
          <a:endParaRPr lang="en-US"/>
        </a:p>
      </dgm:t>
    </dgm:pt>
    <dgm:pt modelId="{ABF040C9-8726-4393-B217-28AF8B51F423}">
      <dgm:prSet phldrT="[Text]"/>
      <dgm:spPr>
        <a:solidFill>
          <a:schemeClr val="accent3">
            <a:lumMod val="75000"/>
          </a:schemeClr>
        </a:solidFill>
      </dgm:spPr>
      <dgm:t>
        <a:bodyPr/>
        <a:lstStyle/>
        <a:p>
          <a:r>
            <a:rPr lang="en-US" dirty="0" smtClean="0"/>
            <a:t>DISEÑO</a:t>
          </a:r>
          <a:endParaRPr lang="en-US" dirty="0"/>
        </a:p>
      </dgm:t>
    </dgm:pt>
    <dgm:pt modelId="{16628D19-A8A1-468E-9EFF-CA568D97A1D1}" type="parTrans" cxnId="{1201FE35-BD9E-4C6F-AF3B-EE598BAA6F1E}">
      <dgm:prSet/>
      <dgm:spPr/>
      <dgm:t>
        <a:bodyPr/>
        <a:lstStyle/>
        <a:p>
          <a:endParaRPr lang="en-US"/>
        </a:p>
      </dgm:t>
    </dgm:pt>
    <dgm:pt modelId="{B755F10F-69F5-40AA-BE28-E5B954D77727}" type="sibTrans" cxnId="{1201FE35-BD9E-4C6F-AF3B-EE598BAA6F1E}">
      <dgm:prSet/>
      <dgm:spPr/>
      <dgm:t>
        <a:bodyPr/>
        <a:lstStyle/>
        <a:p>
          <a:endParaRPr lang="en-US"/>
        </a:p>
      </dgm:t>
    </dgm:pt>
    <dgm:pt modelId="{91EE035D-D725-454E-AC7C-AD5A12CF6F3D}">
      <dgm:prSet phldrT="[Text]"/>
      <dgm:spPr>
        <a:solidFill>
          <a:srgbClr val="FFC000"/>
        </a:solidFill>
      </dgm:spPr>
      <dgm:t>
        <a:bodyPr/>
        <a:lstStyle/>
        <a:p>
          <a:r>
            <a:rPr lang="en-US" dirty="0" smtClean="0"/>
            <a:t>DESPLIEGUE</a:t>
          </a:r>
          <a:endParaRPr lang="en-US" dirty="0"/>
        </a:p>
      </dgm:t>
    </dgm:pt>
    <dgm:pt modelId="{EED96760-1ECC-4A4C-B0C7-05E7B1DB26A2}" type="parTrans" cxnId="{0418B812-27E4-4555-8E38-63DB93A18F0E}">
      <dgm:prSet/>
      <dgm:spPr/>
      <dgm:t>
        <a:bodyPr/>
        <a:lstStyle/>
        <a:p>
          <a:endParaRPr lang="en-US"/>
        </a:p>
      </dgm:t>
    </dgm:pt>
    <dgm:pt modelId="{7A4431E2-F5B3-4BF7-8500-385D725E8B87}" type="sibTrans" cxnId="{0418B812-27E4-4555-8E38-63DB93A18F0E}">
      <dgm:prSet/>
      <dgm:spPr/>
      <dgm:t>
        <a:bodyPr/>
        <a:lstStyle/>
        <a:p>
          <a:endParaRPr lang="en-US"/>
        </a:p>
      </dgm:t>
    </dgm:pt>
    <dgm:pt modelId="{6E2A0CBF-DCF5-435A-B942-15600F3232ED}">
      <dgm:prSet phldrT="[Text]"/>
      <dgm:spPr>
        <a:solidFill>
          <a:srgbClr val="FF0066"/>
        </a:solidFill>
      </dgm:spPr>
      <dgm:t>
        <a:bodyPr/>
        <a:lstStyle/>
        <a:p>
          <a:r>
            <a:rPr lang="en-US" dirty="0" smtClean="0"/>
            <a:t>OPERACIÓN</a:t>
          </a:r>
          <a:endParaRPr lang="en-US" dirty="0"/>
        </a:p>
      </dgm:t>
    </dgm:pt>
    <dgm:pt modelId="{CAA9E8B3-45E8-4495-A973-FD2D48A47DAC}" type="parTrans" cxnId="{2F46E085-AA6E-4189-90FE-153E6F959AF9}">
      <dgm:prSet/>
      <dgm:spPr/>
      <dgm:t>
        <a:bodyPr/>
        <a:lstStyle/>
        <a:p>
          <a:endParaRPr lang="en-US"/>
        </a:p>
      </dgm:t>
    </dgm:pt>
    <dgm:pt modelId="{3E230C78-C694-48D3-A4E2-B88F454A7400}" type="sibTrans" cxnId="{2F46E085-AA6E-4189-90FE-153E6F959AF9}">
      <dgm:prSet/>
      <dgm:spPr/>
      <dgm:t>
        <a:bodyPr/>
        <a:lstStyle/>
        <a:p>
          <a:endParaRPr lang="en-US"/>
        </a:p>
      </dgm:t>
    </dgm:pt>
    <dgm:pt modelId="{E8992700-DBC7-469F-8FFC-DAEF0388B971}" type="pres">
      <dgm:prSet presAssocID="{189928DA-8CDF-4D78-9E8B-BEC7B95FA48C}" presName="cycle" presStyleCnt="0">
        <dgm:presLayoutVars>
          <dgm:dir/>
          <dgm:resizeHandles val="exact"/>
        </dgm:presLayoutVars>
      </dgm:prSet>
      <dgm:spPr/>
      <dgm:t>
        <a:bodyPr/>
        <a:lstStyle/>
        <a:p>
          <a:endParaRPr lang="en-US"/>
        </a:p>
      </dgm:t>
    </dgm:pt>
    <dgm:pt modelId="{963466F2-8139-40AF-903E-3B2F3473C2E3}" type="pres">
      <dgm:prSet presAssocID="{047C38EF-809A-451C-AA2D-8A82811E6252}" presName="node" presStyleLbl="node1" presStyleIdx="0" presStyleCnt="5">
        <dgm:presLayoutVars>
          <dgm:bulletEnabled val="1"/>
        </dgm:presLayoutVars>
      </dgm:prSet>
      <dgm:spPr/>
      <dgm:t>
        <a:bodyPr/>
        <a:lstStyle/>
        <a:p>
          <a:endParaRPr lang="en-US"/>
        </a:p>
      </dgm:t>
    </dgm:pt>
    <dgm:pt modelId="{9BFA1B2E-9B27-4C36-AF07-62F2A8A5E6AB}" type="pres">
      <dgm:prSet presAssocID="{047C38EF-809A-451C-AA2D-8A82811E6252}" presName="spNode" presStyleCnt="0"/>
      <dgm:spPr/>
    </dgm:pt>
    <dgm:pt modelId="{921AF536-212D-458D-8952-EEDAA965790A}" type="pres">
      <dgm:prSet presAssocID="{9E4F04CB-FC48-482C-B675-92436B4D2295}" presName="sibTrans" presStyleLbl="sibTrans1D1" presStyleIdx="0" presStyleCnt="5"/>
      <dgm:spPr/>
      <dgm:t>
        <a:bodyPr/>
        <a:lstStyle/>
        <a:p>
          <a:endParaRPr lang="en-US"/>
        </a:p>
      </dgm:t>
    </dgm:pt>
    <dgm:pt modelId="{DEB5228D-D0C8-43B0-AE81-D9155F586FD4}" type="pres">
      <dgm:prSet presAssocID="{58AE5E19-BAAC-49B7-A9A3-F6154AB098C6}" presName="node" presStyleLbl="node1" presStyleIdx="1" presStyleCnt="5">
        <dgm:presLayoutVars>
          <dgm:bulletEnabled val="1"/>
        </dgm:presLayoutVars>
      </dgm:prSet>
      <dgm:spPr/>
      <dgm:t>
        <a:bodyPr/>
        <a:lstStyle/>
        <a:p>
          <a:endParaRPr lang="en-US"/>
        </a:p>
      </dgm:t>
    </dgm:pt>
    <dgm:pt modelId="{3AB93B21-EEF6-4204-953E-AAD48C3543FB}" type="pres">
      <dgm:prSet presAssocID="{58AE5E19-BAAC-49B7-A9A3-F6154AB098C6}" presName="spNode" presStyleCnt="0"/>
      <dgm:spPr/>
    </dgm:pt>
    <dgm:pt modelId="{4F8F1172-2124-4CF9-B6AB-18056113D37C}" type="pres">
      <dgm:prSet presAssocID="{36D48D04-6413-49D7-B854-16420563B0CC}" presName="sibTrans" presStyleLbl="sibTrans1D1" presStyleIdx="1" presStyleCnt="5"/>
      <dgm:spPr/>
      <dgm:t>
        <a:bodyPr/>
        <a:lstStyle/>
        <a:p>
          <a:endParaRPr lang="en-US"/>
        </a:p>
      </dgm:t>
    </dgm:pt>
    <dgm:pt modelId="{05B8A731-B021-406E-9C79-19371ADFA7A3}" type="pres">
      <dgm:prSet presAssocID="{ABF040C9-8726-4393-B217-28AF8B51F423}" presName="node" presStyleLbl="node1" presStyleIdx="2" presStyleCnt="5">
        <dgm:presLayoutVars>
          <dgm:bulletEnabled val="1"/>
        </dgm:presLayoutVars>
      </dgm:prSet>
      <dgm:spPr/>
      <dgm:t>
        <a:bodyPr/>
        <a:lstStyle/>
        <a:p>
          <a:endParaRPr lang="en-US"/>
        </a:p>
      </dgm:t>
    </dgm:pt>
    <dgm:pt modelId="{DD779D00-6E02-4259-9ACD-3154A887C081}" type="pres">
      <dgm:prSet presAssocID="{ABF040C9-8726-4393-B217-28AF8B51F423}" presName="spNode" presStyleCnt="0"/>
      <dgm:spPr/>
    </dgm:pt>
    <dgm:pt modelId="{394610C7-9A6B-4D38-B3ED-FB4CEC501DD2}" type="pres">
      <dgm:prSet presAssocID="{B755F10F-69F5-40AA-BE28-E5B954D77727}" presName="sibTrans" presStyleLbl="sibTrans1D1" presStyleIdx="2" presStyleCnt="5"/>
      <dgm:spPr/>
      <dgm:t>
        <a:bodyPr/>
        <a:lstStyle/>
        <a:p>
          <a:endParaRPr lang="en-US"/>
        </a:p>
      </dgm:t>
    </dgm:pt>
    <dgm:pt modelId="{CAE170EA-65DB-4CBF-AAA3-B8D140A35ECC}" type="pres">
      <dgm:prSet presAssocID="{91EE035D-D725-454E-AC7C-AD5A12CF6F3D}" presName="node" presStyleLbl="node1" presStyleIdx="3" presStyleCnt="5">
        <dgm:presLayoutVars>
          <dgm:bulletEnabled val="1"/>
        </dgm:presLayoutVars>
      </dgm:prSet>
      <dgm:spPr/>
      <dgm:t>
        <a:bodyPr/>
        <a:lstStyle/>
        <a:p>
          <a:endParaRPr lang="en-US"/>
        </a:p>
      </dgm:t>
    </dgm:pt>
    <dgm:pt modelId="{9D1599B7-586A-4C1B-8879-B63097F42067}" type="pres">
      <dgm:prSet presAssocID="{91EE035D-D725-454E-AC7C-AD5A12CF6F3D}" presName="spNode" presStyleCnt="0"/>
      <dgm:spPr/>
    </dgm:pt>
    <dgm:pt modelId="{235563E6-73BE-4154-9B04-46F2AD318A83}" type="pres">
      <dgm:prSet presAssocID="{7A4431E2-F5B3-4BF7-8500-385D725E8B87}" presName="sibTrans" presStyleLbl="sibTrans1D1" presStyleIdx="3" presStyleCnt="5"/>
      <dgm:spPr/>
      <dgm:t>
        <a:bodyPr/>
        <a:lstStyle/>
        <a:p>
          <a:endParaRPr lang="en-US"/>
        </a:p>
      </dgm:t>
    </dgm:pt>
    <dgm:pt modelId="{0A31CBCA-7ED4-43B1-9098-4EFB31BF9E90}" type="pres">
      <dgm:prSet presAssocID="{6E2A0CBF-DCF5-435A-B942-15600F3232ED}" presName="node" presStyleLbl="node1" presStyleIdx="4" presStyleCnt="5">
        <dgm:presLayoutVars>
          <dgm:bulletEnabled val="1"/>
        </dgm:presLayoutVars>
      </dgm:prSet>
      <dgm:spPr/>
      <dgm:t>
        <a:bodyPr/>
        <a:lstStyle/>
        <a:p>
          <a:endParaRPr lang="en-US"/>
        </a:p>
      </dgm:t>
    </dgm:pt>
    <dgm:pt modelId="{3E6B4DE7-A4C6-419F-8E3B-9A1C483A9AE8}" type="pres">
      <dgm:prSet presAssocID="{6E2A0CBF-DCF5-435A-B942-15600F3232ED}" presName="spNode" presStyleCnt="0"/>
      <dgm:spPr/>
    </dgm:pt>
    <dgm:pt modelId="{3AE38D57-6CB6-4767-A41F-391DA62D920B}" type="pres">
      <dgm:prSet presAssocID="{3E230C78-C694-48D3-A4E2-B88F454A7400}" presName="sibTrans" presStyleLbl="sibTrans1D1" presStyleIdx="4" presStyleCnt="5"/>
      <dgm:spPr/>
      <dgm:t>
        <a:bodyPr/>
        <a:lstStyle/>
        <a:p>
          <a:endParaRPr lang="en-US"/>
        </a:p>
      </dgm:t>
    </dgm:pt>
  </dgm:ptLst>
  <dgm:cxnLst>
    <dgm:cxn modelId="{48949882-67A5-4398-9C0C-7EDA015C5E83}" srcId="{189928DA-8CDF-4D78-9E8B-BEC7B95FA48C}" destId="{58AE5E19-BAAC-49B7-A9A3-F6154AB098C6}" srcOrd="1" destOrd="0" parTransId="{A3DC7FC3-EBEC-42F5-A01F-734BD2F47D7A}" sibTransId="{36D48D04-6413-49D7-B854-16420563B0CC}"/>
    <dgm:cxn modelId="{564C003C-2C0E-4355-8164-701B5FDE1CDC}" type="presOf" srcId="{3E230C78-C694-48D3-A4E2-B88F454A7400}" destId="{3AE38D57-6CB6-4767-A41F-391DA62D920B}" srcOrd="0" destOrd="0" presId="urn:microsoft.com/office/officeart/2005/8/layout/cycle5"/>
    <dgm:cxn modelId="{0418B812-27E4-4555-8E38-63DB93A18F0E}" srcId="{189928DA-8CDF-4D78-9E8B-BEC7B95FA48C}" destId="{91EE035D-D725-454E-AC7C-AD5A12CF6F3D}" srcOrd="3" destOrd="0" parTransId="{EED96760-1ECC-4A4C-B0C7-05E7B1DB26A2}" sibTransId="{7A4431E2-F5B3-4BF7-8500-385D725E8B87}"/>
    <dgm:cxn modelId="{E4AD85A7-4A27-4C89-AEE9-0B204929A818}" type="presOf" srcId="{189928DA-8CDF-4D78-9E8B-BEC7B95FA48C}" destId="{E8992700-DBC7-469F-8FFC-DAEF0388B971}" srcOrd="0" destOrd="0" presId="urn:microsoft.com/office/officeart/2005/8/layout/cycle5"/>
    <dgm:cxn modelId="{49C8DE02-E5BF-470A-983A-542D4DF39377}" type="presOf" srcId="{91EE035D-D725-454E-AC7C-AD5A12CF6F3D}" destId="{CAE170EA-65DB-4CBF-AAA3-B8D140A35ECC}" srcOrd="0" destOrd="0" presId="urn:microsoft.com/office/officeart/2005/8/layout/cycle5"/>
    <dgm:cxn modelId="{B6E318CC-07C0-402E-8DBF-ACB2426B043B}" type="presOf" srcId="{ABF040C9-8726-4393-B217-28AF8B51F423}" destId="{05B8A731-B021-406E-9C79-19371ADFA7A3}" srcOrd="0" destOrd="0" presId="urn:microsoft.com/office/officeart/2005/8/layout/cycle5"/>
    <dgm:cxn modelId="{F91DD0F3-CF31-4BA3-ABF8-78A5D165A80C}" type="presOf" srcId="{7A4431E2-F5B3-4BF7-8500-385D725E8B87}" destId="{235563E6-73BE-4154-9B04-46F2AD318A83}" srcOrd="0" destOrd="0" presId="urn:microsoft.com/office/officeart/2005/8/layout/cycle5"/>
    <dgm:cxn modelId="{2B3A9902-4D7A-4C89-8A3C-4DE0AE24174E}" type="presOf" srcId="{36D48D04-6413-49D7-B854-16420563B0CC}" destId="{4F8F1172-2124-4CF9-B6AB-18056113D37C}" srcOrd="0" destOrd="0" presId="urn:microsoft.com/office/officeart/2005/8/layout/cycle5"/>
    <dgm:cxn modelId="{3FA3BA31-5386-435F-8BA1-2D1DFCE3B218}" type="presOf" srcId="{6E2A0CBF-DCF5-435A-B942-15600F3232ED}" destId="{0A31CBCA-7ED4-43B1-9098-4EFB31BF9E90}" srcOrd="0" destOrd="0" presId="urn:microsoft.com/office/officeart/2005/8/layout/cycle5"/>
    <dgm:cxn modelId="{1201FE35-BD9E-4C6F-AF3B-EE598BAA6F1E}" srcId="{189928DA-8CDF-4D78-9E8B-BEC7B95FA48C}" destId="{ABF040C9-8726-4393-B217-28AF8B51F423}" srcOrd="2" destOrd="0" parTransId="{16628D19-A8A1-468E-9EFF-CA568D97A1D1}" sibTransId="{B755F10F-69F5-40AA-BE28-E5B954D77727}"/>
    <dgm:cxn modelId="{4C2AE9F1-E13E-4873-9400-1257128357CC}" srcId="{189928DA-8CDF-4D78-9E8B-BEC7B95FA48C}" destId="{047C38EF-809A-451C-AA2D-8A82811E6252}" srcOrd="0" destOrd="0" parTransId="{3FA660EB-B0B2-4220-B042-20F642F5CD33}" sibTransId="{9E4F04CB-FC48-482C-B675-92436B4D2295}"/>
    <dgm:cxn modelId="{39C261C4-96F2-4CDA-AEA8-E496D71B33CC}" type="presOf" srcId="{B755F10F-69F5-40AA-BE28-E5B954D77727}" destId="{394610C7-9A6B-4D38-B3ED-FB4CEC501DD2}" srcOrd="0" destOrd="0" presId="urn:microsoft.com/office/officeart/2005/8/layout/cycle5"/>
    <dgm:cxn modelId="{D676C4ED-7B48-4FE3-AC74-A4DA69DAF6C5}" type="presOf" srcId="{9E4F04CB-FC48-482C-B675-92436B4D2295}" destId="{921AF536-212D-458D-8952-EEDAA965790A}" srcOrd="0" destOrd="0" presId="urn:microsoft.com/office/officeart/2005/8/layout/cycle5"/>
    <dgm:cxn modelId="{31942A17-A4C9-4C1D-9245-316BED2F98B4}" type="presOf" srcId="{047C38EF-809A-451C-AA2D-8A82811E6252}" destId="{963466F2-8139-40AF-903E-3B2F3473C2E3}" srcOrd="0" destOrd="0" presId="urn:microsoft.com/office/officeart/2005/8/layout/cycle5"/>
    <dgm:cxn modelId="{4D700F7C-D5E1-43BB-8F1C-8C50B704858E}" type="presOf" srcId="{58AE5E19-BAAC-49B7-A9A3-F6154AB098C6}" destId="{DEB5228D-D0C8-43B0-AE81-D9155F586FD4}" srcOrd="0" destOrd="0" presId="urn:microsoft.com/office/officeart/2005/8/layout/cycle5"/>
    <dgm:cxn modelId="{2F46E085-AA6E-4189-90FE-153E6F959AF9}" srcId="{189928DA-8CDF-4D78-9E8B-BEC7B95FA48C}" destId="{6E2A0CBF-DCF5-435A-B942-15600F3232ED}" srcOrd="4" destOrd="0" parTransId="{CAA9E8B3-45E8-4495-A973-FD2D48A47DAC}" sibTransId="{3E230C78-C694-48D3-A4E2-B88F454A7400}"/>
    <dgm:cxn modelId="{B82FC0E0-F23B-4607-B324-0BE9C024CD1C}" type="presParOf" srcId="{E8992700-DBC7-469F-8FFC-DAEF0388B971}" destId="{963466F2-8139-40AF-903E-3B2F3473C2E3}" srcOrd="0" destOrd="0" presId="urn:microsoft.com/office/officeart/2005/8/layout/cycle5"/>
    <dgm:cxn modelId="{0160E1E4-FFCF-40F7-91D7-2137E20C3834}" type="presParOf" srcId="{E8992700-DBC7-469F-8FFC-DAEF0388B971}" destId="{9BFA1B2E-9B27-4C36-AF07-62F2A8A5E6AB}" srcOrd="1" destOrd="0" presId="urn:microsoft.com/office/officeart/2005/8/layout/cycle5"/>
    <dgm:cxn modelId="{95C6CA5B-E85E-42C5-B85F-206954A5739C}" type="presParOf" srcId="{E8992700-DBC7-469F-8FFC-DAEF0388B971}" destId="{921AF536-212D-458D-8952-EEDAA965790A}" srcOrd="2" destOrd="0" presId="urn:microsoft.com/office/officeart/2005/8/layout/cycle5"/>
    <dgm:cxn modelId="{C9E7E30F-574C-4F15-87CF-B937304C60D4}" type="presParOf" srcId="{E8992700-DBC7-469F-8FFC-DAEF0388B971}" destId="{DEB5228D-D0C8-43B0-AE81-D9155F586FD4}" srcOrd="3" destOrd="0" presId="urn:microsoft.com/office/officeart/2005/8/layout/cycle5"/>
    <dgm:cxn modelId="{13DEBCBE-4B3B-4B9A-B21E-CC1780258D2D}" type="presParOf" srcId="{E8992700-DBC7-469F-8FFC-DAEF0388B971}" destId="{3AB93B21-EEF6-4204-953E-AAD48C3543FB}" srcOrd="4" destOrd="0" presId="urn:microsoft.com/office/officeart/2005/8/layout/cycle5"/>
    <dgm:cxn modelId="{58432DFE-0CEE-4894-A1E6-1C5DA916ED01}" type="presParOf" srcId="{E8992700-DBC7-469F-8FFC-DAEF0388B971}" destId="{4F8F1172-2124-4CF9-B6AB-18056113D37C}" srcOrd="5" destOrd="0" presId="urn:microsoft.com/office/officeart/2005/8/layout/cycle5"/>
    <dgm:cxn modelId="{A0AE7F05-53EC-4CC4-AE80-5B9FB38989DC}" type="presParOf" srcId="{E8992700-DBC7-469F-8FFC-DAEF0388B971}" destId="{05B8A731-B021-406E-9C79-19371ADFA7A3}" srcOrd="6" destOrd="0" presId="urn:microsoft.com/office/officeart/2005/8/layout/cycle5"/>
    <dgm:cxn modelId="{9BBCD72D-30BA-43D3-BB3E-0B78A1571C53}" type="presParOf" srcId="{E8992700-DBC7-469F-8FFC-DAEF0388B971}" destId="{DD779D00-6E02-4259-9ACD-3154A887C081}" srcOrd="7" destOrd="0" presId="urn:microsoft.com/office/officeart/2005/8/layout/cycle5"/>
    <dgm:cxn modelId="{EB086D20-E742-4165-8D52-6EE58F5C45D0}" type="presParOf" srcId="{E8992700-DBC7-469F-8FFC-DAEF0388B971}" destId="{394610C7-9A6B-4D38-B3ED-FB4CEC501DD2}" srcOrd="8" destOrd="0" presId="urn:microsoft.com/office/officeart/2005/8/layout/cycle5"/>
    <dgm:cxn modelId="{878DA5FB-E047-4E62-A13B-26CDD817BE53}" type="presParOf" srcId="{E8992700-DBC7-469F-8FFC-DAEF0388B971}" destId="{CAE170EA-65DB-4CBF-AAA3-B8D140A35ECC}" srcOrd="9" destOrd="0" presId="urn:microsoft.com/office/officeart/2005/8/layout/cycle5"/>
    <dgm:cxn modelId="{1DEA853F-D73F-4593-891F-6100DEC9FF01}" type="presParOf" srcId="{E8992700-DBC7-469F-8FFC-DAEF0388B971}" destId="{9D1599B7-586A-4C1B-8879-B63097F42067}" srcOrd="10" destOrd="0" presId="urn:microsoft.com/office/officeart/2005/8/layout/cycle5"/>
    <dgm:cxn modelId="{B909A60C-792D-4243-865E-0B64E025EB3A}" type="presParOf" srcId="{E8992700-DBC7-469F-8FFC-DAEF0388B971}" destId="{235563E6-73BE-4154-9B04-46F2AD318A83}" srcOrd="11" destOrd="0" presId="urn:microsoft.com/office/officeart/2005/8/layout/cycle5"/>
    <dgm:cxn modelId="{4400921B-08F5-44CF-8F51-D049EFA3D851}" type="presParOf" srcId="{E8992700-DBC7-469F-8FFC-DAEF0388B971}" destId="{0A31CBCA-7ED4-43B1-9098-4EFB31BF9E90}" srcOrd="12" destOrd="0" presId="urn:microsoft.com/office/officeart/2005/8/layout/cycle5"/>
    <dgm:cxn modelId="{1DC6980E-4F78-4200-8B64-719418280E6F}" type="presParOf" srcId="{E8992700-DBC7-469F-8FFC-DAEF0388B971}" destId="{3E6B4DE7-A4C6-419F-8E3B-9A1C483A9AE8}" srcOrd="13" destOrd="0" presId="urn:microsoft.com/office/officeart/2005/8/layout/cycle5"/>
    <dgm:cxn modelId="{ACCB4A5C-270C-4558-B258-560580351EB3}" type="presParOf" srcId="{E8992700-DBC7-469F-8FFC-DAEF0388B971}" destId="{3AE38D57-6CB6-4767-A41F-391DA62D920B}" srcOrd="14" destOrd="0" presId="urn:microsoft.com/office/officeart/2005/8/layout/cycle5"/>
  </dgm:cxnLst>
  <dgm:bg/>
  <dgm:whole/>
</dgm:dataModel>
</file>

<file path=ppt/diagrams/data4.xml><?xml version="1.0" encoding="utf-8"?>
<dgm:dataModel xmlns:dgm="http://schemas.openxmlformats.org/drawingml/2006/diagram" xmlns:a="http://schemas.openxmlformats.org/drawingml/2006/main">
  <dgm:ptLst>
    <dgm:pt modelId="{25DF406A-F9E5-49CD-A616-21C5B61B2593}" type="doc">
      <dgm:prSet loTypeId="urn:microsoft.com/office/officeart/2005/8/layout/cycle8" loCatId="cycle" qsTypeId="urn:microsoft.com/office/officeart/2005/8/quickstyle/3d2" qsCatId="3D" csTypeId="urn:microsoft.com/office/officeart/2005/8/colors/colorful5" csCatId="colorful" phldr="1"/>
      <dgm:spPr/>
    </dgm:pt>
    <dgm:pt modelId="{58F0B2C8-6958-4E08-A160-4749E6C28E6A}">
      <dgm:prSet custT="1"/>
      <dgm:spPr/>
      <dgm:t>
        <a:bodyPr/>
        <a:lstStyle/>
        <a:p>
          <a:r>
            <a:rPr lang="en-US" sz="1200" b="1" dirty="0" smtClean="0">
              <a:solidFill>
                <a:schemeClr val="tx1"/>
              </a:solidFill>
            </a:rPr>
            <a:t>Hardware Provisioning</a:t>
          </a:r>
          <a:endParaRPr lang="en-US" sz="1200" b="1" dirty="0">
            <a:solidFill>
              <a:schemeClr val="tx1"/>
            </a:solidFill>
          </a:endParaRPr>
        </a:p>
      </dgm:t>
    </dgm:pt>
    <dgm:pt modelId="{F318699D-281E-4B70-8BFE-2BD958A40504}" type="parTrans" cxnId="{9228CAC1-B526-4330-8586-B8FBF61E3E8F}">
      <dgm:prSet/>
      <dgm:spPr/>
      <dgm:t>
        <a:bodyPr/>
        <a:lstStyle/>
        <a:p>
          <a:endParaRPr lang="en-US" sz="2000" b="1">
            <a:solidFill>
              <a:schemeClr val="bg1"/>
            </a:solidFill>
          </a:endParaRPr>
        </a:p>
      </dgm:t>
    </dgm:pt>
    <dgm:pt modelId="{948C6A1D-28E3-4A83-B2D2-0877763146A8}" type="sibTrans" cxnId="{9228CAC1-B526-4330-8586-B8FBF61E3E8F}">
      <dgm:prSet/>
      <dgm:spPr/>
      <dgm:t>
        <a:bodyPr/>
        <a:lstStyle/>
        <a:p>
          <a:endParaRPr lang="en-US" sz="2000" b="1">
            <a:solidFill>
              <a:schemeClr val="bg1"/>
            </a:solidFill>
          </a:endParaRPr>
        </a:p>
      </dgm:t>
    </dgm:pt>
    <dgm:pt modelId="{6FF95E8F-5EA6-45C6-A199-076B6CC8C184}">
      <dgm:prSet custT="1"/>
      <dgm:spPr/>
      <dgm:t>
        <a:bodyPr/>
        <a:lstStyle/>
        <a:p>
          <a:r>
            <a:rPr lang="en-US" sz="1200" b="1" dirty="0" smtClean="0">
              <a:solidFill>
                <a:schemeClr val="tx1"/>
              </a:solidFill>
            </a:rPr>
            <a:t>Workload Provisioning</a:t>
          </a:r>
          <a:endParaRPr lang="en-US" sz="1200" b="1" dirty="0">
            <a:solidFill>
              <a:schemeClr val="tx1"/>
            </a:solidFill>
          </a:endParaRPr>
        </a:p>
      </dgm:t>
    </dgm:pt>
    <dgm:pt modelId="{F21A8581-F086-40A9-A386-02513AE560B4}" type="sibTrans" cxnId="{6D3AB1D5-C8A9-4F44-823E-E09CF505141E}">
      <dgm:prSet/>
      <dgm:spPr/>
      <dgm:t>
        <a:bodyPr/>
        <a:lstStyle/>
        <a:p>
          <a:endParaRPr lang="en-US" sz="2000" b="1">
            <a:solidFill>
              <a:schemeClr val="bg1"/>
            </a:solidFill>
          </a:endParaRPr>
        </a:p>
      </dgm:t>
    </dgm:pt>
    <dgm:pt modelId="{31008766-733C-4077-ADE7-2F4AFEDD87BC}" type="parTrans" cxnId="{6D3AB1D5-C8A9-4F44-823E-E09CF505141E}">
      <dgm:prSet/>
      <dgm:spPr/>
      <dgm:t>
        <a:bodyPr/>
        <a:lstStyle/>
        <a:p>
          <a:endParaRPr lang="en-US" sz="2000" b="1">
            <a:solidFill>
              <a:schemeClr val="bg1"/>
            </a:solidFill>
          </a:endParaRPr>
        </a:p>
      </dgm:t>
    </dgm:pt>
    <dgm:pt modelId="{84BDB3DA-206D-4D58-9760-1B387C66AEE0}">
      <dgm:prSet custT="1"/>
      <dgm:spPr/>
      <dgm:t>
        <a:bodyPr/>
        <a:lstStyle/>
        <a:p>
          <a:r>
            <a:rPr lang="en-US" sz="1200" b="1" dirty="0" smtClean="0">
              <a:solidFill>
                <a:schemeClr val="tx1"/>
              </a:solidFill>
            </a:rPr>
            <a:t>Monitoring</a:t>
          </a:r>
          <a:endParaRPr lang="en-US" sz="1200" b="1" dirty="0">
            <a:solidFill>
              <a:schemeClr val="tx1"/>
            </a:solidFill>
          </a:endParaRPr>
        </a:p>
      </dgm:t>
    </dgm:pt>
    <dgm:pt modelId="{64B43FE6-E3CB-4373-B51E-7E679A85C396}" type="sibTrans" cxnId="{7C3B902E-8AB5-4F4B-8BF0-37EB3A288C19}">
      <dgm:prSet/>
      <dgm:spPr/>
      <dgm:t>
        <a:bodyPr/>
        <a:lstStyle/>
        <a:p>
          <a:endParaRPr lang="en-US" sz="2000" b="1">
            <a:solidFill>
              <a:schemeClr val="bg1"/>
            </a:solidFill>
          </a:endParaRPr>
        </a:p>
      </dgm:t>
    </dgm:pt>
    <dgm:pt modelId="{7F08A4F3-7DFC-48B2-AE0A-693A88DABC9C}" type="parTrans" cxnId="{7C3B902E-8AB5-4F4B-8BF0-37EB3A288C19}">
      <dgm:prSet/>
      <dgm:spPr/>
      <dgm:t>
        <a:bodyPr/>
        <a:lstStyle/>
        <a:p>
          <a:endParaRPr lang="en-US" sz="2000" b="1">
            <a:solidFill>
              <a:schemeClr val="bg1"/>
            </a:solidFill>
          </a:endParaRPr>
        </a:p>
      </dgm:t>
    </dgm:pt>
    <dgm:pt modelId="{26B501D8-7E4C-4AF6-B313-9FB924A2E3CE}">
      <dgm:prSet custT="1"/>
      <dgm:spPr/>
      <dgm:t>
        <a:bodyPr/>
        <a:lstStyle/>
        <a:p>
          <a:r>
            <a:rPr lang="en-US" sz="1200" b="1" dirty="0" smtClean="0">
              <a:solidFill>
                <a:schemeClr val="tx1"/>
              </a:solidFill>
            </a:rPr>
            <a:t>Backup</a:t>
          </a:r>
        </a:p>
      </dgm:t>
    </dgm:pt>
    <dgm:pt modelId="{A17641EF-1496-4C7F-9AD3-79D359DF744E}" type="parTrans" cxnId="{1C31B773-FEDD-4F08-9D59-F48C2418821B}">
      <dgm:prSet/>
      <dgm:spPr/>
      <dgm:t>
        <a:bodyPr/>
        <a:lstStyle/>
        <a:p>
          <a:endParaRPr lang="en-US" sz="2000" b="1">
            <a:solidFill>
              <a:schemeClr val="bg1"/>
            </a:solidFill>
          </a:endParaRPr>
        </a:p>
      </dgm:t>
    </dgm:pt>
    <dgm:pt modelId="{38BDEFB7-7F8E-4743-A2F8-D448AB2C6C8A}" type="sibTrans" cxnId="{1C31B773-FEDD-4F08-9D59-F48C2418821B}">
      <dgm:prSet/>
      <dgm:spPr/>
      <dgm:t>
        <a:bodyPr/>
        <a:lstStyle/>
        <a:p>
          <a:endParaRPr lang="en-US" sz="2000" b="1">
            <a:solidFill>
              <a:schemeClr val="bg1"/>
            </a:solidFill>
          </a:endParaRPr>
        </a:p>
      </dgm:t>
    </dgm:pt>
    <dgm:pt modelId="{8D521FA9-4AB5-4E88-9DAB-1962BE11D44F}">
      <dgm:prSet custT="1"/>
      <dgm:spPr/>
      <dgm:t>
        <a:bodyPr/>
        <a:lstStyle/>
        <a:p>
          <a:r>
            <a:rPr lang="en-US" sz="1200" b="1" dirty="0" smtClean="0">
              <a:solidFill>
                <a:schemeClr val="tx1"/>
              </a:solidFill>
            </a:rPr>
            <a:t>Patching</a:t>
          </a:r>
          <a:endParaRPr lang="en-US" sz="1200" b="1" dirty="0">
            <a:solidFill>
              <a:schemeClr val="tx1"/>
            </a:solidFill>
          </a:endParaRPr>
        </a:p>
      </dgm:t>
    </dgm:pt>
    <dgm:pt modelId="{6E39C7C6-A4E7-4952-AAE4-7DEE4A25F93C}" type="parTrans" cxnId="{764B75F1-1FA1-46E2-A562-BD7C3ECB353E}">
      <dgm:prSet/>
      <dgm:spPr/>
      <dgm:t>
        <a:bodyPr/>
        <a:lstStyle/>
        <a:p>
          <a:endParaRPr lang="en-US" sz="2000" b="1">
            <a:solidFill>
              <a:schemeClr val="bg1"/>
            </a:solidFill>
          </a:endParaRPr>
        </a:p>
      </dgm:t>
    </dgm:pt>
    <dgm:pt modelId="{EFC947D5-BD18-4C14-A9F5-ADC2347859C0}" type="sibTrans" cxnId="{764B75F1-1FA1-46E2-A562-BD7C3ECB353E}">
      <dgm:prSet/>
      <dgm:spPr/>
      <dgm:t>
        <a:bodyPr/>
        <a:lstStyle/>
        <a:p>
          <a:endParaRPr lang="en-US" sz="2000" b="1">
            <a:solidFill>
              <a:schemeClr val="bg1"/>
            </a:solidFill>
          </a:endParaRPr>
        </a:p>
      </dgm:t>
    </dgm:pt>
    <dgm:pt modelId="{1E7F139F-A21E-4A3C-934A-88C5083BA195}">
      <dgm:prSet custT="1"/>
      <dgm:spPr/>
      <dgm:t>
        <a:bodyPr/>
        <a:lstStyle/>
        <a:p>
          <a:r>
            <a:rPr lang="en-US" sz="1200" b="1" dirty="0" smtClean="0">
              <a:solidFill>
                <a:schemeClr val="tx1"/>
              </a:solidFill>
            </a:rPr>
            <a:t>Disaster Recovery</a:t>
          </a:r>
          <a:endParaRPr lang="en-US" sz="1200" b="1" dirty="0">
            <a:solidFill>
              <a:schemeClr val="tx1"/>
            </a:solidFill>
          </a:endParaRPr>
        </a:p>
      </dgm:t>
    </dgm:pt>
    <dgm:pt modelId="{FEB647A5-FABD-417A-AC88-C85368B7EE2E}" type="parTrans" cxnId="{813CE87A-5F0A-4AEC-8E05-7C5562F041B3}">
      <dgm:prSet/>
      <dgm:spPr/>
      <dgm:t>
        <a:bodyPr/>
        <a:lstStyle/>
        <a:p>
          <a:endParaRPr lang="en-US" sz="2000" b="1">
            <a:solidFill>
              <a:schemeClr val="bg1"/>
            </a:solidFill>
          </a:endParaRPr>
        </a:p>
      </dgm:t>
    </dgm:pt>
    <dgm:pt modelId="{31BEA64F-F726-4E62-B6EF-68F9BEC55F9D}" type="sibTrans" cxnId="{813CE87A-5F0A-4AEC-8E05-7C5562F041B3}">
      <dgm:prSet/>
      <dgm:spPr/>
      <dgm:t>
        <a:bodyPr/>
        <a:lstStyle/>
        <a:p>
          <a:endParaRPr lang="en-US" sz="2000" b="1">
            <a:solidFill>
              <a:schemeClr val="bg1"/>
            </a:solidFill>
          </a:endParaRPr>
        </a:p>
      </dgm:t>
    </dgm:pt>
    <dgm:pt modelId="{A5CA2ACD-5F7A-4595-9D45-1843CC3F0A08}" type="pres">
      <dgm:prSet presAssocID="{25DF406A-F9E5-49CD-A616-21C5B61B2593}" presName="compositeShape" presStyleCnt="0">
        <dgm:presLayoutVars>
          <dgm:chMax val="7"/>
          <dgm:dir/>
          <dgm:resizeHandles val="exact"/>
        </dgm:presLayoutVars>
      </dgm:prSet>
      <dgm:spPr/>
    </dgm:pt>
    <dgm:pt modelId="{D2C24011-8F85-4456-87AC-F1CCA0454A45}" type="pres">
      <dgm:prSet presAssocID="{25DF406A-F9E5-49CD-A616-21C5B61B2593}" presName="wedge1" presStyleLbl="node1" presStyleIdx="0" presStyleCnt="6" custLinFactNeighborX="-794" custLinFactNeighborY="827"/>
      <dgm:spPr/>
      <dgm:t>
        <a:bodyPr/>
        <a:lstStyle/>
        <a:p>
          <a:endParaRPr lang="en-US"/>
        </a:p>
      </dgm:t>
    </dgm:pt>
    <dgm:pt modelId="{C4294C61-0DF2-4733-B7F6-BE2092C7B363}" type="pres">
      <dgm:prSet presAssocID="{25DF406A-F9E5-49CD-A616-21C5B61B2593}" presName="dummy1a" presStyleCnt="0"/>
      <dgm:spPr/>
    </dgm:pt>
    <dgm:pt modelId="{BA3C2571-C440-48C1-92C5-9458987A4984}" type="pres">
      <dgm:prSet presAssocID="{25DF406A-F9E5-49CD-A616-21C5B61B2593}" presName="dummy1b" presStyleCnt="0"/>
      <dgm:spPr/>
    </dgm:pt>
    <dgm:pt modelId="{BE3CE6DA-864C-4B1B-B17C-A4F015E51EE2}" type="pres">
      <dgm:prSet presAssocID="{25DF406A-F9E5-49CD-A616-21C5B61B2593}" presName="wedge1Tx" presStyleLbl="node1" presStyleIdx="0" presStyleCnt="6">
        <dgm:presLayoutVars>
          <dgm:chMax val="0"/>
          <dgm:chPref val="0"/>
          <dgm:bulletEnabled val="1"/>
        </dgm:presLayoutVars>
      </dgm:prSet>
      <dgm:spPr/>
      <dgm:t>
        <a:bodyPr/>
        <a:lstStyle/>
        <a:p>
          <a:endParaRPr lang="en-US"/>
        </a:p>
      </dgm:t>
    </dgm:pt>
    <dgm:pt modelId="{B4743712-9F65-4A50-B0F1-491E208D1051}" type="pres">
      <dgm:prSet presAssocID="{25DF406A-F9E5-49CD-A616-21C5B61B2593}" presName="wedge2" presStyleLbl="node1" presStyleIdx="1" presStyleCnt="6"/>
      <dgm:spPr/>
      <dgm:t>
        <a:bodyPr/>
        <a:lstStyle/>
        <a:p>
          <a:endParaRPr lang="en-US"/>
        </a:p>
      </dgm:t>
    </dgm:pt>
    <dgm:pt modelId="{73ED5F0E-AF4E-40AD-81B1-056C537F112D}" type="pres">
      <dgm:prSet presAssocID="{25DF406A-F9E5-49CD-A616-21C5B61B2593}" presName="dummy2a" presStyleCnt="0"/>
      <dgm:spPr/>
    </dgm:pt>
    <dgm:pt modelId="{916FC6AE-5E61-4CA8-9452-753CC14FFB84}" type="pres">
      <dgm:prSet presAssocID="{25DF406A-F9E5-49CD-A616-21C5B61B2593}" presName="dummy2b" presStyleCnt="0"/>
      <dgm:spPr/>
    </dgm:pt>
    <dgm:pt modelId="{007A3F08-7969-472D-8652-FEE94211E0CA}" type="pres">
      <dgm:prSet presAssocID="{25DF406A-F9E5-49CD-A616-21C5B61B2593}" presName="wedge2Tx" presStyleLbl="node1" presStyleIdx="1" presStyleCnt="6">
        <dgm:presLayoutVars>
          <dgm:chMax val="0"/>
          <dgm:chPref val="0"/>
          <dgm:bulletEnabled val="1"/>
        </dgm:presLayoutVars>
      </dgm:prSet>
      <dgm:spPr/>
      <dgm:t>
        <a:bodyPr/>
        <a:lstStyle/>
        <a:p>
          <a:endParaRPr lang="en-US"/>
        </a:p>
      </dgm:t>
    </dgm:pt>
    <dgm:pt modelId="{7693313E-E2DF-4BA5-8AF7-DD0314A28720}" type="pres">
      <dgm:prSet presAssocID="{25DF406A-F9E5-49CD-A616-21C5B61B2593}" presName="wedge3" presStyleLbl="node1" presStyleIdx="2" presStyleCnt="6"/>
      <dgm:spPr/>
      <dgm:t>
        <a:bodyPr/>
        <a:lstStyle/>
        <a:p>
          <a:endParaRPr lang="en-US"/>
        </a:p>
      </dgm:t>
    </dgm:pt>
    <dgm:pt modelId="{A5122160-9266-4707-A65B-C3E532A1E657}" type="pres">
      <dgm:prSet presAssocID="{25DF406A-F9E5-49CD-A616-21C5B61B2593}" presName="dummy3a" presStyleCnt="0"/>
      <dgm:spPr/>
    </dgm:pt>
    <dgm:pt modelId="{1185805C-FEC7-434E-9B07-4BBFD94CBD33}" type="pres">
      <dgm:prSet presAssocID="{25DF406A-F9E5-49CD-A616-21C5B61B2593}" presName="dummy3b" presStyleCnt="0"/>
      <dgm:spPr/>
    </dgm:pt>
    <dgm:pt modelId="{EA8DC047-0722-49C8-87B1-A95729749B18}" type="pres">
      <dgm:prSet presAssocID="{25DF406A-F9E5-49CD-A616-21C5B61B2593}" presName="wedge3Tx" presStyleLbl="node1" presStyleIdx="2" presStyleCnt="6">
        <dgm:presLayoutVars>
          <dgm:chMax val="0"/>
          <dgm:chPref val="0"/>
          <dgm:bulletEnabled val="1"/>
        </dgm:presLayoutVars>
      </dgm:prSet>
      <dgm:spPr/>
      <dgm:t>
        <a:bodyPr/>
        <a:lstStyle/>
        <a:p>
          <a:endParaRPr lang="en-US"/>
        </a:p>
      </dgm:t>
    </dgm:pt>
    <dgm:pt modelId="{26ACF9B6-A58D-45D3-AB0D-0CA49EBC4830}" type="pres">
      <dgm:prSet presAssocID="{25DF406A-F9E5-49CD-A616-21C5B61B2593}" presName="wedge4" presStyleLbl="node1" presStyleIdx="3" presStyleCnt="6"/>
      <dgm:spPr/>
      <dgm:t>
        <a:bodyPr/>
        <a:lstStyle/>
        <a:p>
          <a:endParaRPr lang="en-US"/>
        </a:p>
      </dgm:t>
    </dgm:pt>
    <dgm:pt modelId="{EFDFF22F-D2AC-49A8-9599-9E5630DA7E23}" type="pres">
      <dgm:prSet presAssocID="{25DF406A-F9E5-49CD-A616-21C5B61B2593}" presName="dummy4a" presStyleCnt="0"/>
      <dgm:spPr/>
    </dgm:pt>
    <dgm:pt modelId="{EF96E2F6-AA83-44CE-B29C-9E58A636B8DC}" type="pres">
      <dgm:prSet presAssocID="{25DF406A-F9E5-49CD-A616-21C5B61B2593}" presName="dummy4b" presStyleCnt="0"/>
      <dgm:spPr/>
    </dgm:pt>
    <dgm:pt modelId="{C82741B3-6DA1-4BC6-B6A0-3AC329AF6476}" type="pres">
      <dgm:prSet presAssocID="{25DF406A-F9E5-49CD-A616-21C5B61B2593}" presName="wedge4Tx" presStyleLbl="node1" presStyleIdx="3" presStyleCnt="6">
        <dgm:presLayoutVars>
          <dgm:chMax val="0"/>
          <dgm:chPref val="0"/>
          <dgm:bulletEnabled val="1"/>
        </dgm:presLayoutVars>
      </dgm:prSet>
      <dgm:spPr/>
      <dgm:t>
        <a:bodyPr/>
        <a:lstStyle/>
        <a:p>
          <a:endParaRPr lang="en-US"/>
        </a:p>
      </dgm:t>
    </dgm:pt>
    <dgm:pt modelId="{8E2FC425-FAC1-46F2-869A-034A0E32EC34}" type="pres">
      <dgm:prSet presAssocID="{25DF406A-F9E5-49CD-A616-21C5B61B2593}" presName="wedge5" presStyleLbl="node1" presStyleIdx="4" presStyleCnt="6"/>
      <dgm:spPr/>
      <dgm:t>
        <a:bodyPr/>
        <a:lstStyle/>
        <a:p>
          <a:endParaRPr lang="en-US"/>
        </a:p>
      </dgm:t>
    </dgm:pt>
    <dgm:pt modelId="{59C16BCA-50C3-49EB-9F90-998B8E8B5A91}" type="pres">
      <dgm:prSet presAssocID="{25DF406A-F9E5-49CD-A616-21C5B61B2593}" presName="dummy5a" presStyleCnt="0"/>
      <dgm:spPr/>
    </dgm:pt>
    <dgm:pt modelId="{B9D3AFD9-ABA4-466E-B65C-C4B52E1BDDDA}" type="pres">
      <dgm:prSet presAssocID="{25DF406A-F9E5-49CD-A616-21C5B61B2593}" presName="dummy5b" presStyleCnt="0"/>
      <dgm:spPr/>
    </dgm:pt>
    <dgm:pt modelId="{B165DBEC-FFBA-4A8B-9AC3-176653FE5815}" type="pres">
      <dgm:prSet presAssocID="{25DF406A-F9E5-49CD-A616-21C5B61B2593}" presName="wedge5Tx" presStyleLbl="node1" presStyleIdx="4" presStyleCnt="6">
        <dgm:presLayoutVars>
          <dgm:chMax val="0"/>
          <dgm:chPref val="0"/>
          <dgm:bulletEnabled val="1"/>
        </dgm:presLayoutVars>
      </dgm:prSet>
      <dgm:spPr/>
      <dgm:t>
        <a:bodyPr/>
        <a:lstStyle/>
        <a:p>
          <a:endParaRPr lang="en-US"/>
        </a:p>
      </dgm:t>
    </dgm:pt>
    <dgm:pt modelId="{E7BA54F2-498A-41CE-A924-6D8AD216C5A0}" type="pres">
      <dgm:prSet presAssocID="{25DF406A-F9E5-49CD-A616-21C5B61B2593}" presName="wedge6" presStyleLbl="node1" presStyleIdx="5" presStyleCnt="6"/>
      <dgm:spPr/>
      <dgm:t>
        <a:bodyPr/>
        <a:lstStyle/>
        <a:p>
          <a:endParaRPr lang="en-US"/>
        </a:p>
      </dgm:t>
    </dgm:pt>
    <dgm:pt modelId="{AF8DA07A-C953-461A-84E3-C410CBA10D01}" type="pres">
      <dgm:prSet presAssocID="{25DF406A-F9E5-49CD-A616-21C5B61B2593}" presName="dummy6a" presStyleCnt="0"/>
      <dgm:spPr/>
    </dgm:pt>
    <dgm:pt modelId="{2E498787-156A-46A0-8CB6-B82E5D3CF1B2}" type="pres">
      <dgm:prSet presAssocID="{25DF406A-F9E5-49CD-A616-21C5B61B2593}" presName="dummy6b" presStyleCnt="0"/>
      <dgm:spPr/>
    </dgm:pt>
    <dgm:pt modelId="{0B1800C8-A939-4BBA-8951-99C25E14CF76}" type="pres">
      <dgm:prSet presAssocID="{25DF406A-F9E5-49CD-A616-21C5B61B2593}" presName="wedge6Tx" presStyleLbl="node1" presStyleIdx="5" presStyleCnt="6">
        <dgm:presLayoutVars>
          <dgm:chMax val="0"/>
          <dgm:chPref val="0"/>
          <dgm:bulletEnabled val="1"/>
        </dgm:presLayoutVars>
      </dgm:prSet>
      <dgm:spPr/>
      <dgm:t>
        <a:bodyPr/>
        <a:lstStyle/>
        <a:p>
          <a:endParaRPr lang="en-US"/>
        </a:p>
      </dgm:t>
    </dgm:pt>
    <dgm:pt modelId="{0B131173-8BEE-47A3-8559-B8DA05C00D99}" type="pres">
      <dgm:prSet presAssocID="{948C6A1D-28E3-4A83-B2D2-0877763146A8}" presName="arrowWedge1" presStyleLbl="fgSibTrans2D1" presStyleIdx="0" presStyleCnt="6" custScaleX="95572"/>
      <dgm:spPr/>
    </dgm:pt>
    <dgm:pt modelId="{65403BA8-D7FC-44BA-838B-C1D4C9B251E7}" type="pres">
      <dgm:prSet presAssocID="{F21A8581-F086-40A9-A386-02513AE560B4}" presName="arrowWedge2" presStyleLbl="fgSibTrans2D1" presStyleIdx="1" presStyleCnt="6"/>
      <dgm:spPr/>
    </dgm:pt>
    <dgm:pt modelId="{15728776-34B2-44F1-8633-F58D69E6FC24}" type="pres">
      <dgm:prSet presAssocID="{EFC947D5-BD18-4C14-A9F5-ADC2347859C0}" presName="arrowWedge3" presStyleLbl="fgSibTrans2D1" presStyleIdx="2" presStyleCnt="6"/>
      <dgm:spPr/>
    </dgm:pt>
    <dgm:pt modelId="{9BF01E7F-869C-499E-8E06-C2965EFAA6EC}" type="pres">
      <dgm:prSet presAssocID="{64B43FE6-E3CB-4373-B51E-7E679A85C396}" presName="arrowWedge4" presStyleLbl="fgSibTrans2D1" presStyleIdx="3" presStyleCnt="6"/>
      <dgm:spPr/>
    </dgm:pt>
    <dgm:pt modelId="{07F415CA-9DC1-4AFC-B60B-6D96C6BE50FD}" type="pres">
      <dgm:prSet presAssocID="{31BEA64F-F726-4E62-B6EF-68F9BEC55F9D}" presName="arrowWedge5" presStyleLbl="fgSibTrans2D1" presStyleIdx="4" presStyleCnt="6"/>
      <dgm:spPr/>
    </dgm:pt>
    <dgm:pt modelId="{B245BEEF-CC84-499F-8CD7-6E1A97005449}" type="pres">
      <dgm:prSet presAssocID="{38BDEFB7-7F8E-4743-A2F8-D448AB2C6C8A}" presName="arrowWedge6" presStyleLbl="fgSibTrans2D1" presStyleIdx="5" presStyleCnt="6"/>
      <dgm:spPr/>
    </dgm:pt>
  </dgm:ptLst>
  <dgm:cxnLst>
    <dgm:cxn modelId="{813CE87A-5F0A-4AEC-8E05-7C5562F041B3}" srcId="{25DF406A-F9E5-49CD-A616-21C5B61B2593}" destId="{1E7F139F-A21E-4A3C-934A-88C5083BA195}" srcOrd="4" destOrd="0" parTransId="{FEB647A5-FABD-417A-AC88-C85368B7EE2E}" sibTransId="{31BEA64F-F726-4E62-B6EF-68F9BEC55F9D}"/>
    <dgm:cxn modelId="{BC8020EA-9D34-4726-91F6-3D4B88F10CF3}" type="presOf" srcId="{1E7F139F-A21E-4A3C-934A-88C5083BA195}" destId="{B165DBEC-FFBA-4A8B-9AC3-176653FE5815}" srcOrd="1" destOrd="0" presId="urn:microsoft.com/office/officeart/2005/8/layout/cycle8"/>
    <dgm:cxn modelId="{189DBA1A-F178-4255-B29F-600366C62DB7}" type="presOf" srcId="{6FF95E8F-5EA6-45C6-A199-076B6CC8C184}" destId="{B4743712-9F65-4A50-B0F1-491E208D1051}" srcOrd="0" destOrd="0" presId="urn:microsoft.com/office/officeart/2005/8/layout/cycle8"/>
    <dgm:cxn modelId="{312967F7-6C6B-4754-B96C-125BB2C6CA9E}" type="presOf" srcId="{8D521FA9-4AB5-4E88-9DAB-1962BE11D44F}" destId="{EA8DC047-0722-49C8-87B1-A95729749B18}" srcOrd="1" destOrd="0" presId="urn:microsoft.com/office/officeart/2005/8/layout/cycle8"/>
    <dgm:cxn modelId="{5DD22828-B5FA-407B-B0C9-267C26181FA6}" type="presOf" srcId="{58F0B2C8-6958-4E08-A160-4749E6C28E6A}" destId="{BE3CE6DA-864C-4B1B-B17C-A4F015E51EE2}" srcOrd="1" destOrd="0" presId="urn:microsoft.com/office/officeart/2005/8/layout/cycle8"/>
    <dgm:cxn modelId="{7C3B902E-8AB5-4F4B-8BF0-37EB3A288C19}" srcId="{25DF406A-F9E5-49CD-A616-21C5B61B2593}" destId="{84BDB3DA-206D-4D58-9760-1B387C66AEE0}" srcOrd="3" destOrd="0" parTransId="{7F08A4F3-7DFC-48B2-AE0A-693A88DABC9C}" sibTransId="{64B43FE6-E3CB-4373-B51E-7E679A85C396}"/>
    <dgm:cxn modelId="{18CF98ED-A93D-4FDF-AD2D-32EE08217211}" type="presOf" srcId="{1E7F139F-A21E-4A3C-934A-88C5083BA195}" destId="{8E2FC425-FAC1-46F2-869A-034A0E32EC34}" srcOrd="0" destOrd="0" presId="urn:microsoft.com/office/officeart/2005/8/layout/cycle8"/>
    <dgm:cxn modelId="{764B75F1-1FA1-46E2-A562-BD7C3ECB353E}" srcId="{25DF406A-F9E5-49CD-A616-21C5B61B2593}" destId="{8D521FA9-4AB5-4E88-9DAB-1962BE11D44F}" srcOrd="2" destOrd="0" parTransId="{6E39C7C6-A4E7-4952-AAE4-7DEE4A25F93C}" sibTransId="{EFC947D5-BD18-4C14-A9F5-ADC2347859C0}"/>
    <dgm:cxn modelId="{5DFD541A-928D-4F45-AE8E-1DFC0F1BA3FD}" type="presOf" srcId="{58F0B2C8-6958-4E08-A160-4749E6C28E6A}" destId="{D2C24011-8F85-4456-87AC-F1CCA0454A45}" srcOrd="0" destOrd="0" presId="urn:microsoft.com/office/officeart/2005/8/layout/cycle8"/>
    <dgm:cxn modelId="{115A12ED-7340-4A44-ADBF-30E978000E0C}" type="presOf" srcId="{84BDB3DA-206D-4D58-9760-1B387C66AEE0}" destId="{C82741B3-6DA1-4BC6-B6A0-3AC329AF6476}" srcOrd="1" destOrd="0" presId="urn:microsoft.com/office/officeart/2005/8/layout/cycle8"/>
    <dgm:cxn modelId="{B5ADA03A-D772-4C2B-B76A-2286B205036A}" type="presOf" srcId="{6FF95E8F-5EA6-45C6-A199-076B6CC8C184}" destId="{007A3F08-7969-472D-8652-FEE94211E0CA}" srcOrd="1" destOrd="0" presId="urn:microsoft.com/office/officeart/2005/8/layout/cycle8"/>
    <dgm:cxn modelId="{6D3AB1D5-C8A9-4F44-823E-E09CF505141E}" srcId="{25DF406A-F9E5-49CD-A616-21C5B61B2593}" destId="{6FF95E8F-5EA6-45C6-A199-076B6CC8C184}" srcOrd="1" destOrd="0" parTransId="{31008766-733C-4077-ADE7-2F4AFEDD87BC}" sibTransId="{F21A8581-F086-40A9-A386-02513AE560B4}"/>
    <dgm:cxn modelId="{6D64A960-40FB-41FC-87B9-FCCBF69A8EFF}" type="presOf" srcId="{26B501D8-7E4C-4AF6-B313-9FB924A2E3CE}" destId="{E7BA54F2-498A-41CE-A924-6D8AD216C5A0}" srcOrd="0" destOrd="0" presId="urn:microsoft.com/office/officeart/2005/8/layout/cycle8"/>
    <dgm:cxn modelId="{9228CAC1-B526-4330-8586-B8FBF61E3E8F}" srcId="{25DF406A-F9E5-49CD-A616-21C5B61B2593}" destId="{58F0B2C8-6958-4E08-A160-4749E6C28E6A}" srcOrd="0" destOrd="0" parTransId="{F318699D-281E-4B70-8BFE-2BD958A40504}" sibTransId="{948C6A1D-28E3-4A83-B2D2-0877763146A8}"/>
    <dgm:cxn modelId="{D56D71EC-65BD-4049-BE56-C0B90F1CCD78}" type="presOf" srcId="{84BDB3DA-206D-4D58-9760-1B387C66AEE0}" destId="{26ACF9B6-A58D-45D3-AB0D-0CA49EBC4830}" srcOrd="0" destOrd="0" presId="urn:microsoft.com/office/officeart/2005/8/layout/cycle8"/>
    <dgm:cxn modelId="{C53117A7-8C7F-432E-9210-C07112DBAA83}" type="presOf" srcId="{8D521FA9-4AB5-4E88-9DAB-1962BE11D44F}" destId="{7693313E-E2DF-4BA5-8AF7-DD0314A28720}" srcOrd="0" destOrd="0" presId="urn:microsoft.com/office/officeart/2005/8/layout/cycle8"/>
    <dgm:cxn modelId="{926EF639-21C2-4278-98A8-E8D19F50E15D}" type="presOf" srcId="{25DF406A-F9E5-49CD-A616-21C5B61B2593}" destId="{A5CA2ACD-5F7A-4595-9D45-1843CC3F0A08}" srcOrd="0" destOrd="0" presId="urn:microsoft.com/office/officeart/2005/8/layout/cycle8"/>
    <dgm:cxn modelId="{160196B8-0C40-4BFF-AD1B-F8C1A358CE80}" type="presOf" srcId="{26B501D8-7E4C-4AF6-B313-9FB924A2E3CE}" destId="{0B1800C8-A939-4BBA-8951-99C25E14CF76}" srcOrd="1" destOrd="0" presId="urn:microsoft.com/office/officeart/2005/8/layout/cycle8"/>
    <dgm:cxn modelId="{1C31B773-FEDD-4F08-9D59-F48C2418821B}" srcId="{25DF406A-F9E5-49CD-A616-21C5B61B2593}" destId="{26B501D8-7E4C-4AF6-B313-9FB924A2E3CE}" srcOrd="5" destOrd="0" parTransId="{A17641EF-1496-4C7F-9AD3-79D359DF744E}" sibTransId="{38BDEFB7-7F8E-4743-A2F8-D448AB2C6C8A}"/>
    <dgm:cxn modelId="{BB4C8B5A-2AF3-41B7-8302-1C13AF15A8F5}" type="presParOf" srcId="{A5CA2ACD-5F7A-4595-9D45-1843CC3F0A08}" destId="{D2C24011-8F85-4456-87AC-F1CCA0454A45}" srcOrd="0" destOrd="0" presId="urn:microsoft.com/office/officeart/2005/8/layout/cycle8"/>
    <dgm:cxn modelId="{02812A2B-525B-42C9-B1F7-35DDBEB68971}" type="presParOf" srcId="{A5CA2ACD-5F7A-4595-9D45-1843CC3F0A08}" destId="{C4294C61-0DF2-4733-B7F6-BE2092C7B363}" srcOrd="1" destOrd="0" presId="urn:microsoft.com/office/officeart/2005/8/layout/cycle8"/>
    <dgm:cxn modelId="{39580134-529D-4490-BBE7-1CE3746CBD38}" type="presParOf" srcId="{A5CA2ACD-5F7A-4595-9D45-1843CC3F0A08}" destId="{BA3C2571-C440-48C1-92C5-9458987A4984}" srcOrd="2" destOrd="0" presId="urn:microsoft.com/office/officeart/2005/8/layout/cycle8"/>
    <dgm:cxn modelId="{DCE74B7B-F793-445D-AD85-69002F36F6E4}" type="presParOf" srcId="{A5CA2ACD-5F7A-4595-9D45-1843CC3F0A08}" destId="{BE3CE6DA-864C-4B1B-B17C-A4F015E51EE2}" srcOrd="3" destOrd="0" presId="urn:microsoft.com/office/officeart/2005/8/layout/cycle8"/>
    <dgm:cxn modelId="{44F20479-1974-4CA9-9296-B3FB7056B9CF}" type="presParOf" srcId="{A5CA2ACD-5F7A-4595-9D45-1843CC3F0A08}" destId="{B4743712-9F65-4A50-B0F1-491E208D1051}" srcOrd="4" destOrd="0" presId="urn:microsoft.com/office/officeart/2005/8/layout/cycle8"/>
    <dgm:cxn modelId="{DB1CEF94-1B32-4CA5-812D-015E8948B41D}" type="presParOf" srcId="{A5CA2ACD-5F7A-4595-9D45-1843CC3F0A08}" destId="{73ED5F0E-AF4E-40AD-81B1-056C537F112D}" srcOrd="5" destOrd="0" presId="urn:microsoft.com/office/officeart/2005/8/layout/cycle8"/>
    <dgm:cxn modelId="{1E933932-B7D6-465C-AFB7-AEC90F9FCA3B}" type="presParOf" srcId="{A5CA2ACD-5F7A-4595-9D45-1843CC3F0A08}" destId="{916FC6AE-5E61-4CA8-9452-753CC14FFB84}" srcOrd="6" destOrd="0" presId="urn:microsoft.com/office/officeart/2005/8/layout/cycle8"/>
    <dgm:cxn modelId="{0F690FCB-1A66-4FD7-9358-7D6BE64C82A5}" type="presParOf" srcId="{A5CA2ACD-5F7A-4595-9D45-1843CC3F0A08}" destId="{007A3F08-7969-472D-8652-FEE94211E0CA}" srcOrd="7" destOrd="0" presId="urn:microsoft.com/office/officeart/2005/8/layout/cycle8"/>
    <dgm:cxn modelId="{2759567F-A187-4C11-969C-434D189211EC}" type="presParOf" srcId="{A5CA2ACD-5F7A-4595-9D45-1843CC3F0A08}" destId="{7693313E-E2DF-4BA5-8AF7-DD0314A28720}" srcOrd="8" destOrd="0" presId="urn:microsoft.com/office/officeart/2005/8/layout/cycle8"/>
    <dgm:cxn modelId="{C18DF6D2-5D3C-492B-9D41-62804EE2EE47}" type="presParOf" srcId="{A5CA2ACD-5F7A-4595-9D45-1843CC3F0A08}" destId="{A5122160-9266-4707-A65B-C3E532A1E657}" srcOrd="9" destOrd="0" presId="urn:microsoft.com/office/officeart/2005/8/layout/cycle8"/>
    <dgm:cxn modelId="{CCF6B595-7F44-4024-BB80-2DA42A2DEE14}" type="presParOf" srcId="{A5CA2ACD-5F7A-4595-9D45-1843CC3F0A08}" destId="{1185805C-FEC7-434E-9B07-4BBFD94CBD33}" srcOrd="10" destOrd="0" presId="urn:microsoft.com/office/officeart/2005/8/layout/cycle8"/>
    <dgm:cxn modelId="{BAF72FA7-66B7-4A6B-91DE-3AB76C15C6AC}" type="presParOf" srcId="{A5CA2ACD-5F7A-4595-9D45-1843CC3F0A08}" destId="{EA8DC047-0722-49C8-87B1-A95729749B18}" srcOrd="11" destOrd="0" presId="urn:microsoft.com/office/officeart/2005/8/layout/cycle8"/>
    <dgm:cxn modelId="{6B989F1B-329F-41B4-957E-EC60E25BD60D}" type="presParOf" srcId="{A5CA2ACD-5F7A-4595-9D45-1843CC3F0A08}" destId="{26ACF9B6-A58D-45D3-AB0D-0CA49EBC4830}" srcOrd="12" destOrd="0" presId="urn:microsoft.com/office/officeart/2005/8/layout/cycle8"/>
    <dgm:cxn modelId="{6FC8BD29-514D-4C58-9631-A2D54D0602C4}" type="presParOf" srcId="{A5CA2ACD-5F7A-4595-9D45-1843CC3F0A08}" destId="{EFDFF22F-D2AC-49A8-9599-9E5630DA7E23}" srcOrd="13" destOrd="0" presId="urn:microsoft.com/office/officeart/2005/8/layout/cycle8"/>
    <dgm:cxn modelId="{5D66E2E8-AA8F-41FD-8B55-7FF29F4F5855}" type="presParOf" srcId="{A5CA2ACD-5F7A-4595-9D45-1843CC3F0A08}" destId="{EF96E2F6-AA83-44CE-B29C-9E58A636B8DC}" srcOrd="14" destOrd="0" presId="urn:microsoft.com/office/officeart/2005/8/layout/cycle8"/>
    <dgm:cxn modelId="{19F91046-1AED-487F-A2CA-647742729A92}" type="presParOf" srcId="{A5CA2ACD-5F7A-4595-9D45-1843CC3F0A08}" destId="{C82741B3-6DA1-4BC6-B6A0-3AC329AF6476}" srcOrd="15" destOrd="0" presId="urn:microsoft.com/office/officeart/2005/8/layout/cycle8"/>
    <dgm:cxn modelId="{D872B4E8-04D0-445E-9B56-BBB565EDB149}" type="presParOf" srcId="{A5CA2ACD-5F7A-4595-9D45-1843CC3F0A08}" destId="{8E2FC425-FAC1-46F2-869A-034A0E32EC34}" srcOrd="16" destOrd="0" presId="urn:microsoft.com/office/officeart/2005/8/layout/cycle8"/>
    <dgm:cxn modelId="{9C8ED250-3B18-4663-81A7-6C635DFF15C5}" type="presParOf" srcId="{A5CA2ACD-5F7A-4595-9D45-1843CC3F0A08}" destId="{59C16BCA-50C3-49EB-9F90-998B8E8B5A91}" srcOrd="17" destOrd="0" presId="urn:microsoft.com/office/officeart/2005/8/layout/cycle8"/>
    <dgm:cxn modelId="{42F71DB4-0FF0-464C-B84A-06F7B26250F2}" type="presParOf" srcId="{A5CA2ACD-5F7A-4595-9D45-1843CC3F0A08}" destId="{B9D3AFD9-ABA4-466E-B65C-C4B52E1BDDDA}" srcOrd="18" destOrd="0" presId="urn:microsoft.com/office/officeart/2005/8/layout/cycle8"/>
    <dgm:cxn modelId="{987D2B88-27B6-4807-9C38-F7C3652A9DC5}" type="presParOf" srcId="{A5CA2ACD-5F7A-4595-9D45-1843CC3F0A08}" destId="{B165DBEC-FFBA-4A8B-9AC3-176653FE5815}" srcOrd="19" destOrd="0" presId="urn:microsoft.com/office/officeart/2005/8/layout/cycle8"/>
    <dgm:cxn modelId="{BC19DCA9-2A52-47A3-A336-6406E224F2AB}" type="presParOf" srcId="{A5CA2ACD-5F7A-4595-9D45-1843CC3F0A08}" destId="{E7BA54F2-498A-41CE-A924-6D8AD216C5A0}" srcOrd="20" destOrd="0" presId="urn:microsoft.com/office/officeart/2005/8/layout/cycle8"/>
    <dgm:cxn modelId="{5D1A9419-AF68-4C20-8049-B085796FA62F}" type="presParOf" srcId="{A5CA2ACD-5F7A-4595-9D45-1843CC3F0A08}" destId="{AF8DA07A-C953-461A-84E3-C410CBA10D01}" srcOrd="21" destOrd="0" presId="urn:microsoft.com/office/officeart/2005/8/layout/cycle8"/>
    <dgm:cxn modelId="{EEC1B849-F64F-4EBF-9B99-8CD50BE94D98}" type="presParOf" srcId="{A5CA2ACD-5F7A-4595-9D45-1843CC3F0A08}" destId="{2E498787-156A-46A0-8CB6-B82E5D3CF1B2}" srcOrd="22" destOrd="0" presId="urn:microsoft.com/office/officeart/2005/8/layout/cycle8"/>
    <dgm:cxn modelId="{C3B2D37A-0FA4-4B69-B4D3-ED9B6E2AF756}" type="presParOf" srcId="{A5CA2ACD-5F7A-4595-9D45-1843CC3F0A08}" destId="{0B1800C8-A939-4BBA-8951-99C25E14CF76}" srcOrd="23" destOrd="0" presId="urn:microsoft.com/office/officeart/2005/8/layout/cycle8"/>
    <dgm:cxn modelId="{31EAFF51-BFD4-4C47-86BD-704EBE6F4F20}" type="presParOf" srcId="{A5CA2ACD-5F7A-4595-9D45-1843CC3F0A08}" destId="{0B131173-8BEE-47A3-8559-B8DA05C00D99}" srcOrd="24" destOrd="0" presId="urn:microsoft.com/office/officeart/2005/8/layout/cycle8"/>
    <dgm:cxn modelId="{546C07A6-3D46-4397-A74F-9EDA46CE6842}" type="presParOf" srcId="{A5CA2ACD-5F7A-4595-9D45-1843CC3F0A08}" destId="{65403BA8-D7FC-44BA-838B-C1D4C9B251E7}" srcOrd="25" destOrd="0" presId="urn:microsoft.com/office/officeart/2005/8/layout/cycle8"/>
    <dgm:cxn modelId="{184732E7-C09E-4BD7-85B2-83DDE96EAAF3}" type="presParOf" srcId="{A5CA2ACD-5F7A-4595-9D45-1843CC3F0A08}" destId="{15728776-34B2-44F1-8633-F58D69E6FC24}" srcOrd="26" destOrd="0" presId="urn:microsoft.com/office/officeart/2005/8/layout/cycle8"/>
    <dgm:cxn modelId="{010DD4CA-52A3-4524-BB20-79DD3E87688F}" type="presParOf" srcId="{A5CA2ACD-5F7A-4595-9D45-1843CC3F0A08}" destId="{9BF01E7F-869C-499E-8E06-C2965EFAA6EC}" srcOrd="27" destOrd="0" presId="urn:microsoft.com/office/officeart/2005/8/layout/cycle8"/>
    <dgm:cxn modelId="{4463E536-41F3-4C96-82B9-175F5D084DB6}" type="presParOf" srcId="{A5CA2ACD-5F7A-4595-9D45-1843CC3F0A08}" destId="{07F415CA-9DC1-4AFC-B60B-6D96C6BE50FD}" srcOrd="28" destOrd="0" presId="urn:microsoft.com/office/officeart/2005/8/layout/cycle8"/>
    <dgm:cxn modelId="{79C252AB-73D6-4B7D-B89B-7638274CB655}" type="presParOf" srcId="{A5CA2ACD-5F7A-4595-9D45-1843CC3F0A08}" destId="{B245BEEF-CC84-499F-8CD7-6E1A97005449}" srcOrd="29" destOrd="0" presId="urn:microsoft.com/office/officeart/2005/8/layout/cycle8"/>
  </dgm:cxnLst>
  <dgm:bg/>
  <dgm:whole/>
</dgm:dataModel>
</file>

<file path=ppt/diagrams/data5.xml><?xml version="1.0" encoding="utf-8"?>
<dgm:dataModel xmlns:dgm="http://schemas.openxmlformats.org/drawingml/2006/diagram" xmlns:a="http://schemas.openxmlformats.org/drawingml/2006/main">
  <dgm:ptLst>
    <dgm:pt modelId="{25DF406A-F9E5-49CD-A616-21C5B61B2593}" type="doc">
      <dgm:prSet loTypeId="urn:microsoft.com/office/officeart/2005/8/layout/cycle8" loCatId="cycle" qsTypeId="urn:microsoft.com/office/officeart/2005/8/quickstyle/3d2" qsCatId="3D" csTypeId="urn:microsoft.com/office/officeart/2005/8/colors/colorful5" csCatId="colorful" phldr="1"/>
      <dgm:spPr/>
    </dgm:pt>
    <dgm:pt modelId="{58F0B2C8-6958-4E08-A160-4749E6C28E6A}">
      <dgm:prSet custT="1"/>
      <dgm:spPr/>
      <dgm:t>
        <a:bodyPr/>
        <a:lstStyle/>
        <a:p>
          <a:r>
            <a:rPr lang="en-US" sz="1200" b="1" dirty="0" smtClean="0">
              <a:solidFill>
                <a:schemeClr val="tx1"/>
              </a:solidFill>
            </a:rPr>
            <a:t>Hardware Provisioning</a:t>
          </a:r>
          <a:endParaRPr lang="en-US" sz="1200" b="1" dirty="0">
            <a:solidFill>
              <a:schemeClr val="tx1"/>
            </a:solidFill>
          </a:endParaRPr>
        </a:p>
      </dgm:t>
    </dgm:pt>
    <dgm:pt modelId="{F318699D-281E-4B70-8BFE-2BD958A40504}" type="parTrans" cxnId="{9228CAC1-B526-4330-8586-B8FBF61E3E8F}">
      <dgm:prSet/>
      <dgm:spPr/>
      <dgm:t>
        <a:bodyPr/>
        <a:lstStyle/>
        <a:p>
          <a:endParaRPr lang="en-US" sz="2000" b="1">
            <a:solidFill>
              <a:schemeClr val="bg1"/>
            </a:solidFill>
          </a:endParaRPr>
        </a:p>
      </dgm:t>
    </dgm:pt>
    <dgm:pt modelId="{948C6A1D-28E3-4A83-B2D2-0877763146A8}" type="sibTrans" cxnId="{9228CAC1-B526-4330-8586-B8FBF61E3E8F}">
      <dgm:prSet/>
      <dgm:spPr/>
      <dgm:t>
        <a:bodyPr/>
        <a:lstStyle/>
        <a:p>
          <a:endParaRPr lang="en-US" sz="2000" b="1">
            <a:solidFill>
              <a:schemeClr val="bg1"/>
            </a:solidFill>
          </a:endParaRPr>
        </a:p>
      </dgm:t>
    </dgm:pt>
    <dgm:pt modelId="{6FF95E8F-5EA6-45C6-A199-076B6CC8C184}">
      <dgm:prSet custT="1"/>
      <dgm:spPr/>
      <dgm:t>
        <a:bodyPr/>
        <a:lstStyle/>
        <a:p>
          <a:r>
            <a:rPr lang="en-US" sz="1200" b="1" dirty="0" smtClean="0">
              <a:solidFill>
                <a:schemeClr val="tx1"/>
              </a:solidFill>
            </a:rPr>
            <a:t>Workload Provisioning</a:t>
          </a:r>
          <a:endParaRPr lang="en-US" sz="1200" b="1" dirty="0">
            <a:solidFill>
              <a:schemeClr val="tx1"/>
            </a:solidFill>
          </a:endParaRPr>
        </a:p>
      </dgm:t>
    </dgm:pt>
    <dgm:pt modelId="{F21A8581-F086-40A9-A386-02513AE560B4}" type="sibTrans" cxnId="{6D3AB1D5-C8A9-4F44-823E-E09CF505141E}">
      <dgm:prSet/>
      <dgm:spPr/>
      <dgm:t>
        <a:bodyPr/>
        <a:lstStyle/>
        <a:p>
          <a:endParaRPr lang="en-US" sz="2000" b="1">
            <a:solidFill>
              <a:schemeClr val="bg1"/>
            </a:solidFill>
          </a:endParaRPr>
        </a:p>
      </dgm:t>
    </dgm:pt>
    <dgm:pt modelId="{31008766-733C-4077-ADE7-2F4AFEDD87BC}" type="parTrans" cxnId="{6D3AB1D5-C8A9-4F44-823E-E09CF505141E}">
      <dgm:prSet/>
      <dgm:spPr/>
      <dgm:t>
        <a:bodyPr/>
        <a:lstStyle/>
        <a:p>
          <a:endParaRPr lang="en-US" sz="2000" b="1">
            <a:solidFill>
              <a:schemeClr val="bg1"/>
            </a:solidFill>
          </a:endParaRPr>
        </a:p>
      </dgm:t>
    </dgm:pt>
    <dgm:pt modelId="{84BDB3DA-206D-4D58-9760-1B387C66AEE0}">
      <dgm:prSet custT="1"/>
      <dgm:spPr/>
      <dgm:t>
        <a:bodyPr/>
        <a:lstStyle/>
        <a:p>
          <a:r>
            <a:rPr lang="en-US" sz="1200" b="1" dirty="0" smtClean="0">
              <a:solidFill>
                <a:schemeClr val="tx1"/>
              </a:solidFill>
            </a:rPr>
            <a:t>Monitoring</a:t>
          </a:r>
          <a:endParaRPr lang="en-US" sz="1200" b="1" dirty="0">
            <a:solidFill>
              <a:schemeClr val="tx1"/>
            </a:solidFill>
          </a:endParaRPr>
        </a:p>
      </dgm:t>
    </dgm:pt>
    <dgm:pt modelId="{64B43FE6-E3CB-4373-B51E-7E679A85C396}" type="sibTrans" cxnId="{7C3B902E-8AB5-4F4B-8BF0-37EB3A288C19}">
      <dgm:prSet/>
      <dgm:spPr/>
      <dgm:t>
        <a:bodyPr/>
        <a:lstStyle/>
        <a:p>
          <a:endParaRPr lang="en-US" sz="2000" b="1">
            <a:solidFill>
              <a:schemeClr val="bg1"/>
            </a:solidFill>
          </a:endParaRPr>
        </a:p>
      </dgm:t>
    </dgm:pt>
    <dgm:pt modelId="{7F08A4F3-7DFC-48B2-AE0A-693A88DABC9C}" type="parTrans" cxnId="{7C3B902E-8AB5-4F4B-8BF0-37EB3A288C19}">
      <dgm:prSet/>
      <dgm:spPr/>
      <dgm:t>
        <a:bodyPr/>
        <a:lstStyle/>
        <a:p>
          <a:endParaRPr lang="en-US" sz="2000" b="1">
            <a:solidFill>
              <a:schemeClr val="bg1"/>
            </a:solidFill>
          </a:endParaRPr>
        </a:p>
      </dgm:t>
    </dgm:pt>
    <dgm:pt modelId="{26B501D8-7E4C-4AF6-B313-9FB924A2E3CE}">
      <dgm:prSet custT="1"/>
      <dgm:spPr/>
      <dgm:t>
        <a:bodyPr/>
        <a:lstStyle/>
        <a:p>
          <a:r>
            <a:rPr lang="en-US" sz="1200" b="1" dirty="0" smtClean="0">
              <a:solidFill>
                <a:schemeClr val="tx1"/>
              </a:solidFill>
            </a:rPr>
            <a:t>Backup</a:t>
          </a:r>
        </a:p>
      </dgm:t>
    </dgm:pt>
    <dgm:pt modelId="{A17641EF-1496-4C7F-9AD3-79D359DF744E}" type="parTrans" cxnId="{1C31B773-FEDD-4F08-9D59-F48C2418821B}">
      <dgm:prSet/>
      <dgm:spPr/>
      <dgm:t>
        <a:bodyPr/>
        <a:lstStyle/>
        <a:p>
          <a:endParaRPr lang="en-US" sz="2000" b="1">
            <a:solidFill>
              <a:schemeClr val="bg1"/>
            </a:solidFill>
          </a:endParaRPr>
        </a:p>
      </dgm:t>
    </dgm:pt>
    <dgm:pt modelId="{38BDEFB7-7F8E-4743-A2F8-D448AB2C6C8A}" type="sibTrans" cxnId="{1C31B773-FEDD-4F08-9D59-F48C2418821B}">
      <dgm:prSet/>
      <dgm:spPr/>
      <dgm:t>
        <a:bodyPr/>
        <a:lstStyle/>
        <a:p>
          <a:endParaRPr lang="en-US" sz="2000" b="1">
            <a:solidFill>
              <a:schemeClr val="bg1"/>
            </a:solidFill>
          </a:endParaRPr>
        </a:p>
      </dgm:t>
    </dgm:pt>
    <dgm:pt modelId="{8D521FA9-4AB5-4E88-9DAB-1962BE11D44F}">
      <dgm:prSet custT="1"/>
      <dgm:spPr/>
      <dgm:t>
        <a:bodyPr/>
        <a:lstStyle/>
        <a:p>
          <a:r>
            <a:rPr lang="en-US" sz="1200" b="1" dirty="0" smtClean="0">
              <a:solidFill>
                <a:schemeClr val="tx1"/>
              </a:solidFill>
            </a:rPr>
            <a:t>Patching</a:t>
          </a:r>
          <a:endParaRPr lang="en-US" sz="1200" b="1" dirty="0">
            <a:solidFill>
              <a:schemeClr val="tx1"/>
            </a:solidFill>
          </a:endParaRPr>
        </a:p>
      </dgm:t>
    </dgm:pt>
    <dgm:pt modelId="{6E39C7C6-A4E7-4952-AAE4-7DEE4A25F93C}" type="parTrans" cxnId="{764B75F1-1FA1-46E2-A562-BD7C3ECB353E}">
      <dgm:prSet/>
      <dgm:spPr/>
      <dgm:t>
        <a:bodyPr/>
        <a:lstStyle/>
        <a:p>
          <a:endParaRPr lang="en-US" sz="2000" b="1">
            <a:solidFill>
              <a:schemeClr val="bg1"/>
            </a:solidFill>
          </a:endParaRPr>
        </a:p>
      </dgm:t>
    </dgm:pt>
    <dgm:pt modelId="{EFC947D5-BD18-4C14-A9F5-ADC2347859C0}" type="sibTrans" cxnId="{764B75F1-1FA1-46E2-A562-BD7C3ECB353E}">
      <dgm:prSet/>
      <dgm:spPr/>
      <dgm:t>
        <a:bodyPr/>
        <a:lstStyle/>
        <a:p>
          <a:endParaRPr lang="en-US" sz="2000" b="1">
            <a:solidFill>
              <a:schemeClr val="bg1"/>
            </a:solidFill>
          </a:endParaRPr>
        </a:p>
      </dgm:t>
    </dgm:pt>
    <dgm:pt modelId="{1E7F139F-A21E-4A3C-934A-88C5083BA195}">
      <dgm:prSet custT="1"/>
      <dgm:spPr/>
      <dgm:t>
        <a:bodyPr/>
        <a:lstStyle/>
        <a:p>
          <a:r>
            <a:rPr lang="en-US" sz="1200" b="1" dirty="0" smtClean="0">
              <a:solidFill>
                <a:schemeClr val="tx1"/>
              </a:solidFill>
            </a:rPr>
            <a:t>Disaster Recovery</a:t>
          </a:r>
          <a:endParaRPr lang="en-US" sz="1200" b="1" dirty="0">
            <a:solidFill>
              <a:schemeClr val="tx1"/>
            </a:solidFill>
          </a:endParaRPr>
        </a:p>
      </dgm:t>
    </dgm:pt>
    <dgm:pt modelId="{FEB647A5-FABD-417A-AC88-C85368B7EE2E}" type="parTrans" cxnId="{813CE87A-5F0A-4AEC-8E05-7C5562F041B3}">
      <dgm:prSet/>
      <dgm:spPr/>
      <dgm:t>
        <a:bodyPr/>
        <a:lstStyle/>
        <a:p>
          <a:endParaRPr lang="en-US" sz="2000" b="1">
            <a:solidFill>
              <a:schemeClr val="bg1"/>
            </a:solidFill>
          </a:endParaRPr>
        </a:p>
      </dgm:t>
    </dgm:pt>
    <dgm:pt modelId="{31BEA64F-F726-4E62-B6EF-68F9BEC55F9D}" type="sibTrans" cxnId="{813CE87A-5F0A-4AEC-8E05-7C5562F041B3}">
      <dgm:prSet/>
      <dgm:spPr/>
      <dgm:t>
        <a:bodyPr/>
        <a:lstStyle/>
        <a:p>
          <a:endParaRPr lang="en-US" sz="2000" b="1">
            <a:solidFill>
              <a:schemeClr val="bg1"/>
            </a:solidFill>
          </a:endParaRPr>
        </a:p>
      </dgm:t>
    </dgm:pt>
    <dgm:pt modelId="{A5CA2ACD-5F7A-4595-9D45-1843CC3F0A08}" type="pres">
      <dgm:prSet presAssocID="{25DF406A-F9E5-49CD-A616-21C5B61B2593}" presName="compositeShape" presStyleCnt="0">
        <dgm:presLayoutVars>
          <dgm:chMax val="7"/>
          <dgm:dir/>
          <dgm:resizeHandles val="exact"/>
        </dgm:presLayoutVars>
      </dgm:prSet>
      <dgm:spPr/>
    </dgm:pt>
    <dgm:pt modelId="{D2C24011-8F85-4456-87AC-F1CCA0454A45}" type="pres">
      <dgm:prSet presAssocID="{25DF406A-F9E5-49CD-A616-21C5B61B2593}" presName="wedge1" presStyleLbl="node1" presStyleIdx="0" presStyleCnt="6" custLinFactNeighborX="-794" custLinFactNeighborY="827"/>
      <dgm:spPr/>
      <dgm:t>
        <a:bodyPr/>
        <a:lstStyle/>
        <a:p>
          <a:endParaRPr lang="en-US"/>
        </a:p>
      </dgm:t>
    </dgm:pt>
    <dgm:pt modelId="{C4294C61-0DF2-4733-B7F6-BE2092C7B363}" type="pres">
      <dgm:prSet presAssocID="{25DF406A-F9E5-49CD-A616-21C5B61B2593}" presName="dummy1a" presStyleCnt="0"/>
      <dgm:spPr/>
    </dgm:pt>
    <dgm:pt modelId="{BA3C2571-C440-48C1-92C5-9458987A4984}" type="pres">
      <dgm:prSet presAssocID="{25DF406A-F9E5-49CD-A616-21C5B61B2593}" presName="dummy1b" presStyleCnt="0"/>
      <dgm:spPr/>
    </dgm:pt>
    <dgm:pt modelId="{BE3CE6DA-864C-4B1B-B17C-A4F015E51EE2}" type="pres">
      <dgm:prSet presAssocID="{25DF406A-F9E5-49CD-A616-21C5B61B2593}" presName="wedge1Tx" presStyleLbl="node1" presStyleIdx="0" presStyleCnt="6">
        <dgm:presLayoutVars>
          <dgm:chMax val="0"/>
          <dgm:chPref val="0"/>
          <dgm:bulletEnabled val="1"/>
        </dgm:presLayoutVars>
      </dgm:prSet>
      <dgm:spPr/>
      <dgm:t>
        <a:bodyPr/>
        <a:lstStyle/>
        <a:p>
          <a:endParaRPr lang="en-US"/>
        </a:p>
      </dgm:t>
    </dgm:pt>
    <dgm:pt modelId="{B4743712-9F65-4A50-B0F1-491E208D1051}" type="pres">
      <dgm:prSet presAssocID="{25DF406A-F9E5-49CD-A616-21C5B61B2593}" presName="wedge2" presStyleLbl="node1" presStyleIdx="1" presStyleCnt="6"/>
      <dgm:spPr/>
      <dgm:t>
        <a:bodyPr/>
        <a:lstStyle/>
        <a:p>
          <a:endParaRPr lang="en-US"/>
        </a:p>
      </dgm:t>
    </dgm:pt>
    <dgm:pt modelId="{73ED5F0E-AF4E-40AD-81B1-056C537F112D}" type="pres">
      <dgm:prSet presAssocID="{25DF406A-F9E5-49CD-A616-21C5B61B2593}" presName="dummy2a" presStyleCnt="0"/>
      <dgm:spPr/>
    </dgm:pt>
    <dgm:pt modelId="{916FC6AE-5E61-4CA8-9452-753CC14FFB84}" type="pres">
      <dgm:prSet presAssocID="{25DF406A-F9E5-49CD-A616-21C5B61B2593}" presName="dummy2b" presStyleCnt="0"/>
      <dgm:spPr/>
    </dgm:pt>
    <dgm:pt modelId="{007A3F08-7969-472D-8652-FEE94211E0CA}" type="pres">
      <dgm:prSet presAssocID="{25DF406A-F9E5-49CD-A616-21C5B61B2593}" presName="wedge2Tx" presStyleLbl="node1" presStyleIdx="1" presStyleCnt="6">
        <dgm:presLayoutVars>
          <dgm:chMax val="0"/>
          <dgm:chPref val="0"/>
          <dgm:bulletEnabled val="1"/>
        </dgm:presLayoutVars>
      </dgm:prSet>
      <dgm:spPr/>
      <dgm:t>
        <a:bodyPr/>
        <a:lstStyle/>
        <a:p>
          <a:endParaRPr lang="en-US"/>
        </a:p>
      </dgm:t>
    </dgm:pt>
    <dgm:pt modelId="{7693313E-E2DF-4BA5-8AF7-DD0314A28720}" type="pres">
      <dgm:prSet presAssocID="{25DF406A-F9E5-49CD-A616-21C5B61B2593}" presName="wedge3" presStyleLbl="node1" presStyleIdx="2" presStyleCnt="6"/>
      <dgm:spPr/>
      <dgm:t>
        <a:bodyPr/>
        <a:lstStyle/>
        <a:p>
          <a:endParaRPr lang="en-US"/>
        </a:p>
      </dgm:t>
    </dgm:pt>
    <dgm:pt modelId="{A5122160-9266-4707-A65B-C3E532A1E657}" type="pres">
      <dgm:prSet presAssocID="{25DF406A-F9E5-49CD-A616-21C5B61B2593}" presName="dummy3a" presStyleCnt="0"/>
      <dgm:spPr/>
    </dgm:pt>
    <dgm:pt modelId="{1185805C-FEC7-434E-9B07-4BBFD94CBD33}" type="pres">
      <dgm:prSet presAssocID="{25DF406A-F9E5-49CD-A616-21C5B61B2593}" presName="dummy3b" presStyleCnt="0"/>
      <dgm:spPr/>
    </dgm:pt>
    <dgm:pt modelId="{EA8DC047-0722-49C8-87B1-A95729749B18}" type="pres">
      <dgm:prSet presAssocID="{25DF406A-F9E5-49CD-A616-21C5B61B2593}" presName="wedge3Tx" presStyleLbl="node1" presStyleIdx="2" presStyleCnt="6">
        <dgm:presLayoutVars>
          <dgm:chMax val="0"/>
          <dgm:chPref val="0"/>
          <dgm:bulletEnabled val="1"/>
        </dgm:presLayoutVars>
      </dgm:prSet>
      <dgm:spPr/>
      <dgm:t>
        <a:bodyPr/>
        <a:lstStyle/>
        <a:p>
          <a:endParaRPr lang="en-US"/>
        </a:p>
      </dgm:t>
    </dgm:pt>
    <dgm:pt modelId="{26ACF9B6-A58D-45D3-AB0D-0CA49EBC4830}" type="pres">
      <dgm:prSet presAssocID="{25DF406A-F9E5-49CD-A616-21C5B61B2593}" presName="wedge4" presStyleLbl="node1" presStyleIdx="3" presStyleCnt="6"/>
      <dgm:spPr/>
      <dgm:t>
        <a:bodyPr/>
        <a:lstStyle/>
        <a:p>
          <a:endParaRPr lang="en-US"/>
        </a:p>
      </dgm:t>
    </dgm:pt>
    <dgm:pt modelId="{EFDFF22F-D2AC-49A8-9599-9E5630DA7E23}" type="pres">
      <dgm:prSet presAssocID="{25DF406A-F9E5-49CD-A616-21C5B61B2593}" presName="dummy4a" presStyleCnt="0"/>
      <dgm:spPr/>
    </dgm:pt>
    <dgm:pt modelId="{EF96E2F6-AA83-44CE-B29C-9E58A636B8DC}" type="pres">
      <dgm:prSet presAssocID="{25DF406A-F9E5-49CD-A616-21C5B61B2593}" presName="dummy4b" presStyleCnt="0"/>
      <dgm:spPr/>
    </dgm:pt>
    <dgm:pt modelId="{C82741B3-6DA1-4BC6-B6A0-3AC329AF6476}" type="pres">
      <dgm:prSet presAssocID="{25DF406A-F9E5-49CD-A616-21C5B61B2593}" presName="wedge4Tx" presStyleLbl="node1" presStyleIdx="3" presStyleCnt="6">
        <dgm:presLayoutVars>
          <dgm:chMax val="0"/>
          <dgm:chPref val="0"/>
          <dgm:bulletEnabled val="1"/>
        </dgm:presLayoutVars>
      </dgm:prSet>
      <dgm:spPr/>
      <dgm:t>
        <a:bodyPr/>
        <a:lstStyle/>
        <a:p>
          <a:endParaRPr lang="en-US"/>
        </a:p>
      </dgm:t>
    </dgm:pt>
    <dgm:pt modelId="{8E2FC425-FAC1-46F2-869A-034A0E32EC34}" type="pres">
      <dgm:prSet presAssocID="{25DF406A-F9E5-49CD-A616-21C5B61B2593}" presName="wedge5" presStyleLbl="node1" presStyleIdx="4" presStyleCnt="6"/>
      <dgm:spPr/>
      <dgm:t>
        <a:bodyPr/>
        <a:lstStyle/>
        <a:p>
          <a:endParaRPr lang="en-US"/>
        </a:p>
      </dgm:t>
    </dgm:pt>
    <dgm:pt modelId="{59C16BCA-50C3-49EB-9F90-998B8E8B5A91}" type="pres">
      <dgm:prSet presAssocID="{25DF406A-F9E5-49CD-A616-21C5B61B2593}" presName="dummy5a" presStyleCnt="0"/>
      <dgm:spPr/>
    </dgm:pt>
    <dgm:pt modelId="{B9D3AFD9-ABA4-466E-B65C-C4B52E1BDDDA}" type="pres">
      <dgm:prSet presAssocID="{25DF406A-F9E5-49CD-A616-21C5B61B2593}" presName="dummy5b" presStyleCnt="0"/>
      <dgm:spPr/>
    </dgm:pt>
    <dgm:pt modelId="{B165DBEC-FFBA-4A8B-9AC3-176653FE5815}" type="pres">
      <dgm:prSet presAssocID="{25DF406A-F9E5-49CD-A616-21C5B61B2593}" presName="wedge5Tx" presStyleLbl="node1" presStyleIdx="4" presStyleCnt="6">
        <dgm:presLayoutVars>
          <dgm:chMax val="0"/>
          <dgm:chPref val="0"/>
          <dgm:bulletEnabled val="1"/>
        </dgm:presLayoutVars>
      </dgm:prSet>
      <dgm:spPr/>
      <dgm:t>
        <a:bodyPr/>
        <a:lstStyle/>
        <a:p>
          <a:endParaRPr lang="en-US"/>
        </a:p>
      </dgm:t>
    </dgm:pt>
    <dgm:pt modelId="{E7BA54F2-498A-41CE-A924-6D8AD216C5A0}" type="pres">
      <dgm:prSet presAssocID="{25DF406A-F9E5-49CD-A616-21C5B61B2593}" presName="wedge6" presStyleLbl="node1" presStyleIdx="5" presStyleCnt="6"/>
      <dgm:spPr/>
      <dgm:t>
        <a:bodyPr/>
        <a:lstStyle/>
        <a:p>
          <a:endParaRPr lang="en-US"/>
        </a:p>
      </dgm:t>
    </dgm:pt>
    <dgm:pt modelId="{AF8DA07A-C953-461A-84E3-C410CBA10D01}" type="pres">
      <dgm:prSet presAssocID="{25DF406A-F9E5-49CD-A616-21C5B61B2593}" presName="dummy6a" presStyleCnt="0"/>
      <dgm:spPr/>
    </dgm:pt>
    <dgm:pt modelId="{2E498787-156A-46A0-8CB6-B82E5D3CF1B2}" type="pres">
      <dgm:prSet presAssocID="{25DF406A-F9E5-49CD-A616-21C5B61B2593}" presName="dummy6b" presStyleCnt="0"/>
      <dgm:spPr/>
    </dgm:pt>
    <dgm:pt modelId="{0B1800C8-A939-4BBA-8951-99C25E14CF76}" type="pres">
      <dgm:prSet presAssocID="{25DF406A-F9E5-49CD-A616-21C5B61B2593}" presName="wedge6Tx" presStyleLbl="node1" presStyleIdx="5" presStyleCnt="6">
        <dgm:presLayoutVars>
          <dgm:chMax val="0"/>
          <dgm:chPref val="0"/>
          <dgm:bulletEnabled val="1"/>
        </dgm:presLayoutVars>
      </dgm:prSet>
      <dgm:spPr/>
      <dgm:t>
        <a:bodyPr/>
        <a:lstStyle/>
        <a:p>
          <a:endParaRPr lang="en-US"/>
        </a:p>
      </dgm:t>
    </dgm:pt>
    <dgm:pt modelId="{0B131173-8BEE-47A3-8559-B8DA05C00D99}" type="pres">
      <dgm:prSet presAssocID="{948C6A1D-28E3-4A83-B2D2-0877763146A8}" presName="arrowWedge1" presStyleLbl="fgSibTrans2D1" presStyleIdx="0" presStyleCnt="6" custScaleX="95572"/>
      <dgm:spPr/>
    </dgm:pt>
    <dgm:pt modelId="{65403BA8-D7FC-44BA-838B-C1D4C9B251E7}" type="pres">
      <dgm:prSet presAssocID="{F21A8581-F086-40A9-A386-02513AE560B4}" presName="arrowWedge2" presStyleLbl="fgSibTrans2D1" presStyleIdx="1" presStyleCnt="6"/>
      <dgm:spPr/>
    </dgm:pt>
    <dgm:pt modelId="{15728776-34B2-44F1-8633-F58D69E6FC24}" type="pres">
      <dgm:prSet presAssocID="{EFC947D5-BD18-4C14-A9F5-ADC2347859C0}" presName="arrowWedge3" presStyleLbl="fgSibTrans2D1" presStyleIdx="2" presStyleCnt="6"/>
      <dgm:spPr/>
    </dgm:pt>
    <dgm:pt modelId="{9BF01E7F-869C-499E-8E06-C2965EFAA6EC}" type="pres">
      <dgm:prSet presAssocID="{64B43FE6-E3CB-4373-B51E-7E679A85C396}" presName="arrowWedge4" presStyleLbl="fgSibTrans2D1" presStyleIdx="3" presStyleCnt="6"/>
      <dgm:spPr/>
    </dgm:pt>
    <dgm:pt modelId="{07F415CA-9DC1-4AFC-B60B-6D96C6BE50FD}" type="pres">
      <dgm:prSet presAssocID="{31BEA64F-F726-4E62-B6EF-68F9BEC55F9D}" presName="arrowWedge5" presStyleLbl="fgSibTrans2D1" presStyleIdx="4" presStyleCnt="6"/>
      <dgm:spPr/>
    </dgm:pt>
    <dgm:pt modelId="{B245BEEF-CC84-499F-8CD7-6E1A97005449}" type="pres">
      <dgm:prSet presAssocID="{38BDEFB7-7F8E-4743-A2F8-D448AB2C6C8A}" presName="arrowWedge6" presStyleLbl="fgSibTrans2D1" presStyleIdx="5" presStyleCnt="6"/>
      <dgm:spPr/>
    </dgm:pt>
  </dgm:ptLst>
  <dgm:cxnLst>
    <dgm:cxn modelId="{813CE87A-5F0A-4AEC-8E05-7C5562F041B3}" srcId="{25DF406A-F9E5-49CD-A616-21C5B61B2593}" destId="{1E7F139F-A21E-4A3C-934A-88C5083BA195}" srcOrd="4" destOrd="0" parTransId="{FEB647A5-FABD-417A-AC88-C85368B7EE2E}" sibTransId="{31BEA64F-F726-4E62-B6EF-68F9BEC55F9D}"/>
    <dgm:cxn modelId="{AEBC2BA0-DB4F-4672-B6BB-4AF592F60474}" type="presOf" srcId="{8D521FA9-4AB5-4E88-9DAB-1962BE11D44F}" destId="{7693313E-E2DF-4BA5-8AF7-DD0314A28720}" srcOrd="0" destOrd="0" presId="urn:microsoft.com/office/officeart/2005/8/layout/cycle8"/>
    <dgm:cxn modelId="{C4E1AF06-3034-47B0-A53B-2FF49F2FC273}" type="presOf" srcId="{26B501D8-7E4C-4AF6-B313-9FB924A2E3CE}" destId="{E7BA54F2-498A-41CE-A924-6D8AD216C5A0}" srcOrd="0" destOrd="0" presId="urn:microsoft.com/office/officeart/2005/8/layout/cycle8"/>
    <dgm:cxn modelId="{43992384-D1AA-4906-B552-4EE25167F1F7}" type="presOf" srcId="{26B501D8-7E4C-4AF6-B313-9FB924A2E3CE}" destId="{0B1800C8-A939-4BBA-8951-99C25E14CF76}" srcOrd="1" destOrd="0" presId="urn:microsoft.com/office/officeart/2005/8/layout/cycle8"/>
    <dgm:cxn modelId="{8AD32370-11A8-4326-8ACA-23B1AB233FE9}" type="presOf" srcId="{1E7F139F-A21E-4A3C-934A-88C5083BA195}" destId="{8E2FC425-FAC1-46F2-869A-034A0E32EC34}" srcOrd="0" destOrd="0" presId="urn:microsoft.com/office/officeart/2005/8/layout/cycle8"/>
    <dgm:cxn modelId="{7C3B902E-8AB5-4F4B-8BF0-37EB3A288C19}" srcId="{25DF406A-F9E5-49CD-A616-21C5B61B2593}" destId="{84BDB3DA-206D-4D58-9760-1B387C66AEE0}" srcOrd="3" destOrd="0" parTransId="{7F08A4F3-7DFC-48B2-AE0A-693A88DABC9C}" sibTransId="{64B43FE6-E3CB-4373-B51E-7E679A85C396}"/>
    <dgm:cxn modelId="{74E58C15-8068-4DB4-8837-56C2EBC525B6}" type="presOf" srcId="{6FF95E8F-5EA6-45C6-A199-076B6CC8C184}" destId="{007A3F08-7969-472D-8652-FEE94211E0CA}" srcOrd="1" destOrd="0" presId="urn:microsoft.com/office/officeart/2005/8/layout/cycle8"/>
    <dgm:cxn modelId="{BAC92E5C-A499-496D-A6F9-601CFA5D18DE}" type="presOf" srcId="{8D521FA9-4AB5-4E88-9DAB-1962BE11D44F}" destId="{EA8DC047-0722-49C8-87B1-A95729749B18}" srcOrd="1" destOrd="0" presId="urn:microsoft.com/office/officeart/2005/8/layout/cycle8"/>
    <dgm:cxn modelId="{764B75F1-1FA1-46E2-A562-BD7C3ECB353E}" srcId="{25DF406A-F9E5-49CD-A616-21C5B61B2593}" destId="{8D521FA9-4AB5-4E88-9DAB-1962BE11D44F}" srcOrd="2" destOrd="0" parTransId="{6E39C7C6-A4E7-4952-AAE4-7DEE4A25F93C}" sibTransId="{EFC947D5-BD18-4C14-A9F5-ADC2347859C0}"/>
    <dgm:cxn modelId="{C4631389-E67A-4B8A-8F22-FF5F2AD677B5}" type="presOf" srcId="{1E7F139F-A21E-4A3C-934A-88C5083BA195}" destId="{B165DBEC-FFBA-4A8B-9AC3-176653FE5815}" srcOrd="1" destOrd="0" presId="urn:microsoft.com/office/officeart/2005/8/layout/cycle8"/>
    <dgm:cxn modelId="{EDF77308-9D3F-4605-9CF0-B1BAF790FB34}" type="presOf" srcId="{58F0B2C8-6958-4E08-A160-4749E6C28E6A}" destId="{D2C24011-8F85-4456-87AC-F1CCA0454A45}" srcOrd="0" destOrd="0" presId="urn:microsoft.com/office/officeart/2005/8/layout/cycle8"/>
    <dgm:cxn modelId="{DA333CAB-111A-4454-8172-4CE65FE3BA44}" type="presOf" srcId="{6FF95E8F-5EA6-45C6-A199-076B6CC8C184}" destId="{B4743712-9F65-4A50-B0F1-491E208D1051}" srcOrd="0" destOrd="0" presId="urn:microsoft.com/office/officeart/2005/8/layout/cycle8"/>
    <dgm:cxn modelId="{5B189B0E-F8B2-4FA7-955D-5267FB3ED587}" type="presOf" srcId="{84BDB3DA-206D-4D58-9760-1B387C66AEE0}" destId="{C82741B3-6DA1-4BC6-B6A0-3AC329AF6476}" srcOrd="1" destOrd="0" presId="urn:microsoft.com/office/officeart/2005/8/layout/cycle8"/>
    <dgm:cxn modelId="{6D3AB1D5-C8A9-4F44-823E-E09CF505141E}" srcId="{25DF406A-F9E5-49CD-A616-21C5B61B2593}" destId="{6FF95E8F-5EA6-45C6-A199-076B6CC8C184}" srcOrd="1" destOrd="0" parTransId="{31008766-733C-4077-ADE7-2F4AFEDD87BC}" sibTransId="{F21A8581-F086-40A9-A386-02513AE560B4}"/>
    <dgm:cxn modelId="{9228CAC1-B526-4330-8586-B8FBF61E3E8F}" srcId="{25DF406A-F9E5-49CD-A616-21C5B61B2593}" destId="{58F0B2C8-6958-4E08-A160-4749E6C28E6A}" srcOrd="0" destOrd="0" parTransId="{F318699D-281E-4B70-8BFE-2BD958A40504}" sibTransId="{948C6A1D-28E3-4A83-B2D2-0877763146A8}"/>
    <dgm:cxn modelId="{90B11F61-011A-468E-AA4E-4FA96670DC4C}" type="presOf" srcId="{25DF406A-F9E5-49CD-A616-21C5B61B2593}" destId="{A5CA2ACD-5F7A-4595-9D45-1843CC3F0A08}" srcOrd="0" destOrd="0" presId="urn:microsoft.com/office/officeart/2005/8/layout/cycle8"/>
    <dgm:cxn modelId="{1C31B773-FEDD-4F08-9D59-F48C2418821B}" srcId="{25DF406A-F9E5-49CD-A616-21C5B61B2593}" destId="{26B501D8-7E4C-4AF6-B313-9FB924A2E3CE}" srcOrd="5" destOrd="0" parTransId="{A17641EF-1496-4C7F-9AD3-79D359DF744E}" sibTransId="{38BDEFB7-7F8E-4743-A2F8-D448AB2C6C8A}"/>
    <dgm:cxn modelId="{F9844836-27A4-4775-A6A7-7760921DFBAE}" type="presOf" srcId="{84BDB3DA-206D-4D58-9760-1B387C66AEE0}" destId="{26ACF9B6-A58D-45D3-AB0D-0CA49EBC4830}" srcOrd="0" destOrd="0" presId="urn:microsoft.com/office/officeart/2005/8/layout/cycle8"/>
    <dgm:cxn modelId="{F7589F72-B11D-48FE-98D1-CBE88E50A426}" type="presOf" srcId="{58F0B2C8-6958-4E08-A160-4749E6C28E6A}" destId="{BE3CE6DA-864C-4B1B-B17C-A4F015E51EE2}" srcOrd="1" destOrd="0" presId="urn:microsoft.com/office/officeart/2005/8/layout/cycle8"/>
    <dgm:cxn modelId="{06737F3C-C933-419D-A851-CB051673C48E}" type="presParOf" srcId="{A5CA2ACD-5F7A-4595-9D45-1843CC3F0A08}" destId="{D2C24011-8F85-4456-87AC-F1CCA0454A45}" srcOrd="0" destOrd="0" presId="urn:microsoft.com/office/officeart/2005/8/layout/cycle8"/>
    <dgm:cxn modelId="{C44E490F-D323-44F6-A837-F3C74764BD1B}" type="presParOf" srcId="{A5CA2ACD-5F7A-4595-9D45-1843CC3F0A08}" destId="{C4294C61-0DF2-4733-B7F6-BE2092C7B363}" srcOrd="1" destOrd="0" presId="urn:microsoft.com/office/officeart/2005/8/layout/cycle8"/>
    <dgm:cxn modelId="{6CEACB42-BE1C-42F8-A5AD-AE188B907D58}" type="presParOf" srcId="{A5CA2ACD-5F7A-4595-9D45-1843CC3F0A08}" destId="{BA3C2571-C440-48C1-92C5-9458987A4984}" srcOrd="2" destOrd="0" presId="urn:microsoft.com/office/officeart/2005/8/layout/cycle8"/>
    <dgm:cxn modelId="{DE1E489A-4C79-4230-878C-50F71F52EADD}" type="presParOf" srcId="{A5CA2ACD-5F7A-4595-9D45-1843CC3F0A08}" destId="{BE3CE6DA-864C-4B1B-B17C-A4F015E51EE2}" srcOrd="3" destOrd="0" presId="urn:microsoft.com/office/officeart/2005/8/layout/cycle8"/>
    <dgm:cxn modelId="{354E8305-841A-477B-BC50-4A2F7451827E}" type="presParOf" srcId="{A5CA2ACD-5F7A-4595-9D45-1843CC3F0A08}" destId="{B4743712-9F65-4A50-B0F1-491E208D1051}" srcOrd="4" destOrd="0" presId="urn:microsoft.com/office/officeart/2005/8/layout/cycle8"/>
    <dgm:cxn modelId="{5AB00638-DCB8-4A13-902D-3C2434B3D971}" type="presParOf" srcId="{A5CA2ACD-5F7A-4595-9D45-1843CC3F0A08}" destId="{73ED5F0E-AF4E-40AD-81B1-056C537F112D}" srcOrd="5" destOrd="0" presId="urn:microsoft.com/office/officeart/2005/8/layout/cycle8"/>
    <dgm:cxn modelId="{994BAD86-142D-4E66-B87B-E2FA5F350B29}" type="presParOf" srcId="{A5CA2ACD-5F7A-4595-9D45-1843CC3F0A08}" destId="{916FC6AE-5E61-4CA8-9452-753CC14FFB84}" srcOrd="6" destOrd="0" presId="urn:microsoft.com/office/officeart/2005/8/layout/cycle8"/>
    <dgm:cxn modelId="{4DE0A3B6-1D9C-4BDD-80C6-4C2C46CDB228}" type="presParOf" srcId="{A5CA2ACD-5F7A-4595-9D45-1843CC3F0A08}" destId="{007A3F08-7969-472D-8652-FEE94211E0CA}" srcOrd="7" destOrd="0" presId="urn:microsoft.com/office/officeart/2005/8/layout/cycle8"/>
    <dgm:cxn modelId="{675DAE93-8D79-4B6C-B6AB-A49BF6FADF42}" type="presParOf" srcId="{A5CA2ACD-5F7A-4595-9D45-1843CC3F0A08}" destId="{7693313E-E2DF-4BA5-8AF7-DD0314A28720}" srcOrd="8" destOrd="0" presId="urn:microsoft.com/office/officeart/2005/8/layout/cycle8"/>
    <dgm:cxn modelId="{25DA78C4-9ADF-4CAC-BB9F-F5BA50EFD023}" type="presParOf" srcId="{A5CA2ACD-5F7A-4595-9D45-1843CC3F0A08}" destId="{A5122160-9266-4707-A65B-C3E532A1E657}" srcOrd="9" destOrd="0" presId="urn:microsoft.com/office/officeart/2005/8/layout/cycle8"/>
    <dgm:cxn modelId="{A4DA8FEE-2266-4169-8872-EC6A9E8A2400}" type="presParOf" srcId="{A5CA2ACD-5F7A-4595-9D45-1843CC3F0A08}" destId="{1185805C-FEC7-434E-9B07-4BBFD94CBD33}" srcOrd="10" destOrd="0" presId="urn:microsoft.com/office/officeart/2005/8/layout/cycle8"/>
    <dgm:cxn modelId="{7D0E6B8E-B380-49F7-A95E-CD0697E3CCCF}" type="presParOf" srcId="{A5CA2ACD-5F7A-4595-9D45-1843CC3F0A08}" destId="{EA8DC047-0722-49C8-87B1-A95729749B18}" srcOrd="11" destOrd="0" presId="urn:microsoft.com/office/officeart/2005/8/layout/cycle8"/>
    <dgm:cxn modelId="{FBDD2FFF-131A-42C5-A925-8DA1ED2C8A23}" type="presParOf" srcId="{A5CA2ACD-5F7A-4595-9D45-1843CC3F0A08}" destId="{26ACF9B6-A58D-45D3-AB0D-0CA49EBC4830}" srcOrd="12" destOrd="0" presId="urn:microsoft.com/office/officeart/2005/8/layout/cycle8"/>
    <dgm:cxn modelId="{ABB2C7B8-0552-47D5-B161-5C6DF5EA1E3F}" type="presParOf" srcId="{A5CA2ACD-5F7A-4595-9D45-1843CC3F0A08}" destId="{EFDFF22F-D2AC-49A8-9599-9E5630DA7E23}" srcOrd="13" destOrd="0" presId="urn:microsoft.com/office/officeart/2005/8/layout/cycle8"/>
    <dgm:cxn modelId="{DF00D5EF-699B-4192-BE1D-76B1A530D9BC}" type="presParOf" srcId="{A5CA2ACD-5F7A-4595-9D45-1843CC3F0A08}" destId="{EF96E2F6-AA83-44CE-B29C-9E58A636B8DC}" srcOrd="14" destOrd="0" presId="urn:microsoft.com/office/officeart/2005/8/layout/cycle8"/>
    <dgm:cxn modelId="{ECBC35AC-7BA8-4201-B8A5-4A58671E126B}" type="presParOf" srcId="{A5CA2ACD-5F7A-4595-9D45-1843CC3F0A08}" destId="{C82741B3-6DA1-4BC6-B6A0-3AC329AF6476}" srcOrd="15" destOrd="0" presId="urn:microsoft.com/office/officeart/2005/8/layout/cycle8"/>
    <dgm:cxn modelId="{3F318B3C-0AEC-4EB1-9D75-39530A9A9708}" type="presParOf" srcId="{A5CA2ACD-5F7A-4595-9D45-1843CC3F0A08}" destId="{8E2FC425-FAC1-46F2-869A-034A0E32EC34}" srcOrd="16" destOrd="0" presId="urn:microsoft.com/office/officeart/2005/8/layout/cycle8"/>
    <dgm:cxn modelId="{59D27E4B-C00D-49C7-A79D-5B195FBB6B3F}" type="presParOf" srcId="{A5CA2ACD-5F7A-4595-9D45-1843CC3F0A08}" destId="{59C16BCA-50C3-49EB-9F90-998B8E8B5A91}" srcOrd="17" destOrd="0" presId="urn:microsoft.com/office/officeart/2005/8/layout/cycle8"/>
    <dgm:cxn modelId="{6E0581F4-AAFA-4AC7-A07E-486670DD0807}" type="presParOf" srcId="{A5CA2ACD-5F7A-4595-9D45-1843CC3F0A08}" destId="{B9D3AFD9-ABA4-466E-B65C-C4B52E1BDDDA}" srcOrd="18" destOrd="0" presId="urn:microsoft.com/office/officeart/2005/8/layout/cycle8"/>
    <dgm:cxn modelId="{AE231376-24E4-4E78-A3A4-BB2F9CE798ED}" type="presParOf" srcId="{A5CA2ACD-5F7A-4595-9D45-1843CC3F0A08}" destId="{B165DBEC-FFBA-4A8B-9AC3-176653FE5815}" srcOrd="19" destOrd="0" presId="urn:microsoft.com/office/officeart/2005/8/layout/cycle8"/>
    <dgm:cxn modelId="{00589A08-4D86-4D0C-9E8D-B44A1E7245A0}" type="presParOf" srcId="{A5CA2ACD-5F7A-4595-9D45-1843CC3F0A08}" destId="{E7BA54F2-498A-41CE-A924-6D8AD216C5A0}" srcOrd="20" destOrd="0" presId="urn:microsoft.com/office/officeart/2005/8/layout/cycle8"/>
    <dgm:cxn modelId="{EDA56522-2676-4FEB-9B95-A0744203FB63}" type="presParOf" srcId="{A5CA2ACD-5F7A-4595-9D45-1843CC3F0A08}" destId="{AF8DA07A-C953-461A-84E3-C410CBA10D01}" srcOrd="21" destOrd="0" presId="urn:microsoft.com/office/officeart/2005/8/layout/cycle8"/>
    <dgm:cxn modelId="{25998BB2-14DA-4243-B035-13D9BEFC906A}" type="presParOf" srcId="{A5CA2ACD-5F7A-4595-9D45-1843CC3F0A08}" destId="{2E498787-156A-46A0-8CB6-B82E5D3CF1B2}" srcOrd="22" destOrd="0" presId="urn:microsoft.com/office/officeart/2005/8/layout/cycle8"/>
    <dgm:cxn modelId="{F8868B3B-68FD-4CD5-8AD5-AC1F16377794}" type="presParOf" srcId="{A5CA2ACD-5F7A-4595-9D45-1843CC3F0A08}" destId="{0B1800C8-A939-4BBA-8951-99C25E14CF76}" srcOrd="23" destOrd="0" presId="urn:microsoft.com/office/officeart/2005/8/layout/cycle8"/>
    <dgm:cxn modelId="{D5E76750-9DF4-41F5-9CC1-F248B33634C5}" type="presParOf" srcId="{A5CA2ACD-5F7A-4595-9D45-1843CC3F0A08}" destId="{0B131173-8BEE-47A3-8559-B8DA05C00D99}" srcOrd="24" destOrd="0" presId="urn:microsoft.com/office/officeart/2005/8/layout/cycle8"/>
    <dgm:cxn modelId="{3CCF2E94-5630-4B04-BEFD-47EE4A3698D4}" type="presParOf" srcId="{A5CA2ACD-5F7A-4595-9D45-1843CC3F0A08}" destId="{65403BA8-D7FC-44BA-838B-C1D4C9B251E7}" srcOrd="25" destOrd="0" presId="urn:microsoft.com/office/officeart/2005/8/layout/cycle8"/>
    <dgm:cxn modelId="{E32D7567-8EEE-4C42-9D06-55B876A46C62}" type="presParOf" srcId="{A5CA2ACD-5F7A-4595-9D45-1843CC3F0A08}" destId="{15728776-34B2-44F1-8633-F58D69E6FC24}" srcOrd="26" destOrd="0" presId="urn:microsoft.com/office/officeart/2005/8/layout/cycle8"/>
    <dgm:cxn modelId="{C2A616D9-1829-40C5-9087-DD7508C548E3}" type="presParOf" srcId="{A5CA2ACD-5F7A-4595-9D45-1843CC3F0A08}" destId="{9BF01E7F-869C-499E-8E06-C2965EFAA6EC}" srcOrd="27" destOrd="0" presId="urn:microsoft.com/office/officeart/2005/8/layout/cycle8"/>
    <dgm:cxn modelId="{3B80CD0E-F07D-4884-811E-B6CABCC3A5AF}" type="presParOf" srcId="{A5CA2ACD-5F7A-4595-9D45-1843CC3F0A08}" destId="{07F415CA-9DC1-4AFC-B60B-6D96C6BE50FD}" srcOrd="28" destOrd="0" presId="urn:microsoft.com/office/officeart/2005/8/layout/cycle8"/>
    <dgm:cxn modelId="{C3FAA744-7993-45A3-8AF4-EB995E85295E}" type="presParOf" srcId="{A5CA2ACD-5F7A-4595-9D45-1843CC3F0A08}" destId="{B245BEEF-CC84-499F-8CD7-6E1A97005449}" srcOrd="29" destOrd="0" presId="urn:microsoft.com/office/officeart/2005/8/layout/cycle8"/>
  </dgm:cxnLst>
  <dgm:bg/>
  <dgm:whole/>
</dgm:dataModel>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2/29/2008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2/29/2008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‹Nº›</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2/29/2008 9:41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457"/>
            <a:ext cx="2971800" cy="456962"/>
          </a:xfrm>
          <a:prstGeom prst="rect">
            <a:avLst/>
          </a:prstGeom>
          <a:noFill/>
          <a:ln w="9525">
            <a:noFill/>
            <a:miter lim="800000"/>
            <a:headEnd/>
            <a:tailEnd/>
          </a:ln>
        </p:spPr>
        <p:txBody>
          <a:bodyPr anchor="b"/>
          <a:lstStyle/>
          <a:p>
            <a:pPr algn="r"/>
            <a:fld id="{C36D7629-396F-4F9F-843A-72EF4030CAEB}" type="slidenum">
              <a:rPr lang="en-US" sz="1200"/>
              <a:pPr algn="r"/>
              <a:t>11</a:t>
            </a:fld>
            <a:endParaRPr lang="en-US" sz="1200"/>
          </a:p>
        </p:txBody>
      </p:sp>
      <p:sp>
        <p:nvSpPr>
          <p:cNvPr id="37891" name="Rectangle 2"/>
          <p:cNvSpPr>
            <a:spLocks noGrp="1" noRot="1" noChangeAspect="1" noChangeArrowheads="1" noTextEdit="1"/>
          </p:cNvSpPr>
          <p:nvPr>
            <p:ph type="sldImg"/>
          </p:nvPr>
        </p:nvSpPr>
        <p:spPr>
          <a:xfrm>
            <a:off x="1143000" y="685800"/>
            <a:ext cx="4573588" cy="3429000"/>
          </a:xfrm>
          <a:ln/>
        </p:spPr>
      </p:sp>
      <p:sp>
        <p:nvSpPr>
          <p:cNvPr id="37892" name="Rectangle 3"/>
          <p:cNvSpPr>
            <a:spLocks noGrp="1" noChangeArrowheads="1"/>
          </p:cNvSpPr>
          <p:nvPr>
            <p:ph type="body" idx="1"/>
          </p:nvPr>
        </p:nvSpPr>
        <p:spPr>
          <a:xfrm>
            <a:off x="685800" y="4343520"/>
            <a:ext cx="5486400" cy="4114246"/>
          </a:xfrm>
          <a:noFill/>
          <a:ln/>
        </p:spPr>
        <p:txBody>
          <a:bodyPr/>
          <a:lstStyle/>
          <a:p>
            <a:pPr>
              <a:lnSpc>
                <a:spcPct val="80000"/>
              </a:lnSpc>
              <a:spcBef>
                <a:spcPct val="0"/>
              </a:spcBef>
            </a:pPr>
            <a:endParaRPr lang="en-US" sz="1100" b="1"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2/29/2008 9:41 AM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cs typeface="+mn-cs"/>
              </a:rPr>
            </a:br>
            <a:r>
              <a:rPr lang="en-US" smtClean="0">
                <a:solidFill>
                  <a:srgbClr val="000000"/>
                </a:solidFill>
                <a:cs typeface="+mn-cs"/>
              </a:rPr>
              <a:t>MICROSOFT MAKES NO WARRANTIES, EXPRESS, IMPLIED OR STATUTORY, AS TO THE INFORMATION IN THIS PRESENTATION.</a:t>
            </a:r>
            <a:endParaRPr lang="en-US" dirty="0" smtClean="0">
              <a:solidFill>
                <a:srgbClr val="000000"/>
              </a:solidFill>
              <a:cs typeface="+mn-cs"/>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1B1D-7DB3-4C41-88D5-D078B0398B70}" type="slidenum">
              <a:rPr lang="en-US" smtClean="0"/>
              <a:pPr fontAlgn="base">
                <a:spcBef>
                  <a:spcPct val="0"/>
                </a:spcBef>
                <a:spcAft>
                  <a:spcPct val="0"/>
                </a:spcAft>
                <a:defRPr/>
              </a:pPr>
              <a:t>13</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85800" y="4343404"/>
            <a:ext cx="5486400" cy="7642225"/>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414340" y="3798889"/>
            <a:ext cx="6021387" cy="203200"/>
          </a:xfrm>
          <a:noFill/>
          <a:ln/>
        </p:spPr>
        <p:txBody>
          <a:bodyPr/>
          <a:lstStyle/>
          <a:p>
            <a:pPr eaLnBrk="1" hangingPunct="1"/>
            <a:endParaRPr lang="en-US" dirty="0" smtClean="0">
              <a:latin typeface="Segoe"/>
            </a:endParaRPr>
          </a:p>
        </p:txBody>
      </p:sp>
      <p:sp>
        <p:nvSpPr>
          <p:cNvPr id="58372" name="Date Placeholder 3"/>
          <p:cNvSpPr>
            <a:spLocks noGrp="1"/>
          </p:cNvSpPr>
          <p:nvPr>
            <p:ph type="dt" sz="quarter" idx="1"/>
          </p:nvPr>
        </p:nvSpPr>
        <p:spPr>
          <a:noFill/>
        </p:spPr>
        <p:txBody>
          <a:bodyPr/>
          <a:lstStyle/>
          <a:p>
            <a:fld id="{FE480F1F-FE3C-4896-9F44-F918C46613AC}" type="datetime8">
              <a:rPr lang="en-US">
                <a:latin typeface="Segoe"/>
              </a:rPr>
              <a:pPr/>
              <a:t>2/29/2008 9:41 AM</a:t>
            </a:fld>
            <a:endParaRPr lang="en-US">
              <a:latin typeface="Segoe"/>
            </a:endParaRPr>
          </a:p>
        </p:txBody>
      </p:sp>
      <p:sp>
        <p:nvSpPr>
          <p:cNvPr id="58373" name="Footer Placeholder 4"/>
          <p:cNvSpPr>
            <a:spLocks noGrp="1"/>
          </p:cNvSpPr>
          <p:nvPr>
            <p:ph type="ftr" sz="quarter" idx="4"/>
          </p:nvPr>
        </p:nvSpPr>
        <p:spPr>
          <a:noFill/>
        </p:spPr>
        <p:txBody>
          <a:bodyPr/>
          <a:lstStyle/>
          <a:p>
            <a:pPr defTabSz="912813" fontAlgn="base">
              <a:spcBef>
                <a:spcPct val="0"/>
              </a:spcBef>
              <a:spcAft>
                <a:spcPct val="0"/>
              </a:spcAft>
            </a:pPr>
            <a:r>
              <a:rPr lang="en-US">
                <a:solidFill>
                  <a:schemeClr val="bg2"/>
                </a:solidFill>
                <a:latin typeface="Arial" pitchFamily="34" charset="0"/>
                <a:cs typeface="Arial" pitchFamily="34" charset="0"/>
              </a:rPr>
              <a:t>Microsoft Management Summit 2007, March 26-30, 2007, San Diego, California© 2007 Microsoft Corporation. All rights reserved.</a:t>
            </a:r>
          </a:p>
          <a:p>
            <a:pPr defTabSz="912813" fontAlgn="base">
              <a:spcBef>
                <a:spcPct val="0"/>
              </a:spcBef>
              <a:spcAft>
                <a:spcPct val="0"/>
              </a:spcAft>
            </a:pPr>
            <a:r>
              <a:rPr lang="en-US">
                <a:solidFill>
                  <a:schemeClr val="bg2"/>
                </a:solidFill>
                <a:latin typeface="Arial" pitchFamily="34" charset="0"/>
                <a:cs typeface="Arial" pitchFamily="34" charset="0"/>
              </a:rPr>
              <a:t>Microsoft, Windows, Windows Vista and other product names are or may be registered trademarks and/or trademarks in the U.S. and/or other countries.</a:t>
            </a:r>
          </a:p>
          <a:p>
            <a:pPr defTabSz="912813" fontAlgn="base">
              <a:spcBef>
                <a:spcPct val="0"/>
              </a:spcBef>
              <a:spcAft>
                <a:spcPct val="0"/>
              </a:spcAft>
            </a:pPr>
            <a:r>
              <a:rPr lang="en-US">
                <a:solidFill>
                  <a:schemeClr val="bg2"/>
                </a:solidFill>
                <a:latin typeface="Arial" pitchFamily="34" charset="0"/>
                <a:cs typeface="Arial" pitchFamily="34" charset="0"/>
              </a:rPr>
              <a:t>The information herein is for informational purposes only and represents the current view of Microsoft Corporation as of the date of this presentation.</a:t>
            </a:r>
          </a:p>
          <a:p>
            <a:pPr defTabSz="912813" fontAlgn="base">
              <a:spcBef>
                <a:spcPct val="0"/>
              </a:spcBef>
              <a:spcAft>
                <a:spcPct val="0"/>
              </a:spcAft>
            </a:pPr>
            <a:r>
              <a:rPr lang="en-US">
                <a:solidFill>
                  <a:schemeClr val="bg2"/>
                </a:solidFill>
                <a:latin typeface="Arial" pitchFamily="34" charset="0"/>
                <a:cs typeface="Arial" pitchFamily="34" charset="0"/>
              </a:rPr>
              <a:t>Because Microsoft must respond to changing market conditions, it should not be interpreted to be a commitment on the part of Microsoft,</a:t>
            </a:r>
          </a:p>
          <a:p>
            <a:pPr defTabSz="912813" fontAlgn="base">
              <a:spcBef>
                <a:spcPct val="0"/>
              </a:spcBef>
              <a:spcAft>
                <a:spcPct val="0"/>
              </a:spcAft>
            </a:pPr>
            <a:r>
              <a:rPr lang="en-US">
                <a:solidFill>
                  <a:schemeClr val="bg2"/>
                </a:solidFill>
                <a:latin typeface="Arial" pitchFamily="34" charset="0"/>
                <a:cs typeface="Arial" pitchFamily="34" charset="0"/>
              </a:rPr>
              <a:t>and Microsoft cannot guarantee the accuracy of any information provided after the date of this presentation.</a:t>
            </a:r>
          </a:p>
          <a:p>
            <a:pPr defTabSz="912813" fontAlgn="base">
              <a:spcBef>
                <a:spcPct val="0"/>
              </a:spcBef>
              <a:spcAft>
                <a:spcPct val="0"/>
              </a:spcAft>
            </a:pPr>
            <a:r>
              <a:rPr lang="en-US">
                <a:solidFill>
                  <a:schemeClr val="bg2"/>
                </a:solidFill>
                <a:latin typeface="Arial" pitchFamily="34" charset="0"/>
                <a:cs typeface="Arial" pitchFamily="34" charset="0"/>
              </a:rPr>
              <a:t>MICROSOFT MAKES NO WARRANTIES, EXPRESS, IMPLIED OR STATUTORY, AS TO THE INFORMATION IN THIS PRESENTATION.</a:t>
            </a:r>
          </a:p>
        </p:txBody>
      </p:sp>
      <p:sp>
        <p:nvSpPr>
          <p:cNvPr id="58374" name="Slide Number Placeholder 5"/>
          <p:cNvSpPr>
            <a:spLocks noGrp="1"/>
          </p:cNvSpPr>
          <p:nvPr>
            <p:ph type="sldNum" sz="quarter" idx="5"/>
          </p:nvPr>
        </p:nvSpPr>
        <p:spPr>
          <a:noFill/>
        </p:spPr>
        <p:txBody>
          <a:bodyPr/>
          <a:lstStyle/>
          <a:p>
            <a:fld id="{191B253E-98CE-473A-86E0-428009DE7F15}" type="slidenum">
              <a:rPr lang="en-US">
                <a:latin typeface="Segoe"/>
              </a:rPr>
              <a:pPr/>
              <a:t>14</a:t>
            </a:fld>
            <a:endParaRPr lang="en-US">
              <a:latin typeface="Sego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xfrm>
            <a:off x="414338" y="3798888"/>
            <a:ext cx="6021387" cy="3570208"/>
          </a:xfrm>
          <a:ln/>
        </p:spPr>
        <p:txBody>
          <a:bodyPr/>
          <a:lstStyle/>
          <a:p>
            <a:pPr>
              <a:defRPr/>
            </a:pPr>
            <a:endParaRPr lang="en-US" baseline="0" dirty="0" smtClean="0"/>
          </a:p>
        </p:txBody>
      </p:sp>
      <p:sp>
        <p:nvSpPr>
          <p:cNvPr id="10244" name="Slide Number Placeholder 3"/>
          <p:cNvSpPr>
            <a:spLocks noGrp="1"/>
          </p:cNvSpPr>
          <p:nvPr>
            <p:ph type="sldNum" sz="quarter" idx="5"/>
          </p:nvPr>
        </p:nvSpPr>
        <p:spPr>
          <a:xfrm>
            <a:off x="3885887" y="8686486"/>
            <a:ext cx="2972114" cy="457514"/>
          </a:xfrm>
          <a:prstGeom prst="rect">
            <a:avLst/>
          </a:prstGeom>
          <a:noFill/>
        </p:spPr>
        <p:txBody>
          <a:bodyPr/>
          <a:lstStyle/>
          <a:p>
            <a:fld id="{8DDA01AE-562A-4D04-9DE1-95695313896D}" type="slidenum">
              <a:rPr lang="en-US" smtClean="0">
                <a:ea typeface="ＭＳ Ｐゴシック" pitchFamily="-80" charset="-128"/>
              </a:rPr>
              <a:pPr/>
              <a:t>15</a:t>
            </a:fld>
            <a:endParaRPr lang="en-US" smtClean="0">
              <a:ea typeface="ＭＳ Ｐゴシック" pitchFamily="-8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2/29/2008 9:41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xfrm>
            <a:off x="414338" y="3798888"/>
            <a:ext cx="6021387" cy="246062"/>
          </a:xfrm>
          <a:noFill/>
        </p:spPr>
        <p:txBody>
          <a:bodyPr wrap="square" numCol="1" anchor="t" anchorCtr="0" compatLnSpc="1">
            <a:prstTxWarp prst="textNoShape">
              <a:avLst/>
            </a:prstTxWarp>
          </a:bodyPr>
          <a:lstStyle/>
          <a:p>
            <a:pPr eaLnBrk="1" hangingPunct="1">
              <a:lnSpc>
                <a:spcPct val="100000"/>
              </a:lnSpc>
            </a:pPr>
            <a:endParaRPr lang="en-US" smtClean="0">
              <a:sym typeface="Wingdings" pitchFamily="2" charset="2"/>
            </a:endParaRPr>
          </a:p>
        </p:txBody>
      </p:sp>
      <p:sp>
        <p:nvSpPr>
          <p:cNvPr id="86020" name="Header Placeholder 3"/>
          <p:cNvSpPr>
            <a:spLocks noGrp="1"/>
          </p:cNvSpPr>
          <p:nvPr>
            <p:ph type="hdr" sz="quarter"/>
          </p:nvPr>
        </p:nvSpPr>
        <p:spPr/>
        <p:txBody>
          <a:bodyPr/>
          <a:lstStyle/>
          <a:p>
            <a:pPr>
              <a:defRPr/>
            </a:pPr>
            <a:endParaRPr lang="en-US" dirty="0" smtClean="0"/>
          </a:p>
        </p:txBody>
      </p:sp>
      <p:sp>
        <p:nvSpPr>
          <p:cNvPr id="86021" name="Date Placeholder 4"/>
          <p:cNvSpPr>
            <a:spLocks noGrp="1"/>
          </p:cNvSpPr>
          <p:nvPr>
            <p:ph type="dt" sz="quarter" idx="1"/>
          </p:nvPr>
        </p:nvSpPr>
        <p:spPr/>
        <p:txBody>
          <a:bodyPr/>
          <a:lstStyle/>
          <a:p>
            <a:pPr>
              <a:defRPr/>
            </a:pPr>
            <a:fld id="{832A7FD9-97C5-4516-828A-5A7805377BBB}" type="datetime8">
              <a:rPr lang="en-US" smtClean="0"/>
              <a:pPr>
                <a:defRPr/>
              </a:pPr>
              <a:t>2/29/2008 9:41 AM</a:t>
            </a:fld>
            <a:endParaRPr lang="en-US" smtClean="0"/>
          </a:p>
        </p:txBody>
      </p:sp>
      <p:sp>
        <p:nvSpPr>
          <p:cNvPr id="5018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cs typeface="Arial" charset="0"/>
              </a:rPr>
              <a:t>MICROSOFT CONFIDENTIAL</a:t>
            </a:r>
          </a:p>
          <a:p>
            <a:pPr defTabSz="912813" fontAlgn="base">
              <a:spcBef>
                <a:spcPct val="0"/>
              </a:spcBef>
              <a:spcAft>
                <a:spcPct val="0"/>
              </a:spcAft>
            </a:pPr>
            <a:r>
              <a:rPr lang="en-US" smtClean="0">
                <a:latin typeface="Segoe"/>
                <a:cs typeface="Arial" charset="0"/>
              </a:rPr>
              <a:t>© 2006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cs typeface="Arial" charset="0"/>
              </a:rPr>
            </a:br>
            <a:r>
              <a:rPr lang="en-US" smtClean="0">
                <a:latin typeface="Segoe"/>
                <a:cs typeface="Arial" charset="0"/>
              </a:rPr>
              <a:t>MICROSOFT MAKES NO WARRANTIES, EXPRESS, IMPLIED OR STATUTORY, AS TO THE INFORMATION IN THIS PRESENTATION.</a:t>
            </a:r>
          </a:p>
        </p:txBody>
      </p:sp>
      <p:sp>
        <p:nvSpPr>
          <p:cNvPr id="86023" name="Slide Number Placeholder 6"/>
          <p:cNvSpPr>
            <a:spLocks noGrp="1"/>
          </p:cNvSpPr>
          <p:nvPr>
            <p:ph type="sldNum" sz="quarter" idx="5"/>
          </p:nvPr>
        </p:nvSpPr>
        <p:spPr/>
        <p:txBody>
          <a:bodyPr/>
          <a:lstStyle/>
          <a:p>
            <a:pPr>
              <a:defRPr/>
            </a:pPr>
            <a:fld id="{C31CE322-F303-4B3D-8518-A70463281759}" type="slidenum">
              <a:rPr lang="en-US" smtClean="0"/>
              <a:pPr>
                <a:defRPr/>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2/29/2008 9:41 AM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cs typeface="+mn-cs"/>
              </a:rPr>
            </a:br>
            <a:r>
              <a:rPr lang="en-US" smtClean="0">
                <a:solidFill>
                  <a:srgbClr val="000000"/>
                </a:solidFill>
                <a:cs typeface="+mn-cs"/>
              </a:rPr>
              <a:t>MICROSOFT MAKES NO WARRANTIES, EXPRESS, IMPLIED OR STATUTORY, AS TO THE INFORMATION IN THIS PRESENTATION.</a:t>
            </a:r>
            <a:endParaRPr lang="en-US" dirty="0" smtClean="0">
              <a:solidFill>
                <a:srgbClr val="000000"/>
              </a:solidFill>
              <a:cs typeface="+mn-cs"/>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2/29/2008 9:41 AM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cs typeface="+mn-cs"/>
              </a:rPr>
            </a:br>
            <a:r>
              <a:rPr lang="en-US" smtClean="0">
                <a:solidFill>
                  <a:srgbClr val="000000"/>
                </a:solidFill>
                <a:cs typeface="+mn-cs"/>
              </a:rPr>
              <a:t>MICROSOFT MAKES NO WARRANTIES, EXPRESS, IMPLIED OR STATUTORY, AS TO THE INFORMATION IN THIS PRESENTATION.</a:t>
            </a:r>
            <a:endParaRPr lang="en-US" dirty="0" smtClean="0">
              <a:solidFill>
                <a:srgbClr val="000000"/>
              </a:solidFill>
              <a:cs typeface="+mn-cs"/>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2/29/2008 9:41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0D8FF2-7FE5-4A58-8E38-E92142CFAD1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p:spPr>
        <p:txBody>
          <a:bodyPr/>
          <a:lstStyle/>
          <a:p>
            <a:fld id="{3F7B4117-9787-4B68-B7EA-9FC71573819C}" type="datetime8">
              <a:rPr lang="en-US" smtClean="0"/>
              <a:pPr/>
              <a:t>2/29/2008 9:41 AM</a:t>
            </a:fld>
            <a:endParaRPr lang="en-US" smtClean="0"/>
          </a:p>
        </p:txBody>
      </p:sp>
      <p:sp>
        <p:nvSpPr>
          <p:cNvPr id="29699"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9700" name="Rectangle 7"/>
          <p:cNvSpPr>
            <a:spLocks noGrp="1" noChangeArrowheads="1"/>
          </p:cNvSpPr>
          <p:nvPr>
            <p:ph type="sldNum" sz="quarter" idx="5"/>
          </p:nvPr>
        </p:nvSpPr>
        <p:spPr>
          <a:noFill/>
        </p:spPr>
        <p:txBody>
          <a:bodyPr/>
          <a:lstStyle/>
          <a:p>
            <a:fld id="{25AC5601-2FE9-4875-9AF6-DD7EC6EE97AB}" type="slidenum">
              <a:rPr lang="en-US" smtClean="0"/>
              <a:pPr/>
              <a:t>4</a:t>
            </a:fld>
            <a:endParaRPr lang="en-US" smtClean="0"/>
          </a:p>
        </p:txBody>
      </p:sp>
      <p:sp>
        <p:nvSpPr>
          <p:cNvPr id="29701" name="Rectangle 6"/>
          <p:cNvSpPr txBox="1">
            <a:spLocks noGrp="1" noChangeArrowheads="1"/>
          </p:cNvSpPr>
          <p:nvPr/>
        </p:nvSpPr>
        <p:spPr bwMode="auto">
          <a:xfrm>
            <a:off x="1" y="8684926"/>
            <a:ext cx="2972421" cy="457513"/>
          </a:xfrm>
          <a:prstGeom prst="rect">
            <a:avLst/>
          </a:prstGeom>
          <a:noFill/>
          <a:ln w="9525">
            <a:noFill/>
            <a:miter lim="800000"/>
            <a:headEnd/>
            <a:tailEnd/>
          </a:ln>
        </p:spPr>
        <p:txBody>
          <a:bodyPr lIns="91435" tIns="45718" rIns="91435" bIns="45718" anchor="b"/>
          <a:lstStyle/>
          <a:p>
            <a:pPr defTabSz="914437"/>
            <a:r>
              <a:rPr lang="en-US" altLang="ja-JP" sz="1200" dirty="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a:t>
            </a:r>
            <a:endParaRPr lang="en-US" sz="1200" dirty="0"/>
          </a:p>
        </p:txBody>
      </p:sp>
      <p:sp>
        <p:nvSpPr>
          <p:cNvPr id="29702"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1D2F3A32-D3F6-4BB8-B510-EF4937C9C38B}" type="slidenum">
              <a:rPr lang="en-US" sz="1200"/>
              <a:pPr algn="r" defTabSz="914437"/>
              <a:t>4</a:t>
            </a:fld>
            <a:endParaRPr lang="en-US" sz="1200" dirty="0"/>
          </a:p>
        </p:txBody>
      </p:sp>
      <p:sp>
        <p:nvSpPr>
          <p:cNvPr id="29703" name="Shape 3"/>
          <p:cNvSpPr txBox="1">
            <a:spLocks noGrp="1" noChangeArrowheads="1"/>
          </p:cNvSpPr>
          <p:nvPr/>
        </p:nvSpPr>
        <p:spPr bwMode="auto">
          <a:xfrm>
            <a:off x="3885579" y="0"/>
            <a:ext cx="2972421" cy="457513"/>
          </a:xfrm>
          <a:prstGeom prst="rect">
            <a:avLst/>
          </a:prstGeom>
          <a:noFill/>
          <a:ln w="9525">
            <a:noFill/>
            <a:miter lim="800000"/>
            <a:headEnd/>
            <a:tailEnd/>
          </a:ln>
        </p:spPr>
        <p:txBody>
          <a:bodyPr lIns="91421" tIns="45711" rIns="91421" bIns="45711"/>
          <a:lstStyle/>
          <a:p>
            <a:pPr algn="r" defTabSz="912879"/>
            <a:fld id="{55826041-E38A-4987-8A54-D2FC5F8982BF}" type="datetime8">
              <a:rPr lang="en-US" sz="1200"/>
              <a:pPr algn="r" defTabSz="912879"/>
              <a:t>2/29/2008 9:41 AM</a:t>
            </a:fld>
            <a:endParaRPr lang="en-US" sz="1200" dirty="0"/>
          </a:p>
        </p:txBody>
      </p:sp>
      <p:sp>
        <p:nvSpPr>
          <p:cNvPr id="29704" name="Shape 4"/>
          <p:cNvSpPr txBox="1">
            <a:spLocks noGrp="1" noChangeArrowheads="1"/>
          </p:cNvSpPr>
          <p:nvPr/>
        </p:nvSpPr>
        <p:spPr bwMode="auto">
          <a:xfrm>
            <a:off x="3885579" y="8686489"/>
            <a:ext cx="2972421" cy="457512"/>
          </a:xfrm>
          <a:prstGeom prst="rect">
            <a:avLst/>
          </a:prstGeom>
          <a:noFill/>
          <a:ln w="9525">
            <a:noFill/>
            <a:miter lim="800000"/>
            <a:headEnd/>
            <a:tailEnd/>
          </a:ln>
        </p:spPr>
        <p:txBody>
          <a:bodyPr lIns="91421" tIns="45711" rIns="91421" bIns="45711" anchor="b"/>
          <a:lstStyle/>
          <a:p>
            <a:pPr algn="r" defTabSz="912879"/>
            <a:fld id="{05C6EB40-3C9F-468C-BCAF-C650E399BC23}" type="slidenum">
              <a:rPr lang="en-US" sz="1200"/>
              <a:pPr algn="r" defTabSz="912879"/>
              <a:t>4</a:t>
            </a:fld>
            <a:endParaRPr lang="en-US" sz="1200" dirty="0"/>
          </a:p>
        </p:txBody>
      </p:sp>
      <p:sp>
        <p:nvSpPr>
          <p:cNvPr id="29705" name="Rectangle 49154"/>
          <p:cNvSpPr>
            <a:spLocks noGrp="1" noRot="1" noChangeAspect="1" noChangeArrowheads="1" noTextEdit="1"/>
          </p:cNvSpPr>
          <p:nvPr>
            <p:ph type="sldImg"/>
          </p:nvPr>
        </p:nvSpPr>
        <p:spPr>
          <a:xfrm>
            <a:off x="1143000" y="685800"/>
            <a:ext cx="4573588" cy="3430588"/>
          </a:xfrm>
          <a:noFill/>
          <a:ln cap="flat" algn="ctr">
            <a:headEnd type="none" w="med" len="med"/>
            <a:tailEnd type="none" w="med" len="med"/>
          </a:ln>
        </p:spPr>
      </p:sp>
      <p:sp>
        <p:nvSpPr>
          <p:cNvPr id="29706" name="Rectangle 99330"/>
          <p:cNvSpPr>
            <a:spLocks noGrp="1" noChangeArrowheads="1"/>
          </p:cNvSpPr>
          <p:nvPr>
            <p:ph type="body" idx="1"/>
          </p:nvPr>
        </p:nvSpPr>
        <p:spPr>
          <a:xfrm>
            <a:off x="913158" y="4344025"/>
            <a:ext cx="5031685" cy="4114488"/>
          </a:xfrm>
          <a:noFill/>
          <a:ln/>
        </p:spPr>
        <p:txBody>
          <a:bodyPr lIns="91421" tIns="45711" rIns="91421" bIns="45711">
            <a:normAutofit fontScale="77500" lnSpcReduction="20000"/>
          </a:bodyPr>
          <a:lstStyle/>
          <a:p>
            <a:pPr eaLnBrk="1" hangingPunct="1">
              <a:lnSpc>
                <a:spcPct val="80000"/>
              </a:lnSpc>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493A27-E95D-4B3F-8A03-501577AB43D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2/29/2008 9:41 AM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cs typeface="+mn-cs"/>
              </a:rPr>
            </a:br>
            <a:r>
              <a:rPr lang="en-US" smtClean="0">
                <a:solidFill>
                  <a:srgbClr val="000000"/>
                </a:solidFill>
                <a:cs typeface="+mn-cs"/>
              </a:rPr>
              <a:t>MICROSOFT MAKES NO WARRANTIES, EXPRESS, IMPLIED OR STATUTORY, AS TO THE INFORMATION IN THIS PRESENTATION.</a:t>
            </a:r>
            <a:endParaRPr lang="en-US" dirty="0" smtClean="0">
              <a:solidFill>
                <a:srgbClr val="000000"/>
              </a:solidFill>
              <a:cs typeface="+mn-cs"/>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457"/>
            <a:ext cx="2971800" cy="456962"/>
          </a:xfrm>
          <a:prstGeom prst="rect">
            <a:avLst/>
          </a:prstGeom>
          <a:noFill/>
          <a:ln w="9525">
            <a:noFill/>
            <a:miter lim="800000"/>
            <a:headEnd/>
            <a:tailEnd/>
          </a:ln>
        </p:spPr>
        <p:txBody>
          <a:bodyPr anchor="b"/>
          <a:lstStyle/>
          <a:p>
            <a:pPr algn="r"/>
            <a:fld id="{59CB1B32-B46D-4DE5-A927-B4B8F3E65F6F}" type="slidenum">
              <a:rPr lang="en-US" sz="1200"/>
              <a:pPr algn="r"/>
              <a:t>8</a:t>
            </a:fld>
            <a:endParaRPr lang="en-US" sz="1200"/>
          </a:p>
        </p:txBody>
      </p:sp>
      <p:sp>
        <p:nvSpPr>
          <p:cNvPr id="38915" name="Rectangle 2"/>
          <p:cNvSpPr>
            <a:spLocks noGrp="1" noRot="1" noChangeAspect="1" noChangeArrowheads="1" noTextEdit="1"/>
          </p:cNvSpPr>
          <p:nvPr>
            <p:ph type="sldImg"/>
          </p:nvPr>
        </p:nvSpPr>
        <p:spPr>
          <a:xfrm>
            <a:off x="1143000" y="687388"/>
            <a:ext cx="4573588" cy="3429000"/>
          </a:xfrm>
          <a:ln/>
        </p:spPr>
      </p:sp>
      <p:sp>
        <p:nvSpPr>
          <p:cNvPr id="38916" name="Rectangle 3"/>
          <p:cNvSpPr>
            <a:spLocks noGrp="1" noChangeArrowheads="1"/>
          </p:cNvSpPr>
          <p:nvPr>
            <p:ph type="body" idx="1"/>
          </p:nvPr>
        </p:nvSpPr>
        <p:spPr>
          <a:xfrm>
            <a:off x="685800" y="4343519"/>
            <a:ext cx="5486400" cy="4112665"/>
          </a:xfrm>
          <a:noFill/>
          <a:ln/>
        </p:spPr>
        <p:txBody>
          <a:bodyPr/>
          <a:lstStyle/>
          <a:p>
            <a:pPr>
              <a:spcBef>
                <a:spcPct val="0"/>
              </a:spcBef>
            </a:pPr>
            <a:endParaRPr lang="en-US" b="1"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457"/>
            <a:ext cx="2971800" cy="456962"/>
          </a:xfrm>
          <a:prstGeom prst="rect">
            <a:avLst/>
          </a:prstGeom>
          <a:noFill/>
          <a:ln w="9525">
            <a:noFill/>
            <a:miter lim="800000"/>
            <a:headEnd/>
            <a:tailEnd/>
          </a:ln>
        </p:spPr>
        <p:txBody>
          <a:bodyPr anchor="b"/>
          <a:lstStyle/>
          <a:p>
            <a:pPr algn="r"/>
            <a:fld id="{356B160D-C97D-4574-8352-377A0837A2F1}" type="slidenum">
              <a:rPr lang="en-US" sz="1200"/>
              <a:pPr algn="r"/>
              <a:t>9</a:t>
            </a:fld>
            <a:endParaRPr lang="en-US" sz="1200"/>
          </a:p>
        </p:txBody>
      </p:sp>
      <p:sp>
        <p:nvSpPr>
          <p:cNvPr id="35843" name="Rectangle 2"/>
          <p:cNvSpPr>
            <a:spLocks noGrp="1" noRot="1" noChangeAspect="1" noTextEdit="1"/>
          </p:cNvSpPr>
          <p:nvPr>
            <p:ph type="sldImg"/>
          </p:nvPr>
        </p:nvSpPr>
        <p:spPr>
          <a:xfrm>
            <a:off x="1144588" y="682625"/>
            <a:ext cx="4576762" cy="3432175"/>
          </a:xfrm>
          <a:ln w="12700" cap="flat" algn="ctr">
            <a:round/>
            <a:headEnd type="none" w="med" len="med"/>
            <a:tailEnd type="none" w="med" len="med"/>
          </a:ln>
        </p:spPr>
      </p:sp>
      <p:sp>
        <p:nvSpPr>
          <p:cNvPr id="35844" name="TextBox 3"/>
          <p:cNvSpPr txBox="1">
            <a:spLocks noChangeArrowheads="1"/>
          </p:cNvSpPr>
          <p:nvPr/>
        </p:nvSpPr>
        <p:spPr bwMode="auto">
          <a:xfrm>
            <a:off x="1131889" y="4321383"/>
            <a:ext cx="4537075" cy="1108411"/>
          </a:xfrm>
          <a:prstGeom prst="rect">
            <a:avLst/>
          </a:prstGeom>
          <a:noFill/>
          <a:ln w="9525">
            <a:noFill/>
            <a:miter lim="800000"/>
            <a:headEnd/>
            <a:tailEnd/>
          </a:ln>
        </p:spPr>
        <p:txBody>
          <a:bodyPr>
            <a:spAutoFit/>
          </a:bodyPr>
          <a:lstStyle/>
          <a:p>
            <a:r>
              <a:rPr lang="en-US" sz="1100" b="1">
                <a:cs typeface="Arial" pitchFamily="34" charset="0"/>
              </a:rPr>
              <a:t>System Center Configuration Manager</a:t>
            </a:r>
          </a:p>
          <a:p>
            <a:endParaRPr lang="en-US" sz="1100" b="1">
              <a:cs typeface="Arial" pitchFamily="34" charset="0"/>
            </a:endParaRPr>
          </a:p>
          <a:p>
            <a:endParaRPr lang="en-US" sz="1100" b="1">
              <a:cs typeface="Arial" pitchFamily="34" charset="0"/>
            </a:endParaRPr>
          </a:p>
          <a:p>
            <a:endParaRPr lang="en-US" sz="1100" b="1">
              <a:cs typeface="Arial" pitchFamily="34" charset="0"/>
            </a:endParaRPr>
          </a:p>
          <a:p>
            <a:endParaRPr lang="en-US" sz="1100" b="1">
              <a:cs typeface="Arial" pitchFamily="34" charset="0"/>
            </a:endParaRPr>
          </a:p>
          <a:p>
            <a:endParaRPr lang="en-US" sz="1100" b="1">
              <a:cs typeface="Arial" pitchFamily="34" charset="0"/>
            </a:endParaRPr>
          </a:p>
        </p:txBody>
      </p:sp>
      <p:sp>
        <p:nvSpPr>
          <p:cNvPr id="35845" name="Rectangle 6"/>
          <p:cNvSpPr>
            <a:spLocks noChangeArrowheads="1"/>
          </p:cNvSpPr>
          <p:nvPr/>
        </p:nvSpPr>
        <p:spPr bwMode="auto">
          <a:xfrm>
            <a:off x="1219200" y="4631295"/>
            <a:ext cx="5099050" cy="1908215"/>
          </a:xfrm>
          <a:prstGeom prst="rect">
            <a:avLst/>
          </a:prstGeom>
          <a:noFill/>
          <a:ln w="9525" algn="ctr">
            <a:noFill/>
            <a:miter lim="800000"/>
            <a:headEnd/>
            <a:tailEnd/>
          </a:ln>
        </p:spPr>
        <p:txBody>
          <a:bodyPr anchor="ctr">
            <a:spAutoFit/>
          </a:bodyPr>
          <a:lstStyle/>
          <a:p>
            <a:pPr eaLnBrk="0" hangingPunct="0"/>
            <a:r>
              <a:rPr lang="en-US" sz="1000">
                <a:ea typeface="Times New Roman" pitchFamily="18" charset="0"/>
                <a:cs typeface="Arial" pitchFamily="34" charset="0"/>
              </a:rPr>
              <a:t>System Center Configuration Manager enables secure and scalable operating and application deployment, desired configuration management, system quarantine, and asset management of servers, desktops, and mobile devices.</a:t>
            </a:r>
            <a:r>
              <a:rPr lang="en-US" sz="1000">
                <a:latin typeface="Calibri" pitchFamily="34" charset="0"/>
                <a:ea typeface="Times New Roman" pitchFamily="18" charset="0"/>
                <a:cs typeface="Arial" pitchFamily="34" charset="0"/>
              </a:rPr>
              <a:t> </a:t>
            </a:r>
            <a:r>
              <a:rPr lang="en-US" sz="1000">
                <a:ea typeface="Times New Roman" pitchFamily="18" charset="0"/>
                <a:cs typeface="Arial" pitchFamily="34" charset="0"/>
              </a:rPr>
              <a:t> </a:t>
            </a:r>
            <a:r>
              <a:rPr lang="en-US" sz="1000">
                <a:latin typeface="Calibri" pitchFamily="34" charset="0"/>
                <a:ea typeface="Times New Roman" pitchFamily="18" charset="0"/>
                <a:cs typeface="Arial" pitchFamily="34" charset="0"/>
              </a:rPr>
              <a:t> </a:t>
            </a:r>
            <a:r>
              <a:rPr lang="en-US" sz="1000">
                <a:ea typeface="Times New Roman" pitchFamily="18" charset="0"/>
                <a:cs typeface="Arial" pitchFamily="34" charset="0"/>
              </a:rPr>
              <a:t>New capabilities ensure that systems are checked and updated before joining the network, operating system and application deployment is greatly simplified for both new and existing systems, and configuration changes and system updates are more effectively managed regardless of location or device type, all of which enable IT managers to take control of their environment like never before.</a:t>
            </a:r>
            <a:r>
              <a:rPr lang="en-US" sz="600">
                <a:latin typeface="Calibri" pitchFamily="34" charset="0"/>
                <a:ea typeface="Times New Roman" pitchFamily="18" charset="0"/>
                <a:cs typeface="Arial" pitchFamily="34" charset="0"/>
              </a:rPr>
              <a:t> </a:t>
            </a:r>
          </a:p>
          <a:p>
            <a:pPr eaLnBrk="0" hangingPunct="0"/>
            <a:endParaRPr lang="en-US" sz="600">
              <a:latin typeface="Calibri" pitchFamily="34" charset="0"/>
              <a:ea typeface="Times New Roman" pitchFamily="18" charset="0"/>
              <a:cs typeface="Arial" pitchFamily="34" charset="0"/>
            </a:endParaRPr>
          </a:p>
          <a:p>
            <a:pPr eaLnBrk="0" hangingPunct="0"/>
            <a:endParaRPr lang="en-US" sz="600">
              <a:latin typeface="Calibri" pitchFamily="34" charset="0"/>
              <a:ea typeface="Times New Roman" pitchFamily="18" charset="0"/>
              <a:cs typeface="Arial" pitchFamily="34" charset="0"/>
            </a:endParaRPr>
          </a:p>
          <a:p>
            <a:pPr eaLnBrk="0" hangingPunct="0"/>
            <a:endParaRPr lang="en-US" sz="600">
              <a:latin typeface="Calibri" pitchFamily="34" charset="0"/>
              <a:ea typeface="Times New Roman" pitchFamily="18" charset="0"/>
              <a:cs typeface="Arial" pitchFamily="34" charset="0"/>
            </a:endParaRPr>
          </a:p>
          <a:p>
            <a:pPr eaLnBrk="0" hangingPunct="0"/>
            <a:endParaRPr lang="en-US" sz="600">
              <a:latin typeface="Calibri" pitchFamily="34" charset="0"/>
              <a:ea typeface="Times New Roman" pitchFamily="18" charset="0"/>
              <a:cs typeface="Arial" pitchFamily="34" charset="0"/>
            </a:endParaRPr>
          </a:p>
          <a:p>
            <a:pPr eaLnBrk="0" hangingPunct="0"/>
            <a:endParaRPr lang="en-US" sz="600">
              <a:latin typeface="Calibri" pitchFamily="34" charset="0"/>
              <a:ea typeface="Times New Roman" pitchFamily="18" charset="0"/>
              <a:cs typeface="Arial" pitchFamily="34" charset="0"/>
            </a:endParaRPr>
          </a:p>
          <a:p>
            <a:pPr eaLnBrk="0" hangingPunct="0"/>
            <a:endParaRPr lang="en-US">
              <a:latin typeface="Calibri" pitchFamily="34" charset="0"/>
              <a:ea typeface="Times New Roman" pitchFamily="18" charset="0"/>
              <a:cs typeface="Arial" pitchFamily="34" charset="0"/>
            </a:endParaRPr>
          </a:p>
        </p:txBody>
      </p:sp>
      <p:sp>
        <p:nvSpPr>
          <p:cNvPr id="35846" name="Rectangle 7"/>
          <p:cNvSpPr>
            <a:spLocks noChangeArrowheads="1"/>
          </p:cNvSpPr>
          <p:nvPr/>
        </p:nvSpPr>
        <p:spPr bwMode="auto">
          <a:xfrm>
            <a:off x="1246188" y="5954747"/>
            <a:ext cx="4972050" cy="3016903"/>
          </a:xfrm>
          <a:prstGeom prst="rect">
            <a:avLst/>
          </a:prstGeom>
          <a:noFill/>
          <a:ln w="9525">
            <a:noFill/>
            <a:miter lim="800000"/>
            <a:headEnd/>
            <a:tailEnd/>
          </a:ln>
        </p:spPr>
        <p:txBody>
          <a:bodyPr>
            <a:spAutoFit/>
          </a:bodyPr>
          <a:lstStyle/>
          <a:p>
            <a:r>
              <a:rPr lang="en-US" sz="1000">
                <a:cs typeface="Arial" pitchFamily="34" charset="0"/>
              </a:rPr>
              <a:t>The current plan of record is to provide the following key capabilities:</a:t>
            </a:r>
            <a:br>
              <a:rPr lang="en-US" sz="1000">
                <a:cs typeface="Arial" pitchFamily="34" charset="0"/>
              </a:rPr>
            </a:br>
            <a:r>
              <a:rPr lang="en-US" sz="1000">
                <a:cs typeface="Arial" pitchFamily="34" charset="0"/>
              </a:rPr>
              <a:t/>
            </a:r>
            <a:br>
              <a:rPr lang="en-US" sz="1000">
                <a:cs typeface="Arial" pitchFamily="34" charset="0"/>
              </a:rPr>
            </a:br>
            <a:r>
              <a:rPr lang="en-US" sz="1000">
                <a:cs typeface="Arial" pitchFamily="34" charset="0"/>
              </a:rPr>
              <a:t>• Operating system deployment (OSD) is an automated and end-to-end solution for hands-off deployment </a:t>
            </a:r>
            <a:br>
              <a:rPr lang="en-US" sz="1000">
                <a:cs typeface="Arial" pitchFamily="34" charset="0"/>
              </a:rPr>
            </a:br>
            <a:r>
              <a:rPr lang="en-US" sz="1000">
                <a:cs typeface="Arial" pitchFamily="34" charset="0"/>
              </a:rPr>
              <a:t>• Network Access Protection </a:t>
            </a:r>
            <a:br>
              <a:rPr lang="en-US" sz="1000">
                <a:cs typeface="Arial" pitchFamily="34" charset="0"/>
              </a:rPr>
            </a:br>
            <a:r>
              <a:rPr lang="en-US" sz="1000">
                <a:cs typeface="Arial" pitchFamily="34" charset="0"/>
              </a:rPr>
              <a:t>• Software distribution </a:t>
            </a:r>
            <a:br>
              <a:rPr lang="en-US" sz="1000">
                <a:cs typeface="Arial" pitchFamily="34" charset="0"/>
              </a:rPr>
            </a:br>
            <a:r>
              <a:rPr lang="en-US" sz="1000">
                <a:cs typeface="Arial" pitchFamily="34" charset="0"/>
              </a:rPr>
              <a:t>• Software update management (SUM) </a:t>
            </a:r>
            <a:br>
              <a:rPr lang="en-US" sz="1000">
                <a:cs typeface="Arial" pitchFamily="34" charset="0"/>
              </a:rPr>
            </a:br>
            <a:r>
              <a:rPr lang="en-US" sz="1000">
                <a:cs typeface="Arial" pitchFamily="34" charset="0"/>
              </a:rPr>
              <a:t>• Desired configuration management </a:t>
            </a:r>
            <a:br>
              <a:rPr lang="en-US" sz="1000">
                <a:cs typeface="Arial" pitchFamily="34" charset="0"/>
              </a:rPr>
            </a:br>
            <a:r>
              <a:rPr lang="en-US" sz="1000">
                <a:cs typeface="Arial" pitchFamily="34" charset="0"/>
              </a:rPr>
              <a:t>• Device management </a:t>
            </a:r>
            <a:br>
              <a:rPr lang="en-US" sz="1000">
                <a:cs typeface="Arial" pitchFamily="34" charset="0"/>
              </a:rPr>
            </a:br>
            <a:r>
              <a:rPr lang="en-US" sz="1000">
                <a:cs typeface="Arial" pitchFamily="34" charset="0"/>
              </a:rPr>
              <a:t>• Software inventory and metering </a:t>
            </a:r>
            <a:br>
              <a:rPr lang="en-US" sz="1000">
                <a:cs typeface="Arial" pitchFamily="34" charset="0"/>
              </a:rPr>
            </a:br>
            <a:r>
              <a:rPr lang="en-US" sz="1000">
                <a:cs typeface="Arial" pitchFamily="34" charset="0"/>
              </a:rPr>
              <a:t>• Hardware inventory </a:t>
            </a:r>
            <a:br>
              <a:rPr lang="en-US" sz="1000">
                <a:cs typeface="Arial" pitchFamily="34" charset="0"/>
              </a:rPr>
            </a:br>
            <a:r>
              <a:rPr lang="en-US" sz="1000">
                <a:cs typeface="Arial" pitchFamily="34" charset="0"/>
              </a:rPr>
              <a:t>• Remote control </a:t>
            </a:r>
            <a:br>
              <a:rPr lang="en-US" sz="1000">
                <a:cs typeface="Arial" pitchFamily="34" charset="0"/>
              </a:rPr>
            </a:br>
            <a:r>
              <a:rPr lang="en-US" sz="1000">
                <a:cs typeface="Arial" pitchFamily="34" charset="0"/>
              </a:rPr>
              <a:t>• Wake On LAN </a:t>
            </a:r>
            <a:br>
              <a:rPr lang="en-US" sz="1000">
                <a:cs typeface="Arial" pitchFamily="34" charset="0"/>
              </a:rPr>
            </a:br>
            <a:r>
              <a:rPr lang="en-US" sz="1000">
                <a:cs typeface="Arial" pitchFamily="34" charset="0"/>
              </a:rPr>
              <a:t>• Windows Vista and Microsoft Office 12 upgrade assessment </a:t>
            </a:r>
            <a:br>
              <a:rPr lang="en-US" sz="1000">
                <a:cs typeface="Arial" pitchFamily="34" charset="0"/>
              </a:rPr>
            </a:br>
            <a:r>
              <a:rPr lang="en-US" sz="1000">
                <a:cs typeface="Arial" pitchFamily="34" charset="0"/>
              </a:rPr>
              <a:t>• Vulnerability assessment </a:t>
            </a:r>
            <a:br>
              <a:rPr lang="en-US" sz="1000">
                <a:cs typeface="Arial" pitchFamily="34" charset="0"/>
              </a:rPr>
            </a:br>
            <a:r>
              <a:rPr lang="en-US" sz="1000">
                <a:cs typeface="Arial" pitchFamily="34" charset="0"/>
              </a:rPr>
              <a:t>• Software Development Kit (SDK) provides extensibility </a:t>
            </a:r>
            <a:br>
              <a:rPr lang="en-US" sz="1000">
                <a:cs typeface="Arial" pitchFamily="34" charset="0"/>
              </a:rPr>
            </a:br>
            <a:r>
              <a:rPr lang="en-US" sz="1000">
                <a:cs typeface="Arial" pitchFamily="34" charset="0"/>
              </a:rPr>
              <a:t>• Scalable yet flexible </a:t>
            </a:r>
            <a:br>
              <a:rPr lang="en-US" sz="1000">
                <a:cs typeface="Arial" pitchFamily="34" charset="0"/>
              </a:rPr>
            </a:br>
            <a:r>
              <a:rPr lang="en-US" sz="1000">
                <a:cs typeface="Arial" pitchFamily="34" charset="0"/>
              </a:rPr>
              <a:t>• Internationalization </a:t>
            </a:r>
            <a:br>
              <a:rPr lang="en-US" sz="1000">
                <a:cs typeface="Arial" pitchFamily="34" charset="0"/>
              </a:rPr>
            </a:br>
            <a:r>
              <a:rPr lang="en-US" sz="1000">
                <a:cs typeface="Arial" pitchFamily="34" charset="0"/>
              </a:rPr>
              <a:t>• Easy to use infrastructure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457"/>
            <a:ext cx="2971800" cy="456962"/>
          </a:xfrm>
          <a:prstGeom prst="rect">
            <a:avLst/>
          </a:prstGeom>
          <a:noFill/>
          <a:ln w="9525">
            <a:noFill/>
            <a:miter lim="800000"/>
            <a:headEnd/>
            <a:tailEnd/>
          </a:ln>
        </p:spPr>
        <p:txBody>
          <a:bodyPr anchor="b"/>
          <a:lstStyle/>
          <a:p>
            <a:pPr algn="r"/>
            <a:fld id="{61ACA43D-0D17-42DD-9939-3A9F673325F8}" type="slidenum">
              <a:rPr lang="en-US" sz="1200"/>
              <a:pPr algn="r"/>
              <a:t>10</a:t>
            </a:fld>
            <a:endParaRPr lang="en-US" sz="1200"/>
          </a:p>
        </p:txBody>
      </p:sp>
      <p:sp>
        <p:nvSpPr>
          <p:cNvPr id="34819" name="Slide Image Placeholder 1"/>
          <p:cNvSpPr>
            <a:spLocks noGrp="1" noRot="1" noChangeAspect="1" noTextEdit="1"/>
          </p:cNvSpPr>
          <p:nvPr>
            <p:ph type="sldImg"/>
          </p:nvPr>
        </p:nvSpPr>
        <p:spPr>
          <a:xfrm>
            <a:off x="1143000" y="685800"/>
            <a:ext cx="4573588" cy="3429000"/>
          </a:xfrm>
          <a:ln/>
        </p:spPr>
      </p:sp>
      <p:sp>
        <p:nvSpPr>
          <p:cNvPr id="34820" name="Notes Placeholder 2"/>
          <p:cNvSpPr>
            <a:spLocks noGrp="1"/>
          </p:cNvSpPr>
          <p:nvPr>
            <p:ph type="body" idx="1"/>
          </p:nvPr>
        </p:nvSpPr>
        <p:spPr>
          <a:xfrm>
            <a:off x="685800" y="4343519"/>
            <a:ext cx="5486400" cy="4640781"/>
          </a:xfrm>
          <a:noFill/>
          <a:ln/>
        </p:spPr>
        <p:txBody>
          <a:bodyPr/>
          <a:lstStyle/>
          <a:p>
            <a:pPr>
              <a:spcBef>
                <a:spcPct val="0"/>
              </a:spcBef>
            </a:pPr>
            <a:endParaRPr lang="en-US" sz="900" dirty="0" smtClean="0">
              <a:latin typeface="Arial" pitchFamily="34" charset="0"/>
            </a:endParaRPr>
          </a:p>
        </p:txBody>
      </p:sp>
      <p:sp>
        <p:nvSpPr>
          <p:cNvPr id="4" name="Date Placeholder 3"/>
          <p:cNvSpPr txBox="1">
            <a:spLocks noGrp="1"/>
          </p:cNvSpPr>
          <p:nvPr/>
        </p:nvSpPr>
        <p:spPr bwMode="auto">
          <a:xfrm>
            <a:off x="3884613" y="0"/>
            <a:ext cx="2971800" cy="456963"/>
          </a:xfrm>
          <a:prstGeom prst="rect">
            <a:avLst/>
          </a:prstGeom>
          <a:noFill/>
          <a:ln>
            <a:miter lim="800000"/>
            <a:headEnd/>
            <a:tailEnd/>
          </a:ln>
        </p:spPr>
        <p:txBody>
          <a:bodyPr/>
          <a:lstStyle/>
          <a:p>
            <a:pPr algn="r" fontAlgn="auto">
              <a:spcBef>
                <a:spcPts val="0"/>
              </a:spcBef>
              <a:spcAft>
                <a:spcPts val="0"/>
              </a:spcAft>
              <a:defRPr/>
            </a:pPr>
            <a:fld id="{9BF83FC8-F36B-4B73-AE79-E6C56BD1618F}" type="datetime8">
              <a:rPr lang="en-US" sz="1200" kern="0">
                <a:latin typeface="Times New Roman" pitchFamily="18" charset="0"/>
              </a:rPr>
              <a:pPr algn="r" fontAlgn="auto">
                <a:spcBef>
                  <a:spcPts val="0"/>
                </a:spcBef>
                <a:spcAft>
                  <a:spcPts val="0"/>
                </a:spcAft>
                <a:defRPr/>
              </a:pPr>
              <a:t>2/29/2008 9:41 AM</a:t>
            </a:fld>
            <a:endParaRPr lang="en-US" sz="1200" kern="0" dirty="0">
              <a:latin typeface="Times New Roman" pitchFamily="18" charset="0"/>
            </a:endParaRPr>
          </a:p>
        </p:txBody>
      </p:sp>
      <p:sp>
        <p:nvSpPr>
          <p:cNvPr id="6" name="Slide Number Placeholder 5"/>
          <p:cNvSpPr txBox="1">
            <a:spLocks noGrp="1"/>
          </p:cNvSpPr>
          <p:nvPr/>
        </p:nvSpPr>
        <p:spPr bwMode="auto">
          <a:xfrm>
            <a:off x="5583239" y="8685457"/>
            <a:ext cx="1273175" cy="456962"/>
          </a:xfrm>
          <a:prstGeom prst="rect">
            <a:avLst/>
          </a:prstGeom>
          <a:noFill/>
          <a:ln>
            <a:miter lim="800000"/>
            <a:headEnd/>
            <a:tailEnd/>
          </a:ln>
        </p:spPr>
        <p:txBody>
          <a:bodyPr anchor="b"/>
          <a:lstStyle/>
          <a:p>
            <a:pPr algn="r" fontAlgn="auto">
              <a:spcBef>
                <a:spcPts val="0"/>
              </a:spcBef>
              <a:spcAft>
                <a:spcPts val="0"/>
              </a:spcAft>
              <a:defRPr/>
            </a:pPr>
            <a:fld id="{BE0DA880-EE29-4C27-8A5C-FFA91830AB96}" type="slidenum">
              <a:rPr lang="en-US" sz="1200" kern="0">
                <a:latin typeface="Times New Roman" pitchFamily="18" charset="0"/>
              </a:rPr>
              <a:pPr algn="r" fontAlgn="auto">
                <a:spcBef>
                  <a:spcPts val="0"/>
                </a:spcBef>
                <a:spcAft>
                  <a:spcPts val="0"/>
                </a:spcAft>
                <a:defRPr/>
              </a:pPr>
              <a:t>10</a:t>
            </a:fld>
            <a:endParaRPr lang="en-US" sz="1200" kern="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000" b="0" cap="none" spc="-125" dirty="0">
                <a:ln w="3175">
                  <a:noFill/>
                </a:ln>
                <a:solidFill>
                  <a:schemeClr val="bg1"/>
                </a:solidFill>
                <a:effectLst/>
                <a:latin typeface="+mn-lt"/>
                <a:ea typeface="+mn-ea"/>
                <a:cs typeface="Arial" charset="0"/>
              </a:defRPr>
            </a:lvl1pPr>
          </a:lstStyle>
          <a:p>
            <a:pPr lvl="0" algn="l" defTabSz="912740"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1000" y="1689100"/>
            <a:ext cx="8380412" cy="2369879"/>
          </a:xfrm>
        </p:spPr>
        <p:txBody>
          <a:bodyPr/>
          <a:lstStyle>
            <a:lvl1pPr>
              <a:spcBef>
                <a:spcPts val="1167"/>
              </a:spcBef>
              <a:buFontTx/>
              <a:buBlip>
                <a:blip r:embed="rId2"/>
              </a:buBlip>
              <a:defRPr sz="3200">
                <a:latin typeface="+mn-lt"/>
              </a:defRPr>
            </a:lvl1pPr>
            <a:lvl2pPr>
              <a:spcBef>
                <a:spcPts val="1083"/>
              </a:spcBef>
              <a:buFontTx/>
              <a:buBlip>
                <a:blip r:embed="rId3"/>
              </a:buBlip>
              <a:defRPr sz="2800">
                <a:latin typeface="+mn-lt"/>
              </a:defRPr>
            </a:lvl2pPr>
            <a:lvl3pPr>
              <a:spcBef>
                <a:spcPts val="1000"/>
              </a:spcBef>
              <a:buFontTx/>
              <a:buBlip>
                <a:blip r:embed="rId3"/>
              </a:buBlip>
              <a:defRPr sz="2400">
                <a:latin typeface="+mn-lt"/>
              </a:defRPr>
            </a:lvl3pPr>
            <a:lvl4pPr>
              <a:spcBef>
                <a:spcPts val="917"/>
              </a:spcBef>
              <a:buFontTx/>
              <a:buBlip>
                <a:blip r:embed="rId3"/>
              </a:buBlip>
              <a:defRPr sz="2400">
                <a:latin typeface="+mn-lt"/>
              </a:defRPr>
            </a:lvl4pPr>
            <a:lvl5pPr>
              <a:spcBef>
                <a:spcPts val="833"/>
              </a:spcBef>
              <a:buFontTx/>
              <a:buBlip>
                <a:blip r:embed="rId3"/>
              </a:buBlip>
              <a:defRPr sz="24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8" descr="TechNet_rgb"/>
          <p:cNvPicPr>
            <a:picLocks noChangeAspect="1" noChangeArrowheads="1"/>
          </p:cNvPicPr>
          <p:nvPr userDrawn="1"/>
        </p:nvPicPr>
        <p:blipFill>
          <a:blip r:embed="rId4"/>
          <a:srcRect/>
          <a:stretch>
            <a:fillRect/>
          </a:stretch>
        </p:blipFill>
        <p:spPr bwMode="auto">
          <a:xfrm>
            <a:off x="7184761" y="6561668"/>
            <a:ext cx="1235604" cy="120386"/>
          </a:xfrm>
          <a:prstGeom prst="rect">
            <a:avLst/>
          </a:prstGeom>
          <a:noFill/>
          <a:ln w="9525">
            <a:noFill/>
            <a:miter lim="800000"/>
            <a:headEnd/>
            <a:tailEnd/>
          </a:ln>
        </p:spPr>
      </p:pic>
      <p:sp>
        <p:nvSpPr>
          <p:cNvPr id="6" name="Slide Number Placeholder 4"/>
          <p:cNvSpPr>
            <a:spLocks noGrp="1"/>
          </p:cNvSpPr>
          <p:nvPr>
            <p:ph type="sldNum" sz="quarter" idx="4"/>
          </p:nvPr>
        </p:nvSpPr>
        <p:spPr>
          <a:xfrm>
            <a:off x="1" y="6444496"/>
            <a:ext cx="727604" cy="365125"/>
          </a:xfrm>
          <a:prstGeom prst="rect">
            <a:avLst/>
          </a:prstGeom>
        </p:spPr>
        <p:txBody>
          <a:bodyPr vert="horz" lIns="76194" tIns="38097" rIns="76194" bIns="38097" rtlCol="0" anchor="ctr"/>
          <a:lstStyle>
            <a:lvl1pPr algn="r">
              <a:defRPr sz="900">
                <a:solidFill>
                  <a:schemeClr val="bg1"/>
                </a:solidFill>
              </a:defRPr>
            </a:lvl1pPr>
          </a:lstStyle>
          <a:p>
            <a:r>
              <a:rPr lang="en-US" smtClean="0"/>
              <a:t>Page </a:t>
            </a:r>
            <a:fld id="{16FC756F-3E11-4331-8618-9640DB70EDA4}" type="slidenum">
              <a:rPr lang="en-US" smtClean="0"/>
              <a:pPr/>
              <a:t>‹Nº›</a:t>
            </a:fld>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24" r:id="rId12"/>
    <p:sldLayoutId id="2147483703" r:id="rId13"/>
    <p:sldLayoutId id="2147483704" r:id="rId14"/>
    <p:sldLayoutId id="2147483725"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6.png"/><Relationship Id="rId7"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diagramColors" Target="../diagrams/colors2.xml"/><Relationship Id="rId4" Type="http://schemas.openxmlformats.org/officeDocument/2006/relationships/image" Target="../media/image47.png"/><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46.png"/><Relationship Id="rId7" Type="http://schemas.openxmlformats.org/officeDocument/2006/relationships/diagramData" Target="../diagrams/data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diagramColors" Target="../diagrams/colors4.xml"/><Relationship Id="rId4" Type="http://schemas.openxmlformats.org/officeDocument/2006/relationships/image" Target="../media/image47.png"/><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hyperlink" Target="mailto:elopiz@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jmfern@microsoft.com" TargetMode="Externa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46.png"/><Relationship Id="rId7" Type="http://schemas.openxmlformats.org/officeDocument/2006/relationships/diagramData" Target="../diagrams/data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diagramColors" Target="../diagrams/colors5.xml"/><Relationship Id="rId4" Type="http://schemas.openxmlformats.org/officeDocument/2006/relationships/image" Target="../media/image47.png"/><Relationship Id="rId9"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systemcenter" TargetMode="External"/><Relationship Id="rId2" Type="http://schemas.openxmlformats.org/officeDocument/2006/relationships/hyperlink" Target="http://www.microsoft.com/virtualization" TargetMode="External"/><Relationship Id="rId1" Type="http://schemas.openxmlformats.org/officeDocument/2006/relationships/slideLayout" Target="../slideLayouts/slideLayout3.xml"/><Relationship Id="rId4" Type="http://schemas.openxmlformats.org/officeDocument/2006/relationships/hyperlink" Target="http://www.microsoft.com/vs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6.pn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diagramColors" Target="../diagrams/colors1.xml"/><Relationship Id="rId4" Type="http://schemas.openxmlformats.org/officeDocument/2006/relationships/image" Target="../media/image47.png"/><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54.jpe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Adisbssvr\adi shared folders\Microsoft\EPG_MGX_07\Artitudes_EPG_MGX2006\row-blue-dk.png"/>
          <p:cNvPicPr>
            <a:picLocks noChangeAspect="1" noChangeArrowheads="1"/>
          </p:cNvPicPr>
          <p:nvPr/>
        </p:nvPicPr>
        <p:blipFill>
          <a:blip r:embed="rId3"/>
          <a:srcRect/>
          <a:stretch>
            <a:fillRect/>
          </a:stretch>
        </p:blipFill>
        <p:spPr bwMode="auto">
          <a:xfrm>
            <a:off x="-357188" y="858838"/>
            <a:ext cx="10013951" cy="747712"/>
          </a:xfrm>
          <a:prstGeom prst="rect">
            <a:avLst/>
          </a:prstGeom>
          <a:noFill/>
          <a:ln w="9525">
            <a:noFill/>
            <a:miter lim="800000"/>
            <a:headEnd/>
            <a:tailEnd/>
          </a:ln>
        </p:spPr>
      </p:pic>
      <p:pic>
        <p:nvPicPr>
          <p:cNvPr id="8197" name="Picture 42" descr="System center Ops manager 2007 logo rev"/>
          <p:cNvPicPr>
            <a:picLocks noChangeAspect="1" noChangeArrowheads="1"/>
          </p:cNvPicPr>
          <p:nvPr/>
        </p:nvPicPr>
        <p:blipFill>
          <a:blip r:embed="rId4"/>
          <a:srcRect/>
          <a:stretch>
            <a:fillRect/>
          </a:stretch>
        </p:blipFill>
        <p:spPr bwMode="auto">
          <a:xfrm>
            <a:off x="88889" y="23794"/>
            <a:ext cx="2982913" cy="833438"/>
          </a:xfrm>
          <a:prstGeom prst="rect">
            <a:avLst/>
          </a:prstGeom>
          <a:noFill/>
          <a:ln w="9525">
            <a:noFill/>
            <a:miter lim="800000"/>
            <a:headEnd/>
            <a:tailEnd/>
          </a:ln>
        </p:spPr>
      </p:pic>
      <p:sp>
        <p:nvSpPr>
          <p:cNvPr id="25604" name="Rectangle 11"/>
          <p:cNvSpPr>
            <a:spLocks noGrp="1" noChangeArrowheads="1"/>
          </p:cNvSpPr>
          <p:nvPr>
            <p:ph type="title" idx="4294967295"/>
          </p:nvPr>
        </p:nvSpPr>
        <p:spPr>
          <a:xfrm>
            <a:off x="317500" y="-1295400"/>
            <a:ext cx="7010400" cy="1192212"/>
          </a:xfrm>
        </p:spPr>
        <p:txBody>
          <a:bodyPr lIns="92075" tIns="46038" rIns="92075" bIns="46038" anchor="ctr">
            <a:normAutofit fontScale="90000"/>
          </a:bodyPr>
          <a:lstStyle/>
          <a:p>
            <a:pPr>
              <a:defRPr/>
            </a:pPr>
            <a:r>
              <a:rPr lang="en-GB" sz="4200" dirty="0" smtClean="0"/>
              <a:t>System Center Operations Manager 2007</a:t>
            </a:r>
          </a:p>
        </p:txBody>
      </p:sp>
      <p:sp>
        <p:nvSpPr>
          <p:cNvPr id="8199" name="Rectangle 3"/>
          <p:cNvSpPr>
            <a:spLocks noChangeArrowheads="1"/>
          </p:cNvSpPr>
          <p:nvPr/>
        </p:nvSpPr>
        <p:spPr bwMode="auto">
          <a:xfrm>
            <a:off x="142844" y="1552582"/>
            <a:ext cx="4857783" cy="2947988"/>
          </a:xfrm>
          <a:prstGeom prst="rect">
            <a:avLst/>
          </a:prstGeom>
          <a:noFill/>
          <a:ln w="9525" algn="ctr">
            <a:noFill/>
            <a:miter lim="800000"/>
            <a:headEnd/>
            <a:tailEnd/>
          </a:ln>
        </p:spPr>
        <p:txBody>
          <a:bodyPr lIns="92075" tIns="46038" rIns="92075" bIns="46038"/>
          <a:lstStyle/>
          <a:p>
            <a:pPr marL="342900" indent="-342900">
              <a:spcBef>
                <a:spcPct val="20000"/>
              </a:spcBef>
              <a:buClr>
                <a:schemeClr val="hlink"/>
              </a:buClr>
              <a:buSzPct val="60000"/>
            </a:pPr>
            <a:r>
              <a:rPr lang="es-ES" dirty="0" smtClean="0">
                <a:latin typeface="Segoe" pitchFamily="34" charset="0"/>
                <a:ea typeface="SimSun" pitchFamily="2" charset="-122"/>
                <a:cs typeface="Times New Roman" pitchFamily="18" charset="0"/>
              </a:rPr>
              <a:t>Monitorización Extremo a Extremo</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Gestión Proactiva de servicios de TI</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Monitorización Integrada de perspectiva de usuario</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Visión de diagrama de servicio </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Fácil Diseñador de servicios</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Causa raíz de problemas de servicio</a:t>
            </a:r>
          </a:p>
          <a:p>
            <a:pPr marL="342900" indent="-342900">
              <a:spcBef>
                <a:spcPct val="20000"/>
              </a:spcBef>
              <a:buClr>
                <a:schemeClr val="hlink"/>
              </a:buClr>
              <a:buSzPct val="60000"/>
            </a:pPr>
            <a:r>
              <a:rPr lang="es-ES" dirty="0" smtClean="0">
                <a:latin typeface="Segoe" pitchFamily="34" charset="0"/>
                <a:ea typeface="SimSun" pitchFamily="2" charset="-122"/>
                <a:cs typeface="Times New Roman" pitchFamily="18" charset="0"/>
              </a:rPr>
              <a:t>Mejor Solución para Windows</a:t>
            </a:r>
            <a:r>
              <a:rPr lang="es-ES" baseline="30000" dirty="0" smtClean="0">
                <a:latin typeface="Segoe" pitchFamily="34" charset="0"/>
                <a:ea typeface="SimSun" pitchFamily="2" charset="-122"/>
                <a:cs typeface="Times New Roman" pitchFamily="18" charset="0"/>
              </a:rPr>
              <a:t>®</a:t>
            </a:r>
            <a:r>
              <a:rPr lang="es-ES" baseline="30000" dirty="0" smtClean="0">
                <a:latin typeface="Segoe" pitchFamily="34" charset="0"/>
              </a:rPr>
              <a:t> </a:t>
            </a:r>
          </a:p>
          <a:p>
            <a:pPr marL="742950" lvl="1" indent="-285750">
              <a:spcBef>
                <a:spcPct val="20000"/>
              </a:spcBef>
              <a:buSzPct val="75000"/>
              <a:buFont typeface="Times"/>
              <a:buChar char="•"/>
            </a:pPr>
            <a:r>
              <a:rPr lang="es-ES" sz="1400" dirty="0" smtClean="0">
                <a:latin typeface="Segoe" pitchFamily="34" charset="0"/>
                <a:ea typeface="SimSun" pitchFamily="2" charset="-122"/>
              </a:rPr>
              <a:t>Reducción tiempos de resolución de problemas gracias a los Management Packs de los grupos de producto</a:t>
            </a:r>
          </a:p>
          <a:p>
            <a:pPr marL="742950" lvl="1" indent="-285750">
              <a:spcBef>
                <a:spcPct val="20000"/>
              </a:spcBef>
              <a:buSzPct val="75000"/>
              <a:buFont typeface="Times"/>
              <a:buChar char="•"/>
            </a:pPr>
            <a:r>
              <a:rPr lang="es-ES" sz="1400" dirty="0" smtClean="0">
                <a:latin typeface="Segoe" pitchFamily="34" charset="0"/>
                <a:ea typeface="SimSun" pitchFamily="2" charset="-122"/>
              </a:rPr>
              <a:t>Informes , conocimiento , acciones contextuales</a:t>
            </a:r>
          </a:p>
          <a:p>
            <a:pPr marL="742950" lvl="1" indent="-285750">
              <a:spcBef>
                <a:spcPct val="20000"/>
              </a:spcBef>
              <a:buSzPct val="75000"/>
              <a:buFont typeface="Times"/>
              <a:buChar char="•"/>
            </a:pPr>
            <a:r>
              <a:rPr lang="es-ES" sz="1400" dirty="0" smtClean="0">
                <a:latin typeface="Segoe" pitchFamily="34" charset="0"/>
                <a:ea typeface="SimSun" pitchFamily="2" charset="-122"/>
              </a:rPr>
              <a:t>Soporte a Windows Server y Windows </a:t>
            </a:r>
            <a:r>
              <a:rPr lang="es-ES" sz="1400" dirty="0" err="1" smtClean="0">
                <a:latin typeface="Segoe" pitchFamily="34" charset="0"/>
                <a:ea typeface="SimSun" pitchFamily="2" charset="-122"/>
              </a:rPr>
              <a:t>Client</a:t>
            </a:r>
            <a:endParaRPr lang="es-ES" sz="1400" dirty="0" smtClean="0">
              <a:latin typeface="Segoe" pitchFamily="34" charset="0"/>
              <a:ea typeface="SimSun" pitchFamily="2" charset="-122"/>
            </a:endParaRPr>
          </a:p>
          <a:p>
            <a:pPr marL="742950" lvl="1" indent="-285750">
              <a:spcBef>
                <a:spcPct val="20000"/>
              </a:spcBef>
              <a:buSzPct val="75000"/>
              <a:buFont typeface="Times"/>
              <a:buChar char="•"/>
            </a:pPr>
            <a:r>
              <a:rPr lang="es-ES" sz="1400" dirty="0" smtClean="0">
                <a:latin typeface="Segoe" pitchFamily="34" charset="0"/>
                <a:ea typeface="SimSun" pitchFamily="2" charset="-122"/>
              </a:rPr>
              <a:t>Operación de entornos físicos y virtuales</a:t>
            </a:r>
          </a:p>
          <a:p>
            <a:pPr marL="742950" lvl="1" indent="-285750">
              <a:spcBef>
                <a:spcPct val="20000"/>
              </a:spcBef>
              <a:buSzPct val="75000"/>
              <a:buFont typeface="Times"/>
              <a:buChar char="•"/>
            </a:pPr>
            <a:r>
              <a:rPr lang="es-ES" sz="1400" dirty="0" smtClean="0">
                <a:latin typeface="Segoe" pitchFamily="34" charset="0"/>
                <a:ea typeface="SimSun" pitchFamily="2" charset="-122"/>
              </a:rPr>
              <a:t>Auditoria de </a:t>
            </a:r>
            <a:r>
              <a:rPr lang="es-ES" sz="1400" dirty="0" err="1" smtClean="0">
                <a:latin typeface="Segoe" pitchFamily="34" charset="0"/>
                <a:ea typeface="SimSun" pitchFamily="2" charset="-122"/>
              </a:rPr>
              <a:t>logs</a:t>
            </a:r>
            <a:r>
              <a:rPr lang="es-ES" sz="1400" dirty="0" smtClean="0">
                <a:latin typeface="Segoe" pitchFamily="34" charset="0"/>
                <a:ea typeface="SimSun" pitchFamily="2" charset="-122"/>
              </a:rPr>
              <a:t> de seguridad incluida</a:t>
            </a:r>
          </a:p>
          <a:p>
            <a:pPr marL="342900" indent="-342900">
              <a:spcBef>
                <a:spcPct val="20000"/>
              </a:spcBef>
              <a:buClr>
                <a:schemeClr val="hlink"/>
              </a:buClr>
              <a:buSzPct val="60000"/>
            </a:pPr>
            <a:r>
              <a:rPr lang="es-ES" dirty="0" smtClean="0">
                <a:latin typeface="Segoe" pitchFamily="34" charset="0"/>
                <a:ea typeface="SimSun" pitchFamily="2" charset="-122"/>
              </a:rPr>
              <a:t>Mejora en la Eficiencia y Control</a:t>
            </a:r>
          </a:p>
          <a:p>
            <a:pPr marL="742950" lvl="1" indent="-285750">
              <a:spcBef>
                <a:spcPct val="20000"/>
              </a:spcBef>
              <a:buSzPct val="75000"/>
              <a:buFont typeface="Times"/>
              <a:buChar char="•"/>
            </a:pPr>
            <a:r>
              <a:rPr lang="es-ES" sz="1400" dirty="0" smtClean="0">
                <a:latin typeface="Segoe" pitchFamily="34" charset="0"/>
                <a:ea typeface="SimSun" pitchFamily="2" charset="-122"/>
              </a:rPr>
              <a:t>Más fácil de instalar y configurar</a:t>
            </a:r>
          </a:p>
          <a:p>
            <a:pPr marL="742950" lvl="1" indent="-285750">
              <a:spcBef>
                <a:spcPct val="20000"/>
              </a:spcBef>
              <a:buSzPct val="75000"/>
              <a:buFont typeface="Times"/>
              <a:buChar char="•"/>
            </a:pPr>
            <a:r>
              <a:rPr lang="es-ES" sz="1400" dirty="0" smtClean="0">
                <a:latin typeface="Segoe" pitchFamily="34" charset="0"/>
                <a:ea typeface="SimSun" pitchFamily="2" charset="-122"/>
              </a:rPr>
              <a:t>Reducción de la complejidad de la gestión </a:t>
            </a:r>
          </a:p>
          <a:p>
            <a:pPr marL="1200131" lvl="2" indent="-285750">
              <a:spcBef>
                <a:spcPct val="20000"/>
              </a:spcBef>
              <a:buSzPct val="75000"/>
              <a:buFont typeface="Times"/>
              <a:buChar char="•"/>
            </a:pPr>
            <a:r>
              <a:rPr lang="es-ES" sz="1400" dirty="0" err="1" smtClean="0">
                <a:latin typeface="Segoe" pitchFamily="34" charset="0"/>
                <a:ea typeface="SimSun" pitchFamily="2" charset="-122"/>
              </a:rPr>
              <a:t>Baselines</a:t>
            </a:r>
            <a:endParaRPr lang="es-ES" sz="1400" dirty="0" smtClean="0">
              <a:latin typeface="Segoe" pitchFamily="34" charset="0"/>
              <a:ea typeface="SimSun" pitchFamily="2" charset="-122"/>
            </a:endParaRPr>
          </a:p>
          <a:p>
            <a:pPr marL="1200131" lvl="2" indent="-285750">
              <a:spcBef>
                <a:spcPct val="20000"/>
              </a:spcBef>
              <a:buSzPct val="75000"/>
              <a:buFont typeface="Times"/>
              <a:buChar char="•"/>
            </a:pPr>
            <a:r>
              <a:rPr lang="es-ES" sz="1400" dirty="0" smtClean="0">
                <a:latin typeface="Segoe" pitchFamily="34" charset="0"/>
                <a:ea typeface="SimSun" pitchFamily="2" charset="-122"/>
              </a:rPr>
              <a:t>Roles de acceso</a:t>
            </a:r>
            <a:endParaRPr lang="es-ES" sz="1400" dirty="0">
              <a:latin typeface="Segoe" pitchFamily="34" charset="0"/>
              <a:ea typeface="SimSun" pitchFamily="2" charset="-122"/>
            </a:endParaRPr>
          </a:p>
        </p:txBody>
      </p:sp>
      <p:sp>
        <p:nvSpPr>
          <p:cNvPr id="446492" name="Text Box 28"/>
          <p:cNvSpPr txBox="1">
            <a:spLocks noChangeArrowheads="1"/>
          </p:cNvSpPr>
          <p:nvPr/>
        </p:nvSpPr>
        <p:spPr bwMode="auto">
          <a:xfrm>
            <a:off x="0" y="1000108"/>
            <a:ext cx="9144000" cy="400110"/>
          </a:xfrm>
          <a:prstGeom prst="rect">
            <a:avLst/>
          </a:prstGeom>
          <a:noFill/>
          <a:ln w="9525" algn="ctr">
            <a:noFill/>
            <a:miter lim="800000"/>
            <a:headEnd/>
            <a:tailEnd/>
          </a:ln>
          <a:effectLst/>
        </p:spPr>
        <p:txBody>
          <a:bodyPr wrap="square">
            <a:spAutoFit/>
          </a:bodyPr>
          <a:lstStyle/>
          <a:p>
            <a:pPr algn="ctr" fontAlgn="auto">
              <a:spcBef>
                <a:spcPct val="50000"/>
              </a:spcBef>
              <a:spcAft>
                <a:spcPts val="0"/>
              </a:spcAft>
              <a:defRPr/>
            </a:pPr>
            <a:r>
              <a:rPr lang="en-US" sz="2000" b="1" dirty="0" err="1" smtClean="0">
                <a:latin typeface="+mn-lt"/>
                <a:ea typeface="SimSun" pitchFamily="2" charset="-120"/>
                <a:cs typeface="Times New Roman" pitchFamily="18" charset="0"/>
              </a:rPr>
              <a:t>Operación</a:t>
            </a:r>
            <a:r>
              <a:rPr lang="en-US" sz="2000" b="1" dirty="0" smtClean="0">
                <a:latin typeface="+mn-lt"/>
                <a:ea typeface="SimSun" pitchFamily="2" charset="-120"/>
                <a:cs typeface="Times New Roman" pitchFamily="18" charset="0"/>
              </a:rPr>
              <a:t> de </a:t>
            </a:r>
            <a:r>
              <a:rPr lang="en-US" sz="2000" b="1" dirty="0" err="1" smtClean="0">
                <a:latin typeface="+mn-lt"/>
                <a:ea typeface="SimSun" pitchFamily="2" charset="-120"/>
                <a:cs typeface="Times New Roman" pitchFamily="18" charset="0"/>
              </a:rPr>
              <a:t>servicio</a:t>
            </a:r>
            <a:r>
              <a:rPr lang="en-US" sz="2000" b="1" dirty="0" smtClean="0">
                <a:latin typeface="+mn-lt"/>
                <a:ea typeface="SimSun" pitchFamily="2" charset="-120"/>
                <a:cs typeface="Times New Roman" pitchFamily="18" charset="0"/>
              </a:rPr>
              <a:t> </a:t>
            </a:r>
            <a:r>
              <a:rPr lang="en-US" sz="2000" b="1" dirty="0" err="1" smtClean="0">
                <a:latin typeface="+mn-lt"/>
                <a:ea typeface="SimSun" pitchFamily="2" charset="-120"/>
                <a:cs typeface="Times New Roman" pitchFamily="18" charset="0"/>
              </a:rPr>
              <a:t>extremo</a:t>
            </a:r>
            <a:r>
              <a:rPr lang="en-US" sz="2000" b="1" dirty="0" smtClean="0">
                <a:latin typeface="+mn-lt"/>
                <a:ea typeface="SimSun" pitchFamily="2" charset="-120"/>
                <a:cs typeface="Times New Roman" pitchFamily="18" charset="0"/>
              </a:rPr>
              <a:t> a </a:t>
            </a:r>
            <a:r>
              <a:rPr lang="en-US" sz="2000" b="1" dirty="0" err="1" smtClean="0">
                <a:ea typeface="SimSun" pitchFamily="2" charset="-120"/>
                <a:cs typeface="Times New Roman" pitchFamily="18" charset="0"/>
              </a:rPr>
              <a:t>e</a:t>
            </a:r>
            <a:r>
              <a:rPr lang="en-US" sz="2000" b="1" dirty="0" err="1" smtClean="0">
                <a:latin typeface="+mn-lt"/>
                <a:ea typeface="SimSun" pitchFamily="2" charset="-120"/>
                <a:cs typeface="Times New Roman" pitchFamily="18" charset="0"/>
              </a:rPr>
              <a:t>xtremo</a:t>
            </a:r>
            <a:endParaRPr lang="en-US" sz="2000" b="1" dirty="0">
              <a:latin typeface="+mn-lt"/>
              <a:ea typeface="SimSun" pitchFamily="2" charset="-120"/>
              <a:cs typeface="Times New Roman" pitchFamily="18" charset="0"/>
            </a:endParaRPr>
          </a:p>
        </p:txBody>
      </p:sp>
      <p:pic>
        <p:nvPicPr>
          <p:cNvPr id="1026" name="Picture 2"/>
          <p:cNvPicPr>
            <a:picLocks noChangeAspect="1" noChangeArrowheads="1"/>
          </p:cNvPicPr>
          <p:nvPr/>
        </p:nvPicPr>
        <p:blipFill>
          <a:blip r:embed="rId5"/>
          <a:srcRect l="14583" t="6667" r="14583" b="7499"/>
          <a:stretch>
            <a:fillRect/>
          </a:stretch>
        </p:blipFill>
        <p:spPr bwMode="auto">
          <a:xfrm>
            <a:off x="4857752" y="2071678"/>
            <a:ext cx="4214842" cy="3192123"/>
          </a:xfrm>
          <a:prstGeom prst="rect">
            <a:avLst/>
          </a:prstGeom>
          <a:noFill/>
          <a:ln w="9525">
            <a:noFill/>
            <a:miter lim="800000"/>
            <a:headEnd/>
            <a:tailEnd/>
          </a:ln>
          <a:effectLst>
            <a:reflection blurRad="6350" stA="50000" endA="295" endPos="92000" dist="101600" dir="5400000" sy="-100000" algn="bl" rotWithShape="0"/>
          </a:effectLst>
          <a:scene3d>
            <a:camera prst="perspectiveLeft"/>
            <a:lightRig rig="threePt" dir="t"/>
          </a:scene3d>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5" name="Picture 2" descr="\\Adisbssvr\adi shared folders\Microsoft\EPG_MGX_07\Artitudes_EPG_MGX2006\row-blue-dk.png"/>
          <p:cNvPicPr>
            <a:picLocks noChangeAspect="1" noChangeArrowheads="1"/>
          </p:cNvPicPr>
          <p:nvPr/>
        </p:nvPicPr>
        <p:blipFill>
          <a:blip r:embed="rId3"/>
          <a:srcRect/>
          <a:stretch>
            <a:fillRect/>
          </a:stretch>
        </p:blipFill>
        <p:spPr bwMode="auto">
          <a:xfrm>
            <a:off x="-356488" y="858838"/>
            <a:ext cx="10013251" cy="748267"/>
          </a:xfrm>
          <a:prstGeom prst="rect">
            <a:avLst/>
          </a:prstGeom>
          <a:noFill/>
          <a:ln w="9525">
            <a:noFill/>
            <a:miter lim="800000"/>
            <a:headEnd/>
            <a:tailEnd/>
          </a:ln>
        </p:spPr>
      </p:pic>
      <p:sp>
        <p:nvSpPr>
          <p:cNvPr id="11268" name="Rectangle 3"/>
          <p:cNvSpPr>
            <a:spLocks noChangeArrowheads="1"/>
          </p:cNvSpPr>
          <p:nvPr/>
        </p:nvSpPr>
        <p:spPr bwMode="auto">
          <a:xfrm>
            <a:off x="0" y="1714488"/>
            <a:ext cx="4857752" cy="2947987"/>
          </a:xfrm>
          <a:prstGeom prst="rect">
            <a:avLst/>
          </a:prstGeom>
          <a:noFill/>
          <a:ln w="9525" algn="ctr">
            <a:noFill/>
            <a:miter lim="800000"/>
            <a:headEnd/>
            <a:tailEnd/>
          </a:ln>
        </p:spPr>
        <p:txBody>
          <a:bodyPr lIns="92075" tIns="46038" rIns="92075" bIns="46038"/>
          <a:lstStyle/>
          <a:p>
            <a:pPr>
              <a:spcBef>
                <a:spcPct val="20000"/>
              </a:spcBef>
              <a:buClr>
                <a:schemeClr val="hlink"/>
              </a:buClr>
              <a:buSzPct val="60000"/>
            </a:pPr>
            <a:r>
              <a:rPr lang="es-ES" dirty="0" smtClean="0">
                <a:latin typeface="Segoe" pitchFamily="34" charset="0"/>
                <a:ea typeface="SimSun" pitchFamily="2" charset="-122"/>
                <a:cs typeface="Times New Roman" pitchFamily="18" charset="0"/>
              </a:rPr>
              <a:t>Protección Continua</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Protección en tiempo real</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Incremental</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Soporte a </a:t>
            </a:r>
            <a:r>
              <a:rPr lang="es-ES" sz="1400" dirty="0" err="1" smtClean="0">
                <a:latin typeface="Segoe" pitchFamily="34" charset="0"/>
                <a:ea typeface="SimSun" pitchFamily="2" charset="-122"/>
                <a:cs typeface="Times New Roman" pitchFamily="18" charset="0"/>
              </a:rPr>
              <a:t>backup</a:t>
            </a:r>
            <a:r>
              <a:rPr lang="es-ES" sz="1400" dirty="0" smtClean="0">
                <a:latin typeface="Segoe" pitchFamily="34" charset="0"/>
                <a:ea typeface="SimSun" pitchFamily="2" charset="-122"/>
                <a:cs typeface="Times New Roman" pitchFamily="18" charset="0"/>
              </a:rPr>
              <a:t> a disco y cinta </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Fácil de gestionar , NO más ventanas de </a:t>
            </a:r>
            <a:r>
              <a:rPr lang="es-ES" sz="1400" dirty="0" err="1" smtClean="0">
                <a:latin typeface="Segoe" pitchFamily="34" charset="0"/>
                <a:ea typeface="SimSun" pitchFamily="2" charset="-122"/>
                <a:cs typeface="Times New Roman" pitchFamily="18" charset="0"/>
              </a:rPr>
              <a:t>backup</a:t>
            </a:r>
            <a:endParaRPr lang="es-ES" sz="1400" dirty="0" smtClean="0">
              <a:latin typeface="Segoe" pitchFamily="34" charset="0"/>
              <a:ea typeface="SimSun" pitchFamily="2" charset="-122"/>
              <a:cs typeface="Times New Roman" pitchFamily="18" charset="0"/>
            </a:endParaRPr>
          </a:p>
          <a:p>
            <a:pPr>
              <a:spcBef>
                <a:spcPct val="20000"/>
              </a:spcBef>
              <a:buClr>
                <a:schemeClr val="hlink"/>
              </a:buClr>
              <a:buSzPct val="60000"/>
            </a:pPr>
            <a:r>
              <a:rPr lang="es-ES" dirty="0" smtClean="0">
                <a:latin typeface="Segoe" pitchFamily="34" charset="0"/>
                <a:ea typeface="SimSun" pitchFamily="2" charset="-122"/>
                <a:cs typeface="Times New Roman" pitchFamily="18" charset="0"/>
              </a:rPr>
              <a:t>Recuperación rápida y fiable</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Perdidas de datos de cómo  máximo 15 minutos</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Recuperación en minutos</a:t>
            </a:r>
          </a:p>
          <a:p>
            <a:pPr marL="742950" lvl="1"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Delegación a usuarios de la recuperación</a:t>
            </a:r>
          </a:p>
          <a:p>
            <a:pPr marL="742950" lvl="1" indent="-285750">
              <a:spcBef>
                <a:spcPct val="20000"/>
              </a:spcBef>
              <a:buSzPct val="75000"/>
              <a:buFont typeface="Times"/>
              <a:buChar char="•"/>
            </a:pPr>
            <a:r>
              <a:rPr lang="es-ES" sz="1400" dirty="0" err="1" smtClean="0">
                <a:latin typeface="Segoe" pitchFamily="34" charset="0"/>
                <a:ea typeface="SimSun" pitchFamily="2" charset="-122"/>
                <a:cs typeface="Times New Roman" pitchFamily="18" charset="0"/>
              </a:rPr>
              <a:t>Disaster</a:t>
            </a:r>
            <a:r>
              <a:rPr lang="es-ES" sz="1400" dirty="0" smtClean="0">
                <a:latin typeface="Segoe" pitchFamily="34" charset="0"/>
                <a:ea typeface="SimSun" pitchFamily="2" charset="-122"/>
                <a:cs typeface="Times New Roman" pitchFamily="18" charset="0"/>
              </a:rPr>
              <a:t> &amp; </a:t>
            </a:r>
            <a:r>
              <a:rPr lang="es-ES" sz="1400" dirty="0" err="1" smtClean="0">
                <a:latin typeface="Segoe" pitchFamily="34" charset="0"/>
                <a:ea typeface="SimSun" pitchFamily="2" charset="-122"/>
                <a:cs typeface="Times New Roman" pitchFamily="18" charset="0"/>
              </a:rPr>
              <a:t>Recovery</a:t>
            </a:r>
            <a:r>
              <a:rPr lang="es-ES" sz="1400" dirty="0" smtClean="0">
                <a:latin typeface="Segoe" pitchFamily="34" charset="0"/>
                <a:ea typeface="SimSun" pitchFamily="2" charset="-122"/>
                <a:cs typeface="Times New Roman" pitchFamily="18" charset="0"/>
              </a:rPr>
              <a:t> Incluido</a:t>
            </a:r>
          </a:p>
          <a:p>
            <a:pPr marL="0" lvl="1">
              <a:spcBef>
                <a:spcPct val="20000"/>
              </a:spcBef>
              <a:buSzPct val="75000"/>
            </a:pPr>
            <a:r>
              <a:rPr lang="es-ES" dirty="0" smtClean="0">
                <a:latin typeface="Segoe" pitchFamily="34" charset="0"/>
                <a:ea typeface="SimSun" pitchFamily="2" charset="-122"/>
                <a:cs typeface="Times New Roman" pitchFamily="18" charset="0"/>
              </a:rPr>
              <a:t>Protección continua para las tecnologías más demandas</a:t>
            </a:r>
          </a:p>
          <a:p>
            <a:pPr marL="1200015" lvl="2"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Windows</a:t>
            </a:r>
          </a:p>
          <a:p>
            <a:pPr marL="1200015" lvl="2"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Microsoft</a:t>
            </a:r>
            <a:r>
              <a:rPr lang="es-ES" sz="1400" baseline="30000" dirty="0" smtClean="0">
                <a:latin typeface="Segoe" pitchFamily="34" charset="0"/>
                <a:ea typeface="SimSun" pitchFamily="2" charset="-122"/>
                <a:cs typeface="Times New Roman" pitchFamily="18" charset="0"/>
              </a:rPr>
              <a:t>®</a:t>
            </a:r>
            <a:r>
              <a:rPr lang="es-ES" sz="1400" dirty="0" smtClean="0">
                <a:latin typeface="Segoe" pitchFamily="34" charset="0"/>
                <a:ea typeface="SimSun" pitchFamily="2" charset="-122"/>
                <a:cs typeface="Times New Roman" pitchFamily="18" charset="0"/>
              </a:rPr>
              <a:t>  SQL Server™</a:t>
            </a:r>
          </a:p>
          <a:p>
            <a:pPr marL="1200015" lvl="2"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Exchange Server</a:t>
            </a:r>
          </a:p>
          <a:p>
            <a:pPr marL="1200015" lvl="2" indent="-285750">
              <a:spcBef>
                <a:spcPct val="20000"/>
              </a:spcBef>
              <a:buSzPct val="75000"/>
              <a:buFont typeface="Times"/>
              <a:buChar char="•"/>
            </a:pPr>
            <a:r>
              <a:rPr lang="es-ES" sz="1400" dirty="0" err="1" smtClean="0">
                <a:latin typeface="Segoe" pitchFamily="34" charset="0"/>
                <a:ea typeface="SimSun" pitchFamily="2" charset="-122"/>
                <a:cs typeface="Times New Roman" pitchFamily="18" charset="0"/>
              </a:rPr>
              <a:t>Sharepoint</a:t>
            </a:r>
            <a:endParaRPr lang="es-ES" sz="1400" dirty="0" smtClean="0">
              <a:latin typeface="Segoe" pitchFamily="34" charset="0"/>
              <a:ea typeface="SimSun" pitchFamily="2" charset="-122"/>
              <a:cs typeface="Times New Roman" pitchFamily="18" charset="0"/>
            </a:endParaRPr>
          </a:p>
          <a:p>
            <a:pPr marL="1200015" lvl="2" indent="-285750">
              <a:spcBef>
                <a:spcPct val="20000"/>
              </a:spcBef>
              <a:buSzPct val="75000"/>
              <a:buFont typeface="Times"/>
              <a:buChar char="•"/>
            </a:pPr>
            <a:r>
              <a:rPr lang="es-ES" sz="1400" dirty="0" smtClean="0">
                <a:latin typeface="Segoe" pitchFamily="34" charset="0"/>
                <a:ea typeface="SimSun" pitchFamily="2" charset="-122"/>
                <a:cs typeface="Times New Roman" pitchFamily="18" charset="0"/>
              </a:rPr>
              <a:t>Virtual Server 2005</a:t>
            </a:r>
          </a:p>
        </p:txBody>
      </p:sp>
      <p:sp>
        <p:nvSpPr>
          <p:cNvPr id="453672" name="Text Box 40"/>
          <p:cNvSpPr txBox="1">
            <a:spLocks noChangeArrowheads="1"/>
          </p:cNvSpPr>
          <p:nvPr/>
        </p:nvSpPr>
        <p:spPr bwMode="auto">
          <a:xfrm>
            <a:off x="76200" y="990600"/>
            <a:ext cx="8915400" cy="461665"/>
          </a:xfrm>
          <a:prstGeom prst="rect">
            <a:avLst/>
          </a:prstGeom>
          <a:noFill/>
          <a:ln w="9525" algn="ctr">
            <a:noFill/>
            <a:miter lim="800000"/>
            <a:headEnd/>
            <a:tailEnd/>
          </a:ln>
          <a:effectLst/>
        </p:spPr>
        <p:txBody>
          <a:bodyPr wrap="square">
            <a:spAutoFit/>
          </a:bodyPr>
          <a:lstStyle/>
          <a:p>
            <a:pPr algn="ctr" fontAlgn="auto">
              <a:spcBef>
                <a:spcPct val="50000"/>
              </a:spcBef>
              <a:spcAft>
                <a:spcPts val="0"/>
              </a:spcAft>
              <a:defRPr/>
            </a:pPr>
            <a:r>
              <a:rPr lang="es-ES" sz="2400" b="1" dirty="0" smtClean="0">
                <a:latin typeface="+mn-lt"/>
                <a:ea typeface="SimSun" pitchFamily="2" charset="-120"/>
                <a:cs typeface="Times New Roman" pitchFamily="18" charset="0"/>
              </a:rPr>
              <a:t>Protección Continua a disco y/o cinta</a:t>
            </a:r>
            <a:endParaRPr lang="es-ES" sz="2400" b="1" dirty="0">
              <a:latin typeface="+mn-lt"/>
              <a:ea typeface="SimSun" pitchFamily="2" charset="-120"/>
              <a:cs typeface="Times New Roman" pitchFamily="18" charset="0"/>
            </a:endParaRPr>
          </a:p>
        </p:txBody>
      </p:sp>
      <p:pic>
        <p:nvPicPr>
          <p:cNvPr id="12" name="Picture 3" descr="SC-DPM07_bL.png"/>
          <p:cNvPicPr>
            <a:picLocks noChangeAspect="1"/>
          </p:cNvPicPr>
          <p:nvPr/>
        </p:nvPicPr>
        <p:blipFill>
          <a:blip r:embed="rId4">
            <a:lum bright="100000" contrast="-70000"/>
          </a:blip>
          <a:srcRect/>
          <a:stretch>
            <a:fillRect/>
          </a:stretch>
        </p:blipFill>
        <p:spPr bwMode="auto">
          <a:xfrm>
            <a:off x="71406" y="55627"/>
            <a:ext cx="3836893" cy="873043"/>
          </a:xfrm>
          <a:prstGeom prst="rect">
            <a:avLst/>
          </a:prstGeom>
          <a:noFill/>
          <a:ln w="9525">
            <a:noFill/>
            <a:miter lim="800000"/>
            <a:headEnd/>
            <a:tailEnd/>
          </a:ln>
        </p:spPr>
      </p:pic>
      <p:pic>
        <p:nvPicPr>
          <p:cNvPr id="8" name="Picture 19"/>
          <p:cNvPicPr>
            <a:picLocks noChangeAspect="1" noChangeArrowheads="1"/>
          </p:cNvPicPr>
          <p:nvPr/>
        </p:nvPicPr>
        <p:blipFill>
          <a:blip r:embed="rId5"/>
          <a:srcRect/>
          <a:stretch>
            <a:fillRect/>
          </a:stretch>
        </p:blipFill>
        <p:spPr bwMode="auto">
          <a:xfrm>
            <a:off x="4643438" y="2071678"/>
            <a:ext cx="4290300" cy="3215192"/>
          </a:xfrm>
          <a:prstGeom prst="rect">
            <a:avLst/>
          </a:prstGeom>
          <a:noFill/>
          <a:ln w="9525">
            <a:noFill/>
            <a:miter lim="800000"/>
            <a:headEnd/>
            <a:tailEnd/>
          </a:ln>
          <a:effectLst>
            <a:reflection blurRad="6350" stA="50000" endA="295" endPos="92000" dist="101600" dir="5400000" sy="-100000" algn="bl" rotWithShape="0"/>
          </a:effectLst>
          <a:scene3d>
            <a:camera prst="perspectiveLeft"/>
            <a:lightRig rig="threePt" dir="t"/>
          </a:scene3d>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ChangeArrowheads="1"/>
          </p:cNvSpPr>
          <p:nvPr/>
        </p:nvSpPr>
        <p:spPr bwMode="auto">
          <a:xfrm>
            <a:off x="0" y="838200"/>
            <a:ext cx="9144000" cy="6019800"/>
          </a:xfrm>
          <a:prstGeom prst="rect">
            <a:avLst/>
          </a:prstGeom>
          <a:gradFill rotWithShape="1">
            <a:gsLst>
              <a:gs pos="0">
                <a:srgbClr val="FFFFFF">
                  <a:alpha val="0"/>
                </a:srgbClr>
              </a:gs>
              <a:gs pos="100000">
                <a:srgbClr val="000000">
                  <a:alpha val="72000"/>
                </a:srgbClr>
              </a:gs>
            </a:gsLst>
            <a:lin ang="5400000" scaled="1"/>
          </a:gradFill>
          <a:ln w="12700" algn="ctr">
            <a:noFill/>
            <a:miter lim="800000"/>
            <a:headEnd/>
            <a:tailEnd/>
          </a:ln>
        </p:spPr>
        <p:txBody>
          <a:bodyPr wrap="none" lIns="174111" tIns="87057" rIns="174111" bIns="87057" anchor="ctr"/>
          <a:lstStyle/>
          <a:p>
            <a:endParaRPr lang="en-US" dirty="0"/>
          </a:p>
        </p:txBody>
      </p:sp>
      <p:pic>
        <p:nvPicPr>
          <p:cNvPr id="6" name="PictureVMM" descr="SysCenter-VMM_bL_r"/>
          <p:cNvPicPr>
            <a:picLocks noChangeAspect="1" noChangeArrowheads="1"/>
          </p:cNvPicPr>
          <p:nvPr/>
        </p:nvPicPr>
        <p:blipFill>
          <a:blip r:embed="rId3"/>
          <a:stretch>
            <a:fillRect/>
          </a:stretch>
        </p:blipFill>
        <p:spPr bwMode="auto">
          <a:xfrm>
            <a:off x="6756255" y="1564707"/>
            <a:ext cx="2218059" cy="571499"/>
          </a:xfrm>
          <a:prstGeom prst="rect">
            <a:avLst/>
          </a:prstGeom>
          <a:noFill/>
          <a:ln w="9525">
            <a:noFill/>
            <a:miter lim="800000"/>
            <a:headEnd/>
            <a:tailEnd/>
          </a:ln>
        </p:spPr>
      </p:pic>
      <p:pic>
        <p:nvPicPr>
          <p:cNvPr id="9" name="PictureSMS" descr="System Center Configuration Manager logo rev"/>
          <p:cNvPicPr>
            <a:picLocks noChangeAspect="1" noChangeArrowheads="1"/>
          </p:cNvPicPr>
          <p:nvPr/>
        </p:nvPicPr>
        <p:blipFill>
          <a:blip r:embed="rId4"/>
          <a:stretch>
            <a:fillRect/>
          </a:stretch>
        </p:blipFill>
        <p:spPr bwMode="auto">
          <a:xfrm>
            <a:off x="6775101" y="5399856"/>
            <a:ext cx="1980220" cy="559121"/>
          </a:xfrm>
          <a:prstGeom prst="rect">
            <a:avLst/>
          </a:prstGeom>
          <a:noFill/>
          <a:ln w="9525">
            <a:noFill/>
            <a:miter lim="800000"/>
            <a:headEnd/>
            <a:tailEnd/>
          </a:ln>
        </p:spPr>
      </p:pic>
      <p:pic>
        <p:nvPicPr>
          <p:cNvPr id="1027" name="PictureOM" descr="C:\Users\agoodman\Desktop\SysCenter-OM-07_r2.png"/>
          <p:cNvPicPr>
            <a:picLocks noChangeAspect="1" noChangeArrowheads="1"/>
          </p:cNvPicPr>
          <p:nvPr/>
        </p:nvPicPr>
        <p:blipFill>
          <a:blip r:embed="rId5"/>
          <a:stretch>
            <a:fillRect/>
          </a:stretch>
        </p:blipFill>
        <p:spPr bwMode="auto">
          <a:xfrm>
            <a:off x="421704" y="5369942"/>
            <a:ext cx="1818408" cy="486952"/>
          </a:xfrm>
          <a:prstGeom prst="rect">
            <a:avLst/>
          </a:prstGeom>
          <a:noFill/>
        </p:spPr>
      </p:pic>
      <p:pic>
        <p:nvPicPr>
          <p:cNvPr id="1028" name="PictureDPM" descr="C:\Users\agoodman\Desktop\scdpm2.png"/>
          <p:cNvPicPr>
            <a:picLocks noChangeAspect="1" noChangeArrowheads="1"/>
          </p:cNvPicPr>
          <p:nvPr/>
        </p:nvPicPr>
        <p:blipFill>
          <a:blip r:embed="rId6"/>
          <a:stretch>
            <a:fillRect/>
          </a:stretch>
        </p:blipFill>
        <p:spPr bwMode="auto">
          <a:xfrm>
            <a:off x="385143" y="1646341"/>
            <a:ext cx="1989227" cy="543993"/>
          </a:xfrm>
          <a:prstGeom prst="rect">
            <a:avLst/>
          </a:prstGeom>
          <a:noFill/>
        </p:spPr>
      </p:pic>
      <p:sp>
        <p:nvSpPr>
          <p:cNvPr id="13" name="Circular Arrow - VMM"/>
          <p:cNvSpPr/>
          <p:nvPr/>
        </p:nvSpPr>
        <p:spPr bwMode="blackGray">
          <a:xfrm rot="21162785">
            <a:off x="1811075" y="869048"/>
            <a:ext cx="5521854" cy="5519208"/>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4" name="Circular Arrow - SMS"/>
          <p:cNvSpPr/>
          <p:nvPr/>
        </p:nvSpPr>
        <p:spPr bwMode="blackGray">
          <a:xfrm rot="4488984">
            <a:off x="1812396" y="870371"/>
            <a:ext cx="5521854" cy="5519208"/>
          </a:xfrm>
          <a:prstGeom prst="circularArrow">
            <a:avLst>
              <a:gd name="adj1" fmla="val 12500"/>
              <a:gd name="adj2" fmla="val 1142319"/>
              <a:gd name="adj3" fmla="val 20457681"/>
              <a:gd name="adj4" fmla="val 1660494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5" name="Circular Arrow - MOM"/>
          <p:cNvSpPr/>
          <p:nvPr/>
        </p:nvSpPr>
        <p:spPr bwMode="blackGray">
          <a:xfrm rot="10293507">
            <a:off x="1811074" y="869048"/>
            <a:ext cx="5521854" cy="5519208"/>
          </a:xfrm>
          <a:prstGeom prst="circularArrow">
            <a:avLst>
              <a:gd name="adj1" fmla="val 12500"/>
              <a:gd name="adj2" fmla="val 1142319"/>
              <a:gd name="adj3" fmla="val 20457681"/>
              <a:gd name="adj4" fmla="val 1577608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6" name="Circular Arrow - DPM"/>
          <p:cNvSpPr/>
          <p:nvPr/>
        </p:nvSpPr>
        <p:spPr bwMode="blackGray">
          <a:xfrm rot="14968484">
            <a:off x="1812396" y="867724"/>
            <a:ext cx="5521854" cy="5519208"/>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graphicFrame>
        <p:nvGraphicFramePr>
          <p:cNvPr id="5" name="PieChart"/>
          <p:cNvGraphicFramePr>
            <a:graphicFrameLocks noChangeAspect="1"/>
          </p:cNvGraphicFramePr>
          <p:nvPr/>
        </p:nvGraphicFramePr>
        <p:xfrm>
          <a:off x="1106061" y="1375965"/>
          <a:ext cx="6931881"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6"/>
          <p:cNvSpPr txBox="1"/>
          <p:nvPr/>
        </p:nvSpPr>
        <p:spPr>
          <a:xfrm>
            <a:off x="2971800" y="2667000"/>
            <a:ext cx="400464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0000" b="1" spc="-642" dirty="0" smtClean="0">
                <a:ln w="11430"/>
                <a:effectLst>
                  <a:outerShdw blurRad="50800" dist="39000" dir="5460000" algn="tl">
                    <a:srgbClr val="000000">
                      <a:alpha val="38000"/>
                    </a:srgbClr>
                  </a:outerShdw>
                </a:effectLst>
                <a:latin typeface="Segoe" pitchFamily="34" charset="0"/>
              </a:rPr>
              <a:t>demo</a:t>
            </a:r>
            <a:endParaRPr lang="en-US" sz="10000" b="1" spc="-642" dirty="0">
              <a:ln w="11430"/>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5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3500"/>
                            </p:stCondLst>
                            <p:childTnLst>
                              <p:par>
                                <p:cTn id="16" presetID="22" presetClass="entr" presetSubtype="1" fill="hold" grpId="0" nodeType="after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4500"/>
                            </p:stCondLst>
                            <p:childTnLst>
                              <p:par>
                                <p:cTn id="23" presetID="22" presetClass="entr" presetSubtype="4"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9"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dissolve">
                                      <p:cBhvr>
                                        <p:cTn id="28" dur="500"/>
                                        <p:tgtEl>
                                          <p:spTgt spid="1027"/>
                                        </p:tgtEl>
                                      </p:cBhvr>
                                    </p:animEffect>
                                  </p:childTnLst>
                                </p:cTn>
                              </p:par>
                            </p:childTnLst>
                          </p:cTn>
                        </p:par>
                        <p:par>
                          <p:cTn id="29" fill="hold">
                            <p:stCondLst>
                              <p:cond delay="5500"/>
                            </p:stCondLst>
                            <p:childTnLst>
                              <p:par>
                                <p:cTn id="30" presetID="22" presetClass="entr" presetSubtype="8" fill="hold" grpId="0"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9"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dissolv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13"/>
                                        </p:tgtEl>
                                        <p:attrNameLst>
                                          <p:attrName>style.opacity</p:attrName>
                                        </p:attrNameLst>
                                      </p:cBhvr>
                                      <p:to>
                                        <p:strVal val="0.25"/>
                                      </p:to>
                                    </p:set>
                                    <p:animEffect filter="image" prLst="opacity: 0.25">
                                      <p:cBhvr rctx="IE">
                                        <p:cTn id="40" dur="indefinite"/>
                                        <p:tgtEl>
                                          <p:spTgt spid="13"/>
                                        </p:tgtEl>
                                      </p:cBhvr>
                                    </p:animEffect>
                                  </p:childTnLst>
                                </p:cTn>
                              </p:par>
                              <p:par>
                                <p:cTn id="41" presetID="9" presetClass="emph" presetSubtype="0" grpId="1" nodeType="withEffect">
                                  <p:stCondLst>
                                    <p:cond delay="0"/>
                                  </p:stCondLst>
                                  <p:childTnLst>
                                    <p:set>
                                      <p:cBhvr rctx="PPT">
                                        <p:cTn id="42" dur="indefinite"/>
                                        <p:tgtEl>
                                          <p:spTgt spid="14"/>
                                        </p:tgtEl>
                                        <p:attrNameLst>
                                          <p:attrName>style.opacity</p:attrName>
                                        </p:attrNameLst>
                                      </p:cBhvr>
                                      <p:to>
                                        <p:strVal val="0.25"/>
                                      </p:to>
                                    </p:set>
                                    <p:animEffect filter="image" prLst="opacity: 0.25">
                                      <p:cBhvr rctx="IE">
                                        <p:cTn id="43" dur="indefinite"/>
                                        <p:tgtEl>
                                          <p:spTgt spid="14"/>
                                        </p:tgtEl>
                                      </p:cBhvr>
                                    </p:animEffect>
                                  </p:childTnLst>
                                </p:cTn>
                              </p:par>
                              <p:par>
                                <p:cTn id="44" presetID="9" presetClass="emph" presetSubtype="0" grpId="1" nodeType="withEffect">
                                  <p:stCondLst>
                                    <p:cond delay="0"/>
                                  </p:stCondLst>
                                  <p:childTnLst>
                                    <p:set>
                                      <p:cBhvr rctx="PPT">
                                        <p:cTn id="45" dur="indefinite"/>
                                        <p:tgtEl>
                                          <p:spTgt spid="15"/>
                                        </p:tgtEl>
                                        <p:attrNameLst>
                                          <p:attrName>style.opacity</p:attrName>
                                        </p:attrNameLst>
                                      </p:cBhvr>
                                      <p:to>
                                        <p:strVal val="0.25"/>
                                      </p:to>
                                    </p:set>
                                    <p:animEffect filter="image" prLst="opacity: 0.25">
                                      <p:cBhvr rctx="IE">
                                        <p:cTn id="46" dur="indefinite"/>
                                        <p:tgtEl>
                                          <p:spTgt spid="15"/>
                                        </p:tgtEl>
                                      </p:cBhvr>
                                    </p:animEffect>
                                  </p:childTnLst>
                                </p:cTn>
                              </p:par>
                              <p:par>
                                <p:cTn id="47" presetID="9" presetClass="emph" presetSubtype="0" grpId="1" nodeType="withEffect">
                                  <p:stCondLst>
                                    <p:cond delay="0"/>
                                  </p:stCondLst>
                                  <p:childTnLst>
                                    <p:set>
                                      <p:cBhvr rctx="PPT">
                                        <p:cTn id="48" dur="indefinite"/>
                                        <p:tgtEl>
                                          <p:spTgt spid="16"/>
                                        </p:tgtEl>
                                        <p:attrNameLst>
                                          <p:attrName>style.opacity</p:attrName>
                                        </p:attrNameLst>
                                      </p:cBhvr>
                                      <p:to>
                                        <p:strVal val="0.25"/>
                                      </p:to>
                                    </p:set>
                                    <p:animEffect filter="image" prLst="opacity: 0.25">
                                      <p:cBhvr rctx="IE">
                                        <p:cTn id="49" dur="indefinite"/>
                                        <p:tgtEl>
                                          <p:spTgt spid="16"/>
                                        </p:tgtEl>
                                      </p:cBhvr>
                                    </p:animEffect>
                                  </p:childTnLst>
                                </p:cTn>
                              </p:par>
                              <p:par>
                                <p:cTn id="50" presetID="9" presetClass="emph" presetSubtype="0" grpId="1" nodeType="withEffect">
                                  <p:stCondLst>
                                    <p:cond delay="0"/>
                                  </p:stCondLst>
                                  <p:childTnLst>
                                    <p:set>
                                      <p:cBhvr rctx="PPT">
                                        <p:cTn id="51" dur="indefinite"/>
                                        <p:tgtEl>
                                          <p:spTgt spid="5"/>
                                        </p:tgtEl>
                                        <p:attrNameLst>
                                          <p:attrName>style.opacity</p:attrName>
                                        </p:attrNameLst>
                                      </p:cBhvr>
                                      <p:to>
                                        <p:strVal val="0.25"/>
                                      </p:to>
                                    </p:set>
                                    <p:animEffect filter="image" prLst="opacity: 0.25">
                                      <p:cBhvr rctx="IE">
                                        <p:cTn id="52" dur="indefinite"/>
                                        <p:tgtEl>
                                          <p:spTgt spid="5"/>
                                        </p:tgtEl>
                                      </p:cBhvr>
                                    </p:animEffec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Graphic spid="5" grpId="0">
        <p:bldAsOne/>
      </p:bldGraphic>
      <p:bldGraphic spid="5" grpId="1">
        <p:bldAsOne/>
      </p:bldGraphic>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43 Grupo"/>
          <p:cNvGrpSpPr/>
          <p:nvPr/>
        </p:nvGrpSpPr>
        <p:grpSpPr>
          <a:xfrm>
            <a:off x="0" y="5638800"/>
            <a:ext cx="9144000" cy="1085850"/>
            <a:chOff x="0" y="5638800"/>
            <a:chExt cx="9144000" cy="1085850"/>
          </a:xfrm>
        </p:grpSpPr>
        <p:sp>
          <p:nvSpPr>
            <p:cNvPr id="33" name="Right Arrow 32"/>
            <p:cNvSpPr/>
            <p:nvPr/>
          </p:nvSpPr>
          <p:spPr bwMode="auto">
            <a:xfrm>
              <a:off x="0" y="5638800"/>
              <a:ext cx="9144000" cy="1085850"/>
            </a:xfrm>
            <a:prstGeom prst="rightArrow">
              <a:avLst>
                <a:gd name="adj1" fmla="val 73947"/>
                <a:gd name="adj2" fmla="val 39423"/>
              </a:avLst>
            </a:prstGeom>
            <a:gradFill>
              <a:gsLst>
                <a:gs pos="0">
                  <a:schemeClr val="bg1">
                    <a:lumMod val="50000"/>
                    <a:alpha val="45000"/>
                  </a:schemeClr>
                </a:gs>
                <a:gs pos="13000">
                  <a:schemeClr val="bg1">
                    <a:lumMod val="50000"/>
                    <a:alpha val="35000"/>
                  </a:schemeClr>
                </a:gs>
                <a:gs pos="100000">
                  <a:schemeClr val="bg1">
                    <a:lumMod val="60000"/>
                    <a:lumOff val="40000"/>
                    <a:alpha val="65000"/>
                  </a:schemeClr>
                </a:gs>
              </a:gsLst>
              <a:lin ang="0" scaled="0"/>
            </a:gradFill>
            <a:ln w="9525" cap="flat" cmpd="sng" algn="ctr">
              <a:noFill/>
              <a:prstDash val="solid"/>
              <a:round/>
              <a:headEnd type="none" w="med" len="med"/>
              <a:tailEnd type="none" w="med" len="med"/>
            </a:ln>
            <a:effectLst/>
          </p:spPr>
          <p:txBody>
            <a:bodyPr/>
            <a:lstStyle/>
            <a:p>
              <a:pPr>
                <a:defRPr/>
              </a:pPr>
              <a:endParaRPr kumimoji="1" lang="en-US" sz="2400" dirty="0">
                <a:latin typeface="Times New Roman" pitchFamily="-112" charset="0"/>
              </a:endParaRPr>
            </a:p>
          </p:txBody>
        </p:sp>
        <p:sp>
          <p:nvSpPr>
            <p:cNvPr id="42" name="TextBox 24"/>
            <p:cNvSpPr txBox="1"/>
            <p:nvPr/>
          </p:nvSpPr>
          <p:spPr bwMode="auto">
            <a:xfrm>
              <a:off x="5643570" y="6000768"/>
              <a:ext cx="3267081" cy="384721"/>
            </a:xfrm>
            <a:prstGeom prst="rect">
              <a:avLst/>
            </a:prstGeom>
            <a:noFill/>
          </p:spPr>
          <p:txBody>
            <a:bodyPr wrap="square">
              <a:spAutoFit/>
            </a:bodyPr>
            <a:lstStyle/>
            <a:p>
              <a:pPr algn="ctr">
                <a:defRPr/>
              </a:pPr>
              <a:r>
                <a:rPr lang="en-US" sz="1900" dirty="0" smtClean="0">
                  <a:latin typeface="+mj-lt"/>
                </a:rPr>
                <a:t> Hyper-V &amp; VMM </a:t>
              </a:r>
              <a:r>
                <a:rPr lang="en-US" sz="1900" dirty="0" err="1" smtClean="0">
                  <a:latin typeface="+mj-lt"/>
                </a:rPr>
                <a:t>vNext</a:t>
              </a:r>
              <a:r>
                <a:rPr lang="en-US" sz="1900" dirty="0" smtClean="0">
                  <a:latin typeface="+mj-lt"/>
                </a:rPr>
                <a:t> MP</a:t>
              </a:r>
              <a:endParaRPr lang="en-US" sz="1900" dirty="0">
                <a:latin typeface="+mj-lt"/>
              </a:endParaRPr>
            </a:p>
          </p:txBody>
        </p:sp>
      </p:grpSp>
      <p:grpSp>
        <p:nvGrpSpPr>
          <p:cNvPr id="43" name="42 Grupo"/>
          <p:cNvGrpSpPr/>
          <p:nvPr/>
        </p:nvGrpSpPr>
        <p:grpSpPr>
          <a:xfrm>
            <a:off x="0" y="4557728"/>
            <a:ext cx="9144000" cy="1085850"/>
            <a:chOff x="0" y="4557728"/>
            <a:chExt cx="9144000" cy="1085850"/>
          </a:xfrm>
        </p:grpSpPr>
        <p:sp>
          <p:nvSpPr>
            <p:cNvPr id="71" name="Right Arrow 70"/>
            <p:cNvSpPr/>
            <p:nvPr/>
          </p:nvSpPr>
          <p:spPr bwMode="auto">
            <a:xfrm>
              <a:off x="0" y="4557728"/>
              <a:ext cx="9144000" cy="1085850"/>
            </a:xfrm>
            <a:prstGeom prst="rightArrow">
              <a:avLst>
                <a:gd name="adj1" fmla="val 73947"/>
                <a:gd name="adj2" fmla="val 39423"/>
              </a:avLst>
            </a:prstGeom>
            <a:gradFill>
              <a:gsLst>
                <a:gs pos="0">
                  <a:schemeClr val="bg1">
                    <a:lumMod val="50000"/>
                    <a:alpha val="45000"/>
                  </a:schemeClr>
                </a:gs>
                <a:gs pos="13000">
                  <a:schemeClr val="bg1">
                    <a:lumMod val="50000"/>
                    <a:alpha val="35000"/>
                  </a:schemeClr>
                </a:gs>
                <a:gs pos="100000">
                  <a:schemeClr val="bg1">
                    <a:lumMod val="60000"/>
                    <a:lumOff val="40000"/>
                    <a:alpha val="65000"/>
                  </a:schemeClr>
                </a:gs>
              </a:gsLst>
              <a:lin ang="0" scaled="0"/>
            </a:gradFill>
            <a:ln w="9525" cap="flat" cmpd="sng" algn="ctr">
              <a:noFill/>
              <a:prstDash val="solid"/>
              <a:round/>
              <a:headEnd type="none" w="med" len="med"/>
              <a:tailEnd type="none" w="med" len="med"/>
            </a:ln>
            <a:effectLst/>
          </p:spPr>
          <p:txBody>
            <a:bodyPr/>
            <a:lstStyle/>
            <a:p>
              <a:pPr>
                <a:defRPr/>
              </a:pPr>
              <a:endParaRPr kumimoji="1" lang="en-US" sz="2400" dirty="0">
                <a:latin typeface="Times New Roman" pitchFamily="-112" charset="0"/>
              </a:endParaRPr>
            </a:p>
          </p:txBody>
        </p:sp>
        <p:sp>
          <p:nvSpPr>
            <p:cNvPr id="39" name="TextBox 24"/>
            <p:cNvSpPr txBox="1"/>
            <p:nvPr/>
          </p:nvSpPr>
          <p:spPr bwMode="auto">
            <a:xfrm>
              <a:off x="6500826" y="4857760"/>
              <a:ext cx="2409825" cy="384175"/>
            </a:xfrm>
            <a:prstGeom prst="rect">
              <a:avLst/>
            </a:prstGeom>
            <a:noFill/>
          </p:spPr>
          <p:txBody>
            <a:bodyPr>
              <a:spAutoFit/>
            </a:bodyPr>
            <a:lstStyle/>
            <a:p>
              <a:pPr algn="ctr">
                <a:defRPr/>
              </a:pPr>
              <a:r>
                <a:rPr lang="en-US" sz="1900" dirty="0" smtClean="0">
                  <a:latin typeface="+mj-lt"/>
                </a:rPr>
                <a:t>SP1 RTM</a:t>
              </a:r>
              <a:endParaRPr lang="en-US" sz="1900" dirty="0">
                <a:latin typeface="+mj-lt"/>
              </a:endParaRPr>
            </a:p>
          </p:txBody>
        </p:sp>
      </p:grpSp>
      <p:grpSp>
        <p:nvGrpSpPr>
          <p:cNvPr id="2" name="Group 32"/>
          <p:cNvGrpSpPr/>
          <p:nvPr/>
        </p:nvGrpSpPr>
        <p:grpSpPr>
          <a:xfrm>
            <a:off x="0" y="1142984"/>
            <a:ext cx="9144000" cy="1085850"/>
            <a:chOff x="0" y="2308225"/>
            <a:chExt cx="9144000" cy="1085850"/>
          </a:xfrm>
        </p:grpSpPr>
        <p:sp>
          <p:nvSpPr>
            <p:cNvPr id="70" name="Right Arrow 69"/>
            <p:cNvSpPr/>
            <p:nvPr/>
          </p:nvSpPr>
          <p:spPr bwMode="auto">
            <a:xfrm>
              <a:off x="0" y="2308225"/>
              <a:ext cx="9144000" cy="1085850"/>
            </a:xfrm>
            <a:prstGeom prst="rightArrow">
              <a:avLst>
                <a:gd name="adj1" fmla="val 73947"/>
                <a:gd name="adj2" fmla="val 39423"/>
              </a:avLst>
            </a:prstGeom>
            <a:gradFill>
              <a:gsLst>
                <a:gs pos="0">
                  <a:schemeClr val="bg1">
                    <a:lumMod val="50000"/>
                    <a:alpha val="45000"/>
                  </a:schemeClr>
                </a:gs>
                <a:gs pos="13000">
                  <a:schemeClr val="bg1">
                    <a:lumMod val="50000"/>
                    <a:alpha val="35000"/>
                  </a:schemeClr>
                </a:gs>
                <a:gs pos="100000">
                  <a:schemeClr val="bg1">
                    <a:lumMod val="60000"/>
                    <a:lumOff val="40000"/>
                    <a:alpha val="65000"/>
                  </a:schemeClr>
                </a:gs>
              </a:gsLst>
              <a:lin ang="0" scaled="0"/>
            </a:gradFill>
            <a:ln w="9525" cap="flat" cmpd="sng" algn="ctr">
              <a:noFill/>
              <a:prstDash val="solid"/>
              <a:round/>
              <a:headEnd type="none" w="med" len="med"/>
              <a:tailEnd type="none" w="med" len="med"/>
            </a:ln>
            <a:effectLst/>
          </p:spPr>
          <p:txBody>
            <a:bodyPr/>
            <a:lstStyle/>
            <a:p>
              <a:pPr>
                <a:defRPr/>
              </a:pPr>
              <a:endParaRPr kumimoji="1" lang="en-US" sz="2400" dirty="0">
                <a:latin typeface="Times New Roman" pitchFamily="-112" charset="0"/>
              </a:endParaRPr>
            </a:p>
          </p:txBody>
        </p:sp>
        <p:sp>
          <p:nvSpPr>
            <p:cNvPr id="57" name="TextBox 56"/>
            <p:cNvSpPr txBox="1"/>
            <p:nvPr/>
          </p:nvSpPr>
          <p:spPr bwMode="auto">
            <a:xfrm>
              <a:off x="3643306" y="2665415"/>
              <a:ext cx="1295400" cy="384175"/>
            </a:xfrm>
            <a:prstGeom prst="rect">
              <a:avLst/>
            </a:prstGeom>
            <a:noFill/>
          </p:spPr>
          <p:txBody>
            <a:bodyPr>
              <a:spAutoFit/>
            </a:bodyPr>
            <a:lstStyle/>
            <a:p>
              <a:pPr algn="ctr">
                <a:defRPr/>
              </a:pPr>
              <a:r>
                <a:rPr lang="en-US" sz="1900" dirty="0">
                  <a:latin typeface="+mj-lt"/>
                </a:rPr>
                <a:t>RTM</a:t>
              </a:r>
            </a:p>
          </p:txBody>
        </p:sp>
      </p:grpSp>
      <p:sp>
        <p:nvSpPr>
          <p:cNvPr id="351248" name="Rectangle 16"/>
          <p:cNvSpPr>
            <a:spLocks noGrp="1" noChangeArrowheads="1"/>
          </p:cNvSpPr>
          <p:nvPr>
            <p:ph type="title"/>
          </p:nvPr>
        </p:nvSpPr>
        <p:spPr/>
        <p:txBody>
          <a:bodyPr lIns="91432" tIns="45717" rIns="91432" bIns="45717"/>
          <a:lstStyle/>
          <a:p>
            <a:pPr eaLnBrk="1" hangingPunct="1">
              <a:defRPr/>
            </a:pPr>
            <a:r>
              <a:rPr lang="en-US" dirty="0" smtClean="0"/>
              <a:t>Virtualization Road Map</a:t>
            </a:r>
            <a:endParaRPr lang="en-US" dirty="0"/>
          </a:p>
        </p:txBody>
      </p:sp>
      <p:grpSp>
        <p:nvGrpSpPr>
          <p:cNvPr id="3" name="Group 72"/>
          <p:cNvGrpSpPr>
            <a:grpSpLocks/>
          </p:cNvGrpSpPr>
          <p:nvPr/>
        </p:nvGrpSpPr>
        <p:grpSpPr bwMode="auto">
          <a:xfrm>
            <a:off x="0" y="3414720"/>
            <a:ext cx="9144000" cy="1085850"/>
            <a:chOff x="0" y="1200150"/>
            <a:chExt cx="9144000" cy="1085849"/>
          </a:xfrm>
        </p:grpSpPr>
        <p:sp>
          <p:nvSpPr>
            <p:cNvPr id="61" name="Right Arrow 60"/>
            <p:cNvSpPr/>
            <p:nvPr/>
          </p:nvSpPr>
          <p:spPr bwMode="auto">
            <a:xfrm>
              <a:off x="0" y="1200150"/>
              <a:ext cx="9144000" cy="1085849"/>
            </a:xfrm>
            <a:prstGeom prst="rightArrow">
              <a:avLst>
                <a:gd name="adj1" fmla="val 73947"/>
                <a:gd name="adj2" fmla="val 39423"/>
              </a:avLst>
            </a:prstGeom>
            <a:gradFill>
              <a:gsLst>
                <a:gs pos="0">
                  <a:schemeClr val="bg1">
                    <a:lumMod val="50000"/>
                    <a:alpha val="45000"/>
                  </a:schemeClr>
                </a:gs>
                <a:gs pos="13000">
                  <a:schemeClr val="bg1">
                    <a:lumMod val="50000"/>
                    <a:alpha val="35000"/>
                  </a:schemeClr>
                </a:gs>
                <a:gs pos="100000">
                  <a:schemeClr val="bg1">
                    <a:lumMod val="60000"/>
                    <a:lumOff val="40000"/>
                    <a:alpha val="65000"/>
                  </a:schemeClr>
                </a:gs>
              </a:gsLst>
              <a:lin ang="0" scaled="0"/>
            </a:gradFill>
            <a:ln w="9525" cap="flat" cmpd="sng" algn="ctr">
              <a:noFill/>
              <a:prstDash val="solid"/>
              <a:round/>
              <a:headEnd type="none" w="med" len="med"/>
              <a:tailEnd type="none" w="med" len="med"/>
            </a:ln>
            <a:effectLst/>
          </p:spPr>
          <p:txBody>
            <a:bodyPr/>
            <a:lstStyle/>
            <a:p>
              <a:pPr>
                <a:defRPr/>
              </a:pPr>
              <a:endParaRPr kumimoji="1" lang="en-US" sz="2400" dirty="0">
                <a:solidFill>
                  <a:schemeClr val="accent1"/>
                </a:solidFill>
                <a:latin typeface="Times New Roman" pitchFamily="-112" charset="0"/>
              </a:endParaRPr>
            </a:p>
          </p:txBody>
        </p:sp>
        <p:sp>
          <p:nvSpPr>
            <p:cNvPr id="25" name="TextBox 24"/>
            <p:cNvSpPr txBox="1"/>
            <p:nvPr/>
          </p:nvSpPr>
          <p:spPr>
            <a:xfrm>
              <a:off x="3500430" y="1533525"/>
              <a:ext cx="2409825" cy="384175"/>
            </a:xfrm>
            <a:prstGeom prst="rect">
              <a:avLst/>
            </a:prstGeom>
            <a:noFill/>
          </p:spPr>
          <p:txBody>
            <a:bodyPr>
              <a:spAutoFit/>
            </a:bodyPr>
            <a:lstStyle/>
            <a:p>
              <a:pPr algn="ctr">
                <a:defRPr/>
              </a:pPr>
              <a:r>
                <a:rPr lang="en-US" sz="1900" dirty="0" err="1" smtClean="0">
                  <a:latin typeface="+mj-lt"/>
                </a:rPr>
                <a:t>vNext</a:t>
              </a:r>
              <a:r>
                <a:rPr lang="en-US" sz="1900" dirty="0" smtClean="0">
                  <a:latin typeface="+mj-lt"/>
                </a:rPr>
                <a:t> Beta</a:t>
              </a:r>
              <a:endParaRPr lang="en-US" sz="1900" dirty="0">
                <a:latin typeface="+mj-lt"/>
              </a:endParaRPr>
            </a:p>
          </p:txBody>
        </p:sp>
        <p:sp>
          <p:nvSpPr>
            <p:cNvPr id="26" name="TextBox 25"/>
            <p:cNvSpPr txBox="1"/>
            <p:nvPr/>
          </p:nvSpPr>
          <p:spPr>
            <a:xfrm>
              <a:off x="6477000" y="1533525"/>
              <a:ext cx="2409825" cy="384175"/>
            </a:xfrm>
            <a:prstGeom prst="rect">
              <a:avLst/>
            </a:prstGeom>
            <a:noFill/>
          </p:spPr>
          <p:txBody>
            <a:bodyPr>
              <a:spAutoFit/>
            </a:bodyPr>
            <a:lstStyle/>
            <a:p>
              <a:pPr algn="ctr">
                <a:defRPr/>
              </a:pPr>
              <a:r>
                <a:rPr lang="en-US" sz="1900" dirty="0" err="1" smtClean="0">
                  <a:latin typeface="+mj-lt"/>
                </a:rPr>
                <a:t>vNext</a:t>
              </a:r>
              <a:r>
                <a:rPr lang="en-US" sz="1900" dirty="0" smtClean="0">
                  <a:latin typeface="+mj-lt"/>
                </a:rPr>
                <a:t> RTM</a:t>
              </a:r>
              <a:endParaRPr lang="en-US" sz="1900" dirty="0">
                <a:latin typeface="+mj-lt"/>
              </a:endParaRPr>
            </a:p>
          </p:txBody>
        </p:sp>
      </p:grpSp>
      <p:pic>
        <p:nvPicPr>
          <p:cNvPr id="49" name="Picture 142" descr="SysCenter-VMM_bL_r"/>
          <p:cNvPicPr>
            <a:picLocks noChangeArrowheads="1"/>
          </p:cNvPicPr>
          <p:nvPr/>
        </p:nvPicPr>
        <p:blipFill>
          <a:blip r:embed="rId3"/>
          <a:srcRect/>
          <a:stretch>
            <a:fillRect/>
          </a:stretch>
        </p:blipFill>
        <p:spPr bwMode="auto">
          <a:xfrm>
            <a:off x="315898" y="3700472"/>
            <a:ext cx="2112962" cy="541338"/>
          </a:xfrm>
          <a:prstGeom prst="rect">
            <a:avLst/>
          </a:prstGeom>
          <a:noFill/>
          <a:ln w="9525">
            <a:noFill/>
            <a:miter lim="800000"/>
            <a:headEnd/>
            <a:tailEnd/>
          </a:ln>
        </p:spPr>
      </p:pic>
      <p:pic>
        <p:nvPicPr>
          <p:cNvPr id="52" name="Picture 25" descr="\\.PSF\Parallels Share\Virtualization PPT\Windows-Server-2008-Logo.png"/>
          <p:cNvPicPr>
            <a:picLocks noChangeAspect="1" noChangeArrowheads="1"/>
          </p:cNvPicPr>
          <p:nvPr/>
        </p:nvPicPr>
        <p:blipFill>
          <a:blip r:embed="rId4"/>
          <a:srcRect/>
          <a:stretch>
            <a:fillRect/>
          </a:stretch>
        </p:blipFill>
        <p:spPr bwMode="ltGray">
          <a:xfrm>
            <a:off x="381000" y="1465247"/>
            <a:ext cx="2463800" cy="374650"/>
          </a:xfrm>
          <a:prstGeom prst="rect">
            <a:avLst/>
          </a:prstGeom>
          <a:noFill/>
          <a:ln w="9525">
            <a:noFill/>
            <a:miter lim="800000"/>
            <a:headEnd/>
            <a:tailEnd/>
          </a:ln>
        </p:spPr>
      </p:pic>
      <p:sp>
        <p:nvSpPr>
          <p:cNvPr id="17421" name="TextBox 65"/>
          <p:cNvSpPr txBox="1">
            <a:spLocks noChangeArrowheads="1"/>
          </p:cNvSpPr>
          <p:nvPr/>
        </p:nvSpPr>
        <p:spPr bwMode="auto">
          <a:xfrm>
            <a:off x="4857752" y="847725"/>
            <a:ext cx="2409825" cy="400050"/>
          </a:xfrm>
          <a:prstGeom prst="rect">
            <a:avLst/>
          </a:prstGeom>
          <a:noFill/>
          <a:ln w="9525">
            <a:noFill/>
            <a:miter lim="800000"/>
            <a:headEnd/>
            <a:tailEnd/>
          </a:ln>
        </p:spPr>
        <p:txBody>
          <a:bodyPr>
            <a:spAutoFit/>
          </a:bodyPr>
          <a:lstStyle/>
          <a:p>
            <a:pPr algn="ctr"/>
            <a:r>
              <a:rPr lang="en-US" sz="2000" dirty="0">
                <a:solidFill>
                  <a:srgbClr val="F29F23"/>
                </a:solidFill>
                <a:latin typeface="Arial" pitchFamily="34" charset="0"/>
              </a:rPr>
              <a:t>2008</a:t>
            </a:r>
          </a:p>
        </p:txBody>
      </p:sp>
      <p:grpSp>
        <p:nvGrpSpPr>
          <p:cNvPr id="5" name="Group 36"/>
          <p:cNvGrpSpPr/>
          <p:nvPr/>
        </p:nvGrpSpPr>
        <p:grpSpPr>
          <a:xfrm>
            <a:off x="0" y="2271712"/>
            <a:ext cx="9144000" cy="1085850"/>
            <a:chOff x="0" y="4524375"/>
            <a:chExt cx="9144000" cy="1085850"/>
          </a:xfrm>
        </p:grpSpPr>
        <p:grpSp>
          <p:nvGrpSpPr>
            <p:cNvPr id="6" name="Group 35"/>
            <p:cNvGrpSpPr/>
            <p:nvPr/>
          </p:nvGrpSpPr>
          <p:grpSpPr>
            <a:xfrm>
              <a:off x="0" y="4524375"/>
              <a:ext cx="9144000" cy="1085850"/>
              <a:chOff x="0" y="4524375"/>
              <a:chExt cx="9144000" cy="1085850"/>
            </a:xfrm>
          </p:grpSpPr>
          <p:sp>
            <p:nvSpPr>
              <p:cNvPr id="72" name="Right Arrow 71"/>
              <p:cNvSpPr/>
              <p:nvPr/>
            </p:nvSpPr>
            <p:spPr bwMode="auto">
              <a:xfrm>
                <a:off x="0" y="4524375"/>
                <a:ext cx="9144000" cy="1085850"/>
              </a:xfrm>
              <a:prstGeom prst="rightArrow">
                <a:avLst>
                  <a:gd name="adj1" fmla="val 73947"/>
                  <a:gd name="adj2" fmla="val 39423"/>
                </a:avLst>
              </a:prstGeom>
              <a:gradFill>
                <a:gsLst>
                  <a:gs pos="0">
                    <a:schemeClr val="bg1">
                      <a:lumMod val="50000"/>
                      <a:alpha val="45000"/>
                    </a:schemeClr>
                  </a:gs>
                  <a:gs pos="13000">
                    <a:schemeClr val="bg1">
                      <a:lumMod val="50000"/>
                      <a:alpha val="35000"/>
                    </a:schemeClr>
                  </a:gs>
                  <a:gs pos="100000">
                    <a:schemeClr val="bg1">
                      <a:lumMod val="60000"/>
                      <a:lumOff val="40000"/>
                      <a:alpha val="65000"/>
                    </a:schemeClr>
                  </a:gs>
                </a:gsLst>
                <a:lin ang="0" scaled="0"/>
              </a:gradFill>
              <a:ln w="9525" cap="flat" cmpd="sng" algn="ctr">
                <a:noFill/>
                <a:prstDash val="solid"/>
                <a:round/>
                <a:headEnd type="none" w="med" len="med"/>
                <a:tailEnd type="none" w="med" len="med"/>
              </a:ln>
              <a:effectLst/>
            </p:spPr>
            <p:txBody>
              <a:bodyPr/>
              <a:lstStyle/>
              <a:p>
                <a:pPr>
                  <a:defRPr/>
                </a:pPr>
                <a:endParaRPr kumimoji="1" lang="en-US" sz="2400" dirty="0">
                  <a:latin typeface="Times New Roman" pitchFamily="-112" charset="0"/>
                </a:endParaRPr>
              </a:p>
            </p:txBody>
          </p:sp>
          <p:sp>
            <p:nvSpPr>
              <p:cNvPr id="29" name="TextBox 28"/>
              <p:cNvSpPr txBox="1"/>
              <p:nvPr/>
            </p:nvSpPr>
            <p:spPr bwMode="auto">
              <a:xfrm>
                <a:off x="4405313" y="4838700"/>
                <a:ext cx="2409825" cy="384175"/>
              </a:xfrm>
              <a:prstGeom prst="rect">
                <a:avLst/>
              </a:prstGeom>
              <a:noFill/>
            </p:spPr>
            <p:txBody>
              <a:bodyPr>
                <a:spAutoFit/>
              </a:bodyPr>
              <a:lstStyle/>
              <a:p>
                <a:pPr algn="ctr">
                  <a:defRPr/>
                </a:pPr>
                <a:endParaRPr lang="en-US" sz="1900" dirty="0">
                  <a:latin typeface="+mj-lt"/>
                </a:endParaRPr>
              </a:p>
            </p:txBody>
          </p:sp>
          <p:sp>
            <p:nvSpPr>
              <p:cNvPr id="27" name="TextBox 26"/>
              <p:cNvSpPr txBox="1"/>
              <p:nvPr/>
            </p:nvSpPr>
            <p:spPr bwMode="auto">
              <a:xfrm>
                <a:off x="2214546" y="4895845"/>
                <a:ext cx="2409825" cy="384175"/>
              </a:xfrm>
              <a:prstGeom prst="rect">
                <a:avLst/>
              </a:prstGeom>
              <a:noFill/>
            </p:spPr>
            <p:txBody>
              <a:bodyPr>
                <a:spAutoFit/>
              </a:bodyPr>
              <a:lstStyle/>
              <a:p>
                <a:pPr algn="ctr">
                  <a:defRPr/>
                </a:pPr>
                <a:r>
                  <a:rPr lang="en-US" sz="1900" dirty="0" smtClean="0">
                    <a:latin typeface="+mj-lt"/>
                  </a:rPr>
                  <a:t>Beta</a:t>
                </a:r>
                <a:endParaRPr lang="en-US" sz="1900" dirty="0">
                  <a:latin typeface="+mj-lt"/>
                </a:endParaRPr>
              </a:p>
            </p:txBody>
          </p:sp>
        </p:grpSp>
        <p:sp>
          <p:nvSpPr>
            <p:cNvPr id="30" name="TextBox 29"/>
            <p:cNvSpPr txBox="1"/>
            <p:nvPr/>
          </p:nvSpPr>
          <p:spPr bwMode="auto">
            <a:xfrm>
              <a:off x="4572000" y="4752975"/>
              <a:ext cx="2943225" cy="584200"/>
            </a:xfrm>
            <a:prstGeom prst="rect">
              <a:avLst/>
            </a:prstGeom>
            <a:noFill/>
          </p:spPr>
          <p:txBody>
            <a:bodyPr>
              <a:spAutoFit/>
            </a:bodyPr>
            <a:lstStyle/>
            <a:p>
              <a:pPr algn="ctr">
                <a:defRPr/>
              </a:pPr>
              <a:r>
                <a:rPr lang="en-US" sz="1900" dirty="0">
                  <a:latin typeface="+mj-lt"/>
                </a:rPr>
                <a:t>RTM</a:t>
              </a:r>
              <a:r>
                <a:rPr lang="en-US" sz="1400" dirty="0">
                  <a:latin typeface="+mj-lt"/>
                </a:rPr>
                <a:t/>
              </a:r>
              <a:br>
                <a:rPr lang="en-US" sz="1400" dirty="0">
                  <a:latin typeface="+mj-lt"/>
                </a:rPr>
              </a:br>
              <a:r>
                <a:rPr lang="es-ES" sz="1300" dirty="0" smtClean="0">
                  <a:latin typeface="+mj-lt"/>
                </a:rPr>
                <a:t>Periodo d</a:t>
              </a:r>
              <a:r>
                <a:rPr lang="en-US" sz="1300" dirty="0" smtClean="0">
                  <a:latin typeface="+mj-lt"/>
                </a:rPr>
                <a:t>e 180 </a:t>
              </a:r>
              <a:r>
                <a:rPr lang="en-US" sz="1300" dirty="0" err="1" smtClean="0">
                  <a:latin typeface="+mj-lt"/>
                </a:rPr>
                <a:t>días</a:t>
              </a:r>
              <a:endParaRPr lang="en-US" sz="1300" dirty="0">
                <a:latin typeface="+mj-lt"/>
              </a:endParaRPr>
            </a:p>
          </p:txBody>
        </p:sp>
      </p:grpSp>
      <p:pic>
        <p:nvPicPr>
          <p:cNvPr id="36" name="Picture 35" descr="WS08-HypeV_h_rgb_r.png"/>
          <p:cNvPicPr>
            <a:picLocks noChangeAspect="1"/>
          </p:cNvPicPr>
          <p:nvPr/>
        </p:nvPicPr>
        <p:blipFill>
          <a:blip r:embed="rId5"/>
          <a:stretch>
            <a:fillRect/>
          </a:stretch>
        </p:blipFill>
        <p:spPr>
          <a:xfrm>
            <a:off x="333375" y="2619374"/>
            <a:ext cx="2457449" cy="545333"/>
          </a:xfrm>
          <a:prstGeom prst="rect">
            <a:avLst/>
          </a:prstGeom>
        </p:spPr>
      </p:pic>
      <p:pic>
        <p:nvPicPr>
          <p:cNvPr id="38" name="Picture 3" descr="SC-DPM07_bL.png"/>
          <p:cNvPicPr>
            <a:picLocks noChangeAspect="1"/>
          </p:cNvPicPr>
          <p:nvPr/>
        </p:nvPicPr>
        <p:blipFill>
          <a:blip r:embed="rId6">
            <a:lum bright="100000" contrast="-70000"/>
          </a:blip>
          <a:srcRect/>
          <a:stretch>
            <a:fillRect/>
          </a:stretch>
        </p:blipFill>
        <p:spPr bwMode="auto">
          <a:xfrm>
            <a:off x="231145" y="4857760"/>
            <a:ext cx="2197715" cy="500066"/>
          </a:xfrm>
          <a:prstGeom prst="rect">
            <a:avLst/>
          </a:prstGeom>
          <a:noFill/>
          <a:ln w="9525">
            <a:noFill/>
            <a:miter lim="800000"/>
            <a:headEnd/>
            <a:tailEnd/>
          </a:ln>
        </p:spPr>
      </p:pic>
      <p:pic>
        <p:nvPicPr>
          <p:cNvPr id="41" name="PictureOM" descr="C:\Users\agoodman\Desktop\SysCenter-OM-07_r2.png"/>
          <p:cNvPicPr>
            <a:picLocks noChangeAspect="1" noChangeArrowheads="1"/>
          </p:cNvPicPr>
          <p:nvPr/>
        </p:nvPicPr>
        <p:blipFill>
          <a:blip r:embed="rId7"/>
          <a:stretch>
            <a:fillRect/>
          </a:stretch>
        </p:blipFill>
        <p:spPr bwMode="auto">
          <a:xfrm>
            <a:off x="214282" y="5929330"/>
            <a:ext cx="1818408" cy="48695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par>
                                <p:cTn id="8" presetID="22" presetClass="entr" presetSubtype="8" fill="hold" nodeType="withEffect">
                                  <p:stCondLst>
                                    <p:cond delay="7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childTnLst>
                                </p:cTn>
                              </p:par>
                              <p:par>
                                <p:cTn id="24" presetID="22" presetClass="entr" presetSubtype="8" fill="hold" nodeType="withEffect">
                                  <p:stCondLst>
                                    <p:cond delay="7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000"/>
                                        <p:tgtEl>
                                          <p:spTgt spid="38"/>
                                        </p:tgtEl>
                                      </p:cBhvr>
                                    </p:animEffect>
                                  </p:childTnLst>
                                </p:cTn>
                              </p:par>
                              <p:par>
                                <p:cTn id="32" presetID="22" presetClass="entr" presetSubtype="8"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1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2000"/>
                                        <p:tgtEl>
                                          <p:spTgt spid="41"/>
                                        </p:tgtEl>
                                      </p:cBhvr>
                                    </p:animEffect>
                                  </p:childTnLst>
                                </p:cTn>
                              </p:par>
                              <p:par>
                                <p:cTn id="40" presetID="22" presetClass="entr" presetSubtype="8"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1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ed Rectangle 111"/>
          <p:cNvSpPr/>
          <p:nvPr/>
        </p:nvSpPr>
        <p:spPr bwMode="auto">
          <a:xfrm>
            <a:off x="6553200" y="3886200"/>
            <a:ext cx="2362200" cy="2209800"/>
          </a:xfrm>
          <a:prstGeom prst="roundRect">
            <a:avLst>
              <a:gd name="adj" fmla="val 9033"/>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fontAlgn="auto">
              <a:spcBef>
                <a:spcPts val="0"/>
              </a:spcBef>
              <a:spcAft>
                <a:spcPts val="0"/>
              </a:spcAft>
              <a:defRPr/>
            </a:pPr>
            <a:endParaRPr lang="en-US" sz="2300" dirty="0">
              <a:solidFill>
                <a:schemeClr val="tx1"/>
              </a:solidFill>
            </a:endParaRPr>
          </a:p>
        </p:txBody>
      </p:sp>
      <p:pic>
        <p:nvPicPr>
          <p:cNvPr id="28677" name="Picture 34" descr="Blue Embossed Cylinder"/>
          <p:cNvPicPr>
            <a:picLocks noChangeAspect="1" noChangeArrowheads="1"/>
          </p:cNvPicPr>
          <p:nvPr/>
        </p:nvPicPr>
        <p:blipFill>
          <a:blip r:embed="rId3">
            <a:grayscl/>
          </a:blip>
          <a:srcRect/>
          <a:stretch>
            <a:fillRect/>
          </a:stretch>
        </p:blipFill>
        <p:spPr bwMode="auto">
          <a:xfrm>
            <a:off x="3733800" y="2362200"/>
            <a:ext cx="1549400" cy="846138"/>
          </a:xfrm>
          <a:prstGeom prst="rect">
            <a:avLst/>
          </a:prstGeom>
          <a:noFill/>
          <a:ln w="9525">
            <a:noFill/>
            <a:miter lim="800000"/>
            <a:headEnd/>
            <a:tailEnd/>
          </a:ln>
        </p:spPr>
      </p:pic>
      <p:pic>
        <p:nvPicPr>
          <p:cNvPr id="28678" name="Picture 106"/>
          <p:cNvPicPr>
            <a:picLocks noChangeAspect="1" noChangeArrowheads="1"/>
          </p:cNvPicPr>
          <p:nvPr/>
        </p:nvPicPr>
        <p:blipFill>
          <a:blip r:embed="rId4"/>
          <a:srcRect/>
          <a:stretch>
            <a:fillRect/>
          </a:stretch>
        </p:blipFill>
        <p:spPr bwMode="auto">
          <a:xfrm>
            <a:off x="4038600" y="2792413"/>
            <a:ext cx="914400" cy="255587"/>
          </a:xfrm>
          <a:prstGeom prst="rect">
            <a:avLst/>
          </a:prstGeom>
          <a:noFill/>
          <a:ln w="9525">
            <a:noFill/>
            <a:miter lim="800000"/>
            <a:headEnd/>
            <a:tailEnd/>
          </a:ln>
        </p:spPr>
      </p:pic>
      <p:sp>
        <p:nvSpPr>
          <p:cNvPr id="681" name="Right Arrow 680"/>
          <p:cNvSpPr/>
          <p:nvPr/>
        </p:nvSpPr>
        <p:spPr bwMode="auto">
          <a:xfrm>
            <a:off x="3505200" y="2667000"/>
            <a:ext cx="457200" cy="381000"/>
          </a:xfrm>
          <a:prstGeom prst="rightArrow">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a:defRPr/>
            </a:pPr>
            <a:endParaRPr lang="en-US" dirty="0">
              <a:solidFill>
                <a:schemeClr val="tx1"/>
              </a:solidFill>
            </a:endParaRPr>
          </a:p>
        </p:txBody>
      </p:sp>
      <p:sp>
        <p:nvSpPr>
          <p:cNvPr id="106" name="Rounded Rectangle 105"/>
          <p:cNvSpPr/>
          <p:nvPr/>
        </p:nvSpPr>
        <p:spPr bwMode="auto">
          <a:xfrm>
            <a:off x="5562600" y="2057400"/>
            <a:ext cx="3429000" cy="1111553"/>
          </a:xfrm>
          <a:prstGeom prst="roundRect">
            <a:avLst>
              <a:gd name="adj" fmla="val 9033"/>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fontAlgn="auto">
              <a:spcBef>
                <a:spcPts val="0"/>
              </a:spcBef>
              <a:spcAft>
                <a:spcPts val="0"/>
              </a:spcAft>
              <a:defRPr/>
            </a:pPr>
            <a:r>
              <a:rPr lang="en-US" sz="2000" dirty="0">
                <a:solidFill>
                  <a:schemeClr val="tx1"/>
                </a:solidFill>
              </a:rPr>
              <a:t>Operations Manager </a:t>
            </a:r>
          </a:p>
          <a:p>
            <a:pPr algn="ctr" fontAlgn="auto">
              <a:spcBef>
                <a:spcPts val="0"/>
              </a:spcBef>
              <a:spcAft>
                <a:spcPts val="0"/>
              </a:spcAft>
              <a:defRPr/>
            </a:pPr>
            <a:r>
              <a:rPr lang="en-US" sz="2000" dirty="0">
                <a:solidFill>
                  <a:schemeClr val="tx1"/>
                </a:solidFill>
              </a:rPr>
              <a:t>Server</a:t>
            </a:r>
          </a:p>
        </p:txBody>
      </p:sp>
      <p:sp>
        <p:nvSpPr>
          <p:cNvPr id="100" name="Rounded Rectangle 99"/>
          <p:cNvSpPr/>
          <p:nvPr/>
        </p:nvSpPr>
        <p:spPr bwMode="auto">
          <a:xfrm>
            <a:off x="152400" y="2057400"/>
            <a:ext cx="3352800" cy="1111553"/>
          </a:xfrm>
          <a:prstGeom prst="roundRect">
            <a:avLst>
              <a:gd name="adj" fmla="val 9033"/>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a:defRPr/>
            </a:pPr>
            <a:r>
              <a:rPr lang="en-US" sz="2000" dirty="0">
                <a:solidFill>
                  <a:schemeClr val="tx1"/>
                </a:solidFill>
              </a:rPr>
              <a:t>Virtual Machine Manager </a:t>
            </a:r>
          </a:p>
          <a:p>
            <a:pPr algn="ctr">
              <a:defRPr/>
            </a:pPr>
            <a:r>
              <a:rPr lang="en-US" sz="2000" dirty="0">
                <a:solidFill>
                  <a:schemeClr val="tx1"/>
                </a:solidFill>
              </a:rPr>
              <a:t>Server</a:t>
            </a:r>
          </a:p>
        </p:txBody>
      </p:sp>
      <p:sp>
        <p:nvSpPr>
          <p:cNvPr id="108" name="Rounded Rectangle 107"/>
          <p:cNvSpPr/>
          <p:nvPr/>
        </p:nvSpPr>
        <p:spPr bwMode="auto">
          <a:xfrm>
            <a:off x="152400" y="1676400"/>
            <a:ext cx="3276600" cy="304800"/>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endParaRPr lang="en-US" sz="2300" dirty="0">
              <a:solidFill>
                <a:schemeClr val="tx1"/>
              </a:solidFill>
            </a:endParaRPr>
          </a:p>
        </p:txBody>
      </p:sp>
      <p:sp>
        <p:nvSpPr>
          <p:cNvPr id="109" name="Left-Right Arrow 108"/>
          <p:cNvSpPr/>
          <p:nvPr/>
        </p:nvSpPr>
        <p:spPr bwMode="auto">
          <a:xfrm>
            <a:off x="3581400" y="1752600"/>
            <a:ext cx="1905000" cy="609600"/>
          </a:xfrm>
          <a:prstGeom prst="leftRightArrow">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n-US" sz="2000" dirty="0">
                <a:solidFill>
                  <a:schemeClr val="tx1"/>
                </a:solidFill>
              </a:rPr>
              <a:t>Connector</a:t>
            </a:r>
          </a:p>
        </p:txBody>
      </p:sp>
      <p:grpSp>
        <p:nvGrpSpPr>
          <p:cNvPr id="2" name="Group 115"/>
          <p:cNvGrpSpPr>
            <a:grpSpLocks/>
          </p:cNvGrpSpPr>
          <p:nvPr/>
        </p:nvGrpSpPr>
        <p:grpSpPr bwMode="auto">
          <a:xfrm>
            <a:off x="773113" y="1635125"/>
            <a:ext cx="2274887" cy="349250"/>
            <a:chOff x="5726875" y="3701868"/>
            <a:chExt cx="2274125" cy="348352"/>
          </a:xfrm>
        </p:grpSpPr>
        <p:pic>
          <p:nvPicPr>
            <p:cNvPr id="28859" name="Picture 8" descr="C:\Users\agoodman\Downloads\PowerShell.png"/>
            <p:cNvPicPr>
              <a:picLocks noChangeAspect="1" noChangeArrowheads="1"/>
            </p:cNvPicPr>
            <p:nvPr/>
          </p:nvPicPr>
          <p:blipFill>
            <a:blip r:embed="rId5"/>
            <a:srcRect/>
            <a:stretch>
              <a:fillRect/>
            </a:stretch>
          </p:blipFill>
          <p:spPr bwMode="auto">
            <a:xfrm>
              <a:off x="5726875" y="3701868"/>
              <a:ext cx="304801" cy="304803"/>
            </a:xfrm>
            <a:prstGeom prst="rect">
              <a:avLst/>
            </a:prstGeom>
            <a:noFill/>
            <a:ln w="9525">
              <a:noFill/>
              <a:miter lim="800000"/>
              <a:headEnd/>
              <a:tailEnd/>
            </a:ln>
          </p:spPr>
        </p:pic>
        <p:sp>
          <p:nvSpPr>
            <p:cNvPr id="28860" name="Text Box 22"/>
            <p:cNvSpPr txBox="1">
              <a:spLocks noChangeArrowheads="1"/>
            </p:cNvSpPr>
            <p:nvPr/>
          </p:nvSpPr>
          <p:spPr bwMode="auto">
            <a:xfrm>
              <a:off x="6019800" y="3742443"/>
              <a:ext cx="1981200" cy="307777"/>
            </a:xfrm>
            <a:prstGeom prst="rect">
              <a:avLst/>
            </a:prstGeom>
            <a:noFill/>
            <a:ln w="9525">
              <a:noFill/>
              <a:miter lim="800000"/>
              <a:headEnd/>
              <a:tailEnd/>
            </a:ln>
          </p:spPr>
          <p:txBody>
            <a:bodyPr>
              <a:spAutoFit/>
            </a:bodyPr>
            <a:lstStyle/>
            <a:p>
              <a:pPr defTabSz="760413">
                <a:spcBef>
                  <a:spcPct val="50000"/>
                </a:spcBef>
              </a:pPr>
              <a:r>
                <a:rPr lang="en-US" sz="1400">
                  <a:solidFill>
                    <a:schemeClr val="tx1"/>
                  </a:solidFill>
                  <a:latin typeface="Segoe"/>
                </a:rPr>
                <a:t>Windows</a:t>
              </a:r>
              <a:r>
                <a:rPr lang="en-US" sz="800">
                  <a:solidFill>
                    <a:schemeClr val="tx1"/>
                  </a:solidFill>
                  <a:latin typeface="Segoe"/>
                </a:rPr>
                <a:t>®</a:t>
              </a:r>
              <a:r>
                <a:rPr lang="en-US" sz="1400">
                  <a:solidFill>
                    <a:schemeClr val="tx1"/>
                  </a:solidFill>
                  <a:latin typeface="Segoe"/>
                </a:rPr>
                <a:t> PowerShell</a:t>
              </a:r>
            </a:p>
          </p:txBody>
        </p:sp>
      </p:grpSp>
      <p:sp>
        <p:nvSpPr>
          <p:cNvPr id="121" name="Rounded Rectangle 120"/>
          <p:cNvSpPr/>
          <p:nvPr/>
        </p:nvSpPr>
        <p:spPr bwMode="auto">
          <a:xfrm>
            <a:off x="1905000" y="914400"/>
            <a:ext cx="1527048" cy="654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n-US" sz="1400" dirty="0">
                <a:solidFill>
                  <a:schemeClr val="tx1"/>
                </a:solidFill>
              </a:rPr>
              <a:t>Self Service Web Portal</a:t>
            </a:r>
          </a:p>
        </p:txBody>
      </p:sp>
      <p:sp>
        <p:nvSpPr>
          <p:cNvPr id="125" name="Rounded Rectangle 124"/>
          <p:cNvSpPr/>
          <p:nvPr/>
        </p:nvSpPr>
        <p:spPr bwMode="auto">
          <a:xfrm>
            <a:off x="152400" y="914400"/>
            <a:ext cx="1524000" cy="654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n-US" sz="1400" dirty="0">
                <a:solidFill>
                  <a:schemeClr val="tx1"/>
                </a:solidFill>
              </a:rPr>
              <a:t>Administrator’s Console</a:t>
            </a:r>
          </a:p>
        </p:txBody>
      </p:sp>
      <p:sp>
        <p:nvSpPr>
          <p:cNvPr id="138" name="Rounded Rectangle 137"/>
          <p:cNvSpPr/>
          <p:nvPr/>
        </p:nvSpPr>
        <p:spPr bwMode="auto">
          <a:xfrm>
            <a:off x="6629400" y="4343400"/>
            <a:ext cx="2209800" cy="457200"/>
          </a:xfrm>
          <a:prstGeom prst="roundRect">
            <a:avLst>
              <a:gd name="adj" fmla="val 9033"/>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a:defRPr/>
            </a:pPr>
            <a:r>
              <a:rPr lang="en-US" sz="1600" dirty="0">
                <a:solidFill>
                  <a:schemeClr val="bg2"/>
                </a:solidFill>
              </a:rPr>
              <a:t>Virtual Center Server</a:t>
            </a:r>
          </a:p>
        </p:txBody>
      </p:sp>
      <p:sp>
        <p:nvSpPr>
          <p:cNvPr id="451" name="Rounded Rectangle 450"/>
          <p:cNvSpPr/>
          <p:nvPr/>
        </p:nvSpPr>
        <p:spPr bwMode="auto">
          <a:xfrm>
            <a:off x="6629400" y="4876800"/>
            <a:ext cx="2209800" cy="1066800"/>
          </a:xfrm>
          <a:prstGeom prst="roundRect">
            <a:avLst>
              <a:gd name="adj" fmla="val 9033"/>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a:defRPr/>
            </a:pPr>
            <a:endParaRPr lang="en-US" sz="2300" dirty="0">
              <a:solidFill>
                <a:schemeClr val="tx1"/>
              </a:solidFill>
            </a:endParaRPr>
          </a:p>
        </p:txBody>
      </p:sp>
      <p:grpSp>
        <p:nvGrpSpPr>
          <p:cNvPr id="3" name="Group 611"/>
          <p:cNvGrpSpPr>
            <a:grpSpLocks/>
          </p:cNvGrpSpPr>
          <p:nvPr/>
        </p:nvGrpSpPr>
        <p:grpSpPr bwMode="auto">
          <a:xfrm>
            <a:off x="6705600" y="5257800"/>
            <a:ext cx="2057400" cy="538163"/>
            <a:chOff x="3962400" y="5257800"/>
            <a:chExt cx="2057400" cy="537710"/>
          </a:xfrm>
        </p:grpSpPr>
        <p:grpSp>
          <p:nvGrpSpPr>
            <p:cNvPr id="4" name="Group 612"/>
            <p:cNvGrpSpPr>
              <a:grpSpLocks/>
            </p:cNvGrpSpPr>
            <p:nvPr/>
          </p:nvGrpSpPr>
          <p:grpSpPr bwMode="auto">
            <a:xfrm>
              <a:off x="3962400" y="5257800"/>
              <a:ext cx="457200" cy="537710"/>
              <a:chOff x="3962400" y="5257800"/>
              <a:chExt cx="457200" cy="537710"/>
            </a:xfrm>
          </p:grpSpPr>
          <p:sp>
            <p:nvSpPr>
              <p:cNvPr id="626" name="Rounded Rectangle 625"/>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80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05" name="TextBox 627"/>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dirty="0">
                    <a:solidFill>
                      <a:schemeClr val="tx1"/>
                    </a:solidFill>
                  </a:rPr>
                  <a:t>VM</a:t>
                </a:r>
                <a:endParaRPr lang="en-US" dirty="0">
                  <a:solidFill>
                    <a:schemeClr val="tx1"/>
                  </a:solidFill>
                </a:endParaRPr>
              </a:p>
            </p:txBody>
          </p:sp>
        </p:grpSp>
        <p:grpSp>
          <p:nvGrpSpPr>
            <p:cNvPr id="5" name="Group 613"/>
            <p:cNvGrpSpPr>
              <a:grpSpLocks/>
            </p:cNvGrpSpPr>
            <p:nvPr/>
          </p:nvGrpSpPr>
          <p:grpSpPr bwMode="auto">
            <a:xfrm>
              <a:off x="4495800" y="5257800"/>
              <a:ext cx="457200" cy="537710"/>
              <a:chOff x="3962400" y="5257800"/>
              <a:chExt cx="457200" cy="537710"/>
            </a:xfrm>
          </p:grpSpPr>
          <p:sp>
            <p:nvSpPr>
              <p:cNvPr id="623" name="Rounded Rectangle 622"/>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799"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00" name="TextBox 624"/>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6" name="Group 614"/>
            <p:cNvGrpSpPr>
              <a:grpSpLocks/>
            </p:cNvGrpSpPr>
            <p:nvPr/>
          </p:nvGrpSpPr>
          <p:grpSpPr bwMode="auto">
            <a:xfrm>
              <a:off x="5029200" y="5257800"/>
              <a:ext cx="457200" cy="537710"/>
              <a:chOff x="3962400" y="5257800"/>
              <a:chExt cx="457200" cy="537710"/>
            </a:xfrm>
          </p:grpSpPr>
          <p:sp>
            <p:nvSpPr>
              <p:cNvPr id="620" name="Rounded Rectangle 619"/>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79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95" name="TextBox 621"/>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7" name="Group 615"/>
            <p:cNvGrpSpPr>
              <a:grpSpLocks/>
            </p:cNvGrpSpPr>
            <p:nvPr/>
          </p:nvGrpSpPr>
          <p:grpSpPr bwMode="auto">
            <a:xfrm>
              <a:off x="5562600" y="5257800"/>
              <a:ext cx="457200" cy="537710"/>
              <a:chOff x="3962400" y="5257800"/>
              <a:chExt cx="457200" cy="537710"/>
            </a:xfrm>
          </p:grpSpPr>
          <p:sp>
            <p:nvSpPr>
              <p:cNvPr id="617" name="Rounded Rectangle 616"/>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789"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90" name="TextBox 61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sp>
        <p:nvSpPr>
          <p:cNvPr id="633" name="Rounded Rectangle 632"/>
          <p:cNvSpPr/>
          <p:nvPr/>
        </p:nvSpPr>
        <p:spPr bwMode="auto">
          <a:xfrm>
            <a:off x="152400" y="3276600"/>
            <a:ext cx="8839200" cy="501953"/>
          </a:xfrm>
          <a:prstGeom prst="roundRect">
            <a:avLst>
              <a:gd name="adj" fmla="val 9033"/>
            </a:avLst>
          </a:prstGeom>
          <a:solidFill>
            <a:srgbClr val="92D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a:defRPr/>
            </a:pPr>
            <a:r>
              <a:rPr lang="en-US" sz="2300" dirty="0">
                <a:solidFill>
                  <a:schemeClr val="tx1"/>
                </a:solidFill>
              </a:rPr>
              <a:t>Management Interfaces</a:t>
            </a:r>
          </a:p>
        </p:txBody>
      </p:sp>
      <p:sp>
        <p:nvSpPr>
          <p:cNvPr id="634" name="Rounded Rectangle 633"/>
          <p:cNvSpPr/>
          <p:nvPr/>
        </p:nvSpPr>
        <p:spPr bwMode="auto">
          <a:xfrm>
            <a:off x="152400" y="6203647"/>
            <a:ext cx="8839200" cy="501953"/>
          </a:xfrm>
          <a:prstGeom prst="roundRect">
            <a:avLst>
              <a:gd name="adj" fmla="val 9033"/>
            </a:avLst>
          </a:prstGeom>
          <a:solidFill>
            <a:srgbClr val="92D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a:defRPr/>
            </a:pPr>
            <a:r>
              <a:rPr lang="en-US" sz="2300" dirty="0">
                <a:solidFill>
                  <a:schemeClr val="tx1"/>
                </a:solidFill>
              </a:rPr>
              <a:t>SAN Storage</a:t>
            </a:r>
          </a:p>
        </p:txBody>
      </p:sp>
      <p:sp>
        <p:nvSpPr>
          <p:cNvPr id="566" name="Rounded Rectangle 565"/>
          <p:cNvSpPr/>
          <p:nvPr/>
        </p:nvSpPr>
        <p:spPr bwMode="auto">
          <a:xfrm>
            <a:off x="228600" y="3886200"/>
            <a:ext cx="1745166" cy="2209800"/>
          </a:xfrm>
          <a:prstGeom prst="roundRect">
            <a:avLst>
              <a:gd name="adj" fmla="val 9033"/>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lstStyle/>
          <a:p>
            <a:pPr algn="ctr" fontAlgn="auto">
              <a:spcBef>
                <a:spcPts val="0"/>
              </a:spcBef>
              <a:spcAft>
                <a:spcPts val="0"/>
              </a:spcAft>
              <a:defRPr/>
            </a:pPr>
            <a:endParaRPr lang="en-US" sz="1600" dirty="0">
              <a:solidFill>
                <a:schemeClr val="bg2"/>
              </a:solidFill>
            </a:endParaRPr>
          </a:p>
        </p:txBody>
      </p:sp>
      <p:grpSp>
        <p:nvGrpSpPr>
          <p:cNvPr id="8" name="Group 650"/>
          <p:cNvGrpSpPr>
            <a:grpSpLocks/>
          </p:cNvGrpSpPr>
          <p:nvPr/>
        </p:nvGrpSpPr>
        <p:grpSpPr bwMode="auto">
          <a:xfrm>
            <a:off x="481892" y="4811751"/>
            <a:ext cx="644381" cy="537710"/>
            <a:chOff x="3962400" y="5257800"/>
            <a:chExt cx="457200" cy="537710"/>
          </a:xfrm>
        </p:grpSpPr>
        <p:sp>
          <p:nvSpPr>
            <p:cNvPr id="652" name="Rounded Rectangle 651"/>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780"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81" name="TextBox 653"/>
            <p:cNvSpPr txBox="1">
              <a:spLocks noChangeArrowheads="1"/>
            </p:cNvSpPr>
            <p:nvPr/>
          </p:nvSpPr>
          <p:spPr bwMode="auto">
            <a:xfrm>
              <a:off x="3998025" y="5533900"/>
              <a:ext cx="281155"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9" name="Group 654"/>
          <p:cNvGrpSpPr>
            <a:grpSpLocks/>
          </p:cNvGrpSpPr>
          <p:nvPr/>
        </p:nvGrpSpPr>
        <p:grpSpPr bwMode="auto">
          <a:xfrm>
            <a:off x="481893" y="5421351"/>
            <a:ext cx="633230" cy="537710"/>
            <a:chOff x="3962400" y="5257800"/>
            <a:chExt cx="457200" cy="537710"/>
          </a:xfrm>
        </p:grpSpPr>
        <p:sp>
          <p:nvSpPr>
            <p:cNvPr id="656" name="Rounded Rectangle 655"/>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775"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76" name="TextBox 657"/>
            <p:cNvSpPr txBox="1">
              <a:spLocks noChangeArrowheads="1"/>
            </p:cNvSpPr>
            <p:nvPr/>
          </p:nvSpPr>
          <p:spPr bwMode="auto">
            <a:xfrm>
              <a:off x="3998025" y="5533900"/>
              <a:ext cx="286106"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10" name="Group 119"/>
          <p:cNvGrpSpPr>
            <a:grpSpLocks/>
          </p:cNvGrpSpPr>
          <p:nvPr/>
        </p:nvGrpSpPr>
        <p:grpSpPr bwMode="auto">
          <a:xfrm>
            <a:off x="2220951" y="3886200"/>
            <a:ext cx="1676400" cy="2209800"/>
            <a:chOff x="1752600" y="3886200"/>
            <a:chExt cx="1676400" cy="2209800"/>
          </a:xfrm>
        </p:grpSpPr>
        <p:sp>
          <p:nvSpPr>
            <p:cNvPr id="512" name="Rounded Rectangle 511"/>
            <p:cNvSpPr/>
            <p:nvPr/>
          </p:nvSpPr>
          <p:spPr bwMode="auto">
            <a:xfrm>
              <a:off x="1752600" y="3886200"/>
              <a:ext cx="1676400" cy="2209800"/>
            </a:xfrm>
            <a:prstGeom prst="roundRect">
              <a:avLst>
                <a:gd name="adj" fmla="val 9033"/>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lstStyle/>
            <a:p>
              <a:pPr algn="ctr" fontAlgn="auto">
                <a:spcBef>
                  <a:spcPts val="0"/>
                </a:spcBef>
                <a:spcAft>
                  <a:spcPts val="0"/>
                </a:spcAft>
                <a:defRPr/>
              </a:pPr>
              <a:r>
                <a:rPr lang="en-US" sz="1600" dirty="0">
                  <a:solidFill>
                    <a:schemeClr val="bg2"/>
                  </a:solidFill>
                </a:rPr>
                <a:t>VMM Library </a:t>
              </a:r>
            </a:p>
            <a:p>
              <a:pPr algn="ctr" fontAlgn="auto">
                <a:spcBef>
                  <a:spcPts val="0"/>
                </a:spcBef>
                <a:spcAft>
                  <a:spcPts val="0"/>
                </a:spcAft>
                <a:defRPr/>
              </a:pPr>
              <a:r>
                <a:rPr lang="en-US" sz="1600" dirty="0">
                  <a:solidFill>
                    <a:schemeClr val="bg2"/>
                  </a:solidFill>
                </a:rPr>
                <a:t>Server</a:t>
              </a:r>
            </a:p>
          </p:txBody>
        </p:sp>
        <p:grpSp>
          <p:nvGrpSpPr>
            <p:cNvPr id="11" name="Group 636"/>
            <p:cNvGrpSpPr>
              <a:grpSpLocks/>
            </p:cNvGrpSpPr>
            <p:nvPr/>
          </p:nvGrpSpPr>
          <p:grpSpPr bwMode="auto">
            <a:xfrm>
              <a:off x="1981200" y="4724400"/>
              <a:ext cx="457200" cy="537710"/>
              <a:chOff x="3962400" y="5257800"/>
              <a:chExt cx="457200" cy="537710"/>
            </a:xfrm>
          </p:grpSpPr>
          <p:sp>
            <p:nvSpPr>
              <p:cNvPr id="638" name="Rounded Rectangle 637"/>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2"/>
                  </a:solidFill>
                </a:endParaRPr>
              </a:p>
            </p:txBody>
          </p:sp>
          <p:pic>
            <p:nvPicPr>
              <p:cNvPr id="2876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65" name="TextBox 639"/>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dirty="0">
                    <a:solidFill>
                      <a:schemeClr val="tx1"/>
                    </a:solidFill>
                  </a:rPr>
                  <a:t>VM</a:t>
                </a:r>
                <a:endParaRPr lang="en-US" dirty="0">
                  <a:solidFill>
                    <a:schemeClr val="tx1"/>
                  </a:solidFill>
                </a:endParaRPr>
              </a:p>
            </p:txBody>
          </p:sp>
        </p:grpSp>
        <p:grpSp>
          <p:nvGrpSpPr>
            <p:cNvPr id="12" name="Group 660"/>
            <p:cNvGrpSpPr>
              <a:grpSpLocks/>
            </p:cNvGrpSpPr>
            <p:nvPr/>
          </p:nvGrpSpPr>
          <p:grpSpPr bwMode="auto">
            <a:xfrm>
              <a:off x="2438400" y="4724400"/>
              <a:ext cx="838200" cy="558049"/>
              <a:chOff x="2297875" y="4876800"/>
              <a:chExt cx="838200" cy="558049"/>
            </a:xfrm>
          </p:grpSpPr>
          <p:sp>
            <p:nvSpPr>
              <p:cNvPr id="642" name="Rounded Rectangle 641"/>
              <p:cNvSpPr/>
              <p:nvPr/>
            </p:nvSpPr>
            <p:spPr bwMode="auto">
              <a:xfrm>
                <a:off x="2362200" y="4876800"/>
                <a:ext cx="6858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2"/>
                  </a:solidFill>
                </a:endParaRPr>
              </a:p>
            </p:txBody>
          </p:sp>
          <p:pic>
            <p:nvPicPr>
              <p:cNvPr id="28759" name="Picture 4" descr="C:\Users\agoodman\Documents\Carmine\V1\Product Icons - PNG\Carmine117_VirtualMachine_32.png"/>
              <p:cNvPicPr>
                <a:picLocks noChangeAspect="1" noChangeArrowheads="1"/>
              </p:cNvPicPr>
              <p:nvPr/>
            </p:nvPicPr>
            <p:blipFill>
              <a:blip r:embed="rId7"/>
              <a:srcRect/>
              <a:stretch>
                <a:fillRect/>
              </a:stretch>
            </p:blipFill>
            <p:spPr bwMode="auto">
              <a:xfrm>
                <a:off x="2552700" y="4900550"/>
                <a:ext cx="304800" cy="304800"/>
              </a:xfrm>
              <a:prstGeom prst="rect">
                <a:avLst/>
              </a:prstGeom>
              <a:noFill/>
              <a:ln w="9525">
                <a:noFill/>
                <a:miter lim="800000"/>
                <a:headEnd/>
                <a:tailEnd/>
              </a:ln>
            </p:spPr>
          </p:pic>
          <p:sp>
            <p:nvSpPr>
              <p:cNvPr id="28760" name="TextBox 659"/>
              <p:cNvSpPr txBox="1">
                <a:spLocks noChangeArrowheads="1"/>
              </p:cNvSpPr>
              <p:nvPr/>
            </p:nvSpPr>
            <p:spPr bwMode="auto">
              <a:xfrm>
                <a:off x="2297875" y="5157850"/>
                <a:ext cx="838200" cy="276999"/>
              </a:xfrm>
              <a:prstGeom prst="rect">
                <a:avLst/>
              </a:prstGeom>
              <a:noFill/>
              <a:ln w="9525">
                <a:noFill/>
                <a:miter lim="800000"/>
                <a:headEnd/>
                <a:tailEnd/>
              </a:ln>
            </p:spPr>
            <p:txBody>
              <a:bodyPr>
                <a:spAutoFit/>
              </a:bodyPr>
              <a:lstStyle/>
              <a:p>
                <a:r>
                  <a:rPr lang="en-US" sz="1200">
                    <a:solidFill>
                      <a:schemeClr val="tx1"/>
                    </a:solidFill>
                  </a:rPr>
                  <a:t>Template</a:t>
                </a:r>
              </a:p>
            </p:txBody>
          </p:sp>
        </p:grpSp>
        <p:grpSp>
          <p:nvGrpSpPr>
            <p:cNvPr id="13" name="Group 661"/>
            <p:cNvGrpSpPr>
              <a:grpSpLocks/>
            </p:cNvGrpSpPr>
            <p:nvPr/>
          </p:nvGrpSpPr>
          <p:grpSpPr bwMode="auto">
            <a:xfrm>
              <a:off x="1828800" y="5410200"/>
              <a:ext cx="457200" cy="537710"/>
              <a:chOff x="3962400" y="5257800"/>
              <a:chExt cx="457200" cy="537710"/>
            </a:xfrm>
          </p:grpSpPr>
          <p:sp>
            <p:nvSpPr>
              <p:cNvPr id="663" name="Rounded Rectangle 662"/>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2"/>
                  </a:solidFill>
                </a:endParaRPr>
              </a:p>
            </p:txBody>
          </p:sp>
          <p:pic>
            <p:nvPicPr>
              <p:cNvPr id="28754" name="Picture 4" descr="C:\Users\agoodman\Documents\Carmine\V1\Product Icons - PNG\Carmine117_VirtualMachine_32.png"/>
              <p:cNvPicPr>
                <a:picLocks noChangeAspect="1" noChangeArrowheads="1"/>
              </p:cNvPicPr>
              <p:nvPr/>
            </p:nvPicPr>
            <p:blipFill>
              <a:blip r:embed="rId8"/>
              <a:srcRect/>
              <a:stretch>
                <a:fillRect/>
              </a:stretch>
            </p:blipFill>
            <p:spPr bwMode="auto">
              <a:xfrm>
                <a:off x="4050475" y="5286500"/>
                <a:ext cx="304800" cy="304800"/>
              </a:xfrm>
              <a:prstGeom prst="rect">
                <a:avLst/>
              </a:prstGeom>
              <a:noFill/>
              <a:ln w="9525">
                <a:noFill/>
                <a:miter lim="800000"/>
                <a:headEnd/>
                <a:tailEnd/>
              </a:ln>
            </p:spPr>
          </p:pic>
          <p:sp>
            <p:nvSpPr>
              <p:cNvPr id="28755" name="TextBox 664"/>
              <p:cNvSpPr txBox="1">
                <a:spLocks noChangeArrowheads="1"/>
              </p:cNvSpPr>
              <p:nvPr/>
            </p:nvSpPr>
            <p:spPr bwMode="auto">
              <a:xfrm>
                <a:off x="3986150" y="5533900"/>
                <a:ext cx="426720" cy="261610"/>
              </a:xfrm>
              <a:prstGeom prst="rect">
                <a:avLst/>
              </a:prstGeom>
              <a:noFill/>
              <a:ln w="9525">
                <a:noFill/>
                <a:miter lim="800000"/>
                <a:headEnd/>
                <a:tailEnd/>
              </a:ln>
            </p:spPr>
            <p:txBody>
              <a:bodyPr wrap="none">
                <a:spAutoFit/>
              </a:bodyPr>
              <a:lstStyle/>
              <a:p>
                <a:r>
                  <a:rPr lang="en-US" sz="1100">
                    <a:solidFill>
                      <a:schemeClr val="tx1"/>
                    </a:solidFill>
                  </a:rPr>
                  <a:t>ISO</a:t>
                </a:r>
                <a:endParaRPr lang="en-US">
                  <a:solidFill>
                    <a:schemeClr val="tx1"/>
                  </a:solidFill>
                </a:endParaRPr>
              </a:p>
            </p:txBody>
          </p:sp>
        </p:grpSp>
        <p:grpSp>
          <p:nvGrpSpPr>
            <p:cNvPr id="14" name="Group 665"/>
            <p:cNvGrpSpPr>
              <a:grpSpLocks/>
            </p:cNvGrpSpPr>
            <p:nvPr/>
          </p:nvGrpSpPr>
          <p:grpSpPr bwMode="auto">
            <a:xfrm>
              <a:off x="2819400" y="5410200"/>
              <a:ext cx="545342" cy="537710"/>
              <a:chOff x="3914900" y="5257800"/>
              <a:chExt cx="545342" cy="537710"/>
            </a:xfrm>
          </p:grpSpPr>
          <p:sp>
            <p:nvSpPr>
              <p:cNvPr id="667" name="Rounded Rectangle 666"/>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2"/>
                  </a:solidFill>
                </a:endParaRPr>
              </a:p>
            </p:txBody>
          </p:sp>
          <p:pic>
            <p:nvPicPr>
              <p:cNvPr id="28749" name="Picture 4" descr="C:\Users\agoodman\Documents\Carmine\V1\Product Icons - PNG\Carmine117_VirtualMachine_32.png"/>
              <p:cNvPicPr>
                <a:picLocks noChangeAspect="1" noChangeArrowheads="1"/>
              </p:cNvPicPr>
              <p:nvPr/>
            </p:nvPicPr>
            <p:blipFill>
              <a:blip r:embed="rId9"/>
              <a:srcRect/>
              <a:stretch>
                <a:fillRect/>
              </a:stretch>
            </p:blipFill>
            <p:spPr bwMode="auto">
              <a:xfrm>
                <a:off x="4050475" y="5298374"/>
                <a:ext cx="292925" cy="292925"/>
              </a:xfrm>
              <a:prstGeom prst="rect">
                <a:avLst/>
              </a:prstGeom>
              <a:noFill/>
              <a:ln w="9525">
                <a:noFill/>
                <a:miter lim="800000"/>
                <a:headEnd/>
                <a:tailEnd/>
              </a:ln>
            </p:spPr>
          </p:pic>
          <p:sp>
            <p:nvSpPr>
              <p:cNvPr id="28750" name="TextBox 668"/>
              <p:cNvSpPr txBox="1">
                <a:spLocks noChangeArrowheads="1"/>
              </p:cNvSpPr>
              <p:nvPr/>
            </p:nvSpPr>
            <p:spPr bwMode="auto">
              <a:xfrm>
                <a:off x="3914900" y="5533900"/>
                <a:ext cx="545342" cy="261610"/>
              </a:xfrm>
              <a:prstGeom prst="rect">
                <a:avLst/>
              </a:prstGeom>
              <a:noFill/>
              <a:ln w="9525">
                <a:noFill/>
                <a:miter lim="800000"/>
                <a:headEnd/>
                <a:tailEnd/>
              </a:ln>
            </p:spPr>
            <p:txBody>
              <a:bodyPr wrap="none">
                <a:spAutoFit/>
              </a:bodyPr>
              <a:lstStyle/>
              <a:p>
                <a:r>
                  <a:rPr lang="en-US" sz="1100" dirty="0">
                    <a:solidFill>
                      <a:schemeClr val="tx1"/>
                    </a:solidFill>
                  </a:rPr>
                  <a:t>Script</a:t>
                </a:r>
                <a:endParaRPr lang="en-US" dirty="0">
                  <a:solidFill>
                    <a:schemeClr val="tx1"/>
                  </a:solidFill>
                </a:endParaRPr>
              </a:p>
            </p:txBody>
          </p:sp>
        </p:grpSp>
        <p:grpSp>
          <p:nvGrpSpPr>
            <p:cNvPr id="15" name="Group 669"/>
            <p:cNvGrpSpPr>
              <a:grpSpLocks/>
            </p:cNvGrpSpPr>
            <p:nvPr/>
          </p:nvGrpSpPr>
          <p:grpSpPr bwMode="auto">
            <a:xfrm>
              <a:off x="2334972" y="5334000"/>
              <a:ext cx="484428" cy="613910"/>
              <a:chOff x="3935172" y="5181600"/>
              <a:chExt cx="484428" cy="613910"/>
            </a:xfrm>
          </p:grpSpPr>
          <p:sp>
            <p:nvSpPr>
              <p:cNvPr id="671" name="Rounded Rectangle 670"/>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bg2"/>
                  </a:solidFill>
                </a:endParaRPr>
              </a:p>
            </p:txBody>
          </p:sp>
          <p:pic>
            <p:nvPicPr>
              <p:cNvPr id="28744" name="Picture 4" descr="C:\Users\agoodman\Documents\Carmine\V1\Product Icons - PNG\Carmine117_VirtualMachine_32.png"/>
              <p:cNvPicPr>
                <a:picLocks noChangeAspect="1" noChangeArrowheads="1"/>
              </p:cNvPicPr>
              <p:nvPr/>
            </p:nvPicPr>
            <p:blipFill>
              <a:blip r:embed="rId10"/>
              <a:srcRect/>
              <a:stretch>
                <a:fillRect/>
              </a:stretch>
            </p:blipFill>
            <p:spPr bwMode="auto">
              <a:xfrm>
                <a:off x="4050475" y="5181600"/>
                <a:ext cx="304800" cy="304800"/>
              </a:xfrm>
              <a:prstGeom prst="rect">
                <a:avLst/>
              </a:prstGeom>
              <a:noFill/>
              <a:ln w="9525">
                <a:noFill/>
                <a:miter lim="800000"/>
                <a:headEnd/>
                <a:tailEnd/>
              </a:ln>
            </p:spPr>
          </p:pic>
          <p:sp>
            <p:nvSpPr>
              <p:cNvPr id="28745" name="TextBox 672"/>
              <p:cNvSpPr txBox="1">
                <a:spLocks noChangeArrowheads="1"/>
              </p:cNvSpPr>
              <p:nvPr/>
            </p:nvSpPr>
            <p:spPr bwMode="auto">
              <a:xfrm>
                <a:off x="3935172" y="5533900"/>
                <a:ext cx="484428" cy="261610"/>
              </a:xfrm>
              <a:prstGeom prst="rect">
                <a:avLst/>
              </a:prstGeom>
              <a:noFill/>
              <a:ln w="9525">
                <a:noFill/>
                <a:miter lim="800000"/>
                <a:headEnd/>
                <a:tailEnd/>
              </a:ln>
            </p:spPr>
            <p:txBody>
              <a:bodyPr wrap="none">
                <a:spAutoFit/>
              </a:bodyPr>
              <a:lstStyle/>
              <a:p>
                <a:r>
                  <a:rPr lang="en-US" sz="1100">
                    <a:solidFill>
                      <a:schemeClr val="tx1"/>
                    </a:solidFill>
                  </a:rPr>
                  <a:t>VHD</a:t>
                </a:r>
                <a:endParaRPr lang="en-US">
                  <a:solidFill>
                    <a:schemeClr val="tx1"/>
                  </a:solidFill>
                </a:endParaRPr>
              </a:p>
            </p:txBody>
          </p:sp>
        </p:grpSp>
      </p:grpSp>
      <p:sp>
        <p:nvSpPr>
          <p:cNvPr id="678" name="Rounded Rectangle 677"/>
          <p:cNvSpPr/>
          <p:nvPr/>
        </p:nvSpPr>
        <p:spPr bwMode="auto">
          <a:xfrm>
            <a:off x="5562600" y="914400"/>
            <a:ext cx="1143000" cy="1035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n-US" sz="1400" dirty="0">
                <a:solidFill>
                  <a:schemeClr val="tx1"/>
                </a:solidFill>
              </a:rPr>
              <a:t>Operator’s Console</a:t>
            </a:r>
          </a:p>
        </p:txBody>
      </p:sp>
      <p:sp>
        <p:nvSpPr>
          <p:cNvPr id="679" name="Rounded Rectangle 678"/>
          <p:cNvSpPr/>
          <p:nvPr/>
        </p:nvSpPr>
        <p:spPr bwMode="auto">
          <a:xfrm>
            <a:off x="6781800" y="914400"/>
            <a:ext cx="914400" cy="1035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n-US" sz="1400" dirty="0">
                <a:solidFill>
                  <a:schemeClr val="tx1"/>
                </a:solidFill>
              </a:rPr>
              <a:t>Web Console</a:t>
            </a:r>
          </a:p>
        </p:txBody>
      </p:sp>
      <p:sp>
        <p:nvSpPr>
          <p:cNvPr id="680" name="Rounded Rectangle 679"/>
          <p:cNvSpPr/>
          <p:nvPr/>
        </p:nvSpPr>
        <p:spPr bwMode="auto">
          <a:xfrm>
            <a:off x="7772400" y="914400"/>
            <a:ext cx="1143000" cy="1035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n-US" sz="1400" dirty="0">
                <a:solidFill>
                  <a:schemeClr val="tx1"/>
                </a:solidFill>
              </a:rPr>
              <a:t>Windows PowerShell</a:t>
            </a:r>
          </a:p>
        </p:txBody>
      </p:sp>
      <p:sp>
        <p:nvSpPr>
          <p:cNvPr id="682" name="Right Arrow 681"/>
          <p:cNvSpPr/>
          <p:nvPr/>
        </p:nvSpPr>
        <p:spPr bwMode="auto">
          <a:xfrm rot="10800000">
            <a:off x="5105400" y="2667000"/>
            <a:ext cx="457200" cy="381000"/>
          </a:xfrm>
          <a:prstGeom prst="rightArrow">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a:defRPr/>
            </a:pPr>
            <a:endParaRPr lang="en-US" dirty="0">
              <a:solidFill>
                <a:schemeClr val="tx1"/>
              </a:solidFill>
            </a:endParaRPr>
          </a:p>
        </p:txBody>
      </p:sp>
      <p:sp>
        <p:nvSpPr>
          <p:cNvPr id="28729" name="TextBox 114"/>
          <p:cNvSpPr txBox="1">
            <a:spLocks noChangeArrowheads="1"/>
          </p:cNvSpPr>
          <p:nvPr/>
        </p:nvSpPr>
        <p:spPr bwMode="auto">
          <a:xfrm>
            <a:off x="6934200" y="3929063"/>
            <a:ext cx="1581150" cy="400050"/>
          </a:xfrm>
          <a:prstGeom prst="rect">
            <a:avLst/>
          </a:prstGeom>
          <a:noFill/>
          <a:ln w="9525">
            <a:noFill/>
            <a:miter lim="800000"/>
            <a:headEnd/>
            <a:tailEnd/>
          </a:ln>
        </p:spPr>
        <p:txBody>
          <a:bodyPr wrap="none">
            <a:spAutoFit/>
          </a:bodyPr>
          <a:lstStyle/>
          <a:p>
            <a:r>
              <a:rPr lang="en-US" sz="2000" dirty="0"/>
              <a:t>VMware VI3</a:t>
            </a:r>
          </a:p>
        </p:txBody>
      </p:sp>
      <p:sp>
        <p:nvSpPr>
          <p:cNvPr id="28730" name="Rectangle 116"/>
          <p:cNvSpPr>
            <a:spLocks noChangeArrowheads="1"/>
          </p:cNvSpPr>
          <p:nvPr/>
        </p:nvSpPr>
        <p:spPr bwMode="auto">
          <a:xfrm>
            <a:off x="7121525" y="4876800"/>
            <a:ext cx="1071563" cy="338138"/>
          </a:xfrm>
          <a:prstGeom prst="rect">
            <a:avLst/>
          </a:prstGeom>
          <a:noFill/>
          <a:ln w="9525">
            <a:noFill/>
            <a:miter lim="800000"/>
            <a:headEnd/>
            <a:tailEnd/>
          </a:ln>
        </p:spPr>
        <p:txBody>
          <a:bodyPr wrap="none">
            <a:spAutoFit/>
          </a:bodyPr>
          <a:lstStyle/>
          <a:p>
            <a:pPr algn="ctr"/>
            <a:r>
              <a:rPr lang="en-US" sz="1600"/>
              <a:t>ESX Host</a:t>
            </a:r>
          </a:p>
        </p:txBody>
      </p:sp>
      <p:grpSp>
        <p:nvGrpSpPr>
          <p:cNvPr id="16" name="Group 112"/>
          <p:cNvGrpSpPr/>
          <p:nvPr/>
        </p:nvGrpSpPr>
        <p:grpSpPr>
          <a:xfrm>
            <a:off x="4109224" y="3886200"/>
            <a:ext cx="2209800" cy="2209800"/>
            <a:chOff x="3886200" y="3886200"/>
            <a:chExt cx="2209800" cy="2209800"/>
          </a:xfrm>
        </p:grpSpPr>
        <p:grpSp>
          <p:nvGrpSpPr>
            <p:cNvPr id="17" name="Group 676"/>
            <p:cNvGrpSpPr>
              <a:grpSpLocks/>
            </p:cNvGrpSpPr>
            <p:nvPr/>
          </p:nvGrpSpPr>
          <p:grpSpPr bwMode="auto">
            <a:xfrm>
              <a:off x="3886200" y="3886200"/>
              <a:ext cx="2209800" cy="2209800"/>
              <a:chOff x="3886200" y="3886200"/>
              <a:chExt cx="2209800" cy="2209800"/>
            </a:xfrm>
          </p:grpSpPr>
          <p:sp>
            <p:nvSpPr>
              <p:cNvPr id="141" name="Rounded Rectangle 140"/>
              <p:cNvSpPr/>
              <p:nvPr/>
            </p:nvSpPr>
            <p:spPr bwMode="auto">
              <a:xfrm>
                <a:off x="3886200" y="3886200"/>
                <a:ext cx="2209800" cy="2209800"/>
              </a:xfrm>
              <a:prstGeom prst="roundRect">
                <a:avLst>
                  <a:gd name="adj" fmla="val 9033"/>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fontAlgn="auto">
                  <a:spcBef>
                    <a:spcPts val="0"/>
                  </a:spcBef>
                  <a:spcAft>
                    <a:spcPts val="0"/>
                  </a:spcAft>
                  <a:defRPr/>
                </a:pPr>
                <a:endParaRPr lang="en-US" sz="2300" dirty="0">
                  <a:solidFill>
                    <a:schemeClr val="tx1"/>
                  </a:solidFill>
                </a:endParaRPr>
              </a:p>
            </p:txBody>
          </p:sp>
          <p:grpSp>
            <p:nvGrpSpPr>
              <p:cNvPr id="18" name="Group 644"/>
              <p:cNvGrpSpPr>
                <a:grpSpLocks/>
              </p:cNvGrpSpPr>
              <p:nvPr/>
            </p:nvGrpSpPr>
            <p:grpSpPr bwMode="auto">
              <a:xfrm>
                <a:off x="3962400" y="4724400"/>
                <a:ext cx="2057400" cy="537710"/>
                <a:chOff x="3962400" y="4724400"/>
                <a:chExt cx="2057400" cy="537710"/>
              </a:xfrm>
            </p:grpSpPr>
            <p:grpSp>
              <p:nvGrpSpPr>
                <p:cNvPr id="19" name="Group 579"/>
                <p:cNvGrpSpPr>
                  <a:grpSpLocks/>
                </p:cNvGrpSpPr>
                <p:nvPr/>
              </p:nvGrpSpPr>
              <p:grpSpPr bwMode="auto">
                <a:xfrm>
                  <a:off x="3962400" y="4724400"/>
                  <a:ext cx="457200" cy="537710"/>
                  <a:chOff x="3962400" y="5257800"/>
                  <a:chExt cx="457200" cy="537710"/>
                </a:xfrm>
              </p:grpSpPr>
              <p:sp>
                <p:nvSpPr>
                  <p:cNvPr id="557" name="Rounded Rectangle 556"/>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857"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58"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dirty="0">
                        <a:solidFill>
                          <a:schemeClr val="tx1"/>
                        </a:solidFill>
                      </a:rPr>
                      <a:t>VM</a:t>
                    </a:r>
                    <a:endParaRPr lang="en-US" dirty="0">
                      <a:solidFill>
                        <a:schemeClr val="tx1"/>
                      </a:solidFill>
                    </a:endParaRPr>
                  </a:p>
                </p:txBody>
              </p:sp>
            </p:grpSp>
            <p:grpSp>
              <p:nvGrpSpPr>
                <p:cNvPr id="20" name="Group 580"/>
                <p:cNvGrpSpPr>
                  <a:grpSpLocks/>
                </p:cNvGrpSpPr>
                <p:nvPr/>
              </p:nvGrpSpPr>
              <p:grpSpPr bwMode="auto">
                <a:xfrm>
                  <a:off x="4495800" y="4724400"/>
                  <a:ext cx="457200" cy="537710"/>
                  <a:chOff x="3962400" y="5257800"/>
                  <a:chExt cx="457200" cy="537710"/>
                </a:xfrm>
              </p:grpSpPr>
              <p:sp>
                <p:nvSpPr>
                  <p:cNvPr id="582" name="Rounded Rectangle 581"/>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852"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53" name="TextBox 583"/>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21" name="Group 584"/>
                <p:cNvGrpSpPr>
                  <a:grpSpLocks/>
                </p:cNvGrpSpPr>
                <p:nvPr/>
              </p:nvGrpSpPr>
              <p:grpSpPr bwMode="auto">
                <a:xfrm>
                  <a:off x="5029200" y="4724400"/>
                  <a:ext cx="457200" cy="537710"/>
                  <a:chOff x="3962400" y="5257800"/>
                  <a:chExt cx="457200" cy="537710"/>
                </a:xfrm>
              </p:grpSpPr>
              <p:sp>
                <p:nvSpPr>
                  <p:cNvPr id="586" name="Rounded Rectangle 585"/>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847"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48" name="TextBox 587"/>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22" name="Group 588"/>
                <p:cNvGrpSpPr>
                  <a:grpSpLocks/>
                </p:cNvGrpSpPr>
                <p:nvPr/>
              </p:nvGrpSpPr>
              <p:grpSpPr bwMode="auto">
                <a:xfrm>
                  <a:off x="5562600" y="4724400"/>
                  <a:ext cx="457200" cy="537710"/>
                  <a:chOff x="3962400" y="5257800"/>
                  <a:chExt cx="457200" cy="537710"/>
                </a:xfrm>
              </p:grpSpPr>
              <p:sp>
                <p:nvSpPr>
                  <p:cNvPr id="590" name="Rounded Rectangle 589"/>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842"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43" name="TextBox 591"/>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grpSp>
            <p:nvGrpSpPr>
              <p:cNvPr id="23" name="Group 593"/>
              <p:cNvGrpSpPr>
                <a:grpSpLocks/>
              </p:cNvGrpSpPr>
              <p:nvPr/>
            </p:nvGrpSpPr>
            <p:grpSpPr bwMode="auto">
              <a:xfrm>
                <a:off x="3962400" y="5410200"/>
                <a:ext cx="2057400" cy="537710"/>
                <a:chOff x="3962400" y="5257800"/>
                <a:chExt cx="2057400" cy="537710"/>
              </a:xfrm>
            </p:grpSpPr>
            <p:grpSp>
              <p:nvGrpSpPr>
                <p:cNvPr id="24" name="Group 594"/>
                <p:cNvGrpSpPr>
                  <a:grpSpLocks/>
                </p:cNvGrpSpPr>
                <p:nvPr/>
              </p:nvGrpSpPr>
              <p:grpSpPr bwMode="auto">
                <a:xfrm>
                  <a:off x="3962400" y="5257800"/>
                  <a:ext cx="457200" cy="537710"/>
                  <a:chOff x="3962400" y="5257800"/>
                  <a:chExt cx="457200" cy="537710"/>
                </a:xfrm>
              </p:grpSpPr>
              <p:sp>
                <p:nvSpPr>
                  <p:cNvPr id="608" name="Rounded Rectangle 607"/>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833"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34" name="TextBox 609"/>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25" name="Group 595"/>
                <p:cNvGrpSpPr>
                  <a:grpSpLocks/>
                </p:cNvGrpSpPr>
                <p:nvPr/>
              </p:nvGrpSpPr>
              <p:grpSpPr bwMode="auto">
                <a:xfrm>
                  <a:off x="4495800" y="5257800"/>
                  <a:ext cx="457200" cy="537710"/>
                  <a:chOff x="3962400" y="5257800"/>
                  <a:chExt cx="457200" cy="537710"/>
                </a:xfrm>
              </p:grpSpPr>
              <p:sp>
                <p:nvSpPr>
                  <p:cNvPr id="605" name="Rounded Rectangle 604"/>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828"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29" name="TextBox 606"/>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26" name="Group 596"/>
                <p:cNvGrpSpPr>
                  <a:grpSpLocks/>
                </p:cNvGrpSpPr>
                <p:nvPr/>
              </p:nvGrpSpPr>
              <p:grpSpPr bwMode="auto">
                <a:xfrm>
                  <a:off x="5029200" y="5257800"/>
                  <a:ext cx="457200" cy="537710"/>
                  <a:chOff x="3962400" y="5257800"/>
                  <a:chExt cx="457200" cy="537710"/>
                </a:xfrm>
              </p:grpSpPr>
              <p:sp>
                <p:nvSpPr>
                  <p:cNvPr id="602" name="Rounded Rectangle 601"/>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823"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24" name="TextBox 603"/>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27" name="Group 597"/>
                <p:cNvGrpSpPr>
                  <a:grpSpLocks/>
                </p:cNvGrpSpPr>
                <p:nvPr/>
              </p:nvGrpSpPr>
              <p:grpSpPr bwMode="auto">
                <a:xfrm>
                  <a:off x="5562600" y="5257800"/>
                  <a:ext cx="457200" cy="537710"/>
                  <a:chOff x="3962400" y="5257800"/>
                  <a:chExt cx="457200" cy="537710"/>
                </a:xfrm>
              </p:grpSpPr>
              <p:sp>
                <p:nvSpPr>
                  <p:cNvPr id="599" name="Rounded Rectangle 598"/>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28818"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19" name="TextBox 600"/>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grpSp>
        <p:pic>
          <p:nvPicPr>
            <p:cNvPr id="28731" name="Picture 2" descr="C:\Users\agoodman\Desktop\WS08-HypeV_v_rgb.png"/>
            <p:cNvPicPr>
              <a:picLocks noChangeAspect="1" noChangeArrowheads="1"/>
            </p:cNvPicPr>
            <p:nvPr/>
          </p:nvPicPr>
          <p:blipFill>
            <a:blip r:embed="rId11"/>
            <a:srcRect/>
            <a:stretch>
              <a:fillRect/>
            </a:stretch>
          </p:blipFill>
          <p:spPr bwMode="auto">
            <a:xfrm>
              <a:off x="4191000" y="3962400"/>
              <a:ext cx="1600200" cy="714375"/>
            </a:xfrm>
            <a:prstGeom prst="rect">
              <a:avLst/>
            </a:prstGeom>
            <a:noFill/>
            <a:ln w="9525">
              <a:noFill/>
              <a:miter lim="800000"/>
              <a:headEnd/>
              <a:tailEnd/>
            </a:ln>
          </p:spPr>
        </p:pic>
      </p:grpSp>
      <p:sp>
        <p:nvSpPr>
          <p:cNvPr id="116" name="Title 115"/>
          <p:cNvSpPr>
            <a:spLocks noGrp="1"/>
          </p:cNvSpPr>
          <p:nvPr>
            <p:ph type="title"/>
          </p:nvPr>
        </p:nvSpPr>
        <p:spPr/>
        <p:txBody>
          <a:bodyPr/>
          <a:lstStyle/>
          <a:p>
            <a:r>
              <a:rPr lang="en-US" dirty="0" err="1" smtClean="0"/>
              <a:t>Arquitectura</a:t>
            </a:r>
            <a:r>
              <a:rPr lang="en-US" dirty="0" smtClean="0"/>
              <a:t> SC VMM </a:t>
            </a:r>
            <a:r>
              <a:rPr lang="en-US" dirty="0" err="1" smtClean="0"/>
              <a:t>vNext</a:t>
            </a:r>
            <a:endParaRPr lang="en-US" dirty="0"/>
          </a:p>
        </p:txBody>
      </p:sp>
      <p:grpSp>
        <p:nvGrpSpPr>
          <p:cNvPr id="28" name="Group 650"/>
          <p:cNvGrpSpPr>
            <a:grpSpLocks/>
          </p:cNvGrpSpPr>
          <p:nvPr/>
        </p:nvGrpSpPr>
        <p:grpSpPr bwMode="auto">
          <a:xfrm>
            <a:off x="1184419" y="4811751"/>
            <a:ext cx="644381" cy="537710"/>
            <a:chOff x="3962400" y="5257800"/>
            <a:chExt cx="457200" cy="537710"/>
          </a:xfrm>
        </p:grpSpPr>
        <p:sp>
          <p:nvSpPr>
            <p:cNvPr id="115" name="Rounded Rectangle 114"/>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117"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118" name="TextBox 653"/>
            <p:cNvSpPr txBox="1">
              <a:spLocks noChangeArrowheads="1"/>
            </p:cNvSpPr>
            <p:nvPr/>
          </p:nvSpPr>
          <p:spPr bwMode="auto">
            <a:xfrm>
              <a:off x="3998025" y="5533900"/>
              <a:ext cx="281155"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grpSp>
        <p:nvGrpSpPr>
          <p:cNvPr id="29" name="Group 654"/>
          <p:cNvGrpSpPr>
            <a:grpSpLocks/>
          </p:cNvGrpSpPr>
          <p:nvPr/>
        </p:nvGrpSpPr>
        <p:grpSpPr bwMode="auto">
          <a:xfrm>
            <a:off x="1184420" y="5421351"/>
            <a:ext cx="633230" cy="537710"/>
            <a:chOff x="3962400" y="5257800"/>
            <a:chExt cx="457200" cy="537710"/>
          </a:xfrm>
        </p:grpSpPr>
        <p:sp>
          <p:nvSpPr>
            <p:cNvPr id="120" name="Rounded Rectangle 119"/>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n-US" sz="1100" dirty="0">
                <a:solidFill>
                  <a:schemeClr val="tx1"/>
                </a:solidFill>
              </a:endParaRPr>
            </a:p>
          </p:txBody>
        </p:sp>
        <p:pic>
          <p:nvPicPr>
            <p:cNvPr id="122"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123" name="TextBox 657"/>
            <p:cNvSpPr txBox="1">
              <a:spLocks noChangeArrowheads="1"/>
            </p:cNvSpPr>
            <p:nvPr/>
          </p:nvSpPr>
          <p:spPr bwMode="auto">
            <a:xfrm>
              <a:off x="3998025" y="5533900"/>
              <a:ext cx="286106" cy="261610"/>
            </a:xfrm>
            <a:prstGeom prst="rect">
              <a:avLst/>
            </a:prstGeom>
            <a:noFill/>
            <a:ln w="9525">
              <a:noFill/>
              <a:miter lim="800000"/>
              <a:headEnd/>
              <a:tailEnd/>
            </a:ln>
          </p:spPr>
          <p:txBody>
            <a:bodyPr wrap="none">
              <a:spAutoFit/>
            </a:bodyPr>
            <a:lstStyle/>
            <a:p>
              <a:r>
                <a:rPr lang="en-US" sz="1100">
                  <a:solidFill>
                    <a:schemeClr val="tx1"/>
                  </a:solidFill>
                </a:rPr>
                <a:t>VM</a:t>
              </a:r>
              <a:endParaRPr lang="en-US">
                <a:solidFill>
                  <a:schemeClr val="tx1"/>
                </a:solidFill>
              </a:endParaRPr>
            </a:p>
          </p:txBody>
        </p:sp>
      </p:grpSp>
      <p:pic>
        <p:nvPicPr>
          <p:cNvPr id="124" name="Picture 123" descr="Virtual_05-R2_rgb.png"/>
          <p:cNvPicPr>
            <a:picLocks noChangeAspect="1"/>
          </p:cNvPicPr>
          <p:nvPr/>
        </p:nvPicPr>
        <p:blipFill>
          <a:blip r:embed="rId12"/>
          <a:stretch>
            <a:fillRect/>
          </a:stretch>
        </p:blipFill>
        <p:spPr>
          <a:xfrm>
            <a:off x="310376" y="4233165"/>
            <a:ext cx="1551877" cy="213383"/>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4922874" y="1689100"/>
            <a:ext cx="3840126" cy="3690974"/>
          </a:xfrm>
          <a:prstGeom prst="roundRect">
            <a:avLst>
              <a:gd name="adj" fmla="val 5139"/>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sz="29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9" name="Title 1"/>
          <p:cNvSpPr>
            <a:spLocks noGrp="1"/>
          </p:cNvSpPr>
          <p:nvPr>
            <p:ph type="title"/>
          </p:nvPr>
        </p:nvSpPr>
        <p:spPr>
          <a:xfrm>
            <a:off x="381000" y="230188"/>
            <a:ext cx="8382000" cy="609398"/>
          </a:xfrm>
        </p:spPr>
        <p:txBody>
          <a:bodyPr/>
          <a:lstStyle/>
          <a:p>
            <a:r>
              <a:rPr lang="en-US" sz="4400" dirty="0" smtClean="0"/>
              <a:t>Microsoft Solution Accelerators</a:t>
            </a:r>
          </a:p>
        </p:txBody>
      </p:sp>
      <p:sp>
        <p:nvSpPr>
          <p:cNvPr id="50" name="Text Placeholder 2"/>
          <p:cNvSpPr>
            <a:spLocks noGrp="1"/>
          </p:cNvSpPr>
          <p:nvPr>
            <p:ph type="body" idx="4294967295"/>
          </p:nvPr>
        </p:nvSpPr>
        <p:spPr>
          <a:xfrm>
            <a:off x="0" y="1689100"/>
            <a:ext cx="4197350" cy="5047536"/>
          </a:xfrm>
        </p:spPr>
        <p:txBody>
          <a:bodyPr/>
          <a:lstStyle/>
          <a:p>
            <a:r>
              <a:rPr lang="en-US" sz="2800" dirty="0" err="1" smtClean="0"/>
              <a:t>Herramientas</a:t>
            </a:r>
            <a:r>
              <a:rPr lang="en-US" sz="2800" dirty="0" smtClean="0"/>
              <a:t> de </a:t>
            </a:r>
            <a:r>
              <a:rPr lang="en-US" sz="2800" dirty="0" err="1" smtClean="0"/>
              <a:t>automatización</a:t>
            </a:r>
            <a:r>
              <a:rPr lang="en-US" sz="2800" dirty="0" smtClean="0"/>
              <a:t> y </a:t>
            </a:r>
            <a:r>
              <a:rPr lang="en-US" sz="2800" dirty="0" err="1" smtClean="0"/>
              <a:t>Guías</a:t>
            </a:r>
            <a:endParaRPr lang="en-US" sz="2800" dirty="0" smtClean="0"/>
          </a:p>
          <a:p>
            <a:r>
              <a:rPr lang="en-US" sz="2800" dirty="0" err="1" smtClean="0"/>
              <a:t>Permiten</a:t>
            </a:r>
            <a:r>
              <a:rPr lang="en-US" sz="2800" dirty="0" smtClean="0"/>
              <a:t> </a:t>
            </a:r>
            <a:r>
              <a:rPr lang="en-US" sz="2800" dirty="0" err="1" smtClean="0"/>
              <a:t>Acelerar</a:t>
            </a:r>
            <a:r>
              <a:rPr lang="en-US" sz="2800" dirty="0" smtClean="0"/>
              <a:t> el </a:t>
            </a:r>
            <a:r>
              <a:rPr lang="en-US" sz="2800" dirty="0" err="1" smtClean="0"/>
              <a:t>uso</a:t>
            </a:r>
            <a:r>
              <a:rPr lang="en-US" sz="2800" dirty="0" smtClean="0"/>
              <a:t> de la </a:t>
            </a:r>
            <a:r>
              <a:rPr lang="en-US" sz="2800" dirty="0" err="1" smtClean="0"/>
              <a:t>tecnología</a:t>
            </a:r>
            <a:r>
              <a:rPr lang="en-US" sz="2800" dirty="0" smtClean="0"/>
              <a:t> Microsoft</a:t>
            </a:r>
          </a:p>
          <a:p>
            <a:r>
              <a:rPr lang="en-US" sz="2800" dirty="0" err="1" smtClean="0"/>
              <a:t>Impacto</a:t>
            </a:r>
            <a:r>
              <a:rPr lang="en-US" sz="2800" dirty="0" smtClean="0"/>
              <a:t> en los </a:t>
            </a:r>
            <a:r>
              <a:rPr lang="en-US" sz="2800" dirty="0" err="1" smtClean="0"/>
              <a:t>clientes</a:t>
            </a:r>
            <a:endParaRPr lang="en-US" sz="2800" dirty="0" smtClean="0"/>
          </a:p>
          <a:p>
            <a:pPr marL="742950" lvl="1" indent="-355600"/>
            <a:r>
              <a:rPr lang="en-US" sz="2400" dirty="0" err="1" smtClean="0"/>
              <a:t>Herramientas</a:t>
            </a:r>
            <a:r>
              <a:rPr lang="en-US" sz="2400" dirty="0" smtClean="0"/>
              <a:t> </a:t>
            </a:r>
            <a:r>
              <a:rPr lang="en-US" sz="2400" dirty="0" err="1" smtClean="0"/>
              <a:t>para</a:t>
            </a:r>
            <a:r>
              <a:rPr lang="en-US" sz="2400" dirty="0" smtClean="0"/>
              <a:t> la </a:t>
            </a:r>
            <a:r>
              <a:rPr lang="en-US" sz="2400" dirty="0" err="1" smtClean="0"/>
              <a:t>automatización</a:t>
            </a:r>
            <a:r>
              <a:rPr lang="en-US" sz="2400" dirty="0" smtClean="0"/>
              <a:t> del </a:t>
            </a:r>
            <a:r>
              <a:rPr lang="en-US" sz="2400" dirty="0" err="1" smtClean="0"/>
              <a:t>análisis</a:t>
            </a:r>
            <a:r>
              <a:rPr lang="en-US" sz="2400" dirty="0" smtClean="0"/>
              <a:t> y </a:t>
            </a:r>
            <a:r>
              <a:rPr lang="en-US" sz="2400" dirty="0" err="1" smtClean="0"/>
              <a:t>planificación</a:t>
            </a:r>
            <a:endParaRPr lang="en-US" sz="2400" dirty="0" smtClean="0"/>
          </a:p>
          <a:p>
            <a:pPr marL="742950" lvl="1" indent="-355600"/>
            <a:r>
              <a:rPr lang="en-US" sz="2400" dirty="0" err="1" smtClean="0"/>
              <a:t>Mejores</a:t>
            </a:r>
            <a:r>
              <a:rPr lang="en-US" sz="2400" dirty="0" smtClean="0"/>
              <a:t> </a:t>
            </a:r>
            <a:r>
              <a:rPr lang="en-US" sz="2400" dirty="0" err="1" smtClean="0"/>
              <a:t>prácticas</a:t>
            </a:r>
            <a:r>
              <a:rPr lang="en-US" sz="2400" dirty="0" smtClean="0"/>
              <a:t> </a:t>
            </a:r>
            <a:r>
              <a:rPr lang="en-US" sz="2400" dirty="0" err="1" smtClean="0"/>
              <a:t>probadas</a:t>
            </a:r>
            <a:endParaRPr lang="en-US" sz="2400" dirty="0" smtClean="0"/>
          </a:p>
          <a:p>
            <a:pPr marL="742950" lvl="1" indent="-355600"/>
            <a:r>
              <a:rPr lang="en-US" sz="2400" dirty="0" err="1" smtClean="0"/>
              <a:t>Aproximación</a:t>
            </a:r>
            <a:r>
              <a:rPr lang="en-US" sz="2400" dirty="0" smtClean="0"/>
              <a:t> Multi-</a:t>
            </a:r>
            <a:r>
              <a:rPr lang="en-US" sz="2400" dirty="0" err="1" smtClean="0"/>
              <a:t>producto</a:t>
            </a:r>
            <a:endParaRPr lang="en-US" sz="2400" dirty="0" smtClean="0"/>
          </a:p>
        </p:txBody>
      </p:sp>
      <p:grpSp>
        <p:nvGrpSpPr>
          <p:cNvPr id="2" name="Group 50"/>
          <p:cNvGrpSpPr/>
          <p:nvPr/>
        </p:nvGrpSpPr>
        <p:grpSpPr>
          <a:xfrm>
            <a:off x="5517482" y="2154852"/>
            <a:ext cx="1356986" cy="1269999"/>
            <a:chOff x="7372350" y="2714626"/>
            <a:chExt cx="1628383" cy="1523999"/>
          </a:xfrm>
          <a:effectLst>
            <a:outerShdw blurRad="50800" dist="38100" dir="8100000" algn="tr" rotWithShape="0">
              <a:prstClr val="black">
                <a:alpha val="40000"/>
              </a:prstClr>
            </a:outerShdw>
          </a:effectLst>
        </p:grpSpPr>
        <p:pic>
          <p:nvPicPr>
            <p:cNvPr id="52" name="Picture 10" descr="C:\Program Files\Microsoft Resource DVD Artwork\DVD_ART\Artwork_Imagery\HARDWARE_IMAGERY\Illustration - Misc Hardware\Windows Vista Illustration Icons\Generic Doc.png"/>
            <p:cNvPicPr>
              <a:picLocks noChangeAspect="1" noChangeArrowheads="1"/>
            </p:cNvPicPr>
            <p:nvPr/>
          </p:nvPicPr>
          <p:blipFill>
            <a:blip r:embed="rId3"/>
            <a:srcRect/>
            <a:stretch>
              <a:fillRect/>
            </a:stretch>
          </p:blipFill>
          <p:spPr bwMode="auto">
            <a:xfrm>
              <a:off x="7372350" y="2714626"/>
              <a:ext cx="1628383" cy="1523999"/>
            </a:xfrm>
            <a:prstGeom prst="rect">
              <a:avLst/>
            </a:prstGeom>
            <a:noFill/>
          </p:spPr>
        </p:pic>
        <p:grpSp>
          <p:nvGrpSpPr>
            <p:cNvPr id="3" name="Group 29"/>
            <p:cNvGrpSpPr/>
            <p:nvPr/>
          </p:nvGrpSpPr>
          <p:grpSpPr>
            <a:xfrm>
              <a:off x="7616073" y="2776231"/>
              <a:ext cx="1145239" cy="1189924"/>
              <a:chOff x="10854874" y="2936550"/>
              <a:chExt cx="1677824" cy="1743284"/>
            </a:xfrm>
          </p:grpSpPr>
          <p:pic>
            <p:nvPicPr>
              <p:cNvPr id="54" name="Picture 2" descr="C:\Program Files\Microsoft Resource DVD Artwork\DVD_ART\Artwork_Imagery\Shapes and Graphics\screen captures\CICS 3270 screen2.png"/>
              <p:cNvPicPr>
                <a:picLocks noChangeAspect="1" noChangeArrowheads="1"/>
              </p:cNvPicPr>
              <p:nvPr/>
            </p:nvPicPr>
            <p:blipFill>
              <a:blip r:embed="rId4" cstate="print"/>
              <a:srcRect/>
              <a:stretch>
                <a:fillRect/>
              </a:stretch>
            </p:blipFill>
            <p:spPr bwMode="auto">
              <a:xfrm>
                <a:off x="10854874" y="3544023"/>
                <a:ext cx="1677824" cy="1135811"/>
              </a:xfrm>
              <a:prstGeom prst="rect">
                <a:avLst/>
              </a:prstGeom>
            </p:spPr>
          </p:pic>
          <p:sp>
            <p:nvSpPr>
              <p:cNvPr id="55" name="Rectangle 54"/>
              <p:cNvSpPr/>
              <p:nvPr/>
            </p:nvSpPr>
            <p:spPr>
              <a:xfrm>
                <a:off x="10857145" y="2936550"/>
                <a:ext cx="1463189" cy="811628"/>
              </a:xfrm>
              <a:prstGeom prst="rect">
                <a:avLst/>
              </a:prstGeom>
            </p:spPr>
            <p:txBody>
              <a:bodyPr wrap="none">
                <a:spAutoFit/>
              </a:bodyPr>
              <a:lstStyle/>
              <a:p>
                <a:r>
                  <a:rPr lang="en-US" sz="1200" dirty="0" smtClean="0">
                    <a:latin typeface="Segoe" pitchFamily="34" charset="0"/>
                  </a:rPr>
                  <a:t>Scripts </a:t>
                </a:r>
                <a:br>
                  <a:rPr lang="en-US" sz="1200" dirty="0" smtClean="0">
                    <a:latin typeface="Segoe" pitchFamily="34" charset="0"/>
                  </a:rPr>
                </a:br>
                <a:r>
                  <a:rPr lang="en-US" sz="1200" dirty="0" smtClean="0">
                    <a:latin typeface="Segoe" pitchFamily="34" charset="0"/>
                  </a:rPr>
                  <a:t>and Code</a:t>
                </a:r>
                <a:endParaRPr lang="en-US" sz="1300" dirty="0">
                  <a:latin typeface="Segoe" pitchFamily="34" charset="0"/>
                </a:endParaRPr>
              </a:p>
            </p:txBody>
          </p:sp>
        </p:grpSp>
      </p:grpSp>
      <p:grpSp>
        <p:nvGrpSpPr>
          <p:cNvPr id="4" name="Group 25"/>
          <p:cNvGrpSpPr/>
          <p:nvPr/>
        </p:nvGrpSpPr>
        <p:grpSpPr>
          <a:xfrm>
            <a:off x="5093762" y="3623471"/>
            <a:ext cx="1208678" cy="1292679"/>
            <a:chOff x="8635073" y="1236209"/>
            <a:chExt cx="1450413" cy="1551215"/>
          </a:xfrm>
          <a:effectLst>
            <a:outerShdw blurRad="50800" dist="38100" dir="8100000" algn="tr" rotWithShape="0">
              <a:prstClr val="black">
                <a:alpha val="40000"/>
              </a:prstClr>
            </a:outerShdw>
          </a:effectLst>
        </p:grpSpPr>
        <p:grpSp>
          <p:nvGrpSpPr>
            <p:cNvPr id="5" name="Group 23"/>
            <p:cNvGrpSpPr/>
            <p:nvPr/>
          </p:nvGrpSpPr>
          <p:grpSpPr>
            <a:xfrm>
              <a:off x="8635073" y="1236209"/>
              <a:ext cx="1450413" cy="1551215"/>
              <a:chOff x="5761244" y="844323"/>
              <a:chExt cx="1450413" cy="1551215"/>
            </a:xfrm>
          </p:grpSpPr>
          <p:pic>
            <p:nvPicPr>
              <p:cNvPr id="23" name="Picture 10" descr="C:\Program Files\Microsoft Resource DVD Artwork\DVD_ART\Artwork_Imagery\HARDWARE_IMAGERY\Illustration - Misc Hardware\Windows Vista Illustration Icons\Generic Doc.png"/>
              <p:cNvPicPr>
                <a:picLocks noChangeAspect="1" noChangeArrowheads="1"/>
              </p:cNvPicPr>
              <p:nvPr/>
            </p:nvPicPr>
            <p:blipFill>
              <a:blip r:embed="rId3"/>
              <a:srcRect/>
              <a:stretch>
                <a:fillRect/>
              </a:stretch>
            </p:blipFill>
            <p:spPr bwMode="auto">
              <a:xfrm>
                <a:off x="5761244" y="844323"/>
                <a:ext cx="1450413" cy="1551215"/>
              </a:xfrm>
              <a:prstGeom prst="rect">
                <a:avLst/>
              </a:prstGeom>
              <a:noFill/>
            </p:spPr>
          </p:pic>
          <p:sp>
            <p:nvSpPr>
              <p:cNvPr id="61" name="Rectangle 60"/>
              <p:cNvSpPr/>
              <p:nvPr/>
            </p:nvSpPr>
            <p:spPr>
              <a:xfrm>
                <a:off x="5984710" y="1122419"/>
                <a:ext cx="1057358" cy="424732"/>
              </a:xfrm>
              <a:prstGeom prst="rect">
                <a:avLst/>
              </a:prstGeom>
            </p:spPr>
            <p:txBody>
              <a:bodyPr wrap="square">
                <a:spAutoFit/>
              </a:bodyPr>
              <a:lstStyle/>
              <a:p>
                <a:r>
                  <a:rPr lang="en-US" sz="1700" dirty="0" smtClean="0">
                    <a:latin typeface="Segoe" pitchFamily="34" charset="0"/>
                  </a:rPr>
                  <a:t>Models</a:t>
                </a:r>
                <a:endParaRPr lang="en-US" sz="1700" dirty="0">
                  <a:latin typeface="Segoe" pitchFamily="34" charset="0"/>
                </a:endParaRPr>
              </a:p>
            </p:txBody>
          </p:sp>
        </p:grpSp>
        <p:pic>
          <p:nvPicPr>
            <p:cNvPr id="52226" name="Picture 2" descr="C:\Program Files\Microsoft Resource DVD Artwork\DVD_ART\Artwork_Imagery\Shapes and Graphics\Charts and Graphs\diagrams\org chart.png"/>
            <p:cNvPicPr>
              <a:picLocks noChangeAspect="1" noChangeArrowheads="1"/>
            </p:cNvPicPr>
            <p:nvPr/>
          </p:nvPicPr>
          <p:blipFill>
            <a:blip r:embed="rId5" cstate="print"/>
            <a:srcRect/>
            <a:stretch>
              <a:fillRect/>
            </a:stretch>
          </p:blipFill>
          <p:spPr bwMode="auto">
            <a:xfrm>
              <a:off x="8828373" y="1880914"/>
              <a:ext cx="1048618" cy="744248"/>
            </a:xfrm>
            <a:prstGeom prst="rect">
              <a:avLst/>
            </a:prstGeom>
            <a:noFill/>
          </p:spPr>
        </p:pic>
      </p:grpSp>
      <p:grpSp>
        <p:nvGrpSpPr>
          <p:cNvPr id="6" name="Group 28"/>
          <p:cNvGrpSpPr/>
          <p:nvPr/>
        </p:nvGrpSpPr>
        <p:grpSpPr>
          <a:xfrm>
            <a:off x="6715442" y="1452018"/>
            <a:ext cx="1962494" cy="1953090"/>
            <a:chOff x="6636994" y="1997106"/>
            <a:chExt cx="1962494" cy="1953090"/>
          </a:xfrm>
        </p:grpSpPr>
        <p:grpSp>
          <p:nvGrpSpPr>
            <p:cNvPr id="7" name="Group 30"/>
            <p:cNvGrpSpPr/>
            <p:nvPr/>
          </p:nvGrpSpPr>
          <p:grpSpPr>
            <a:xfrm>
              <a:off x="6636994" y="1997106"/>
              <a:ext cx="1208677" cy="1292679"/>
              <a:chOff x="7569425" y="4155220"/>
              <a:chExt cx="1637081" cy="1750857"/>
            </a:xfrm>
          </p:grpSpPr>
          <p:pic>
            <p:nvPicPr>
              <p:cNvPr id="66" name="Picture 10" descr="C:\Program Files\Microsoft Resource DVD Artwork\DVD_ART\Artwork_Imagery\HARDWARE_IMAGERY\Illustration - Misc Hardware\Windows Vista Illustration Icons\Generic Doc.png"/>
              <p:cNvPicPr>
                <a:picLocks noChangeAspect="1" noChangeArrowheads="1"/>
              </p:cNvPicPr>
              <p:nvPr/>
            </p:nvPicPr>
            <p:blipFill>
              <a:blip r:embed="rId3"/>
              <a:srcRect/>
              <a:stretch>
                <a:fillRect/>
              </a:stretch>
            </p:blipFill>
            <p:spPr bwMode="auto">
              <a:xfrm>
                <a:off x="7569425" y="4155220"/>
                <a:ext cx="1637081" cy="1750857"/>
              </a:xfrm>
              <a:prstGeom prst="rect">
                <a:avLst/>
              </a:prstGeom>
              <a:noFill/>
            </p:spPr>
          </p:pic>
          <p:sp>
            <p:nvSpPr>
              <p:cNvPr id="67" name="TextBox 66"/>
              <p:cNvSpPr txBox="1"/>
              <p:nvPr/>
            </p:nvSpPr>
            <p:spPr>
              <a:xfrm>
                <a:off x="7744310" y="4506607"/>
                <a:ext cx="1324850" cy="437708"/>
              </a:xfrm>
              <a:prstGeom prst="rect">
                <a:avLst/>
              </a:prstGeom>
              <a:noFill/>
            </p:spPr>
            <p:txBody>
              <a:bodyPr wrap="none" rtlCol="0">
                <a:spAutoFit/>
              </a:bodyPr>
              <a:lstStyle/>
              <a:p>
                <a:r>
                  <a:rPr lang="en-US" sz="1500" dirty="0" smtClean="0">
                    <a:latin typeface="Segoe" pitchFamily="34" charset="0"/>
                  </a:rPr>
                  <a:t>Guidance</a:t>
                </a:r>
                <a:endParaRPr lang="en-US" sz="1300" dirty="0">
                  <a:latin typeface="Segoe" pitchFamily="34" charset="0"/>
                </a:endParaRPr>
              </a:p>
            </p:txBody>
          </p:sp>
        </p:grpSp>
        <p:pic>
          <p:nvPicPr>
            <p:cNvPr id="25" name="Picture 24" descr="Computer_and_User.png"/>
            <p:cNvPicPr>
              <a:picLocks noChangeAspect="1"/>
            </p:cNvPicPr>
            <p:nvPr/>
          </p:nvPicPr>
          <p:blipFill>
            <a:blip r:embed="rId6"/>
            <a:stretch>
              <a:fillRect/>
            </a:stretch>
          </p:blipFill>
          <p:spPr>
            <a:xfrm>
              <a:off x="7172466" y="2465165"/>
              <a:ext cx="1427022" cy="1485031"/>
            </a:xfrm>
            <a:prstGeom prst="rect">
              <a:avLst/>
            </a:prstGeom>
          </p:spPr>
        </p:pic>
      </p:grpSp>
      <p:grpSp>
        <p:nvGrpSpPr>
          <p:cNvPr id="28" name="27 Grupo"/>
          <p:cNvGrpSpPr/>
          <p:nvPr/>
        </p:nvGrpSpPr>
        <p:grpSpPr>
          <a:xfrm>
            <a:off x="6643702" y="3357562"/>
            <a:ext cx="2068092" cy="1974938"/>
            <a:chOff x="6694908" y="3382888"/>
            <a:chExt cx="2068092" cy="1974938"/>
          </a:xfrm>
        </p:grpSpPr>
        <p:pic>
          <p:nvPicPr>
            <p:cNvPr id="26" name="Picture 25" descr="Software_Tools.png"/>
            <p:cNvPicPr>
              <a:picLocks noChangeAspect="1"/>
            </p:cNvPicPr>
            <p:nvPr/>
          </p:nvPicPr>
          <p:blipFill>
            <a:blip r:embed="rId7"/>
            <a:stretch>
              <a:fillRect/>
            </a:stretch>
          </p:blipFill>
          <p:spPr>
            <a:xfrm>
              <a:off x="6694908" y="3382888"/>
              <a:ext cx="2068092" cy="1623938"/>
            </a:xfrm>
            <a:prstGeom prst="rect">
              <a:avLst/>
            </a:prstGeom>
          </p:spPr>
        </p:pic>
        <p:sp>
          <p:nvSpPr>
            <p:cNvPr id="27" name="TextBox 26"/>
            <p:cNvSpPr txBox="1"/>
            <p:nvPr/>
          </p:nvSpPr>
          <p:spPr>
            <a:xfrm>
              <a:off x="6741042" y="4957716"/>
              <a:ext cx="1723549" cy="400110"/>
            </a:xfrm>
            <a:prstGeom prst="rect">
              <a:avLst/>
            </a:prstGeom>
            <a:noFill/>
          </p:spPr>
          <p:txBody>
            <a:bodyPr wrap="none" rtlCol="0">
              <a:spAutoFit/>
            </a:bodyPr>
            <a:lstStyle/>
            <a:p>
              <a:r>
                <a:rPr lang="en-US" sz="2000" dirty="0" err="1" smtClean="0">
                  <a:latin typeface="+mn-lt"/>
                </a:rPr>
                <a:t>Herramientas</a:t>
              </a:r>
              <a:endParaRPr lang="en-US" sz="2000" dirty="0" smtClean="0">
                <a:latin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5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xEl>
                                              <p:pRg st="1" end="1"/>
                                            </p:txEl>
                                          </p:spTgt>
                                        </p:tgtEl>
                                        <p:attrNameLst>
                                          <p:attrName>style.visibility</p:attrName>
                                        </p:attrNameLst>
                                      </p:cBhvr>
                                      <p:to>
                                        <p:strVal val="visible"/>
                                      </p:to>
                                    </p:set>
                                    <p:animEffect transition="in" filter="fade">
                                      <p:cBhvr>
                                        <p:cTn id="12" dur="500"/>
                                        <p:tgtEl>
                                          <p:spTgt spid="50">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0">
                                            <p:txEl>
                                              <p:pRg st="2" end="2"/>
                                            </p:txEl>
                                          </p:spTgt>
                                        </p:tgtEl>
                                        <p:attrNameLst>
                                          <p:attrName>style.visibility</p:attrName>
                                        </p:attrNameLst>
                                      </p:cBhvr>
                                      <p:to>
                                        <p:strVal val="visible"/>
                                      </p:to>
                                    </p:set>
                                    <p:animEffect transition="in" filter="fade">
                                      <p:cBhvr>
                                        <p:cTn id="16" dur="500"/>
                                        <p:tgtEl>
                                          <p:spTgt spid="5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xEl>
                                              <p:pRg st="3" end="3"/>
                                            </p:txEl>
                                          </p:spTgt>
                                        </p:tgtEl>
                                        <p:attrNameLst>
                                          <p:attrName>style.visibility</p:attrName>
                                        </p:attrNameLst>
                                      </p:cBhvr>
                                      <p:to>
                                        <p:strVal val="visible"/>
                                      </p:to>
                                    </p:set>
                                    <p:animEffect transition="in" filter="fade">
                                      <p:cBhvr>
                                        <p:cTn id="19" dur="500"/>
                                        <p:tgtEl>
                                          <p:spTgt spid="50">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0">
                                            <p:txEl>
                                              <p:pRg st="4" end="4"/>
                                            </p:txEl>
                                          </p:spTgt>
                                        </p:tgtEl>
                                        <p:attrNameLst>
                                          <p:attrName>style.visibility</p:attrName>
                                        </p:attrNameLst>
                                      </p:cBhvr>
                                      <p:to>
                                        <p:strVal val="visible"/>
                                      </p:to>
                                    </p:set>
                                    <p:animEffect transition="in" filter="fade">
                                      <p:cBhvr>
                                        <p:cTn id="23" dur="500"/>
                                        <p:tgtEl>
                                          <p:spTgt spid="5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xEl>
                                              <p:pRg st="5" end="5"/>
                                            </p:txEl>
                                          </p:spTgt>
                                        </p:tgtEl>
                                        <p:attrNameLst>
                                          <p:attrName>style.visibility</p:attrName>
                                        </p:attrNameLst>
                                      </p:cBhvr>
                                      <p:to>
                                        <p:strVal val="visible"/>
                                      </p:to>
                                    </p:set>
                                    <p:animEffect transition="in" filter="fade">
                                      <p:cBhvr>
                                        <p:cTn id="26" dur="500"/>
                                        <p:tgtEl>
                                          <p:spTgt spid="50">
                                            <p:txEl>
                                              <p:pRg st="5" end="5"/>
                                            </p:txEl>
                                          </p:spTgt>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sz="4000" smtClean="0"/>
              <a:t>Solution Accelerators para Virtualización</a:t>
            </a:r>
            <a:endParaRPr lang="en-US" sz="4000" dirty="0"/>
          </a:p>
        </p:txBody>
      </p:sp>
      <p:graphicFrame>
        <p:nvGraphicFramePr>
          <p:cNvPr id="8" name="Diagram 7"/>
          <p:cNvGraphicFramePr/>
          <p:nvPr/>
        </p:nvGraphicFramePr>
        <p:xfrm>
          <a:off x="1524000" y="15684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610224" y="1790700"/>
            <a:ext cx="2819428" cy="523220"/>
          </a:xfrm>
          <a:prstGeom prst="rect">
            <a:avLst/>
          </a:prstGeom>
          <a:noFill/>
        </p:spPr>
        <p:txBody>
          <a:bodyPr wrap="square" rtlCol="0">
            <a:spAutoFit/>
          </a:bodyPr>
          <a:lstStyle/>
          <a:p>
            <a:r>
              <a:rPr lang="es-ES" sz="1400" i="1" smtClean="0">
                <a:latin typeface="Segoe" pitchFamily="34" charset="0"/>
              </a:rPr>
              <a:t>Microsoft Assessment and</a:t>
            </a:r>
          </a:p>
          <a:p>
            <a:r>
              <a:rPr lang="es-ES" sz="1400" i="1" smtClean="0">
                <a:latin typeface="Segoe" pitchFamily="34" charset="0"/>
              </a:rPr>
              <a:t>Planning (herramientas + Guías)</a:t>
            </a:r>
          </a:p>
        </p:txBody>
      </p:sp>
      <p:sp>
        <p:nvSpPr>
          <p:cNvPr id="11" name="TextBox 10"/>
          <p:cNvSpPr txBox="1"/>
          <p:nvPr/>
        </p:nvSpPr>
        <p:spPr>
          <a:xfrm>
            <a:off x="6296024" y="3914775"/>
            <a:ext cx="2619375" cy="523220"/>
          </a:xfrm>
          <a:prstGeom prst="rect">
            <a:avLst/>
          </a:prstGeom>
          <a:noFill/>
        </p:spPr>
        <p:txBody>
          <a:bodyPr wrap="square" rtlCol="0">
            <a:spAutoFit/>
          </a:bodyPr>
          <a:lstStyle/>
          <a:p>
            <a:r>
              <a:rPr lang="es-ES" sz="1400" i="1" smtClean="0">
                <a:latin typeface="Segoe" pitchFamily="34" charset="0"/>
              </a:rPr>
              <a:t>Infrastructure Planning and Design Series (Guías)</a:t>
            </a:r>
          </a:p>
        </p:txBody>
      </p:sp>
      <p:sp>
        <p:nvSpPr>
          <p:cNvPr id="12" name="TextBox 11"/>
          <p:cNvSpPr txBox="1"/>
          <p:nvPr/>
        </p:nvSpPr>
        <p:spPr>
          <a:xfrm>
            <a:off x="3257549" y="5695950"/>
            <a:ext cx="2619375" cy="523220"/>
          </a:xfrm>
          <a:prstGeom prst="rect">
            <a:avLst/>
          </a:prstGeom>
          <a:noFill/>
        </p:spPr>
        <p:txBody>
          <a:bodyPr wrap="square" rtlCol="0">
            <a:spAutoFit/>
          </a:bodyPr>
          <a:lstStyle/>
          <a:p>
            <a:pPr algn="ctr"/>
            <a:r>
              <a:rPr lang="es-ES" sz="1400" i="1" smtClean="0">
                <a:latin typeface="Segoe" pitchFamily="34" charset="0"/>
              </a:rPr>
              <a:t>Windows Server 2008</a:t>
            </a:r>
          </a:p>
          <a:p>
            <a:pPr algn="ctr"/>
            <a:r>
              <a:rPr lang="es-ES" sz="1400" i="1" smtClean="0">
                <a:latin typeface="Segoe" pitchFamily="34" charset="0"/>
              </a:rPr>
              <a:t>Security Guide (Guías)</a:t>
            </a:r>
          </a:p>
        </p:txBody>
      </p:sp>
      <p:sp>
        <p:nvSpPr>
          <p:cNvPr id="13" name="TextBox 12"/>
          <p:cNvSpPr txBox="1"/>
          <p:nvPr/>
        </p:nvSpPr>
        <p:spPr>
          <a:xfrm>
            <a:off x="190499" y="3914775"/>
            <a:ext cx="2619375" cy="523220"/>
          </a:xfrm>
          <a:prstGeom prst="rect">
            <a:avLst/>
          </a:prstGeom>
          <a:noFill/>
        </p:spPr>
        <p:txBody>
          <a:bodyPr wrap="square" rtlCol="0">
            <a:spAutoFit/>
          </a:bodyPr>
          <a:lstStyle/>
          <a:p>
            <a:pPr algn="r"/>
            <a:r>
              <a:rPr lang="es-ES" sz="1400" i="1" smtClean="0">
                <a:latin typeface="Segoe" pitchFamily="34" charset="0"/>
              </a:rPr>
              <a:t>Microsoft Deployment</a:t>
            </a:r>
          </a:p>
          <a:p>
            <a:pPr algn="r"/>
            <a:r>
              <a:rPr lang="es-ES" sz="1400" i="1" smtClean="0">
                <a:latin typeface="Segoe" pitchFamily="34" charset="0"/>
              </a:rPr>
              <a:t>(Herramientas + Guías)</a:t>
            </a:r>
          </a:p>
        </p:txBody>
      </p:sp>
      <p:sp>
        <p:nvSpPr>
          <p:cNvPr id="14" name="TextBox 13"/>
          <p:cNvSpPr txBox="1"/>
          <p:nvPr/>
        </p:nvSpPr>
        <p:spPr>
          <a:xfrm>
            <a:off x="895349" y="1657350"/>
            <a:ext cx="2619375" cy="738664"/>
          </a:xfrm>
          <a:prstGeom prst="rect">
            <a:avLst/>
          </a:prstGeom>
          <a:noFill/>
        </p:spPr>
        <p:txBody>
          <a:bodyPr wrap="square" rtlCol="0">
            <a:spAutoFit/>
          </a:bodyPr>
          <a:lstStyle/>
          <a:p>
            <a:pPr algn="r"/>
            <a:r>
              <a:rPr lang="es-ES" sz="1400" i="1" dirty="0" smtClean="0">
                <a:latin typeface="Segoe" pitchFamily="34" charset="0"/>
              </a:rPr>
              <a:t>Offline Virtual Machine </a:t>
            </a:r>
            <a:r>
              <a:rPr lang="es-ES" sz="1400" i="1" dirty="0" err="1" smtClean="0">
                <a:latin typeface="Segoe" pitchFamily="34" charset="0"/>
              </a:rPr>
              <a:t>Servicing</a:t>
            </a:r>
            <a:r>
              <a:rPr lang="es-ES" sz="1400" i="1" dirty="0" smtClean="0">
                <a:latin typeface="Segoe" pitchFamily="34" charset="0"/>
              </a:rPr>
              <a:t> </a:t>
            </a:r>
            <a:r>
              <a:rPr lang="es-ES" sz="1400" i="1" dirty="0" err="1" smtClean="0">
                <a:latin typeface="Segoe" pitchFamily="34" charset="0"/>
              </a:rPr>
              <a:t>Tool</a:t>
            </a:r>
            <a:endParaRPr lang="es-ES" sz="1400" i="1" dirty="0" smtClean="0">
              <a:latin typeface="Segoe" pitchFamily="34" charset="0"/>
            </a:endParaRPr>
          </a:p>
          <a:p>
            <a:pPr algn="r"/>
            <a:r>
              <a:rPr lang="es-ES" sz="1400" i="1" dirty="0" smtClean="0">
                <a:latin typeface="Segoe" pitchFamily="34" charset="0"/>
              </a:rPr>
              <a:t>(Herramientas+ Guías)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solidFill>
                  <a:schemeClr val="tx1"/>
                </a:solidFill>
                <a:latin typeface="Segoe Light" pitchFamily="34" charset="0"/>
              </a:rPr>
              <a:t>{</a:t>
            </a:r>
            <a:r>
              <a:rPr lang="es-ES" b="1" dirty="0" smtClean="0">
                <a:solidFill>
                  <a:srgbClr val="0099FF"/>
                </a:solidFill>
              </a:rPr>
              <a:t>Microsoft </a:t>
            </a:r>
            <a:r>
              <a:rPr lang="es-ES" b="1" dirty="0" err="1" smtClean="0">
                <a:solidFill>
                  <a:srgbClr val="0099FF"/>
                </a:solidFill>
              </a:rPr>
              <a:t>Assestment</a:t>
            </a:r>
            <a:r>
              <a:rPr lang="es-ES" b="1" dirty="0" smtClean="0">
                <a:solidFill>
                  <a:srgbClr val="0099FF"/>
                </a:solidFill>
              </a:rPr>
              <a:t> &amp; </a:t>
            </a:r>
            <a:r>
              <a:rPr lang="es-ES" b="1" dirty="0" err="1" smtClean="0">
                <a:solidFill>
                  <a:srgbClr val="0099FF"/>
                </a:solidFill>
              </a:rPr>
              <a:t>Planning</a:t>
            </a:r>
            <a:r>
              <a:rPr lang="es-ES" b="1" dirty="0" smtClean="0">
                <a:solidFill>
                  <a:srgbClr val="0099FF"/>
                </a:solidFill>
              </a:rPr>
              <a:t> 1.0 Beta</a:t>
            </a:r>
            <a:r>
              <a:rPr smtClean="0">
                <a:solidFill>
                  <a:schemeClr val="tx1"/>
                </a:solidFill>
                <a:latin typeface="Segoe Light" pitchFamily="34" charset="0"/>
              </a:rPr>
              <a:t>}</a:t>
            </a:r>
            <a:endParaRPr lang="en-US" dirty="0"/>
          </a:p>
        </p:txBody>
      </p:sp>
      <p:sp>
        <p:nvSpPr>
          <p:cNvPr id="3" name="Subtitle 2"/>
          <p:cNvSpPr>
            <a:spLocks noGrp="1"/>
          </p:cNvSpPr>
          <p:nvPr>
            <p:ph type="subTitle" idx="1"/>
          </p:nvPr>
        </p:nvSpPr>
        <p:spPr/>
        <p:txBody>
          <a:bodyPr/>
          <a:lstStyle/>
          <a:p>
            <a:r>
              <a:rPr lang="en-US" dirty="0" smtClean="0"/>
              <a:t>Enrique Lopiz</a:t>
            </a:r>
          </a:p>
          <a:p>
            <a:r>
              <a:rPr lang="en-US" dirty="0" err="1" smtClean="0"/>
              <a:t>Gerente</a:t>
            </a:r>
            <a:r>
              <a:rPr lang="en-US" dirty="0" smtClean="0"/>
              <a:t> </a:t>
            </a:r>
            <a:r>
              <a:rPr lang="en-US" dirty="0" err="1" smtClean="0"/>
              <a:t>Soluciones</a:t>
            </a:r>
            <a:endParaRPr lang="en-US" dirty="0" smtClean="0"/>
          </a:p>
          <a:p>
            <a:r>
              <a:rPr lang="en-US" dirty="0" smtClean="0"/>
              <a:t>Microsoft </a:t>
            </a:r>
            <a:r>
              <a:rPr lang="en-US" dirty="0" err="1" smtClean="0"/>
              <a:t>Ibérica</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defRPr/>
            </a:pPr>
            <a:r>
              <a:rPr lang="es-ES" sz="4000" i="1" dirty="0">
                <a:latin typeface="Segoe" pitchFamily="34" charset="0"/>
              </a:rPr>
              <a:t>Offline Virtual Machine </a:t>
            </a:r>
            <a:r>
              <a:rPr lang="es-ES" sz="4000" i="1" dirty="0" err="1">
                <a:latin typeface="Segoe" pitchFamily="34" charset="0"/>
              </a:rPr>
              <a:t>Servicing</a:t>
            </a:r>
            <a:r>
              <a:rPr lang="es-ES" sz="4000" i="1" dirty="0">
                <a:latin typeface="Segoe" pitchFamily="34" charset="0"/>
              </a:rPr>
              <a:t> </a:t>
            </a:r>
            <a:r>
              <a:rPr lang="es-ES" sz="4000" i="1" dirty="0" err="1">
                <a:latin typeface="Segoe" pitchFamily="34" charset="0"/>
              </a:rPr>
              <a:t>Tool</a:t>
            </a:r>
            <a:endParaRPr sz="4000"/>
          </a:p>
        </p:txBody>
      </p:sp>
      <p:sp>
        <p:nvSpPr>
          <p:cNvPr id="7" name="AutoShape 2"/>
          <p:cNvSpPr>
            <a:spLocks noChangeArrowheads="1"/>
          </p:cNvSpPr>
          <p:nvPr/>
        </p:nvSpPr>
        <p:spPr bwMode="auto">
          <a:xfrm>
            <a:off x="3352800" y="990600"/>
            <a:ext cx="1219200" cy="1371600"/>
          </a:xfrm>
          <a:prstGeom prst="roundRect">
            <a:avLst>
              <a:gd name="adj" fmla="val 16667"/>
            </a:avLst>
          </a:prstGeom>
          <a:solidFill>
            <a:schemeClr val="accent2"/>
          </a:solidFill>
          <a:ln w="12700">
            <a:solidFill>
              <a:srgbClr val="C2D69B"/>
            </a:solidFill>
            <a:round/>
            <a:headEnd/>
            <a:tailEnd/>
          </a:ln>
          <a:effectLst>
            <a:outerShdw dist="28398" dir="3806097" algn="ctr" rotWithShape="0">
              <a:srgbClr val="4E6128">
                <a:alpha val="50000"/>
              </a:srgbClr>
            </a:outerShdw>
          </a:effectLst>
        </p:spPr>
        <p:txBody>
          <a:bodyPr/>
          <a:lstStyle/>
          <a:p>
            <a:pPr algn="ctr" defTabSz="914400">
              <a:spcAft>
                <a:spcPts val="1000"/>
              </a:spcAft>
              <a:defRPr/>
            </a:pPr>
            <a:r>
              <a:rPr lang="en-US" sz="1400" dirty="0">
                <a:latin typeface="Verdana" pitchFamily="34" charset="0"/>
              </a:rPr>
              <a:t>SCCM Server</a:t>
            </a:r>
          </a:p>
        </p:txBody>
      </p:sp>
      <p:sp>
        <p:nvSpPr>
          <p:cNvPr id="8" name="AutoShape 3"/>
          <p:cNvSpPr>
            <a:spLocks noChangeArrowheads="1"/>
          </p:cNvSpPr>
          <p:nvPr/>
        </p:nvSpPr>
        <p:spPr bwMode="auto">
          <a:xfrm>
            <a:off x="3352800" y="3581400"/>
            <a:ext cx="1128713" cy="1065213"/>
          </a:xfrm>
          <a:prstGeom prst="roundRect">
            <a:avLst>
              <a:gd name="adj" fmla="val 16667"/>
            </a:avLst>
          </a:prstGeom>
          <a:solidFill>
            <a:schemeClr val="accent2"/>
          </a:solidFill>
          <a:ln w="12700">
            <a:solidFill>
              <a:srgbClr val="FABF8F"/>
            </a:solidFill>
            <a:round/>
            <a:headEnd/>
            <a:tailEnd/>
          </a:ln>
          <a:effectLst>
            <a:outerShdw dist="28398" dir="3806097" algn="ctr" rotWithShape="0">
              <a:srgbClr val="974706">
                <a:alpha val="50000"/>
              </a:srgbClr>
            </a:outerShdw>
          </a:effectLst>
        </p:spPr>
        <p:txBody>
          <a:bodyPr/>
          <a:lstStyle/>
          <a:p>
            <a:pPr defTabSz="914400">
              <a:spcAft>
                <a:spcPts val="1000"/>
              </a:spcAft>
              <a:defRPr/>
            </a:pPr>
            <a:endParaRPr lang="en-US" sz="1400">
              <a:latin typeface="Verdana" pitchFamily="34" charset="0"/>
            </a:endParaRPr>
          </a:p>
          <a:p>
            <a:pPr algn="ctr" defTabSz="914400">
              <a:spcAft>
                <a:spcPts val="1000"/>
              </a:spcAft>
              <a:defRPr/>
            </a:pPr>
            <a:r>
              <a:rPr lang="en-US" sz="1400">
                <a:latin typeface="Verdana" pitchFamily="34" charset="0"/>
              </a:rPr>
              <a:t>SCVMM Server</a:t>
            </a:r>
          </a:p>
        </p:txBody>
      </p:sp>
      <p:sp>
        <p:nvSpPr>
          <p:cNvPr id="9" name="AutoShape 4"/>
          <p:cNvSpPr>
            <a:spLocks noChangeArrowheads="1"/>
          </p:cNvSpPr>
          <p:nvPr/>
        </p:nvSpPr>
        <p:spPr bwMode="auto">
          <a:xfrm>
            <a:off x="5895975" y="2684463"/>
            <a:ext cx="1114425" cy="2114550"/>
          </a:xfrm>
          <a:prstGeom prst="roundRect">
            <a:avLst>
              <a:gd name="adj" fmla="val 16667"/>
            </a:avLst>
          </a:prstGeom>
          <a:solidFill>
            <a:schemeClr val="accent2"/>
          </a:solidFill>
          <a:ln w="12700">
            <a:solidFill>
              <a:srgbClr val="92CDDC"/>
            </a:solidFill>
            <a:round/>
            <a:headEnd/>
            <a:tailEnd/>
          </a:ln>
          <a:effectLst>
            <a:outerShdw dist="28398" dir="3806097" algn="ctr" rotWithShape="0">
              <a:srgbClr val="205867">
                <a:alpha val="50000"/>
              </a:srgbClr>
            </a:outerShdw>
          </a:effectLst>
        </p:spPr>
        <p:txBody>
          <a:bodyPr/>
          <a:lstStyle/>
          <a:p>
            <a:pPr defTabSz="914400">
              <a:spcAft>
                <a:spcPts val="1000"/>
              </a:spcAft>
              <a:defRPr/>
            </a:pPr>
            <a:endParaRPr lang="en-US" sz="900" dirty="0">
              <a:latin typeface="Verdana" pitchFamily="34" charset="0"/>
            </a:endParaRPr>
          </a:p>
          <a:p>
            <a:pPr algn="ctr" defTabSz="914400">
              <a:spcAft>
                <a:spcPts val="1000"/>
              </a:spcAft>
              <a:defRPr/>
            </a:pPr>
            <a:r>
              <a:rPr lang="en-US" sz="1600" dirty="0">
                <a:latin typeface="Calibri" pitchFamily="34" charset="0"/>
              </a:rPr>
              <a:t>VM Offline Servicing Tool</a:t>
            </a:r>
            <a:endParaRPr lang="en-US" sz="1600" dirty="0">
              <a:latin typeface="Arial" pitchFamily="34" charset="0"/>
            </a:endParaRPr>
          </a:p>
        </p:txBody>
      </p:sp>
      <p:sp>
        <p:nvSpPr>
          <p:cNvPr id="10" name="AutoShape 5"/>
          <p:cNvSpPr>
            <a:spLocks noChangeArrowheads="1"/>
          </p:cNvSpPr>
          <p:nvPr/>
        </p:nvSpPr>
        <p:spPr bwMode="auto">
          <a:xfrm>
            <a:off x="3352800" y="5562600"/>
            <a:ext cx="1128713" cy="762000"/>
          </a:xfrm>
          <a:prstGeom prst="roundRect">
            <a:avLst>
              <a:gd name="adj" fmla="val 16667"/>
            </a:avLst>
          </a:prstGeom>
          <a:solidFill>
            <a:schemeClr val="accent2"/>
          </a:solidFill>
          <a:ln w="12700">
            <a:solidFill>
              <a:srgbClr val="FABF8F"/>
            </a:solidFill>
            <a:round/>
            <a:headEnd/>
            <a:tailEnd/>
          </a:ln>
          <a:effectLst>
            <a:outerShdw dist="28398" dir="3806097" algn="ctr" rotWithShape="0">
              <a:srgbClr val="974706">
                <a:alpha val="50000"/>
              </a:srgbClr>
            </a:outerShdw>
          </a:effectLst>
        </p:spPr>
        <p:txBody>
          <a:bodyPr/>
          <a:lstStyle/>
          <a:p>
            <a:pPr algn="ctr" defTabSz="914400">
              <a:spcAft>
                <a:spcPts val="1000"/>
              </a:spcAft>
              <a:defRPr/>
            </a:pPr>
            <a:r>
              <a:rPr lang="en-US" sz="1400" dirty="0">
                <a:latin typeface="Verdana" pitchFamily="34" charset="0"/>
              </a:rPr>
              <a:t>Offline Library</a:t>
            </a:r>
          </a:p>
        </p:txBody>
      </p:sp>
      <p:sp>
        <p:nvSpPr>
          <p:cNvPr id="11" name="AutoShape 6"/>
          <p:cNvSpPr>
            <a:spLocks noChangeArrowheads="1"/>
          </p:cNvSpPr>
          <p:nvPr/>
        </p:nvSpPr>
        <p:spPr bwMode="auto">
          <a:xfrm>
            <a:off x="304800" y="2895600"/>
            <a:ext cx="1752600" cy="1809750"/>
          </a:xfrm>
          <a:prstGeom prst="roundRect">
            <a:avLst>
              <a:gd name="adj" fmla="val 16667"/>
            </a:avLst>
          </a:prstGeom>
          <a:solidFill>
            <a:schemeClr val="accent2"/>
          </a:solidFill>
          <a:ln w="12700">
            <a:solidFill>
              <a:srgbClr val="4F81BD"/>
            </a:solidFill>
            <a:round/>
            <a:headEnd/>
            <a:tailEnd/>
          </a:ln>
          <a:effectLst>
            <a:outerShdw dist="28398" dir="3806097" algn="ctr" rotWithShape="0">
              <a:srgbClr val="243F60"/>
            </a:outerShdw>
          </a:effectLst>
        </p:spPr>
        <p:txBody>
          <a:bodyPr/>
          <a:lstStyle/>
          <a:p>
            <a:pPr defTabSz="914400">
              <a:defRPr/>
            </a:pPr>
            <a:endParaRPr lang="en-US" sz="1600" dirty="0">
              <a:latin typeface="Verdana" pitchFamily="34" charset="0"/>
            </a:endParaRPr>
          </a:p>
          <a:p>
            <a:pPr algn="ctr" defTabSz="914400">
              <a:defRPr/>
            </a:pPr>
            <a:r>
              <a:rPr lang="en-US" sz="1600" dirty="0">
                <a:latin typeface="Verdana" pitchFamily="34" charset="0"/>
              </a:rPr>
              <a:t>Maintenance Hosts</a:t>
            </a:r>
          </a:p>
        </p:txBody>
      </p:sp>
      <p:cxnSp>
        <p:nvCxnSpPr>
          <p:cNvPr id="12" name="AutoShape 7" descr="1. Configure Server"/>
          <p:cNvCxnSpPr>
            <a:cxnSpLocks noChangeShapeType="1"/>
          </p:cNvCxnSpPr>
          <p:nvPr/>
        </p:nvCxnSpPr>
        <p:spPr bwMode="auto">
          <a:xfrm flipH="1">
            <a:off x="7029450" y="3429000"/>
            <a:ext cx="1276350" cy="0"/>
          </a:xfrm>
          <a:prstGeom prst="straightConnector1">
            <a:avLst/>
          </a:prstGeom>
          <a:noFill/>
          <a:ln w="12700">
            <a:solidFill>
              <a:srgbClr val="000000"/>
            </a:solidFill>
            <a:round/>
            <a:headEnd/>
            <a:tailEnd type="triangle" w="med" len="med"/>
          </a:ln>
        </p:spPr>
      </p:cxnSp>
      <p:sp>
        <p:nvSpPr>
          <p:cNvPr id="13" name="Text Box 8"/>
          <p:cNvSpPr txBox="1">
            <a:spLocks noChangeArrowheads="1"/>
          </p:cNvSpPr>
          <p:nvPr/>
        </p:nvSpPr>
        <p:spPr bwMode="auto">
          <a:xfrm>
            <a:off x="7029450" y="2971800"/>
            <a:ext cx="1885950" cy="381000"/>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1. Create Server Configuration</a:t>
            </a:r>
            <a:endParaRPr lang="en-US" sz="1000"/>
          </a:p>
        </p:txBody>
      </p:sp>
      <p:cxnSp>
        <p:nvCxnSpPr>
          <p:cNvPr id="14" name="AutoShape 9" descr="1. Configure Server"/>
          <p:cNvCxnSpPr>
            <a:cxnSpLocks noChangeShapeType="1"/>
          </p:cNvCxnSpPr>
          <p:nvPr/>
        </p:nvCxnSpPr>
        <p:spPr bwMode="auto">
          <a:xfrm flipH="1">
            <a:off x="7029450" y="3962400"/>
            <a:ext cx="1276350" cy="0"/>
          </a:xfrm>
          <a:prstGeom prst="straightConnector1">
            <a:avLst/>
          </a:prstGeom>
          <a:noFill/>
          <a:ln w="12700">
            <a:solidFill>
              <a:srgbClr val="000000"/>
            </a:solidFill>
            <a:round/>
            <a:headEnd/>
            <a:tailEnd type="triangle" w="med" len="med"/>
          </a:ln>
        </p:spPr>
      </p:cxnSp>
      <p:sp>
        <p:nvSpPr>
          <p:cNvPr id="15" name="Text Box 10"/>
          <p:cNvSpPr txBox="1">
            <a:spLocks noChangeArrowheads="1"/>
          </p:cNvSpPr>
          <p:nvPr/>
        </p:nvSpPr>
        <p:spPr bwMode="auto">
          <a:xfrm>
            <a:off x="7010400" y="3514725"/>
            <a:ext cx="1981200" cy="371475"/>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2. Create Job Configuration</a:t>
            </a:r>
            <a:endParaRPr lang="en-US" sz="1000"/>
          </a:p>
        </p:txBody>
      </p:sp>
      <p:cxnSp>
        <p:nvCxnSpPr>
          <p:cNvPr id="16" name="AutoShape 11" descr="1. Configure Server"/>
          <p:cNvCxnSpPr>
            <a:cxnSpLocks noChangeShapeType="1"/>
          </p:cNvCxnSpPr>
          <p:nvPr/>
        </p:nvCxnSpPr>
        <p:spPr bwMode="auto">
          <a:xfrm rot="10800000" flipV="1">
            <a:off x="7010400" y="4648200"/>
            <a:ext cx="1276350" cy="0"/>
          </a:xfrm>
          <a:prstGeom prst="straightConnector1">
            <a:avLst/>
          </a:prstGeom>
          <a:noFill/>
          <a:ln w="12700">
            <a:solidFill>
              <a:srgbClr val="000000"/>
            </a:solidFill>
            <a:round/>
            <a:headEnd/>
            <a:tailEnd type="triangle" w="med" len="med"/>
          </a:ln>
        </p:spPr>
      </p:cxnSp>
      <p:sp>
        <p:nvSpPr>
          <p:cNvPr id="17" name="Text Box 12"/>
          <p:cNvSpPr txBox="1">
            <a:spLocks noChangeArrowheads="1"/>
          </p:cNvSpPr>
          <p:nvPr/>
        </p:nvSpPr>
        <p:spPr bwMode="auto">
          <a:xfrm>
            <a:off x="7029450" y="4191000"/>
            <a:ext cx="1885950" cy="381000"/>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3. Start Offline Servicing J	ob</a:t>
            </a:r>
            <a:endParaRPr lang="en-US" sz="1000"/>
          </a:p>
        </p:txBody>
      </p:sp>
      <p:sp>
        <p:nvSpPr>
          <p:cNvPr id="18" name="Text Box 13"/>
          <p:cNvSpPr txBox="1">
            <a:spLocks noChangeArrowheads="1"/>
          </p:cNvSpPr>
          <p:nvPr/>
        </p:nvSpPr>
        <p:spPr bwMode="auto">
          <a:xfrm>
            <a:off x="4572000" y="3467100"/>
            <a:ext cx="1295400" cy="457200"/>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4. Get List of Offline VM’s</a:t>
            </a:r>
            <a:endParaRPr lang="en-US" sz="1000"/>
          </a:p>
        </p:txBody>
      </p:sp>
      <p:cxnSp>
        <p:nvCxnSpPr>
          <p:cNvPr id="19" name="AutoShape 14"/>
          <p:cNvCxnSpPr>
            <a:cxnSpLocks noChangeShapeType="1"/>
          </p:cNvCxnSpPr>
          <p:nvPr/>
        </p:nvCxnSpPr>
        <p:spPr bwMode="auto">
          <a:xfrm rot="10800000">
            <a:off x="4495800" y="3998913"/>
            <a:ext cx="1371600" cy="1587"/>
          </a:xfrm>
          <a:prstGeom prst="straightConnector1">
            <a:avLst/>
          </a:prstGeom>
          <a:noFill/>
          <a:ln w="9525">
            <a:solidFill>
              <a:srgbClr val="000000"/>
            </a:solidFill>
            <a:round/>
            <a:headEnd/>
            <a:tailEnd type="triangle" w="med" len="med"/>
          </a:ln>
        </p:spPr>
      </p:cxnSp>
      <p:cxnSp>
        <p:nvCxnSpPr>
          <p:cNvPr id="20" name="AutoShape 16"/>
          <p:cNvCxnSpPr>
            <a:cxnSpLocks noChangeShapeType="1"/>
          </p:cNvCxnSpPr>
          <p:nvPr/>
        </p:nvCxnSpPr>
        <p:spPr bwMode="auto">
          <a:xfrm rot="16200000" flipH="1">
            <a:off x="3733800" y="5105400"/>
            <a:ext cx="914400" cy="0"/>
          </a:xfrm>
          <a:prstGeom prst="bentConnector3">
            <a:avLst>
              <a:gd name="adj1" fmla="val 50000"/>
            </a:avLst>
          </a:prstGeom>
          <a:noFill/>
          <a:ln w="9525">
            <a:solidFill>
              <a:srgbClr val="000000"/>
            </a:solidFill>
            <a:miter lim="800000"/>
            <a:headEnd/>
            <a:tailEnd type="triangle" w="med" len="med"/>
          </a:ln>
        </p:spPr>
      </p:cxnSp>
      <p:sp>
        <p:nvSpPr>
          <p:cNvPr id="21" name="Text Box 17"/>
          <p:cNvSpPr txBox="1">
            <a:spLocks noChangeArrowheads="1"/>
          </p:cNvSpPr>
          <p:nvPr/>
        </p:nvSpPr>
        <p:spPr bwMode="auto">
          <a:xfrm>
            <a:off x="4267200" y="5027613"/>
            <a:ext cx="1447800" cy="382587"/>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5. Get Offline VM’s List</a:t>
            </a:r>
            <a:endParaRPr lang="en-US" sz="1000"/>
          </a:p>
        </p:txBody>
      </p:sp>
      <p:cxnSp>
        <p:nvCxnSpPr>
          <p:cNvPr id="22" name="AutoShape 18"/>
          <p:cNvCxnSpPr>
            <a:cxnSpLocks noChangeShapeType="1"/>
          </p:cNvCxnSpPr>
          <p:nvPr/>
        </p:nvCxnSpPr>
        <p:spPr bwMode="auto">
          <a:xfrm rot="10800000" flipV="1">
            <a:off x="4495800" y="4533900"/>
            <a:ext cx="1371600" cy="0"/>
          </a:xfrm>
          <a:prstGeom prst="straightConnector1">
            <a:avLst/>
          </a:prstGeom>
          <a:noFill/>
          <a:ln w="9525">
            <a:solidFill>
              <a:srgbClr val="000000"/>
            </a:solidFill>
            <a:round/>
            <a:headEnd/>
            <a:tailEnd type="triangle" w="med" len="med"/>
          </a:ln>
        </p:spPr>
      </p:cxnSp>
      <p:sp>
        <p:nvSpPr>
          <p:cNvPr id="23" name="Text Box 19"/>
          <p:cNvSpPr txBox="1">
            <a:spLocks noChangeArrowheads="1"/>
          </p:cNvSpPr>
          <p:nvPr/>
        </p:nvSpPr>
        <p:spPr bwMode="auto">
          <a:xfrm>
            <a:off x="4572000" y="4076700"/>
            <a:ext cx="1276350" cy="381000"/>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7. Move VM to Host</a:t>
            </a:r>
            <a:endParaRPr lang="en-US" sz="1000"/>
          </a:p>
        </p:txBody>
      </p:sp>
      <p:cxnSp>
        <p:nvCxnSpPr>
          <p:cNvPr id="24" name="AutoShape 20"/>
          <p:cNvCxnSpPr>
            <a:cxnSpLocks noChangeShapeType="1"/>
          </p:cNvCxnSpPr>
          <p:nvPr/>
        </p:nvCxnSpPr>
        <p:spPr bwMode="auto">
          <a:xfrm rot="5400000">
            <a:off x="3200401" y="5105400"/>
            <a:ext cx="914400" cy="3175"/>
          </a:xfrm>
          <a:prstGeom prst="straightConnector1">
            <a:avLst/>
          </a:prstGeom>
          <a:noFill/>
          <a:ln w="9525">
            <a:solidFill>
              <a:srgbClr val="000000"/>
            </a:solidFill>
            <a:round/>
            <a:headEnd/>
            <a:tailEnd type="triangle" w="med" len="med"/>
          </a:ln>
        </p:spPr>
      </p:cxnSp>
      <p:sp>
        <p:nvSpPr>
          <p:cNvPr id="25" name="Text Box 21"/>
          <p:cNvSpPr txBox="1">
            <a:spLocks noChangeArrowheads="1"/>
          </p:cNvSpPr>
          <p:nvPr/>
        </p:nvSpPr>
        <p:spPr bwMode="auto">
          <a:xfrm>
            <a:off x="2514600" y="4951413"/>
            <a:ext cx="1076325" cy="304800"/>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8. Move VM</a:t>
            </a:r>
            <a:endParaRPr lang="en-US" sz="1000"/>
          </a:p>
        </p:txBody>
      </p:sp>
      <p:cxnSp>
        <p:nvCxnSpPr>
          <p:cNvPr id="26" name="AutoShape 22"/>
          <p:cNvCxnSpPr>
            <a:cxnSpLocks noChangeShapeType="1"/>
          </p:cNvCxnSpPr>
          <p:nvPr/>
        </p:nvCxnSpPr>
        <p:spPr bwMode="auto">
          <a:xfrm rot="10800000">
            <a:off x="4572000" y="1676400"/>
            <a:ext cx="2209800" cy="990600"/>
          </a:xfrm>
          <a:prstGeom prst="bentConnector3">
            <a:avLst>
              <a:gd name="adj1" fmla="val 921"/>
            </a:avLst>
          </a:prstGeom>
          <a:noFill/>
          <a:ln w="9525">
            <a:solidFill>
              <a:srgbClr val="000000"/>
            </a:solidFill>
            <a:miter lim="800000"/>
            <a:headEnd/>
            <a:tailEnd type="triangle" w="med" len="med"/>
          </a:ln>
        </p:spPr>
      </p:cxnSp>
      <p:cxnSp>
        <p:nvCxnSpPr>
          <p:cNvPr id="27" name="AutoShape 24"/>
          <p:cNvCxnSpPr>
            <a:cxnSpLocks noChangeShapeType="1"/>
            <a:endCxn id="11" idx="2"/>
          </p:cNvCxnSpPr>
          <p:nvPr/>
        </p:nvCxnSpPr>
        <p:spPr bwMode="auto">
          <a:xfrm rot="10800000">
            <a:off x="1181100" y="4705350"/>
            <a:ext cx="2171700" cy="1162050"/>
          </a:xfrm>
          <a:prstGeom prst="bentConnector2">
            <a:avLst/>
          </a:prstGeom>
          <a:noFill/>
          <a:ln w="9525">
            <a:solidFill>
              <a:srgbClr val="000000"/>
            </a:solidFill>
            <a:miter lim="800000"/>
            <a:headEnd/>
            <a:tailEnd type="triangle" w="med" len="med"/>
          </a:ln>
        </p:spPr>
      </p:cxnSp>
      <p:sp>
        <p:nvSpPr>
          <p:cNvPr id="28" name="Text Box 25"/>
          <p:cNvSpPr txBox="1">
            <a:spLocks noChangeArrowheads="1"/>
          </p:cNvSpPr>
          <p:nvPr/>
        </p:nvSpPr>
        <p:spPr bwMode="auto">
          <a:xfrm>
            <a:off x="609600" y="5943600"/>
            <a:ext cx="2514600" cy="381000"/>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9. Move VM to Maintenance Host for Update and Start the VM</a:t>
            </a:r>
            <a:endParaRPr lang="en-US" sz="1000"/>
          </a:p>
        </p:txBody>
      </p:sp>
      <p:sp>
        <p:nvSpPr>
          <p:cNvPr id="29" name="Text Box 26"/>
          <p:cNvSpPr txBox="1">
            <a:spLocks noChangeArrowheads="1"/>
          </p:cNvSpPr>
          <p:nvPr/>
        </p:nvSpPr>
        <p:spPr bwMode="auto">
          <a:xfrm>
            <a:off x="4648200" y="1752600"/>
            <a:ext cx="1981200" cy="228600"/>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11. Invoke Push Package</a:t>
            </a:r>
            <a:endParaRPr lang="en-US" sz="1000"/>
          </a:p>
        </p:txBody>
      </p:sp>
      <p:cxnSp>
        <p:nvCxnSpPr>
          <p:cNvPr id="30" name="AutoShape 27"/>
          <p:cNvCxnSpPr>
            <a:cxnSpLocks noChangeShapeType="1"/>
          </p:cNvCxnSpPr>
          <p:nvPr/>
        </p:nvCxnSpPr>
        <p:spPr bwMode="auto">
          <a:xfrm rot="10800000" flipV="1">
            <a:off x="533400" y="1752600"/>
            <a:ext cx="2819400" cy="1143000"/>
          </a:xfrm>
          <a:prstGeom prst="bentConnector3">
            <a:avLst>
              <a:gd name="adj1" fmla="val 99778"/>
            </a:avLst>
          </a:prstGeom>
          <a:noFill/>
          <a:ln w="9525">
            <a:solidFill>
              <a:srgbClr val="000000"/>
            </a:solidFill>
            <a:miter lim="800000"/>
            <a:headEnd/>
            <a:tailEnd type="triangle" w="med" len="med"/>
          </a:ln>
        </p:spPr>
      </p:cxnSp>
      <p:sp>
        <p:nvSpPr>
          <p:cNvPr id="31" name="Text Box 28"/>
          <p:cNvSpPr txBox="1">
            <a:spLocks noChangeArrowheads="1"/>
          </p:cNvSpPr>
          <p:nvPr/>
        </p:nvSpPr>
        <p:spPr bwMode="auto">
          <a:xfrm>
            <a:off x="609600" y="1371600"/>
            <a:ext cx="1524000" cy="304800"/>
          </a:xfrm>
          <a:prstGeom prst="rect">
            <a:avLst/>
          </a:prstGeom>
          <a:solidFill>
            <a:srgbClr val="D8D8D8">
              <a:alpha val="50195"/>
            </a:srgbClr>
          </a:solidFill>
          <a:ln w="9525">
            <a:solidFill>
              <a:srgbClr val="D8D8D8"/>
            </a:solidFill>
            <a:miter lim="800000"/>
            <a:headEnd/>
            <a:tailEnd/>
          </a:ln>
        </p:spPr>
        <p:txBody>
          <a:bodyPr/>
          <a:lstStyle/>
          <a:p>
            <a:pPr algn="just" defTabSz="914400">
              <a:spcAft>
                <a:spcPts val="1000"/>
              </a:spcAft>
            </a:pPr>
            <a:r>
              <a:rPr lang="en-US" sz="1000">
                <a:latin typeface="Verdana" pitchFamily="34" charset="0"/>
              </a:rPr>
              <a:t>12. Update VM’s</a:t>
            </a:r>
            <a:endParaRPr lang="en-US" sz="1000"/>
          </a:p>
        </p:txBody>
      </p:sp>
      <p:sp>
        <p:nvSpPr>
          <p:cNvPr id="33" name="Text Box 30"/>
          <p:cNvSpPr txBox="1">
            <a:spLocks noChangeArrowheads="1"/>
          </p:cNvSpPr>
          <p:nvPr/>
        </p:nvSpPr>
        <p:spPr bwMode="auto">
          <a:xfrm>
            <a:off x="3200400" y="2514600"/>
            <a:ext cx="1447800" cy="228600"/>
          </a:xfrm>
          <a:prstGeom prst="rect">
            <a:avLst/>
          </a:prstGeom>
          <a:solidFill>
            <a:srgbClr val="D8D8D8">
              <a:alpha val="50195"/>
            </a:srgbClr>
          </a:solidFill>
          <a:ln w="9525">
            <a:solidFill>
              <a:srgbClr val="D8D8D8"/>
            </a:solidFill>
            <a:miter lim="800000"/>
            <a:headEnd/>
            <a:tailEnd/>
          </a:ln>
        </p:spPr>
        <p:txBody>
          <a:bodyPr/>
          <a:lstStyle/>
          <a:p>
            <a:pPr defTabSz="914400"/>
            <a:r>
              <a:rPr lang="en-US" sz="1000">
                <a:latin typeface="Verdana" pitchFamily="34" charset="0"/>
              </a:rPr>
              <a:t>13. Shutdown VM </a:t>
            </a:r>
            <a:endParaRPr lang="en-US" sz="1000"/>
          </a:p>
        </p:txBody>
      </p:sp>
      <p:cxnSp>
        <p:nvCxnSpPr>
          <p:cNvPr id="34" name="AutoShape 32"/>
          <p:cNvCxnSpPr>
            <a:cxnSpLocks noChangeShapeType="1"/>
            <a:stCxn id="9" idx="0"/>
          </p:cNvCxnSpPr>
          <p:nvPr/>
        </p:nvCxnSpPr>
        <p:spPr bwMode="auto">
          <a:xfrm rot="16200000" flipV="1">
            <a:off x="5237162" y="1468438"/>
            <a:ext cx="550863" cy="1881188"/>
          </a:xfrm>
          <a:prstGeom prst="bentConnector2">
            <a:avLst/>
          </a:prstGeom>
          <a:noFill/>
          <a:ln w="9525">
            <a:solidFill>
              <a:srgbClr val="000000"/>
            </a:solidFill>
            <a:miter lim="800000"/>
            <a:headEnd/>
            <a:tailEnd type="triangle" w="med" len="med"/>
          </a:ln>
        </p:spPr>
      </p:cxnSp>
      <p:cxnSp>
        <p:nvCxnSpPr>
          <p:cNvPr id="35" name="AutoShape 33"/>
          <p:cNvCxnSpPr>
            <a:cxnSpLocks noChangeShapeType="1"/>
            <a:endCxn id="11" idx="0"/>
          </p:cNvCxnSpPr>
          <p:nvPr/>
        </p:nvCxnSpPr>
        <p:spPr bwMode="auto">
          <a:xfrm rot="10800000" flipV="1">
            <a:off x="1181100" y="2286000"/>
            <a:ext cx="2095500" cy="609600"/>
          </a:xfrm>
          <a:prstGeom prst="bentConnector2">
            <a:avLst/>
          </a:prstGeom>
          <a:noFill/>
          <a:ln w="9525">
            <a:solidFill>
              <a:srgbClr val="000000"/>
            </a:solidFill>
            <a:miter lim="800000"/>
            <a:headEnd/>
            <a:tailEnd type="triangle" w="med" len="med"/>
          </a:ln>
        </p:spPr>
      </p:cxnSp>
      <p:sp>
        <p:nvSpPr>
          <p:cNvPr id="36" name="Text Box 34"/>
          <p:cNvSpPr txBox="1">
            <a:spLocks noChangeArrowheads="1"/>
          </p:cNvSpPr>
          <p:nvPr/>
        </p:nvSpPr>
        <p:spPr bwMode="auto">
          <a:xfrm>
            <a:off x="990600" y="1905000"/>
            <a:ext cx="2133600" cy="304800"/>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10. Check for SCCM Client</a:t>
            </a:r>
            <a:endParaRPr lang="en-US" sz="1000"/>
          </a:p>
        </p:txBody>
      </p:sp>
      <p:sp>
        <p:nvSpPr>
          <p:cNvPr id="37" name="Text Box 8"/>
          <p:cNvSpPr txBox="1">
            <a:spLocks noChangeArrowheads="1"/>
          </p:cNvSpPr>
          <p:nvPr/>
        </p:nvSpPr>
        <p:spPr bwMode="auto">
          <a:xfrm>
            <a:off x="4724400" y="1219200"/>
            <a:ext cx="2667000" cy="381000"/>
          </a:xfrm>
          <a:prstGeom prst="rect">
            <a:avLst/>
          </a:prstGeom>
          <a:solidFill>
            <a:srgbClr val="D8D8D8">
              <a:alpha val="50195"/>
            </a:srgbClr>
          </a:solidFill>
          <a:ln w="9525">
            <a:solidFill>
              <a:srgbClr val="D8D8D8"/>
            </a:solidFill>
            <a:miter lim="800000"/>
            <a:headEnd/>
            <a:tailEnd/>
          </a:ln>
        </p:spPr>
        <p:txBody>
          <a:bodyPr/>
          <a:lstStyle/>
          <a:p>
            <a:pPr>
              <a:spcAft>
                <a:spcPts val="1000"/>
              </a:spcAft>
            </a:pPr>
            <a:r>
              <a:rPr lang="en-US" sz="1000">
                <a:latin typeface="Verdana" pitchFamily="34" charset="0"/>
              </a:rPr>
              <a:t>6. Create System Collection based on VM’s selected</a:t>
            </a:r>
            <a:endParaRPr lang="en-US" sz="1000"/>
          </a:p>
        </p:txBody>
      </p:sp>
      <p:cxnSp>
        <p:nvCxnSpPr>
          <p:cNvPr id="50" name="Elbow Connector 49"/>
          <p:cNvCxnSpPr>
            <a:stCxn id="33" idx="3"/>
          </p:cNvCxnSpPr>
          <p:nvPr/>
        </p:nvCxnSpPr>
        <p:spPr>
          <a:xfrm>
            <a:off x="4648200" y="2628900"/>
            <a:ext cx="1295400" cy="571500"/>
          </a:xfrm>
          <a:prstGeom prst="bentConnector3">
            <a:avLst>
              <a:gd name="adj1" fmla="val 50000"/>
            </a:avLst>
          </a:prstGeom>
          <a:ln>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0800000" flipV="1">
            <a:off x="2057400" y="2667000"/>
            <a:ext cx="1143000" cy="981075"/>
          </a:xfrm>
          <a:prstGeom prst="bentConnector3">
            <a:avLst>
              <a:gd name="adj1" fmla="val 50000"/>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Text Box 13"/>
          <p:cNvSpPr txBox="1">
            <a:spLocks noChangeArrowheads="1"/>
          </p:cNvSpPr>
          <p:nvPr/>
        </p:nvSpPr>
        <p:spPr bwMode="auto">
          <a:xfrm>
            <a:off x="4038600" y="2895600"/>
            <a:ext cx="1219200" cy="381000"/>
          </a:xfrm>
          <a:prstGeom prst="rect">
            <a:avLst/>
          </a:prstGeom>
          <a:solidFill>
            <a:srgbClr val="D8D8D8">
              <a:alpha val="50195"/>
            </a:srgbClr>
          </a:solidFill>
          <a:ln w="9525">
            <a:solidFill>
              <a:srgbClr val="D8D8D8"/>
            </a:solidFill>
            <a:miter lim="800000"/>
            <a:headEnd/>
            <a:tailEnd/>
          </a:ln>
        </p:spPr>
        <p:txBody>
          <a:bodyPr/>
          <a:lstStyle/>
          <a:p>
            <a:pPr defTabSz="914400">
              <a:spcAft>
                <a:spcPts val="1000"/>
              </a:spcAft>
            </a:pPr>
            <a:r>
              <a:rPr lang="en-US" sz="1000">
                <a:latin typeface="Verdana" pitchFamily="34" charset="0"/>
              </a:rPr>
              <a:t>14. Move VM back to library</a:t>
            </a:r>
            <a:endParaRPr lang="en-US" sz="1000"/>
          </a:p>
        </p:txBody>
      </p:sp>
      <p:cxnSp>
        <p:nvCxnSpPr>
          <p:cNvPr id="38" name="AutoShape 16"/>
          <p:cNvCxnSpPr>
            <a:cxnSpLocks noChangeShapeType="1"/>
          </p:cNvCxnSpPr>
          <p:nvPr/>
        </p:nvCxnSpPr>
        <p:spPr bwMode="auto">
          <a:xfrm rot="16200000" flipH="1">
            <a:off x="3429000" y="3200400"/>
            <a:ext cx="914400" cy="0"/>
          </a:xfrm>
          <a:prstGeom prst="bentConnector3">
            <a:avLst>
              <a:gd name="adj1" fmla="val 50000"/>
            </a:avLst>
          </a:prstGeom>
          <a:noFill/>
          <a:ln w="9525">
            <a:solidFill>
              <a:srgbClr val="000000"/>
            </a:solidFill>
            <a:miter lim="800000"/>
            <a:headEnd/>
            <a:tailEnd type="triangle" w="med" len="med"/>
          </a:ln>
        </p:spPr>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20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0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0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20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0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000"/>
                                        <p:tgtEl>
                                          <p:spTgt spid="23"/>
                                        </p:tgtEl>
                                      </p:cBhvr>
                                    </p:animEffect>
                                  </p:childTnLst>
                                </p:cTn>
                              </p:par>
                              <p:par>
                                <p:cTn id="76" presetID="10"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2000"/>
                                        <p:tgtEl>
                                          <p:spTgt spid="22"/>
                                        </p:tgtEl>
                                      </p:cBhvr>
                                    </p:animEffect>
                                  </p:childTnLst>
                                </p:cTn>
                              </p:par>
                              <p:par>
                                <p:cTn id="79" presetID="10"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2000"/>
                                        <p:tgtEl>
                                          <p:spTgt spid="25"/>
                                        </p:tgtEl>
                                      </p:cBhvr>
                                    </p:animEffect>
                                  </p:childTnLst>
                                </p:cTn>
                              </p:par>
                              <p:par>
                                <p:cTn id="82" presetID="10"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2000"/>
                                        <p:tgtEl>
                                          <p:spTgt spid="24"/>
                                        </p:tgtEl>
                                      </p:cBhvr>
                                    </p:animEffect>
                                  </p:childTnLst>
                                </p:cTn>
                              </p:par>
                              <p:par>
                                <p:cTn id="85" presetID="10"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2000"/>
                                        <p:tgtEl>
                                          <p:spTgt spid="27"/>
                                        </p:tgtEl>
                                      </p:cBhvr>
                                    </p:animEffect>
                                  </p:childTnLst>
                                </p:cTn>
                              </p:par>
                              <p:par>
                                <p:cTn id="88" presetID="10"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20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000"/>
                                        <p:tgtEl>
                                          <p:spTgt spid="36"/>
                                        </p:tgtEl>
                                      </p:cBhvr>
                                    </p:animEffect>
                                  </p:childTnLst>
                                </p:cTn>
                              </p:par>
                              <p:par>
                                <p:cTn id="96" presetID="10" presetClass="entr" presetSubtype="0" fill="hold"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20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2000"/>
                                        <p:tgtEl>
                                          <p:spTgt spid="29"/>
                                        </p:tgtEl>
                                      </p:cBhvr>
                                    </p:animEffect>
                                  </p:childTnLst>
                                </p:cTn>
                              </p:par>
                              <p:par>
                                <p:cTn id="104" presetID="10" presetClass="entr" presetSubtype="0" fill="hold"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20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2000"/>
                                        <p:tgtEl>
                                          <p:spTgt spid="3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2000"/>
                                        <p:tgtEl>
                                          <p:spTgt spid="3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2000"/>
                                        <p:tgtEl>
                                          <p:spTgt spid="33"/>
                                        </p:tgtEl>
                                      </p:cBhvr>
                                    </p:animEffect>
                                  </p:childTnLst>
                                </p:cTn>
                              </p:par>
                              <p:par>
                                <p:cTn id="120" presetID="10" presetClass="entr" presetSubtype="0" fill="hold" nodeType="with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2000"/>
                                        <p:tgtEl>
                                          <p:spTgt spid="50"/>
                                        </p:tgtEl>
                                      </p:cBhvr>
                                    </p:animEffect>
                                  </p:childTnLst>
                                </p:cTn>
                              </p:par>
                              <p:par>
                                <p:cTn id="123" presetID="10" presetClass="entr" presetSubtype="0" fill="hold" nodeType="with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fade">
                                      <p:cBhvr>
                                        <p:cTn id="125" dur="2000"/>
                                        <p:tgtEl>
                                          <p:spTgt spid="5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childTnLst>
                                </p:cTn>
                              </p:par>
                              <p:par>
                                <p:cTn id="129" presetID="10" presetClass="entr" presetSubtype="0" fill="hold" nodeType="with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5" grpId="0" animBg="1"/>
      <p:bldP spid="17" grpId="0" animBg="1"/>
      <p:bldP spid="18" grpId="0" animBg="1"/>
      <p:bldP spid="21" grpId="0" animBg="1"/>
      <p:bldP spid="23" grpId="0" animBg="1"/>
      <p:bldP spid="29" grpId="0" animBg="1"/>
      <p:bldP spid="31" grpId="0" animBg="1"/>
      <p:bldP spid="33" grpId="0" animBg="1"/>
      <p:bldP spid="36"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910" y="227013"/>
            <a:ext cx="8380412" cy="664797"/>
          </a:xfrm>
        </p:spPr>
        <p:txBody>
          <a:bodyPr>
            <a:noAutofit/>
          </a:bodyPr>
          <a:lstStyle/>
          <a:p>
            <a:r>
              <a:rPr sz="4000" smtClean="0"/>
              <a:t>Gestión con System Center </a:t>
            </a:r>
          </a:p>
        </p:txBody>
      </p:sp>
      <p:pic>
        <p:nvPicPr>
          <p:cNvPr id="6" name="PictureVMM" descr="SysCenter-VMM_bL_r"/>
          <p:cNvPicPr>
            <a:picLocks noChangeAspect="1" noChangeArrowheads="1"/>
          </p:cNvPicPr>
          <p:nvPr/>
        </p:nvPicPr>
        <p:blipFill>
          <a:blip r:embed="rId3"/>
          <a:stretch>
            <a:fillRect/>
          </a:stretch>
        </p:blipFill>
        <p:spPr bwMode="auto">
          <a:xfrm>
            <a:off x="6756255" y="1564707"/>
            <a:ext cx="2218059" cy="571499"/>
          </a:xfrm>
          <a:prstGeom prst="rect">
            <a:avLst/>
          </a:prstGeom>
          <a:noFill/>
          <a:ln w="9525">
            <a:noFill/>
            <a:miter lim="800000"/>
            <a:headEnd/>
            <a:tailEnd/>
          </a:ln>
        </p:spPr>
      </p:pic>
      <p:pic>
        <p:nvPicPr>
          <p:cNvPr id="9" name="PictureSMS" descr="System Center Configuration Manager logo rev"/>
          <p:cNvPicPr>
            <a:picLocks noChangeAspect="1" noChangeArrowheads="1"/>
          </p:cNvPicPr>
          <p:nvPr/>
        </p:nvPicPr>
        <p:blipFill>
          <a:blip r:embed="rId4"/>
          <a:stretch>
            <a:fillRect/>
          </a:stretch>
        </p:blipFill>
        <p:spPr bwMode="auto">
          <a:xfrm>
            <a:off x="6775101" y="5399856"/>
            <a:ext cx="1980220" cy="559121"/>
          </a:xfrm>
          <a:prstGeom prst="rect">
            <a:avLst/>
          </a:prstGeom>
          <a:noFill/>
          <a:ln w="9525">
            <a:noFill/>
            <a:miter lim="800000"/>
            <a:headEnd/>
            <a:tailEnd/>
          </a:ln>
        </p:spPr>
      </p:pic>
      <p:pic>
        <p:nvPicPr>
          <p:cNvPr id="1027" name="PictureOM" descr="C:\Users\agoodman\Desktop\SysCenter-OM-07_r2.png"/>
          <p:cNvPicPr>
            <a:picLocks noChangeAspect="1" noChangeArrowheads="1"/>
          </p:cNvPicPr>
          <p:nvPr/>
        </p:nvPicPr>
        <p:blipFill>
          <a:blip r:embed="rId5"/>
          <a:stretch>
            <a:fillRect/>
          </a:stretch>
        </p:blipFill>
        <p:spPr bwMode="auto">
          <a:xfrm>
            <a:off x="421704" y="5369942"/>
            <a:ext cx="1818408" cy="486952"/>
          </a:xfrm>
          <a:prstGeom prst="rect">
            <a:avLst/>
          </a:prstGeom>
          <a:noFill/>
        </p:spPr>
      </p:pic>
      <p:pic>
        <p:nvPicPr>
          <p:cNvPr id="1028" name="PictureDPM" descr="C:\Users\agoodman\Desktop\scdpm2.png"/>
          <p:cNvPicPr>
            <a:picLocks noChangeAspect="1" noChangeArrowheads="1"/>
          </p:cNvPicPr>
          <p:nvPr/>
        </p:nvPicPr>
        <p:blipFill>
          <a:blip r:embed="rId6"/>
          <a:stretch>
            <a:fillRect/>
          </a:stretch>
        </p:blipFill>
        <p:spPr bwMode="auto">
          <a:xfrm>
            <a:off x="385143" y="1646341"/>
            <a:ext cx="1989227" cy="543993"/>
          </a:xfrm>
          <a:prstGeom prst="rect">
            <a:avLst/>
          </a:prstGeom>
          <a:noFill/>
        </p:spPr>
      </p:pic>
      <p:sp>
        <p:nvSpPr>
          <p:cNvPr id="13" name="Circular Arrow - VMM"/>
          <p:cNvSpPr/>
          <p:nvPr/>
        </p:nvSpPr>
        <p:spPr bwMode="blackGray">
          <a:xfrm rot="21162785">
            <a:off x="1811075" y="869048"/>
            <a:ext cx="5521854" cy="5519208"/>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4" name="Circular Arrow - SMS"/>
          <p:cNvSpPr/>
          <p:nvPr/>
        </p:nvSpPr>
        <p:spPr bwMode="blackGray">
          <a:xfrm rot="4488984">
            <a:off x="1812396" y="870371"/>
            <a:ext cx="5521854" cy="5519208"/>
          </a:xfrm>
          <a:prstGeom prst="circularArrow">
            <a:avLst>
              <a:gd name="adj1" fmla="val 12500"/>
              <a:gd name="adj2" fmla="val 1142319"/>
              <a:gd name="adj3" fmla="val 20457681"/>
              <a:gd name="adj4" fmla="val 1660494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5" name="Circular Arrow - MOM"/>
          <p:cNvSpPr/>
          <p:nvPr/>
        </p:nvSpPr>
        <p:spPr bwMode="blackGray">
          <a:xfrm rot="10293507">
            <a:off x="1811074" y="869048"/>
            <a:ext cx="5521854" cy="5519208"/>
          </a:xfrm>
          <a:prstGeom prst="circularArrow">
            <a:avLst>
              <a:gd name="adj1" fmla="val 12500"/>
              <a:gd name="adj2" fmla="val 1142319"/>
              <a:gd name="adj3" fmla="val 20457681"/>
              <a:gd name="adj4" fmla="val 1577608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6" name="Circular Arrow - DPM"/>
          <p:cNvSpPr/>
          <p:nvPr/>
        </p:nvSpPr>
        <p:spPr bwMode="blackGray">
          <a:xfrm rot="14968484">
            <a:off x="1812396" y="867724"/>
            <a:ext cx="5521854" cy="5519208"/>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graphicFrame>
        <p:nvGraphicFramePr>
          <p:cNvPr id="5" name="PieChart"/>
          <p:cNvGraphicFramePr>
            <a:graphicFrameLocks noChangeAspect="1"/>
          </p:cNvGraphicFramePr>
          <p:nvPr/>
        </p:nvGraphicFramePr>
        <p:xfrm>
          <a:off x="1106061" y="1375965"/>
          <a:ext cx="6931881"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Rectangular Callout 16"/>
          <p:cNvSpPr/>
          <p:nvPr/>
        </p:nvSpPr>
        <p:spPr bwMode="auto">
          <a:xfrm>
            <a:off x="4758812" y="2418736"/>
            <a:ext cx="3726426" cy="1160206"/>
          </a:xfrm>
          <a:prstGeom prst="wedgeRectCallout">
            <a:avLst>
              <a:gd name="adj1" fmla="val 27774"/>
              <a:gd name="adj2" fmla="val -684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t" anchorCtr="0" compatLnSpc="1">
            <a:prstTxWarp prst="textNoShape">
              <a:avLst/>
            </a:prstTxWarp>
          </a:bodyPr>
          <a:lstStyle/>
          <a:p>
            <a:pPr lvl="0" defTabSz="914099">
              <a:buFont typeface="Arial" pitchFamily="34" charset="0"/>
              <a:buChar char="•"/>
            </a:pPr>
            <a:r>
              <a:rPr lang="es-ES" sz="1600" smtClean="0">
                <a:solidFill>
                  <a:schemeClr val="bg1">
                    <a:lumMod val="50000"/>
                  </a:schemeClr>
                </a:solidFill>
                <a:effectLst>
                  <a:outerShdw blurRad="38100" dist="38100" dir="2700000" algn="tl">
                    <a:srgbClr val="000000">
                      <a:alpha val="43137"/>
                    </a:srgbClr>
                  </a:outerShdw>
                </a:effectLst>
                <a:latin typeface="Segoe" pitchFamily="34" charset="0"/>
              </a:rPr>
              <a:t> Gestión de máquinas virtuales</a:t>
            </a:r>
          </a:p>
          <a:p>
            <a:pPr lvl="0" defTabSz="914099">
              <a:buFont typeface="Arial" pitchFamily="34" charset="0"/>
              <a:buChar char="•"/>
            </a:pPr>
            <a:r>
              <a:rPr lang="es-ES" sz="1600" smtClean="0">
                <a:solidFill>
                  <a:schemeClr val="bg1">
                    <a:lumMod val="50000"/>
                  </a:schemeClr>
                </a:solidFill>
                <a:effectLst>
                  <a:outerShdw blurRad="38100" dist="38100" dir="2700000" algn="tl">
                    <a:srgbClr val="000000">
                      <a:alpha val="43137"/>
                    </a:srgbClr>
                  </a:outerShdw>
                </a:effectLst>
                <a:latin typeface="Segoe" pitchFamily="34" charset="0"/>
              </a:rPr>
              <a:t> Consolidación de servidores y optimización de uso de recursos</a:t>
            </a:r>
          </a:p>
          <a:p>
            <a:pPr lvl="0" defTabSz="914099">
              <a:buFont typeface="Arial" pitchFamily="34" charset="0"/>
              <a:buChar char="•"/>
            </a:pPr>
            <a:r>
              <a:rPr lang="es-ES" sz="1600" smtClean="0">
                <a:solidFill>
                  <a:schemeClr val="bg1">
                    <a:lumMod val="50000"/>
                  </a:schemeClr>
                </a:solidFill>
                <a:effectLst>
                  <a:outerShdw blurRad="38100" dist="38100" dir="2700000" algn="tl">
                    <a:srgbClr val="000000">
                      <a:alpha val="43137"/>
                    </a:srgbClr>
                  </a:outerShdw>
                </a:effectLst>
                <a:latin typeface="Segoe" pitchFamily="34" charset="0"/>
              </a:rPr>
              <a:t> Conversiones: P2V y V2V</a:t>
            </a:r>
          </a:p>
        </p:txBody>
      </p:sp>
      <p:sp>
        <p:nvSpPr>
          <p:cNvPr id="18" name="Rectangular Callout 17"/>
          <p:cNvSpPr/>
          <p:nvPr/>
        </p:nvSpPr>
        <p:spPr bwMode="auto">
          <a:xfrm>
            <a:off x="4744065" y="3923071"/>
            <a:ext cx="3726426" cy="1128840"/>
          </a:xfrm>
          <a:prstGeom prst="wedgeRectCallout">
            <a:avLst>
              <a:gd name="adj1" fmla="val 27211"/>
              <a:gd name="adj2" fmla="val 78358"/>
            </a:avLst>
          </a:prstGeom>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t" anchorCtr="0" compatLnSpc="1">
            <a:prstTxWarp prst="textNoShape">
              <a:avLst/>
            </a:prstTxWarp>
          </a:bodyPr>
          <a:lstStyle/>
          <a:p>
            <a:pPr lvl="0" defTabSz="914099">
              <a:buFont typeface="Arial" pitchFamily="34" charset="0"/>
              <a:buChar char="•"/>
            </a:pPr>
            <a:r>
              <a:rPr lang="es-ES" sz="1600" smtClean="0">
                <a:solidFill>
                  <a:schemeClr val="bg1">
                    <a:lumMod val="50000"/>
                  </a:schemeClr>
                </a:solidFill>
                <a:effectLst>
                  <a:outerShdw blurRad="38100" dist="38100" dir="2700000" algn="tl">
                    <a:srgbClr val="000000">
                      <a:alpha val="43137"/>
                    </a:srgbClr>
                  </a:outerShdw>
                </a:effectLst>
                <a:latin typeface="Segoe" pitchFamily="34" charset="0"/>
              </a:rPr>
              <a:t> Gestión de parches y despligue</a:t>
            </a:r>
          </a:p>
          <a:p>
            <a:pPr lvl="0" defTabSz="914099">
              <a:buFont typeface="Arial" pitchFamily="34" charset="0"/>
              <a:buChar char="•"/>
            </a:pPr>
            <a:r>
              <a:rPr lang="es-ES" sz="1600" smtClean="0">
                <a:solidFill>
                  <a:schemeClr val="bg1">
                    <a:lumMod val="50000"/>
                  </a:schemeClr>
                </a:solidFill>
                <a:effectLst>
                  <a:outerShdw blurRad="38100" dist="38100" dir="2700000" algn="tl">
                    <a:srgbClr val="000000">
                      <a:alpha val="43137"/>
                    </a:srgbClr>
                  </a:outerShdw>
                </a:effectLst>
                <a:latin typeface="Segoe" pitchFamily="34" charset="0"/>
              </a:rPr>
              <a:t> Configuración de Sistema Operativo y aplicaciones</a:t>
            </a:r>
          </a:p>
          <a:p>
            <a:pPr lvl="0" defTabSz="914099">
              <a:buFont typeface="Arial" pitchFamily="34" charset="0"/>
              <a:buChar char="•"/>
            </a:pPr>
            <a:r>
              <a:rPr lang="es-ES" sz="1600" smtClean="0">
                <a:solidFill>
                  <a:schemeClr val="bg1">
                    <a:lumMod val="50000"/>
                  </a:schemeClr>
                </a:solidFill>
                <a:effectLst>
                  <a:outerShdw blurRad="38100" dist="38100" dir="2700000" algn="tl">
                    <a:srgbClr val="000000">
                      <a:alpha val="43137"/>
                    </a:srgbClr>
                  </a:outerShdw>
                </a:effectLst>
                <a:latin typeface="Segoe" pitchFamily="34" charset="0"/>
              </a:rPr>
              <a:t> Gestión de configuración deseada</a:t>
            </a:r>
          </a:p>
        </p:txBody>
      </p:sp>
      <p:sp>
        <p:nvSpPr>
          <p:cNvPr id="21" name="Rectangular Callout 20"/>
          <p:cNvSpPr/>
          <p:nvPr/>
        </p:nvSpPr>
        <p:spPr bwMode="auto">
          <a:xfrm>
            <a:off x="609599" y="2399071"/>
            <a:ext cx="3726426" cy="1160206"/>
          </a:xfrm>
          <a:prstGeom prst="wedgeRectCallout">
            <a:avLst>
              <a:gd name="adj1" fmla="val -28838"/>
              <a:gd name="adj2" fmla="val -72305"/>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t" anchorCtr="0" compatLnSpc="1">
            <a:prstTxWarp prst="textNoShape">
              <a:avLst/>
            </a:prstTxWarp>
          </a:bodyPr>
          <a:lstStyle/>
          <a:p>
            <a:pPr lvl="0" defTabSz="914099">
              <a:buFont typeface="Arial" pitchFamily="34" charset="0"/>
              <a:buChar char="•"/>
            </a:pPr>
            <a:r>
              <a:rPr lang="es-ES" sz="1600" dirty="0" smtClean="0">
                <a:solidFill>
                  <a:schemeClr val="bg1">
                    <a:lumMod val="50000"/>
                  </a:schemeClr>
                </a:solidFill>
                <a:effectLst>
                  <a:outerShdw blurRad="38100" dist="38100" dir="2700000" algn="tl">
                    <a:srgbClr val="000000">
                      <a:alpha val="43137"/>
                    </a:srgbClr>
                  </a:outerShdw>
                </a:effectLst>
                <a:latin typeface="Segoe" pitchFamily="34" charset="0"/>
              </a:rPr>
              <a:t> </a:t>
            </a:r>
            <a:r>
              <a:rPr lang="es-ES" sz="1600" dirty="0" err="1" smtClean="0">
                <a:solidFill>
                  <a:schemeClr val="bg1">
                    <a:lumMod val="50000"/>
                  </a:schemeClr>
                </a:solidFill>
                <a:effectLst>
                  <a:outerShdw blurRad="38100" dist="38100" dir="2700000" algn="tl">
                    <a:srgbClr val="000000">
                      <a:alpha val="43137"/>
                    </a:srgbClr>
                  </a:outerShdw>
                </a:effectLst>
                <a:latin typeface="Segoe" pitchFamily="34" charset="0"/>
              </a:rPr>
              <a:t>Backup</a:t>
            </a:r>
            <a:r>
              <a:rPr lang="es-ES" sz="1600" dirty="0" smtClean="0">
                <a:solidFill>
                  <a:schemeClr val="bg1">
                    <a:lumMod val="50000"/>
                  </a:schemeClr>
                </a:solidFill>
                <a:effectLst>
                  <a:outerShdw blurRad="38100" dist="38100" dir="2700000" algn="tl">
                    <a:srgbClr val="000000">
                      <a:alpha val="43137"/>
                    </a:srgbClr>
                  </a:outerShdw>
                </a:effectLst>
                <a:latin typeface="Segoe" pitchFamily="34" charset="0"/>
              </a:rPr>
              <a:t> en caliente a nivel de máquina virtual</a:t>
            </a:r>
          </a:p>
          <a:p>
            <a:pPr lvl="0" defTabSz="914099">
              <a:buFont typeface="Arial" pitchFamily="34" charset="0"/>
              <a:buChar char="•"/>
            </a:pPr>
            <a:r>
              <a:rPr lang="es-ES" sz="1600" dirty="0" smtClean="0">
                <a:solidFill>
                  <a:schemeClr val="bg1">
                    <a:lumMod val="50000"/>
                  </a:schemeClr>
                </a:solidFill>
                <a:effectLst>
                  <a:outerShdw blurRad="38100" dist="38100" dir="2700000" algn="tl">
                    <a:srgbClr val="000000">
                      <a:alpha val="43137"/>
                    </a:srgbClr>
                  </a:outerShdw>
                </a:effectLst>
                <a:latin typeface="Segoe" pitchFamily="34" charset="0"/>
              </a:rPr>
              <a:t> </a:t>
            </a:r>
            <a:r>
              <a:rPr lang="es-ES" sz="1600" dirty="0" err="1" smtClean="0">
                <a:solidFill>
                  <a:schemeClr val="bg1">
                    <a:lumMod val="50000"/>
                  </a:schemeClr>
                </a:solidFill>
                <a:effectLst>
                  <a:outerShdw blurRad="38100" dist="38100" dir="2700000" algn="tl">
                    <a:srgbClr val="000000">
                      <a:alpha val="43137"/>
                    </a:srgbClr>
                  </a:outerShdw>
                </a:effectLst>
                <a:latin typeface="Segoe" pitchFamily="34" charset="0"/>
              </a:rPr>
              <a:t>Backup</a:t>
            </a:r>
            <a:r>
              <a:rPr lang="es-ES" sz="1600" dirty="0" smtClean="0">
                <a:solidFill>
                  <a:schemeClr val="bg1">
                    <a:lumMod val="50000"/>
                  </a:schemeClr>
                </a:solidFill>
                <a:effectLst>
                  <a:outerShdw blurRad="38100" dist="38100" dir="2700000" algn="tl">
                    <a:srgbClr val="000000">
                      <a:alpha val="43137"/>
                    </a:srgbClr>
                  </a:outerShdw>
                </a:effectLst>
                <a:latin typeface="Segoe" pitchFamily="34" charset="0"/>
              </a:rPr>
              <a:t> In </a:t>
            </a:r>
            <a:r>
              <a:rPr lang="es-ES" sz="1600" dirty="0" err="1" smtClean="0">
                <a:solidFill>
                  <a:schemeClr val="bg1">
                    <a:lumMod val="50000"/>
                  </a:schemeClr>
                </a:solidFill>
                <a:effectLst>
                  <a:outerShdw blurRad="38100" dist="38100" dir="2700000" algn="tl">
                    <a:srgbClr val="000000">
                      <a:alpha val="43137"/>
                    </a:srgbClr>
                  </a:outerShdw>
                </a:effectLst>
                <a:latin typeface="Segoe" pitchFamily="34" charset="0"/>
              </a:rPr>
              <a:t>guest</a:t>
            </a:r>
            <a:r>
              <a:rPr lang="es-ES" sz="1600" dirty="0" smtClean="0">
                <a:solidFill>
                  <a:schemeClr val="bg1">
                    <a:lumMod val="50000"/>
                  </a:schemeClr>
                </a:solidFill>
                <a:effectLst>
                  <a:outerShdw blurRad="38100" dist="38100" dir="2700000" algn="tl">
                    <a:srgbClr val="000000">
                      <a:alpha val="43137"/>
                    </a:srgbClr>
                  </a:outerShdw>
                </a:effectLst>
                <a:latin typeface="Segoe" pitchFamily="34" charset="0"/>
              </a:rPr>
              <a:t> </a:t>
            </a:r>
          </a:p>
          <a:p>
            <a:pPr lvl="0" defTabSz="914099">
              <a:buFont typeface="Arial" pitchFamily="34" charset="0"/>
              <a:buChar char="•"/>
            </a:pPr>
            <a:r>
              <a:rPr lang="es-ES" sz="1600" dirty="0" smtClean="0">
                <a:solidFill>
                  <a:schemeClr val="bg1">
                    <a:lumMod val="50000"/>
                  </a:schemeClr>
                </a:solidFill>
                <a:effectLst>
                  <a:outerShdw blurRad="38100" dist="38100" dir="2700000" algn="tl">
                    <a:srgbClr val="000000">
                      <a:alpha val="43137"/>
                    </a:srgbClr>
                  </a:outerShdw>
                </a:effectLst>
                <a:latin typeface="Segoe" pitchFamily="34" charset="0"/>
              </a:rPr>
              <a:t> </a:t>
            </a:r>
            <a:r>
              <a:rPr lang="es-ES" sz="1600" dirty="0" err="1" smtClean="0">
                <a:solidFill>
                  <a:schemeClr val="bg1">
                    <a:lumMod val="50000"/>
                  </a:schemeClr>
                </a:solidFill>
                <a:effectLst>
                  <a:outerShdw blurRad="38100" dist="38100" dir="2700000" algn="tl">
                    <a:srgbClr val="000000">
                      <a:alpha val="43137"/>
                    </a:srgbClr>
                  </a:outerShdw>
                </a:effectLst>
                <a:latin typeface="Segoe" pitchFamily="34" charset="0"/>
              </a:rPr>
              <a:t>Rapida</a:t>
            </a:r>
            <a:r>
              <a:rPr lang="es-ES" sz="1600" dirty="0" smtClean="0">
                <a:solidFill>
                  <a:schemeClr val="bg1">
                    <a:lumMod val="50000"/>
                  </a:schemeClr>
                </a:solidFill>
                <a:effectLst>
                  <a:outerShdw blurRad="38100" dist="38100" dir="2700000" algn="tl">
                    <a:srgbClr val="000000">
                      <a:alpha val="43137"/>
                    </a:srgbClr>
                  </a:outerShdw>
                </a:effectLst>
                <a:latin typeface="Segoe" pitchFamily="34" charset="0"/>
              </a:rPr>
              <a:t>  recuperación</a:t>
            </a:r>
          </a:p>
        </p:txBody>
      </p:sp>
      <p:sp>
        <p:nvSpPr>
          <p:cNvPr id="22" name="Rectangular Callout 21"/>
          <p:cNvSpPr/>
          <p:nvPr/>
        </p:nvSpPr>
        <p:spPr bwMode="auto">
          <a:xfrm>
            <a:off x="594852" y="3903406"/>
            <a:ext cx="3726426" cy="1128840"/>
          </a:xfrm>
          <a:prstGeom prst="wedgeRectCallout">
            <a:avLst>
              <a:gd name="adj1" fmla="val -28263"/>
              <a:gd name="adj2" fmla="val 7303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t" anchorCtr="0" compatLnSpc="1">
            <a:prstTxWarp prst="textNoShape">
              <a:avLst/>
            </a:prstTxWarp>
          </a:bodyPr>
          <a:lstStyle/>
          <a:p>
            <a:pPr lvl="0" defTabSz="914099">
              <a:buFont typeface="Arial" pitchFamily="34" charset="0"/>
              <a:buChar char="•"/>
            </a:pPr>
            <a:r>
              <a:rPr lang="es-ES" sz="1600" smtClean="0">
                <a:solidFill>
                  <a:schemeClr val="bg1">
                    <a:lumMod val="50000"/>
                  </a:schemeClr>
                </a:solidFill>
                <a:effectLst>
                  <a:outerShdw blurRad="38100" dist="38100" dir="2700000" algn="tl">
                    <a:srgbClr val="000000">
                      <a:alpha val="43137"/>
                    </a:srgbClr>
                  </a:outerShdw>
                </a:effectLst>
                <a:latin typeface="Segoe" pitchFamily="34" charset="0"/>
              </a:rPr>
              <a:t> Monitorización de estado de salud de servicio  servidores y aplicaciones</a:t>
            </a:r>
          </a:p>
          <a:p>
            <a:pPr lvl="0" defTabSz="914099">
              <a:buFont typeface="Arial" pitchFamily="34" charset="0"/>
              <a:buChar char="•"/>
            </a:pPr>
            <a:r>
              <a:rPr lang="es-ES" sz="1600" smtClean="0">
                <a:solidFill>
                  <a:schemeClr val="bg1">
                    <a:lumMod val="50000"/>
                  </a:schemeClr>
                </a:solidFill>
                <a:effectLst>
                  <a:outerShdw blurRad="38100" dist="38100" dir="2700000" algn="tl">
                    <a:srgbClr val="000000">
                      <a:alpha val="43137"/>
                    </a:srgbClr>
                  </a:outerShdw>
                </a:effectLst>
                <a:latin typeface="Segoe" pitchFamily="34" charset="0"/>
              </a:rPr>
              <a:t> Análisis y reporting de rendimiento</a:t>
            </a:r>
          </a:p>
          <a:p>
            <a:pPr lvl="0" defTabSz="914099">
              <a:buFont typeface="Arial" pitchFamily="34" charset="0"/>
              <a:buChar char="•"/>
            </a:pPr>
            <a:r>
              <a:rPr lang="es-ES" sz="1600" smtClean="0">
                <a:solidFill>
                  <a:schemeClr val="bg1">
                    <a:lumMod val="50000"/>
                  </a:schemeClr>
                </a:solidFill>
                <a:effectLst>
                  <a:outerShdw blurRad="38100" dist="38100" dir="2700000" algn="tl">
                    <a:srgbClr val="000000">
                      <a:alpha val="43137"/>
                    </a:srgbClr>
                  </a:outerShdw>
                </a:effectLst>
                <a:latin typeface="Segoe" pitchFamily="34" charset="0"/>
              </a:rPr>
              <a:t> Conocimiento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5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3500"/>
                            </p:stCondLst>
                            <p:childTnLst>
                              <p:par>
                                <p:cTn id="16" presetID="22" presetClass="entr" presetSubtype="1" fill="hold" grpId="0" nodeType="after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4500"/>
                            </p:stCondLst>
                            <p:childTnLst>
                              <p:par>
                                <p:cTn id="23" presetID="22" presetClass="entr" presetSubtype="4"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9"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dissolve">
                                      <p:cBhvr>
                                        <p:cTn id="28" dur="500"/>
                                        <p:tgtEl>
                                          <p:spTgt spid="1027"/>
                                        </p:tgtEl>
                                      </p:cBhvr>
                                    </p:animEffect>
                                  </p:childTnLst>
                                </p:cTn>
                              </p:par>
                            </p:childTnLst>
                          </p:cTn>
                        </p:par>
                        <p:par>
                          <p:cTn id="29" fill="hold">
                            <p:stCondLst>
                              <p:cond delay="5500"/>
                            </p:stCondLst>
                            <p:childTnLst>
                              <p:par>
                                <p:cTn id="30" presetID="22" presetClass="entr" presetSubtype="8" fill="hold" grpId="0"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9"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dissolv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13"/>
                                        </p:tgtEl>
                                        <p:attrNameLst>
                                          <p:attrName>style.opacity</p:attrName>
                                        </p:attrNameLst>
                                      </p:cBhvr>
                                      <p:to>
                                        <p:strVal val="0.25"/>
                                      </p:to>
                                    </p:set>
                                    <p:animEffect filter="image" prLst="opacity: 0.25">
                                      <p:cBhvr rctx="IE">
                                        <p:cTn id="40" dur="indefinite"/>
                                        <p:tgtEl>
                                          <p:spTgt spid="13"/>
                                        </p:tgtEl>
                                      </p:cBhvr>
                                    </p:animEffect>
                                  </p:childTnLst>
                                </p:cTn>
                              </p:par>
                              <p:par>
                                <p:cTn id="41" presetID="9" presetClass="emph" presetSubtype="0" grpId="1" nodeType="withEffect">
                                  <p:stCondLst>
                                    <p:cond delay="0"/>
                                  </p:stCondLst>
                                  <p:childTnLst>
                                    <p:set>
                                      <p:cBhvr rctx="PPT">
                                        <p:cTn id="42" dur="indefinite"/>
                                        <p:tgtEl>
                                          <p:spTgt spid="14"/>
                                        </p:tgtEl>
                                        <p:attrNameLst>
                                          <p:attrName>style.opacity</p:attrName>
                                        </p:attrNameLst>
                                      </p:cBhvr>
                                      <p:to>
                                        <p:strVal val="0.25"/>
                                      </p:to>
                                    </p:set>
                                    <p:animEffect filter="image" prLst="opacity: 0.25">
                                      <p:cBhvr rctx="IE">
                                        <p:cTn id="43" dur="indefinite"/>
                                        <p:tgtEl>
                                          <p:spTgt spid="14"/>
                                        </p:tgtEl>
                                      </p:cBhvr>
                                    </p:animEffect>
                                  </p:childTnLst>
                                </p:cTn>
                              </p:par>
                              <p:par>
                                <p:cTn id="44" presetID="9" presetClass="emph" presetSubtype="0" grpId="1" nodeType="withEffect">
                                  <p:stCondLst>
                                    <p:cond delay="0"/>
                                  </p:stCondLst>
                                  <p:childTnLst>
                                    <p:set>
                                      <p:cBhvr rctx="PPT">
                                        <p:cTn id="45" dur="indefinite"/>
                                        <p:tgtEl>
                                          <p:spTgt spid="15"/>
                                        </p:tgtEl>
                                        <p:attrNameLst>
                                          <p:attrName>style.opacity</p:attrName>
                                        </p:attrNameLst>
                                      </p:cBhvr>
                                      <p:to>
                                        <p:strVal val="0.25"/>
                                      </p:to>
                                    </p:set>
                                    <p:animEffect filter="image" prLst="opacity: 0.25">
                                      <p:cBhvr rctx="IE">
                                        <p:cTn id="46" dur="indefinite"/>
                                        <p:tgtEl>
                                          <p:spTgt spid="15"/>
                                        </p:tgtEl>
                                      </p:cBhvr>
                                    </p:animEffect>
                                  </p:childTnLst>
                                </p:cTn>
                              </p:par>
                              <p:par>
                                <p:cTn id="47" presetID="9" presetClass="emph" presetSubtype="0" grpId="1" nodeType="withEffect">
                                  <p:stCondLst>
                                    <p:cond delay="0"/>
                                  </p:stCondLst>
                                  <p:childTnLst>
                                    <p:set>
                                      <p:cBhvr rctx="PPT">
                                        <p:cTn id="48" dur="indefinite"/>
                                        <p:tgtEl>
                                          <p:spTgt spid="16"/>
                                        </p:tgtEl>
                                        <p:attrNameLst>
                                          <p:attrName>style.opacity</p:attrName>
                                        </p:attrNameLst>
                                      </p:cBhvr>
                                      <p:to>
                                        <p:strVal val="0.25"/>
                                      </p:to>
                                    </p:set>
                                    <p:animEffect filter="image" prLst="opacity: 0.25">
                                      <p:cBhvr rctx="IE">
                                        <p:cTn id="49" dur="indefinite"/>
                                        <p:tgtEl>
                                          <p:spTgt spid="16"/>
                                        </p:tgtEl>
                                      </p:cBhvr>
                                    </p:animEffect>
                                  </p:childTnLst>
                                </p:cTn>
                              </p:par>
                              <p:par>
                                <p:cTn id="50" presetID="9" presetClass="emph" presetSubtype="0" grpId="1" nodeType="withEffect">
                                  <p:stCondLst>
                                    <p:cond delay="0"/>
                                  </p:stCondLst>
                                  <p:childTnLst>
                                    <p:set>
                                      <p:cBhvr rctx="PPT">
                                        <p:cTn id="51" dur="indefinite"/>
                                        <p:tgtEl>
                                          <p:spTgt spid="5"/>
                                        </p:tgtEl>
                                        <p:attrNameLst>
                                          <p:attrName>style.opacity</p:attrName>
                                        </p:attrNameLst>
                                      </p:cBhvr>
                                      <p:to>
                                        <p:strVal val="0.25"/>
                                      </p:to>
                                    </p:set>
                                    <p:animEffect filter="image" prLst="opacity: 0.25">
                                      <p:cBhvr rctx="IE">
                                        <p:cTn id="52" dur="indefinite"/>
                                        <p:tgtEl>
                                          <p:spTgt spid="5"/>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Graphic spid="5" grpId="0">
        <p:bldAsOne/>
      </p:bldGraphic>
      <p:bldGraphic spid="5" grpId="1">
        <p:bldAsOne/>
      </p:bldGraphic>
      <p:bldP spid="17" grpId="0" animBg="1"/>
      <p:bldP spid="18"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4282" y="5105400"/>
            <a:ext cx="4186238" cy="1477328"/>
          </a:xfrm>
          <a:prstGeom prst="rect">
            <a:avLst/>
          </a:prstGeom>
          <a:noFill/>
        </p:spPr>
        <p:txBody>
          <a:bodyPr wrap="square" rtlCol="0">
            <a:spAutoFit/>
          </a:bodyPr>
          <a:lstStyle/>
          <a:p>
            <a:r>
              <a:rPr lang="es-ES" dirty="0" smtClean="0"/>
              <a:t>Enrique Lopiz </a:t>
            </a:r>
          </a:p>
          <a:p>
            <a:r>
              <a:rPr lang="es-ES" dirty="0" smtClean="0">
                <a:hlinkClick r:id="rId3"/>
              </a:rPr>
              <a:t>elopiz@microsoft.com</a:t>
            </a:r>
            <a:endParaRPr lang="es-ES" dirty="0" smtClean="0"/>
          </a:p>
          <a:p>
            <a:r>
              <a:rPr lang="es-ES" dirty="0" smtClean="0"/>
              <a:t>Especialista Soluciones </a:t>
            </a:r>
          </a:p>
          <a:p>
            <a:r>
              <a:rPr lang="es-ES" dirty="0" smtClean="0"/>
              <a:t>Microsoft Ibérica</a:t>
            </a:r>
          </a:p>
          <a:p>
            <a:endParaRPr lang="es-ES" dirty="0" smtClean="0"/>
          </a:p>
        </p:txBody>
      </p:sp>
      <p:sp>
        <p:nvSpPr>
          <p:cNvPr id="4" name="3 Título"/>
          <p:cNvSpPr>
            <a:spLocks noGrp="1"/>
          </p:cNvSpPr>
          <p:nvPr>
            <p:ph type="ctrTitle"/>
          </p:nvPr>
        </p:nvSpPr>
        <p:spPr/>
        <p:txBody>
          <a:bodyPr>
            <a:normAutofit fontScale="90000"/>
          </a:bodyPr>
          <a:lstStyle/>
          <a:p>
            <a:pPr algn="ctr"/>
            <a:r>
              <a:rPr lang="es-ES" sz="5300" dirty="0" smtClean="0"/>
              <a:t>Gestión de Infraestructura</a:t>
            </a:r>
            <a:br>
              <a:rPr lang="es-ES" sz="5300" dirty="0" smtClean="0"/>
            </a:br>
            <a:r>
              <a:rPr lang="es-ES" sz="5300" dirty="0" err="1" smtClean="0"/>
              <a:t>Virtualizada</a:t>
            </a:r>
            <a:r>
              <a:rPr lang="es-ES" dirty="0" smtClean="0"/>
              <a:t/>
            </a:r>
            <a:br>
              <a:rPr lang="es-ES" dirty="0" smtClean="0"/>
            </a:br>
            <a:endParaRPr lang="es-ES" dirty="0"/>
          </a:p>
        </p:txBody>
      </p:sp>
      <p:sp>
        <p:nvSpPr>
          <p:cNvPr id="6" name="5 CuadroTexto"/>
          <p:cNvSpPr txBox="1"/>
          <p:nvPr/>
        </p:nvSpPr>
        <p:spPr>
          <a:xfrm>
            <a:off x="5357850" y="5094944"/>
            <a:ext cx="4786314" cy="1477328"/>
          </a:xfrm>
          <a:prstGeom prst="rect">
            <a:avLst/>
          </a:prstGeom>
          <a:noFill/>
        </p:spPr>
        <p:txBody>
          <a:bodyPr wrap="square" rtlCol="0">
            <a:spAutoFit/>
          </a:bodyPr>
          <a:lstStyle/>
          <a:p>
            <a:r>
              <a:rPr lang="es-ES" dirty="0" smtClean="0"/>
              <a:t>Jose Maria Fernandez  </a:t>
            </a:r>
            <a:r>
              <a:rPr lang="es-ES" dirty="0" smtClean="0">
                <a:hlinkClick r:id="rId4"/>
              </a:rPr>
              <a:t>jmfern@microsoft.com</a:t>
            </a:r>
            <a:endParaRPr lang="es-ES" dirty="0" smtClean="0"/>
          </a:p>
          <a:p>
            <a:r>
              <a:rPr lang="es-ES" dirty="0" smtClean="0"/>
              <a:t> Especialista Técnico Soluciones</a:t>
            </a:r>
          </a:p>
          <a:p>
            <a:r>
              <a:rPr lang="es-ES" dirty="0" smtClean="0"/>
              <a:t>Microsoft Ibérica</a:t>
            </a:r>
          </a:p>
          <a:p>
            <a:endParaRPr lang="es-E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p:cNvSpPr>
            <a:spLocks noChangeArrowheads="1"/>
          </p:cNvSpPr>
          <p:nvPr/>
        </p:nvSpPr>
        <p:spPr bwMode="auto">
          <a:xfrm>
            <a:off x="-32" y="838224"/>
            <a:ext cx="9144000" cy="6019800"/>
          </a:xfrm>
          <a:prstGeom prst="rect">
            <a:avLst/>
          </a:prstGeom>
          <a:gradFill rotWithShape="1">
            <a:gsLst>
              <a:gs pos="0">
                <a:srgbClr val="FFFFFF">
                  <a:alpha val="0"/>
                </a:srgbClr>
              </a:gs>
              <a:gs pos="100000">
                <a:srgbClr val="000000">
                  <a:alpha val="72000"/>
                </a:srgbClr>
              </a:gs>
            </a:gsLst>
            <a:lin ang="5400000" scaled="1"/>
          </a:gradFill>
          <a:ln w="12700" algn="ctr">
            <a:noFill/>
            <a:miter lim="800000"/>
            <a:headEnd/>
            <a:tailEnd/>
          </a:ln>
        </p:spPr>
        <p:txBody>
          <a:bodyPr wrap="none" lIns="174111" tIns="87057" rIns="174111" bIns="87057" anchor="ctr"/>
          <a:lstStyle/>
          <a:p>
            <a:endParaRPr lang="en-US" dirty="0"/>
          </a:p>
        </p:txBody>
      </p:sp>
      <p:pic>
        <p:nvPicPr>
          <p:cNvPr id="6" name="PictureVMM" descr="SysCenter-VMM_bL_r"/>
          <p:cNvPicPr>
            <a:picLocks noChangeAspect="1" noChangeArrowheads="1"/>
          </p:cNvPicPr>
          <p:nvPr/>
        </p:nvPicPr>
        <p:blipFill>
          <a:blip r:embed="rId3"/>
          <a:stretch>
            <a:fillRect/>
          </a:stretch>
        </p:blipFill>
        <p:spPr bwMode="auto">
          <a:xfrm>
            <a:off x="6756255" y="1564707"/>
            <a:ext cx="2218059" cy="571499"/>
          </a:xfrm>
          <a:prstGeom prst="rect">
            <a:avLst/>
          </a:prstGeom>
          <a:noFill/>
          <a:ln w="9525">
            <a:noFill/>
            <a:miter lim="800000"/>
            <a:headEnd/>
            <a:tailEnd/>
          </a:ln>
        </p:spPr>
      </p:pic>
      <p:pic>
        <p:nvPicPr>
          <p:cNvPr id="9" name="PictureSMS" descr="System Center Configuration Manager logo rev"/>
          <p:cNvPicPr>
            <a:picLocks noChangeAspect="1" noChangeArrowheads="1"/>
          </p:cNvPicPr>
          <p:nvPr/>
        </p:nvPicPr>
        <p:blipFill>
          <a:blip r:embed="rId4"/>
          <a:stretch>
            <a:fillRect/>
          </a:stretch>
        </p:blipFill>
        <p:spPr bwMode="auto">
          <a:xfrm>
            <a:off x="6775101" y="5399856"/>
            <a:ext cx="1980220" cy="559121"/>
          </a:xfrm>
          <a:prstGeom prst="rect">
            <a:avLst/>
          </a:prstGeom>
          <a:noFill/>
          <a:ln w="9525">
            <a:noFill/>
            <a:miter lim="800000"/>
            <a:headEnd/>
            <a:tailEnd/>
          </a:ln>
        </p:spPr>
      </p:pic>
      <p:pic>
        <p:nvPicPr>
          <p:cNvPr id="1027" name="PictureOM" descr="C:\Users\agoodman\Desktop\SysCenter-OM-07_r2.png"/>
          <p:cNvPicPr>
            <a:picLocks noChangeAspect="1" noChangeArrowheads="1"/>
          </p:cNvPicPr>
          <p:nvPr/>
        </p:nvPicPr>
        <p:blipFill>
          <a:blip r:embed="rId5"/>
          <a:stretch>
            <a:fillRect/>
          </a:stretch>
        </p:blipFill>
        <p:spPr bwMode="auto">
          <a:xfrm>
            <a:off x="421704" y="5369942"/>
            <a:ext cx="1818408" cy="486952"/>
          </a:xfrm>
          <a:prstGeom prst="rect">
            <a:avLst/>
          </a:prstGeom>
          <a:noFill/>
        </p:spPr>
      </p:pic>
      <p:pic>
        <p:nvPicPr>
          <p:cNvPr id="1028" name="PictureDPM" descr="C:\Users\agoodman\Desktop\scdpm2.png"/>
          <p:cNvPicPr>
            <a:picLocks noChangeAspect="1" noChangeArrowheads="1"/>
          </p:cNvPicPr>
          <p:nvPr/>
        </p:nvPicPr>
        <p:blipFill>
          <a:blip r:embed="rId6"/>
          <a:stretch>
            <a:fillRect/>
          </a:stretch>
        </p:blipFill>
        <p:spPr bwMode="auto">
          <a:xfrm>
            <a:off x="385143" y="1646341"/>
            <a:ext cx="1989227" cy="543993"/>
          </a:xfrm>
          <a:prstGeom prst="rect">
            <a:avLst/>
          </a:prstGeom>
          <a:noFill/>
        </p:spPr>
      </p:pic>
      <p:sp>
        <p:nvSpPr>
          <p:cNvPr id="13" name="Circular Arrow - VMM"/>
          <p:cNvSpPr/>
          <p:nvPr/>
        </p:nvSpPr>
        <p:spPr bwMode="blackGray">
          <a:xfrm rot="21162785">
            <a:off x="1811075" y="869048"/>
            <a:ext cx="5521854" cy="5519208"/>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4" name="Circular Arrow - SMS"/>
          <p:cNvSpPr/>
          <p:nvPr/>
        </p:nvSpPr>
        <p:spPr bwMode="blackGray">
          <a:xfrm rot="4488984">
            <a:off x="1812396" y="870371"/>
            <a:ext cx="5521854" cy="5519208"/>
          </a:xfrm>
          <a:prstGeom prst="circularArrow">
            <a:avLst>
              <a:gd name="adj1" fmla="val 12500"/>
              <a:gd name="adj2" fmla="val 1142319"/>
              <a:gd name="adj3" fmla="val 20457681"/>
              <a:gd name="adj4" fmla="val 1660494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5" name="Circular Arrow - MOM"/>
          <p:cNvSpPr/>
          <p:nvPr/>
        </p:nvSpPr>
        <p:spPr bwMode="blackGray">
          <a:xfrm rot="10293507">
            <a:off x="1811074" y="869048"/>
            <a:ext cx="5521854" cy="5519208"/>
          </a:xfrm>
          <a:prstGeom prst="circularArrow">
            <a:avLst>
              <a:gd name="adj1" fmla="val 12500"/>
              <a:gd name="adj2" fmla="val 1142319"/>
              <a:gd name="adj3" fmla="val 20457681"/>
              <a:gd name="adj4" fmla="val 1577608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6" name="Circular Arrow - DPM"/>
          <p:cNvSpPr/>
          <p:nvPr/>
        </p:nvSpPr>
        <p:spPr bwMode="blackGray">
          <a:xfrm rot="14968484">
            <a:off x="1812396" y="867724"/>
            <a:ext cx="5521854" cy="5519208"/>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graphicFrame>
        <p:nvGraphicFramePr>
          <p:cNvPr id="5" name="PieChart"/>
          <p:cNvGraphicFramePr>
            <a:graphicFrameLocks noChangeAspect="1"/>
          </p:cNvGraphicFramePr>
          <p:nvPr/>
        </p:nvGraphicFramePr>
        <p:xfrm>
          <a:off x="1106061" y="1375965"/>
          <a:ext cx="6931881"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 name="Rounded Rectangle 31"/>
          <p:cNvSpPr/>
          <p:nvPr/>
        </p:nvSpPr>
        <p:spPr>
          <a:xfrm>
            <a:off x="1752600" y="2971800"/>
            <a:ext cx="5791200" cy="1066800"/>
          </a:xfrm>
          <a:prstGeom prst="roundRect">
            <a:avLst/>
          </a:prstGeom>
          <a:solidFill>
            <a:schemeClr val="accent2"/>
          </a:solidFill>
          <a:ln w="19050">
            <a:noFill/>
          </a:ln>
          <a:effectLst>
            <a:reflection blurRad="6350" stA="52000" endA="300" endPos="35000" dir="5400000" sy="-100000" algn="bl" rotWithShape="0"/>
          </a:effectLst>
          <a:scene3d>
            <a:camera prst="orthographicFront"/>
            <a:lightRig rig="threePt" dir="t"/>
          </a:scene3d>
          <a:sp3d>
            <a:bevelT w="127000" h="254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95288" indent="-395288" algn="ctr" defTabSz="912813">
              <a:lnSpc>
                <a:spcPct val="90000"/>
              </a:lnSpc>
              <a:defRPr/>
            </a:pPr>
            <a:r>
              <a:rPr lang="en-US" b="1" dirty="0">
                <a:solidFill>
                  <a:schemeClr val="tx1"/>
                </a:solidFill>
              </a:rPr>
              <a:t>Server Management Suite Enterprise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fade">
                                      <p:cBhvr>
                                        <p:cTn id="7" dur="1000"/>
                                        <p:tgtEl>
                                          <p:spTgt spid="1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1000"/>
                                        <p:tgtEl>
                                          <p:spTgt spid="17">
                                            <p:txEl>
                                              <p:pRg st="0" end="0"/>
                                            </p:txEl>
                                          </p:spTgt>
                                        </p:tgtEl>
                                      </p:cBhvr>
                                    </p:animEffect>
                                  </p:childTnLst>
                                </p:cTn>
                              </p:par>
                            </p:childTnLst>
                          </p:cTn>
                        </p:par>
                        <p:par>
                          <p:cTn id="11" fill="hold">
                            <p:stCondLst>
                              <p:cond delay="1000"/>
                            </p:stCondLst>
                            <p:childTnLst>
                              <p:par>
                                <p:cTn id="12" presetID="49" presetClass="path" presetSubtype="0" accel="50000" decel="50000" fill="hold" nodeType="afterEffect">
                                  <p:stCondLst>
                                    <p:cond delay="0"/>
                                  </p:stCondLst>
                                  <p:childTnLst>
                                    <p:animMotion origin="layout" path="M -1.11111E-6 3.7037E-6 L 0.36024 0.22824 " pathEditMode="relative" rAng="0" ptsTypes="AA">
                                      <p:cBhvr>
                                        <p:cTn id="13" dur="2000" fill="hold"/>
                                        <p:tgtEl>
                                          <p:spTgt spid="1028"/>
                                        </p:tgtEl>
                                        <p:attrNameLst>
                                          <p:attrName>ppt_x</p:attrName>
                                          <p:attrName>ppt_y</p:attrName>
                                        </p:attrNameLst>
                                      </p:cBhvr>
                                      <p:rCtr x="180" y="114"/>
                                    </p:animMotion>
                                  </p:childTnLst>
                                </p:cTn>
                              </p:par>
                              <p:par>
                                <p:cTn id="14" presetID="49" presetClass="path" presetSubtype="0" accel="50000" decel="50000" fill="hold" nodeType="withEffect">
                                  <p:stCondLst>
                                    <p:cond delay="0"/>
                                  </p:stCondLst>
                                  <p:childTnLst>
                                    <p:animMotion origin="layout" path="M 5.55556E-7 2.59259E-6 L -0.35226 0.24051 " pathEditMode="relative" rAng="0" ptsTypes="AA">
                                      <p:cBhvr>
                                        <p:cTn id="15" dur="2000" fill="hold"/>
                                        <p:tgtEl>
                                          <p:spTgt spid="6"/>
                                        </p:tgtEl>
                                        <p:attrNameLst>
                                          <p:attrName>ppt_x</p:attrName>
                                          <p:attrName>ppt_y</p:attrName>
                                        </p:attrNameLst>
                                      </p:cBhvr>
                                      <p:rCtr x="-176" y="120"/>
                                    </p:animMotion>
                                  </p:childTnLst>
                                </p:cTn>
                              </p:par>
                              <p:par>
                                <p:cTn id="16" presetID="56" presetClass="path" presetSubtype="0" accel="50000" decel="50000" fill="hold" nodeType="withEffect">
                                  <p:stCondLst>
                                    <p:cond delay="0"/>
                                  </p:stCondLst>
                                  <p:childTnLst>
                                    <p:animMotion origin="layout" path="M -1.94444E-6 7.40741E-7 L -0.34132 -0.31759 " pathEditMode="relative" rAng="0" ptsTypes="AA">
                                      <p:cBhvr>
                                        <p:cTn id="17" dur="2000" fill="hold"/>
                                        <p:tgtEl>
                                          <p:spTgt spid="9"/>
                                        </p:tgtEl>
                                        <p:attrNameLst>
                                          <p:attrName>ppt_x</p:attrName>
                                          <p:attrName>ppt_y</p:attrName>
                                        </p:attrNameLst>
                                      </p:cBhvr>
                                      <p:rCtr x="-171" y="-159"/>
                                    </p:animMotion>
                                  </p:childTnLst>
                                </p:cTn>
                              </p:par>
                              <p:par>
                                <p:cTn id="18" presetID="56" presetClass="path" presetSubtype="0" accel="50000" decel="50000" fill="hold" nodeType="withEffect">
                                  <p:stCondLst>
                                    <p:cond delay="0"/>
                                  </p:stCondLst>
                                  <p:childTnLst>
                                    <p:animMotion origin="layout" path="M -2.5E-6 -2.96296E-6 L 0.39184 -0.31504 " pathEditMode="relative" rAng="0" ptsTypes="AA">
                                      <p:cBhvr>
                                        <p:cTn id="19" dur="2000" fill="hold"/>
                                        <p:tgtEl>
                                          <p:spTgt spid="1027"/>
                                        </p:tgtEl>
                                        <p:attrNameLst>
                                          <p:attrName>ppt_x</p:attrName>
                                          <p:attrName>ppt_y</p:attrName>
                                        </p:attrNameLst>
                                      </p:cBhvr>
                                      <p:rCtr x="196" y="-1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Recursos</a:t>
            </a:r>
            <a:endParaRPr lang="es-ES" dirty="0"/>
          </a:p>
        </p:txBody>
      </p:sp>
      <p:sp>
        <p:nvSpPr>
          <p:cNvPr id="4" name="3 Marcador de texto"/>
          <p:cNvSpPr>
            <a:spLocks noGrp="1"/>
          </p:cNvSpPr>
          <p:nvPr>
            <p:ph type="body" sz="quarter" idx="10"/>
          </p:nvPr>
        </p:nvSpPr>
        <p:spPr>
          <a:xfrm>
            <a:off x="381000" y="1411552"/>
            <a:ext cx="8382000" cy="1526572"/>
          </a:xfrm>
        </p:spPr>
        <p:txBody>
          <a:bodyPr/>
          <a:lstStyle/>
          <a:p>
            <a:r>
              <a:rPr lang="es-ES" dirty="0" smtClean="0">
                <a:hlinkClick r:id="rId2"/>
              </a:rPr>
              <a:t>www.microsoft.com/virtualization</a:t>
            </a:r>
            <a:endParaRPr lang="es-ES" dirty="0" smtClean="0"/>
          </a:p>
          <a:p>
            <a:r>
              <a:rPr lang="es-ES" dirty="0" smtClean="0">
                <a:hlinkClick r:id="rId3"/>
              </a:rPr>
              <a:t>www.microsoft.com/systemcenter</a:t>
            </a:r>
            <a:endParaRPr lang="es-ES" dirty="0" smtClean="0"/>
          </a:p>
          <a:p>
            <a:r>
              <a:rPr lang="en-US" dirty="0" smtClean="0">
                <a:hlinkClick r:id="rId4"/>
              </a:rPr>
              <a:t>http://www.microsoft.com/vsa</a:t>
            </a:r>
            <a:endParaRPr lang="es-E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unchWavePPT_photo1.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Objetivos Sesión</a:t>
            </a:r>
            <a:endParaRPr lang="es-ES" dirty="0"/>
          </a:p>
        </p:txBody>
      </p:sp>
      <p:sp>
        <p:nvSpPr>
          <p:cNvPr id="6" name="5 Marcador de texto"/>
          <p:cNvSpPr>
            <a:spLocks noGrp="1"/>
          </p:cNvSpPr>
          <p:nvPr>
            <p:ph type="body" sz="quarter" idx="10"/>
          </p:nvPr>
        </p:nvSpPr>
        <p:spPr>
          <a:xfrm>
            <a:off x="381000" y="1411552"/>
            <a:ext cx="8382000" cy="5330690"/>
          </a:xfrm>
        </p:spPr>
        <p:txBody>
          <a:bodyPr/>
          <a:lstStyle/>
          <a:p>
            <a:r>
              <a:rPr lang="es-ES" dirty="0" smtClean="0"/>
              <a:t>Los que han comido No dormirse…</a:t>
            </a:r>
          </a:p>
          <a:p>
            <a:r>
              <a:rPr lang="es-ES" dirty="0" smtClean="0"/>
              <a:t>Los que no hayan comido ,comer?… y no dormirse…</a:t>
            </a:r>
          </a:p>
          <a:p>
            <a:r>
              <a:rPr lang="es-ES" dirty="0" smtClean="0"/>
              <a:t>Además…</a:t>
            </a:r>
          </a:p>
          <a:p>
            <a:pPr lvl="1"/>
            <a:r>
              <a:rPr lang="es-ES" dirty="0" smtClean="0"/>
              <a:t>Conocer algunos de los productos de Microsoft System Center</a:t>
            </a:r>
          </a:p>
          <a:p>
            <a:pPr lvl="1"/>
            <a:r>
              <a:rPr lang="es-ES" dirty="0" smtClean="0"/>
              <a:t>Entender  que aportan los productos Microsoft System Center en la gestión de entornos virtuales</a:t>
            </a:r>
          </a:p>
          <a:p>
            <a:pPr lvl="1"/>
            <a:r>
              <a:rPr lang="es-ES" dirty="0" smtClean="0"/>
              <a:t>Conocer que </a:t>
            </a:r>
            <a:r>
              <a:rPr lang="es-ES" dirty="0" err="1" smtClean="0"/>
              <a:t>Solutions</a:t>
            </a:r>
            <a:r>
              <a:rPr lang="es-ES" dirty="0" smtClean="0"/>
              <a:t> </a:t>
            </a:r>
            <a:r>
              <a:rPr lang="es-ES" dirty="0" err="1" smtClean="0"/>
              <a:t>Acelerators</a:t>
            </a:r>
            <a:r>
              <a:rPr lang="es-ES" dirty="0" smtClean="0"/>
              <a:t> hay y que ayudas proporcionan para la gestión de entornos virtuales.</a:t>
            </a:r>
            <a:endParaRPr lang="es-E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39" name="Picture 27" descr="5 bar glass rectangle"/>
          <p:cNvPicPr>
            <a:picLocks noChangeAspect="1" noChangeArrowheads="1"/>
          </p:cNvPicPr>
          <p:nvPr/>
        </p:nvPicPr>
        <p:blipFill>
          <a:blip r:embed="rId3"/>
          <a:srcRect/>
          <a:stretch>
            <a:fillRect/>
          </a:stretch>
        </p:blipFill>
        <p:spPr bwMode="auto">
          <a:xfrm>
            <a:off x="238125" y="2028311"/>
            <a:ext cx="8683625" cy="2972325"/>
          </a:xfrm>
          <a:prstGeom prst="rect">
            <a:avLst/>
          </a:prstGeom>
          <a:noFill/>
          <a:ln w="9525">
            <a:noFill/>
            <a:miter lim="800000"/>
            <a:headEnd/>
            <a:tailEnd/>
          </a:ln>
        </p:spPr>
      </p:pic>
      <p:pic>
        <p:nvPicPr>
          <p:cNvPr id="90145" name="Picture 47" descr="white bar with faded ends"/>
          <p:cNvPicPr>
            <a:picLocks noChangeAspect="1" noChangeArrowheads="1"/>
          </p:cNvPicPr>
          <p:nvPr/>
        </p:nvPicPr>
        <p:blipFill>
          <a:blip r:embed="rId4">
            <a:lum bright="-96000"/>
          </a:blip>
          <a:srcRect/>
          <a:stretch>
            <a:fillRect/>
          </a:stretch>
        </p:blipFill>
        <p:spPr bwMode="auto">
          <a:xfrm>
            <a:off x="358775" y="2134674"/>
            <a:ext cx="8456613" cy="857250"/>
          </a:xfrm>
          <a:prstGeom prst="rect">
            <a:avLst/>
          </a:prstGeom>
          <a:noFill/>
          <a:ln w="9525">
            <a:noFill/>
            <a:miter lim="800000"/>
            <a:headEnd/>
            <a:tailEnd/>
          </a:ln>
        </p:spPr>
      </p:pic>
      <p:pic>
        <p:nvPicPr>
          <p:cNvPr id="90140" name="Picture 28" descr="5 bar - 2"/>
          <p:cNvPicPr>
            <a:picLocks noChangeAspect="1" noChangeArrowheads="1"/>
          </p:cNvPicPr>
          <p:nvPr/>
        </p:nvPicPr>
        <p:blipFill>
          <a:blip r:embed="rId5"/>
          <a:srcRect/>
          <a:stretch>
            <a:fillRect/>
          </a:stretch>
        </p:blipFill>
        <p:spPr bwMode="auto">
          <a:xfrm>
            <a:off x="1978025" y="3044311"/>
            <a:ext cx="1758950" cy="1884887"/>
          </a:xfrm>
          <a:prstGeom prst="rect">
            <a:avLst/>
          </a:prstGeom>
          <a:noFill/>
          <a:ln w="9525">
            <a:noFill/>
            <a:miter lim="800000"/>
            <a:headEnd/>
            <a:tailEnd/>
          </a:ln>
        </p:spPr>
      </p:pic>
      <p:pic>
        <p:nvPicPr>
          <p:cNvPr id="90141" name="Picture 29" descr="5 bar - 1"/>
          <p:cNvPicPr>
            <a:picLocks noChangeAspect="1" noChangeArrowheads="1"/>
          </p:cNvPicPr>
          <p:nvPr/>
        </p:nvPicPr>
        <p:blipFill>
          <a:blip r:embed="rId6"/>
          <a:srcRect/>
          <a:stretch>
            <a:fillRect/>
          </a:stretch>
        </p:blipFill>
        <p:spPr bwMode="auto">
          <a:xfrm>
            <a:off x="304800" y="3018911"/>
            <a:ext cx="1693863" cy="1910287"/>
          </a:xfrm>
          <a:prstGeom prst="rect">
            <a:avLst/>
          </a:prstGeom>
          <a:noFill/>
          <a:ln w="9525">
            <a:noFill/>
            <a:miter lim="800000"/>
            <a:headEnd/>
            <a:tailEnd/>
          </a:ln>
        </p:spPr>
      </p:pic>
      <p:pic>
        <p:nvPicPr>
          <p:cNvPr id="90142" name="Picture 30" descr="5 bar - 3"/>
          <p:cNvPicPr>
            <a:picLocks noChangeAspect="1" noChangeArrowheads="1"/>
          </p:cNvPicPr>
          <p:nvPr/>
        </p:nvPicPr>
        <p:blipFill>
          <a:blip r:embed="rId7"/>
          <a:srcRect/>
          <a:stretch>
            <a:fillRect/>
          </a:stretch>
        </p:blipFill>
        <p:spPr bwMode="auto">
          <a:xfrm>
            <a:off x="3727450" y="3044311"/>
            <a:ext cx="1758950" cy="1884887"/>
          </a:xfrm>
          <a:prstGeom prst="rect">
            <a:avLst/>
          </a:prstGeom>
          <a:noFill/>
          <a:ln w="9525">
            <a:noFill/>
            <a:miter lim="800000"/>
            <a:headEnd/>
            <a:tailEnd/>
          </a:ln>
        </p:spPr>
      </p:pic>
      <p:pic>
        <p:nvPicPr>
          <p:cNvPr id="90143" name="Picture 31" descr="5 bar - 4"/>
          <p:cNvPicPr>
            <a:picLocks noChangeAspect="1" noChangeArrowheads="1"/>
          </p:cNvPicPr>
          <p:nvPr/>
        </p:nvPicPr>
        <p:blipFill>
          <a:blip r:embed="rId8"/>
          <a:srcRect/>
          <a:stretch>
            <a:fillRect/>
          </a:stretch>
        </p:blipFill>
        <p:spPr bwMode="auto">
          <a:xfrm>
            <a:off x="5486400" y="3044311"/>
            <a:ext cx="1758950" cy="1884887"/>
          </a:xfrm>
          <a:prstGeom prst="rect">
            <a:avLst/>
          </a:prstGeom>
          <a:noFill/>
          <a:ln w="9525">
            <a:noFill/>
            <a:miter lim="800000"/>
            <a:headEnd/>
            <a:tailEnd/>
          </a:ln>
        </p:spPr>
      </p:pic>
      <p:pic>
        <p:nvPicPr>
          <p:cNvPr id="90144" name="Picture 32" descr="5 bar - 5"/>
          <p:cNvPicPr>
            <a:picLocks noChangeAspect="1" noChangeArrowheads="1"/>
          </p:cNvPicPr>
          <p:nvPr/>
        </p:nvPicPr>
        <p:blipFill>
          <a:blip r:embed="rId9"/>
          <a:srcRect/>
          <a:stretch>
            <a:fillRect/>
          </a:stretch>
        </p:blipFill>
        <p:spPr bwMode="auto">
          <a:xfrm>
            <a:off x="7226300" y="3044311"/>
            <a:ext cx="1685925" cy="1884887"/>
          </a:xfrm>
          <a:prstGeom prst="rect">
            <a:avLst/>
          </a:prstGeom>
          <a:noFill/>
          <a:ln w="9525">
            <a:noFill/>
            <a:miter lim="800000"/>
            <a:headEnd/>
            <a:tailEnd/>
          </a:ln>
        </p:spPr>
      </p:pic>
      <p:sp>
        <p:nvSpPr>
          <p:cNvPr id="443408" name="Rectangle 57"/>
          <p:cNvSpPr>
            <a:spLocks noGrp="1" noChangeArrowheads="1"/>
          </p:cNvSpPr>
          <p:nvPr>
            <p:ph type="title"/>
          </p:nvPr>
        </p:nvSpPr>
        <p:spPr>
          <a:xfrm>
            <a:off x="152400" y="348054"/>
            <a:ext cx="8596184" cy="685800"/>
          </a:xfrm>
        </p:spPr>
        <p:txBody>
          <a:bodyPr lIns="91437" rIns="91437">
            <a:noAutofit/>
          </a:bodyPr>
          <a:lstStyle/>
          <a:p>
            <a:pPr algn="ctr" eaLnBrk="1" hangingPunct="1">
              <a:defRPr/>
            </a:pPr>
            <a:r>
              <a:rPr lang="en-US" sz="4800" b="0" dirty="0" err="1" smtClean="0"/>
              <a:t>Inversiones</a:t>
            </a:r>
            <a:r>
              <a:rPr lang="en-US" sz="4800" b="0" dirty="0" smtClean="0"/>
              <a:t> en </a:t>
            </a:r>
            <a:r>
              <a:rPr lang="en-US" sz="4800" b="0" dirty="0" err="1" smtClean="0"/>
              <a:t>Virtualización</a:t>
            </a:r>
            <a:endParaRPr lang="en-US" sz="4800" b="0" i="1" dirty="0" smtClean="0"/>
          </a:p>
        </p:txBody>
      </p:sp>
      <p:pic>
        <p:nvPicPr>
          <p:cNvPr id="90128" name="Picture 42" descr="System Center Virtual Machine Manager logo bl"/>
          <p:cNvPicPr>
            <a:picLocks noChangeAspect="1" noChangeArrowheads="1"/>
          </p:cNvPicPr>
          <p:nvPr/>
        </p:nvPicPr>
        <p:blipFill>
          <a:blip r:embed="rId10"/>
          <a:srcRect b="36120"/>
          <a:stretch>
            <a:fillRect/>
          </a:stretch>
        </p:blipFill>
        <p:spPr bwMode="auto">
          <a:xfrm>
            <a:off x="3886200" y="3838997"/>
            <a:ext cx="1825593" cy="304383"/>
          </a:xfrm>
          <a:prstGeom prst="rect">
            <a:avLst/>
          </a:prstGeom>
          <a:noFill/>
          <a:ln w="9525">
            <a:noFill/>
            <a:miter lim="800000"/>
            <a:headEnd/>
            <a:tailEnd/>
          </a:ln>
        </p:spPr>
      </p:pic>
      <p:pic>
        <p:nvPicPr>
          <p:cNvPr id="90130" name="Picture 47" descr="virtual server 2005 r2 standard edition logo cl"/>
          <p:cNvPicPr>
            <a:picLocks noChangeAspect="1" noChangeArrowheads="1"/>
          </p:cNvPicPr>
          <p:nvPr/>
        </p:nvPicPr>
        <p:blipFill>
          <a:blip r:embed="rId11"/>
          <a:srcRect b="31807"/>
          <a:stretch>
            <a:fillRect/>
          </a:stretch>
        </p:blipFill>
        <p:spPr bwMode="auto">
          <a:xfrm>
            <a:off x="2085975" y="4281495"/>
            <a:ext cx="1498600" cy="219075"/>
          </a:xfrm>
          <a:prstGeom prst="rect">
            <a:avLst/>
          </a:prstGeom>
          <a:noFill/>
          <a:ln w="9525">
            <a:noFill/>
            <a:miter lim="800000"/>
            <a:headEnd/>
            <a:tailEnd/>
          </a:ln>
        </p:spPr>
      </p:pic>
      <p:pic>
        <p:nvPicPr>
          <p:cNvPr id="90132" name="Picture 50" descr="Windows Vista Logo Horizontal B"/>
          <p:cNvPicPr>
            <a:picLocks noChangeAspect="1" noChangeArrowheads="1"/>
          </p:cNvPicPr>
          <p:nvPr/>
        </p:nvPicPr>
        <p:blipFill>
          <a:blip r:embed="rId12"/>
          <a:srcRect/>
          <a:stretch>
            <a:fillRect/>
          </a:stretch>
        </p:blipFill>
        <p:spPr bwMode="auto">
          <a:xfrm>
            <a:off x="369125" y="3765554"/>
            <a:ext cx="1524000" cy="306388"/>
          </a:xfrm>
          <a:prstGeom prst="rect">
            <a:avLst/>
          </a:prstGeom>
          <a:noFill/>
          <a:ln w="9525">
            <a:noFill/>
            <a:miter lim="800000"/>
            <a:headEnd/>
            <a:tailEnd/>
          </a:ln>
        </p:spPr>
      </p:pic>
      <p:sp>
        <p:nvSpPr>
          <p:cNvPr id="231442" name="Rectangle 18"/>
          <p:cNvSpPr>
            <a:spLocks noChangeArrowheads="1"/>
          </p:cNvSpPr>
          <p:nvPr/>
        </p:nvSpPr>
        <p:spPr bwMode="white">
          <a:xfrm>
            <a:off x="3733800" y="2450586"/>
            <a:ext cx="1676400" cy="247650"/>
          </a:xfrm>
          <a:prstGeom prst="rect">
            <a:avLst/>
          </a:prstGeom>
          <a:noFill/>
          <a:ln w="9525" algn="ctr">
            <a:noFill/>
            <a:miter lim="800000"/>
            <a:headEnd/>
            <a:tailEnd/>
          </a:ln>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dirty="0" smtClean="0">
                <a:latin typeface="Segoe Semibold" pitchFamily="34" charset="0"/>
              </a:rPr>
              <a:t>Management</a:t>
            </a:r>
            <a:endParaRPr lang="es-ES" dirty="0">
              <a:latin typeface="Segoe Semibold" pitchFamily="34" charset="0"/>
            </a:endParaRPr>
          </a:p>
        </p:txBody>
      </p:sp>
      <p:sp>
        <p:nvSpPr>
          <p:cNvPr id="43033" name="Text Box 25"/>
          <p:cNvSpPr txBox="1">
            <a:spLocks noChangeArrowheads="1"/>
          </p:cNvSpPr>
          <p:nvPr/>
        </p:nvSpPr>
        <p:spPr bwMode="white">
          <a:xfrm>
            <a:off x="2024056" y="2450586"/>
            <a:ext cx="1619250" cy="247650"/>
          </a:xfrm>
          <a:prstGeom prst="rect">
            <a:avLst/>
          </a:prstGeom>
          <a:noFill/>
          <a:ln w="9525">
            <a:noFill/>
            <a:miter lim="800000"/>
            <a:headEnd/>
            <a:tailEnd/>
          </a:ln>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dirty="0" smtClean="0">
                <a:latin typeface="Segoe Semibold" pitchFamily="34" charset="0"/>
              </a:rPr>
              <a:t>Infraestructura</a:t>
            </a:r>
            <a:endParaRPr lang="es-ES" dirty="0">
              <a:latin typeface="Segoe Semibold" pitchFamily="34" charset="0"/>
            </a:endParaRPr>
          </a:p>
        </p:txBody>
      </p:sp>
      <p:sp>
        <p:nvSpPr>
          <p:cNvPr id="231456" name="Rectangle 32"/>
          <p:cNvSpPr>
            <a:spLocks noChangeArrowheads="1"/>
          </p:cNvSpPr>
          <p:nvPr/>
        </p:nvSpPr>
        <p:spPr bwMode="white">
          <a:xfrm>
            <a:off x="7216775" y="2450586"/>
            <a:ext cx="1622425" cy="247650"/>
          </a:xfrm>
          <a:prstGeom prst="rect">
            <a:avLst/>
          </a:prstGeom>
          <a:noFill/>
          <a:ln w="9525" algn="ctr">
            <a:noFill/>
            <a:miter lim="800000"/>
            <a:headEnd/>
            <a:tailEnd/>
          </a:ln>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dirty="0" smtClean="0">
                <a:latin typeface="Segoe Semibold" pitchFamily="34" charset="0"/>
              </a:rPr>
              <a:t>Aplicaciones </a:t>
            </a:r>
            <a:endParaRPr lang="es-ES" dirty="0">
              <a:latin typeface="Segoe Semibold" pitchFamily="34" charset="0"/>
            </a:endParaRPr>
          </a:p>
        </p:txBody>
      </p:sp>
      <p:sp>
        <p:nvSpPr>
          <p:cNvPr id="231465" name="Rectangle 41"/>
          <p:cNvSpPr>
            <a:spLocks noChangeArrowheads="1"/>
          </p:cNvSpPr>
          <p:nvPr/>
        </p:nvSpPr>
        <p:spPr bwMode="white">
          <a:xfrm>
            <a:off x="5429256" y="2465321"/>
            <a:ext cx="1857388" cy="249299"/>
          </a:xfrm>
          <a:prstGeom prst="rect">
            <a:avLst/>
          </a:prstGeom>
          <a:noFill/>
          <a:ln w="9525" algn="ctr">
            <a:noFill/>
            <a:miter lim="800000"/>
            <a:headEnd/>
            <a:tailEnd/>
          </a:ln>
        </p:spPr>
        <p:txBody>
          <a:bodyPr wrap="square"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dirty="0" err="1" smtClean="0">
                <a:latin typeface="Segoe Semibold" pitchFamily="34" charset="0"/>
              </a:rPr>
              <a:t>Interoperatibilidad</a:t>
            </a:r>
            <a:endParaRPr lang="es-ES" dirty="0">
              <a:latin typeface="Segoe Semibold" pitchFamily="34" charset="0"/>
            </a:endParaRPr>
          </a:p>
        </p:txBody>
      </p:sp>
      <p:sp>
        <p:nvSpPr>
          <p:cNvPr id="231432" name="Rectangle 8"/>
          <p:cNvSpPr>
            <a:spLocks noChangeArrowheads="1"/>
          </p:cNvSpPr>
          <p:nvPr/>
        </p:nvSpPr>
        <p:spPr bwMode="white">
          <a:xfrm>
            <a:off x="357158" y="2450586"/>
            <a:ext cx="1524000" cy="249299"/>
          </a:xfrm>
          <a:prstGeom prst="rect">
            <a:avLst/>
          </a:prstGeom>
          <a:noFill/>
          <a:ln w="9525" algn="ctr">
            <a:noFill/>
            <a:miter lim="800000"/>
            <a:headEnd/>
            <a:tailEnd/>
          </a:ln>
        </p:spPr>
        <p:txBody>
          <a:bodyPr lIns="0" tIns="0" rIns="0" bIns="0" anchor="ctr">
            <a:spAutoFit/>
          </a:bodyPr>
          <a:lstStyle/>
          <a:p>
            <a:pPr algn="ctr">
              <a:lnSpc>
                <a:spcPct val="90000"/>
              </a:lnSpc>
              <a:spcBef>
                <a:spcPct val="30000"/>
              </a:spcBef>
              <a:buClr>
                <a:schemeClr val="tx2"/>
              </a:buClr>
              <a:buSzPct val="95000"/>
              <a:buFont typeface="Wingdings" pitchFamily="2" charset="2"/>
              <a:buNone/>
              <a:defRPr/>
            </a:pPr>
            <a:r>
              <a:rPr lang="es-ES" dirty="0" smtClean="0">
                <a:latin typeface="Segoe Semibold" pitchFamily="34" charset="0"/>
              </a:rPr>
              <a:t>Licenciamiento</a:t>
            </a:r>
            <a:endParaRPr lang="es-ES" sz="2000" dirty="0">
              <a:latin typeface="Segoe Semibold" pitchFamily="34" charset="0"/>
            </a:endParaRPr>
          </a:p>
        </p:txBody>
      </p:sp>
      <p:pic>
        <p:nvPicPr>
          <p:cNvPr id="90151" name="Picture 39" descr="Windows Server 2003 v b logo"/>
          <p:cNvPicPr>
            <a:picLocks noChangeAspect="1" noChangeArrowheads="1"/>
          </p:cNvPicPr>
          <p:nvPr/>
        </p:nvPicPr>
        <p:blipFill>
          <a:blip r:embed="rId13"/>
          <a:srcRect/>
          <a:stretch>
            <a:fillRect/>
          </a:stretch>
        </p:blipFill>
        <p:spPr bwMode="auto">
          <a:xfrm>
            <a:off x="365125" y="3116886"/>
            <a:ext cx="1524000" cy="458788"/>
          </a:xfrm>
          <a:prstGeom prst="rect">
            <a:avLst/>
          </a:prstGeom>
          <a:noFill/>
          <a:ln w="9525">
            <a:noFill/>
            <a:miter lim="800000"/>
            <a:headEnd/>
            <a:tailEnd/>
          </a:ln>
        </p:spPr>
      </p:pic>
      <p:grpSp>
        <p:nvGrpSpPr>
          <p:cNvPr id="2" name="Group 46"/>
          <p:cNvGrpSpPr>
            <a:grpSpLocks/>
          </p:cNvGrpSpPr>
          <p:nvPr/>
        </p:nvGrpSpPr>
        <p:grpSpPr bwMode="auto">
          <a:xfrm>
            <a:off x="5715000" y="3357562"/>
            <a:ext cx="1247775" cy="1190625"/>
            <a:chOff x="3600" y="1668"/>
            <a:chExt cx="786" cy="749"/>
          </a:xfrm>
        </p:grpSpPr>
        <p:grpSp>
          <p:nvGrpSpPr>
            <p:cNvPr id="3" name="Group 44"/>
            <p:cNvGrpSpPr>
              <a:grpSpLocks/>
            </p:cNvGrpSpPr>
            <p:nvPr/>
          </p:nvGrpSpPr>
          <p:grpSpPr bwMode="auto">
            <a:xfrm>
              <a:off x="3600" y="1668"/>
              <a:ext cx="786" cy="749"/>
              <a:chOff x="3630" y="1710"/>
              <a:chExt cx="646" cy="616"/>
            </a:xfrm>
          </p:grpSpPr>
          <p:pic>
            <p:nvPicPr>
              <p:cNvPr id="5152" name="Rectangle 46"/>
              <p:cNvPicPr>
                <a:picLocks noChangeAspect="1" noChangeArrowheads="1"/>
              </p:cNvPicPr>
              <p:nvPr/>
            </p:nvPicPr>
            <p:blipFill>
              <a:blip r:embed="rId14">
                <a:clrChange>
                  <a:clrFrom>
                    <a:srgbClr val="FFFFFF"/>
                  </a:clrFrom>
                  <a:clrTo>
                    <a:srgbClr val="FFFFFF">
                      <a:alpha val="0"/>
                    </a:srgbClr>
                  </a:clrTo>
                </a:clrChange>
                <a:lum bright="48000" contrast="66000"/>
              </a:blip>
              <a:srcRect/>
              <a:stretch>
                <a:fillRect/>
              </a:stretch>
            </p:blipFill>
            <p:spPr bwMode="auto">
              <a:xfrm>
                <a:off x="3696" y="2160"/>
                <a:ext cx="388" cy="166"/>
              </a:xfrm>
              <a:prstGeom prst="rect">
                <a:avLst/>
              </a:prstGeom>
              <a:noFill/>
              <a:ln w="9525">
                <a:noFill/>
                <a:miter lim="800000"/>
                <a:headEnd/>
                <a:tailEnd/>
              </a:ln>
            </p:spPr>
          </p:pic>
          <p:pic>
            <p:nvPicPr>
              <p:cNvPr id="5153" name="Picture 42" descr="Windows Vista Logo Vertical B"/>
              <p:cNvPicPr>
                <a:picLocks noChangeAspect="1" noChangeArrowheads="1"/>
              </p:cNvPicPr>
              <p:nvPr/>
            </p:nvPicPr>
            <p:blipFill>
              <a:blip r:embed="rId15"/>
              <a:srcRect l="16667" r="22000" b="24879"/>
              <a:stretch>
                <a:fillRect/>
              </a:stretch>
            </p:blipFill>
            <p:spPr bwMode="auto">
              <a:xfrm>
                <a:off x="3630" y="1710"/>
                <a:ext cx="288" cy="244"/>
              </a:xfrm>
              <a:prstGeom prst="rect">
                <a:avLst/>
              </a:prstGeom>
              <a:noFill/>
              <a:ln w="9525">
                <a:noFill/>
                <a:miter lim="800000"/>
                <a:headEnd/>
                <a:tailEnd/>
              </a:ln>
            </p:spPr>
          </p:pic>
          <p:pic>
            <p:nvPicPr>
              <p:cNvPr id="5154" name="Picture 43" descr="3 white curved arrows"/>
              <p:cNvPicPr>
                <a:picLocks noChangeAspect="1" noChangeArrowheads="1"/>
              </p:cNvPicPr>
              <p:nvPr/>
            </p:nvPicPr>
            <p:blipFill>
              <a:blip r:embed="rId16">
                <a:lum bright="-100000"/>
              </a:blip>
              <a:srcRect/>
              <a:stretch>
                <a:fillRect/>
              </a:stretch>
            </p:blipFill>
            <p:spPr bwMode="auto">
              <a:xfrm rot="1483270">
                <a:off x="3744" y="1728"/>
                <a:ext cx="418" cy="492"/>
              </a:xfrm>
              <a:prstGeom prst="rect">
                <a:avLst/>
              </a:prstGeom>
              <a:noFill/>
              <a:ln w="9525">
                <a:noFill/>
                <a:miter lim="800000"/>
                <a:headEnd/>
                <a:tailEnd/>
              </a:ln>
            </p:spPr>
          </p:pic>
          <p:pic>
            <p:nvPicPr>
              <p:cNvPr id="5155" name="Rectangle 47"/>
              <p:cNvPicPr>
                <a:picLocks noChangeAspect="1" noChangeArrowheads="1"/>
              </p:cNvPicPr>
              <p:nvPr/>
            </p:nvPicPr>
            <p:blipFill>
              <a:blip r:embed="rId17"/>
              <a:srcRect/>
              <a:stretch>
                <a:fillRect/>
              </a:stretch>
            </p:blipFill>
            <p:spPr bwMode="auto">
              <a:xfrm>
                <a:off x="4008" y="1734"/>
                <a:ext cx="268" cy="311"/>
              </a:xfrm>
              <a:prstGeom prst="rect">
                <a:avLst/>
              </a:prstGeom>
              <a:noFill/>
              <a:ln w="9525">
                <a:noFill/>
                <a:miter lim="800000"/>
                <a:headEnd/>
                <a:tailEnd/>
              </a:ln>
            </p:spPr>
          </p:pic>
        </p:grpSp>
        <p:pic>
          <p:nvPicPr>
            <p:cNvPr id="5151" name="Picture 45" descr="Server"/>
            <p:cNvPicPr>
              <a:picLocks noChangeAspect="1" noChangeArrowheads="1"/>
            </p:cNvPicPr>
            <p:nvPr/>
          </p:nvPicPr>
          <p:blipFill>
            <a:blip r:embed="rId18"/>
            <a:srcRect/>
            <a:stretch>
              <a:fillRect/>
            </a:stretch>
          </p:blipFill>
          <p:spPr bwMode="auto">
            <a:xfrm>
              <a:off x="3888" y="1920"/>
              <a:ext cx="187" cy="256"/>
            </a:xfrm>
            <a:prstGeom prst="rect">
              <a:avLst/>
            </a:prstGeom>
            <a:noFill/>
            <a:ln w="9525">
              <a:noFill/>
              <a:miter lim="800000"/>
              <a:headEnd/>
              <a:tailEnd/>
            </a:ln>
          </p:spPr>
        </p:pic>
      </p:grpSp>
      <p:pic>
        <p:nvPicPr>
          <p:cNvPr id="34" name="Picture 38" descr="Microsoft-SoftGrid-Logo"/>
          <p:cNvPicPr>
            <a:picLocks noChangeAspect="1" noChangeArrowheads="1"/>
          </p:cNvPicPr>
          <p:nvPr/>
        </p:nvPicPr>
        <p:blipFill>
          <a:blip r:embed="rId19">
            <a:lum bright="-100000"/>
          </a:blip>
          <a:srcRect/>
          <a:stretch>
            <a:fillRect/>
          </a:stretch>
        </p:blipFill>
        <p:spPr bwMode="auto">
          <a:xfrm>
            <a:off x="7286644" y="3429000"/>
            <a:ext cx="1528102" cy="450266"/>
          </a:xfrm>
          <a:prstGeom prst="rect">
            <a:avLst/>
          </a:prstGeom>
          <a:noFill/>
          <a:ln w="9525">
            <a:noFill/>
            <a:miter lim="800000"/>
            <a:headEnd/>
            <a:tailEnd/>
          </a:ln>
        </p:spPr>
      </p:pic>
      <p:pic>
        <p:nvPicPr>
          <p:cNvPr id="35" name="Picture 2" descr="C:\Program Files\Microsoft Resource DVD Artwork\DVD_ART\BoxShots_Logos\Windows Server 2003 Terminal Services\Windows Server 2003 Terminal Svc h logo.png"/>
          <p:cNvPicPr>
            <a:picLocks noChangeAspect="1" noChangeArrowheads="1"/>
          </p:cNvPicPr>
          <p:nvPr/>
        </p:nvPicPr>
        <p:blipFill>
          <a:blip r:embed="rId20"/>
          <a:srcRect r="13251"/>
          <a:stretch>
            <a:fillRect/>
          </a:stretch>
        </p:blipFill>
        <p:spPr bwMode="auto">
          <a:xfrm>
            <a:off x="7358082" y="4357694"/>
            <a:ext cx="1323224" cy="313822"/>
          </a:xfrm>
          <a:prstGeom prst="rect">
            <a:avLst/>
          </a:prstGeom>
          <a:noFill/>
          <a:ln w="9525">
            <a:noFill/>
            <a:miter lim="800000"/>
            <a:headEnd/>
            <a:tailEnd/>
          </a:ln>
        </p:spPr>
      </p:pic>
      <p:pic>
        <p:nvPicPr>
          <p:cNvPr id="36" name="Picture 35" descr="WS08_v_rgb.png"/>
          <p:cNvPicPr>
            <a:picLocks noChangeAspect="1"/>
          </p:cNvPicPr>
          <p:nvPr/>
        </p:nvPicPr>
        <p:blipFill>
          <a:blip r:embed="rId21"/>
          <a:stretch>
            <a:fillRect/>
          </a:stretch>
        </p:blipFill>
        <p:spPr>
          <a:xfrm>
            <a:off x="2133600" y="3247511"/>
            <a:ext cx="1508125" cy="506413"/>
          </a:xfrm>
          <a:prstGeom prst="rect">
            <a:avLst/>
          </a:prstGeom>
          <a:effectLst>
            <a:outerShdw blurRad="50800" dist="38100" dir="2700000" algn="tl" rotWithShape="0">
              <a:prstClr val="black">
                <a:alpha val="40000"/>
              </a:prstClr>
            </a:outerShdw>
          </a:effectLst>
        </p:spPr>
      </p:pic>
      <p:pic>
        <p:nvPicPr>
          <p:cNvPr id="37" name="Picture 35" descr="WS08_v_rgb.png"/>
          <p:cNvPicPr>
            <a:picLocks noChangeAspect="1"/>
          </p:cNvPicPr>
          <p:nvPr/>
        </p:nvPicPr>
        <p:blipFill>
          <a:blip r:embed="rId21"/>
          <a:stretch>
            <a:fillRect/>
          </a:stretch>
        </p:blipFill>
        <p:spPr>
          <a:xfrm>
            <a:off x="362196" y="4208471"/>
            <a:ext cx="1508125" cy="506413"/>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139"/>
                                        </p:tgtEl>
                                        <p:attrNameLst>
                                          <p:attrName>style.visibility</p:attrName>
                                        </p:attrNameLst>
                                      </p:cBhvr>
                                      <p:to>
                                        <p:strVal val="visible"/>
                                      </p:to>
                                    </p:set>
                                    <p:animEffect transition="in" filter="fade">
                                      <p:cBhvr>
                                        <p:cTn id="7" dur="500"/>
                                        <p:tgtEl>
                                          <p:spTgt spid="901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0145"/>
                                        </p:tgtEl>
                                        <p:attrNameLst>
                                          <p:attrName>style.visibility</p:attrName>
                                        </p:attrNameLst>
                                      </p:cBhvr>
                                      <p:to>
                                        <p:strVal val="visible"/>
                                      </p:to>
                                    </p:set>
                                    <p:animEffect transition="in" filter="fade">
                                      <p:cBhvr>
                                        <p:cTn id="11" dur="500"/>
                                        <p:tgtEl>
                                          <p:spTgt spid="901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1432"/>
                                        </p:tgtEl>
                                        <p:attrNameLst>
                                          <p:attrName>style.visibility</p:attrName>
                                        </p:attrNameLst>
                                      </p:cBhvr>
                                      <p:to>
                                        <p:strVal val="visible"/>
                                      </p:to>
                                    </p:set>
                                    <p:animEffect transition="in" filter="fade">
                                      <p:cBhvr>
                                        <p:cTn id="14" dur="500"/>
                                        <p:tgtEl>
                                          <p:spTgt spid="23143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0141"/>
                                        </p:tgtEl>
                                        <p:attrNameLst>
                                          <p:attrName>style.visibility</p:attrName>
                                        </p:attrNameLst>
                                      </p:cBhvr>
                                      <p:to>
                                        <p:strVal val="visible"/>
                                      </p:to>
                                    </p:set>
                                    <p:animEffect transition="in" filter="fade">
                                      <p:cBhvr>
                                        <p:cTn id="18" dur="1000"/>
                                        <p:tgtEl>
                                          <p:spTgt spid="90141"/>
                                        </p:tgtEl>
                                      </p:cBhvr>
                                    </p:animEffect>
                                  </p:childTnLst>
                                </p:cTn>
                              </p:par>
                              <p:par>
                                <p:cTn id="19" presetID="10" presetClass="entr" presetSubtype="0" fill="hold" nodeType="withEffect">
                                  <p:stCondLst>
                                    <p:cond delay="0"/>
                                  </p:stCondLst>
                                  <p:childTnLst>
                                    <p:set>
                                      <p:cBhvr>
                                        <p:cTn id="20" dur="1" fill="hold">
                                          <p:stCondLst>
                                            <p:cond delay="0"/>
                                          </p:stCondLst>
                                        </p:cTn>
                                        <p:tgtEl>
                                          <p:spTgt spid="90151"/>
                                        </p:tgtEl>
                                        <p:attrNameLst>
                                          <p:attrName>style.visibility</p:attrName>
                                        </p:attrNameLst>
                                      </p:cBhvr>
                                      <p:to>
                                        <p:strVal val="visible"/>
                                      </p:to>
                                    </p:set>
                                    <p:animEffect transition="in" filter="fade">
                                      <p:cBhvr>
                                        <p:cTn id="21" dur="1000"/>
                                        <p:tgtEl>
                                          <p:spTgt spid="90151"/>
                                        </p:tgtEl>
                                      </p:cBhvr>
                                    </p:animEffect>
                                  </p:childTnLst>
                                </p:cTn>
                              </p:par>
                              <p:par>
                                <p:cTn id="22" presetID="10" presetClass="entr" presetSubtype="0" fill="hold" nodeType="withEffect">
                                  <p:stCondLst>
                                    <p:cond delay="0"/>
                                  </p:stCondLst>
                                  <p:childTnLst>
                                    <p:set>
                                      <p:cBhvr>
                                        <p:cTn id="23" dur="1" fill="hold">
                                          <p:stCondLst>
                                            <p:cond delay="0"/>
                                          </p:stCondLst>
                                        </p:cTn>
                                        <p:tgtEl>
                                          <p:spTgt spid="90132"/>
                                        </p:tgtEl>
                                        <p:attrNameLst>
                                          <p:attrName>style.visibility</p:attrName>
                                        </p:attrNameLst>
                                      </p:cBhvr>
                                      <p:to>
                                        <p:strVal val="visible"/>
                                      </p:to>
                                    </p:set>
                                    <p:animEffect transition="in" filter="fade">
                                      <p:cBhvr>
                                        <p:cTn id="24" dur="1000"/>
                                        <p:tgtEl>
                                          <p:spTgt spid="90132"/>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3033"/>
                                        </p:tgtEl>
                                        <p:attrNameLst>
                                          <p:attrName>style.visibility</p:attrName>
                                        </p:attrNameLst>
                                      </p:cBhvr>
                                      <p:to>
                                        <p:strVal val="visible"/>
                                      </p:to>
                                    </p:set>
                                    <p:animEffect transition="in" filter="fade">
                                      <p:cBhvr>
                                        <p:cTn id="31" dur="500"/>
                                        <p:tgtEl>
                                          <p:spTgt spid="43033"/>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90140"/>
                                        </p:tgtEl>
                                        <p:attrNameLst>
                                          <p:attrName>style.visibility</p:attrName>
                                        </p:attrNameLst>
                                      </p:cBhvr>
                                      <p:to>
                                        <p:strVal val="visible"/>
                                      </p:to>
                                    </p:set>
                                    <p:animEffect transition="in" filter="fade">
                                      <p:cBhvr>
                                        <p:cTn id="35" dur="1000"/>
                                        <p:tgtEl>
                                          <p:spTgt spid="90140"/>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nodeType="withEffect">
                                  <p:stCondLst>
                                    <p:cond delay="0"/>
                                  </p:stCondLst>
                                  <p:childTnLst>
                                    <p:set>
                                      <p:cBhvr>
                                        <p:cTn id="40" dur="1" fill="hold">
                                          <p:stCondLst>
                                            <p:cond delay="0"/>
                                          </p:stCondLst>
                                        </p:cTn>
                                        <p:tgtEl>
                                          <p:spTgt spid="90130"/>
                                        </p:tgtEl>
                                        <p:attrNameLst>
                                          <p:attrName>style.visibility</p:attrName>
                                        </p:attrNameLst>
                                      </p:cBhvr>
                                      <p:to>
                                        <p:strVal val="visible"/>
                                      </p:to>
                                    </p:set>
                                    <p:animEffect transition="in" filter="fade">
                                      <p:cBhvr>
                                        <p:cTn id="41" dur="1000"/>
                                        <p:tgtEl>
                                          <p:spTgt spid="90130"/>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231442"/>
                                        </p:tgtEl>
                                        <p:attrNameLst>
                                          <p:attrName>style.visibility</p:attrName>
                                        </p:attrNameLst>
                                      </p:cBhvr>
                                      <p:to>
                                        <p:strVal val="visible"/>
                                      </p:to>
                                    </p:set>
                                    <p:animEffect transition="in" filter="fade">
                                      <p:cBhvr>
                                        <p:cTn id="45" dur="500"/>
                                        <p:tgtEl>
                                          <p:spTgt spid="231442"/>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90142"/>
                                        </p:tgtEl>
                                        <p:attrNameLst>
                                          <p:attrName>style.visibility</p:attrName>
                                        </p:attrNameLst>
                                      </p:cBhvr>
                                      <p:to>
                                        <p:strVal val="visible"/>
                                      </p:to>
                                    </p:set>
                                    <p:animEffect transition="in" filter="fade">
                                      <p:cBhvr>
                                        <p:cTn id="49" dur="1000"/>
                                        <p:tgtEl>
                                          <p:spTgt spid="90142"/>
                                        </p:tgtEl>
                                      </p:cBhvr>
                                    </p:animEffect>
                                  </p:childTnLst>
                                </p:cTn>
                              </p:par>
                              <p:par>
                                <p:cTn id="50" presetID="10" presetClass="entr" presetSubtype="0" fill="hold" nodeType="withEffect">
                                  <p:stCondLst>
                                    <p:cond delay="0"/>
                                  </p:stCondLst>
                                  <p:childTnLst>
                                    <p:set>
                                      <p:cBhvr>
                                        <p:cTn id="51" dur="1" fill="hold">
                                          <p:stCondLst>
                                            <p:cond delay="0"/>
                                          </p:stCondLst>
                                        </p:cTn>
                                        <p:tgtEl>
                                          <p:spTgt spid="90128"/>
                                        </p:tgtEl>
                                        <p:attrNameLst>
                                          <p:attrName>style.visibility</p:attrName>
                                        </p:attrNameLst>
                                      </p:cBhvr>
                                      <p:to>
                                        <p:strVal val="visible"/>
                                      </p:to>
                                    </p:set>
                                    <p:animEffect transition="in" filter="fade">
                                      <p:cBhvr>
                                        <p:cTn id="52" dur="1000"/>
                                        <p:tgtEl>
                                          <p:spTgt spid="90128"/>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31465"/>
                                        </p:tgtEl>
                                        <p:attrNameLst>
                                          <p:attrName>style.visibility</p:attrName>
                                        </p:attrNameLst>
                                      </p:cBhvr>
                                      <p:to>
                                        <p:strVal val="visible"/>
                                      </p:to>
                                    </p:set>
                                    <p:animEffect transition="in" filter="fade">
                                      <p:cBhvr>
                                        <p:cTn id="56" dur="500"/>
                                        <p:tgtEl>
                                          <p:spTgt spid="231465"/>
                                        </p:tgtEl>
                                      </p:cBhvr>
                                    </p:animEffect>
                                  </p:childTnLst>
                                </p:cTn>
                              </p:par>
                            </p:childTnLst>
                          </p:cTn>
                        </p:par>
                        <p:par>
                          <p:cTn id="57" fill="hold">
                            <p:stCondLst>
                              <p:cond delay="5500"/>
                            </p:stCondLst>
                            <p:childTnLst>
                              <p:par>
                                <p:cTn id="58" presetID="10" presetClass="entr" presetSubtype="0" fill="hold" nodeType="afterEffect">
                                  <p:stCondLst>
                                    <p:cond delay="0"/>
                                  </p:stCondLst>
                                  <p:childTnLst>
                                    <p:set>
                                      <p:cBhvr>
                                        <p:cTn id="59" dur="1" fill="hold">
                                          <p:stCondLst>
                                            <p:cond delay="0"/>
                                          </p:stCondLst>
                                        </p:cTn>
                                        <p:tgtEl>
                                          <p:spTgt spid="90143"/>
                                        </p:tgtEl>
                                        <p:attrNameLst>
                                          <p:attrName>style.visibility</p:attrName>
                                        </p:attrNameLst>
                                      </p:cBhvr>
                                      <p:to>
                                        <p:strVal val="visible"/>
                                      </p:to>
                                    </p:set>
                                    <p:animEffect transition="in" filter="fade">
                                      <p:cBhvr>
                                        <p:cTn id="60" dur="1000"/>
                                        <p:tgtEl>
                                          <p:spTgt spid="90143"/>
                                        </p:tgtEl>
                                      </p:cBhvr>
                                    </p:animEffect>
                                  </p:childTnLst>
                                </p:cTn>
                              </p:par>
                              <p:par>
                                <p:cTn id="61" presetID="10" presetClass="entr" presetSubtype="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31456"/>
                                        </p:tgtEl>
                                        <p:attrNameLst>
                                          <p:attrName>style.visibility</p:attrName>
                                        </p:attrNameLst>
                                      </p:cBhvr>
                                      <p:to>
                                        <p:strVal val="visible"/>
                                      </p:to>
                                    </p:set>
                                    <p:animEffect transition="in" filter="fade">
                                      <p:cBhvr>
                                        <p:cTn id="67" dur="500"/>
                                        <p:tgtEl>
                                          <p:spTgt spid="231456"/>
                                        </p:tgtEl>
                                      </p:cBhvr>
                                    </p:animEffect>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90144"/>
                                        </p:tgtEl>
                                        <p:attrNameLst>
                                          <p:attrName>style.visibility</p:attrName>
                                        </p:attrNameLst>
                                      </p:cBhvr>
                                      <p:to>
                                        <p:strVal val="visible"/>
                                      </p:to>
                                    </p:set>
                                    <p:animEffect transition="in" filter="fade">
                                      <p:cBhvr>
                                        <p:cTn id="71" dur="1000"/>
                                        <p:tgtEl>
                                          <p:spTgt spid="90144"/>
                                        </p:tgtEl>
                                      </p:cBhvr>
                                    </p:animEffec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42" grpId="0"/>
      <p:bldP spid="43033" grpId="0"/>
      <p:bldP spid="231456" grpId="0"/>
      <p:bldP spid="231465" grpId="0"/>
      <p:bldP spid="2314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23" descr="Circular-Field"/>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615706" y="1255243"/>
            <a:ext cx="7572375" cy="4656137"/>
          </a:xfrm>
          <a:prstGeom prst="rect">
            <a:avLst/>
          </a:prstGeom>
          <a:noFill/>
          <a:ln w="9525">
            <a:noFill/>
            <a:miter lim="800000"/>
            <a:headEnd/>
            <a:tailEnd/>
          </a:ln>
        </p:spPr>
      </p:pic>
      <p:pic>
        <p:nvPicPr>
          <p:cNvPr id="108" name="Picture 23" descr="Circular-Field"/>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615706" y="1255243"/>
            <a:ext cx="7572375" cy="4656137"/>
          </a:xfrm>
          <a:prstGeom prst="rect">
            <a:avLst/>
          </a:prstGeom>
          <a:noFill/>
          <a:ln w="9525">
            <a:noFill/>
            <a:miter lim="800000"/>
            <a:headEnd/>
            <a:tailEnd/>
          </a:ln>
        </p:spPr>
      </p:pic>
      <p:pic>
        <p:nvPicPr>
          <p:cNvPr id="87" name="Picture 11" descr="Logo-Terminal-Services"/>
          <p:cNvPicPr>
            <a:picLocks noChangeArrowheads="1"/>
          </p:cNvPicPr>
          <p:nvPr/>
        </p:nvPicPr>
        <p:blipFill>
          <a:blip r:embed="rId4" cstate="print"/>
          <a:stretch>
            <a:fillRect/>
          </a:stretch>
        </p:blipFill>
        <p:spPr bwMode="auto">
          <a:xfrm>
            <a:off x="531367" y="2120010"/>
            <a:ext cx="1806835" cy="371023"/>
          </a:xfrm>
          <a:prstGeom prst="rect">
            <a:avLst/>
          </a:prstGeom>
          <a:noFill/>
          <a:ln w="9525">
            <a:noFill/>
            <a:miter lim="800000"/>
            <a:headEnd/>
            <a:tailEnd/>
          </a:ln>
          <a:effectLst>
            <a:outerShdw blurRad="292100" dist="38100" dir="2700000" algn="tl" rotWithShape="0">
              <a:prstClr val="black">
                <a:alpha val="87000"/>
              </a:prstClr>
            </a:outerShdw>
          </a:effectLst>
        </p:spPr>
      </p:pic>
      <p:pic>
        <p:nvPicPr>
          <p:cNvPr id="88" name="Picture 12" descr="Logo-Virtual-PC"/>
          <p:cNvPicPr>
            <a:picLocks noChangeArrowheads="1"/>
          </p:cNvPicPr>
          <p:nvPr/>
        </p:nvPicPr>
        <p:blipFill>
          <a:blip r:embed="rId5"/>
          <a:srcRect/>
          <a:stretch>
            <a:fillRect/>
          </a:stretch>
        </p:blipFill>
        <p:spPr bwMode="auto">
          <a:xfrm>
            <a:off x="572840" y="4216340"/>
            <a:ext cx="1271683" cy="495773"/>
          </a:xfrm>
          <a:prstGeom prst="rect">
            <a:avLst/>
          </a:prstGeom>
          <a:noFill/>
          <a:ln w="9525">
            <a:noFill/>
            <a:miter lim="800000"/>
            <a:headEnd/>
            <a:tailEnd/>
          </a:ln>
          <a:effectLst>
            <a:outerShdw blurRad="292100" dist="38100" dir="2700000" algn="tl" rotWithShape="0">
              <a:prstClr val="black">
                <a:alpha val="87000"/>
              </a:prstClr>
            </a:outerShdw>
          </a:effectLst>
        </p:spPr>
      </p:pic>
      <p:grpSp>
        <p:nvGrpSpPr>
          <p:cNvPr id="2" name="Group 110"/>
          <p:cNvGrpSpPr/>
          <p:nvPr/>
        </p:nvGrpSpPr>
        <p:grpSpPr>
          <a:xfrm>
            <a:off x="5722036" y="1297185"/>
            <a:ext cx="3282665" cy="1366668"/>
            <a:chOff x="5742037" y="1331267"/>
            <a:chExt cx="3282665" cy="1366668"/>
          </a:xfrm>
        </p:grpSpPr>
        <p:pic>
          <p:nvPicPr>
            <p:cNvPr id="90" name="Picture 15" descr="Server-Physical-Single"/>
            <p:cNvPicPr>
              <a:picLocks noChangeArrowheads="1"/>
            </p:cNvPicPr>
            <p:nvPr/>
          </p:nvPicPr>
          <p:blipFill>
            <a:blip r:embed="rId6"/>
            <a:srcRect/>
            <a:stretch>
              <a:fillRect/>
            </a:stretch>
          </p:blipFill>
          <p:spPr bwMode="auto">
            <a:xfrm>
              <a:off x="5742037" y="1869831"/>
              <a:ext cx="1042227" cy="828104"/>
            </a:xfrm>
            <a:prstGeom prst="rect">
              <a:avLst/>
            </a:prstGeom>
            <a:noFill/>
            <a:ln w="9525">
              <a:noFill/>
              <a:miter lim="800000"/>
              <a:headEnd/>
              <a:tailEnd/>
            </a:ln>
          </p:spPr>
        </p:pic>
        <p:pic>
          <p:nvPicPr>
            <p:cNvPr id="91" name="Picture 16" descr="Servers-Virtual-Two"/>
            <p:cNvPicPr>
              <a:picLocks noChangeArrowheads="1"/>
            </p:cNvPicPr>
            <p:nvPr/>
          </p:nvPicPr>
          <p:blipFill>
            <a:blip r:embed="rId7"/>
            <a:srcRect/>
            <a:stretch>
              <a:fillRect/>
            </a:stretch>
          </p:blipFill>
          <p:spPr bwMode="auto">
            <a:xfrm>
              <a:off x="5742037" y="1405326"/>
              <a:ext cx="1042227" cy="966978"/>
            </a:xfrm>
            <a:prstGeom prst="rect">
              <a:avLst/>
            </a:prstGeom>
            <a:noFill/>
            <a:ln w="9525">
              <a:noFill/>
              <a:miter lim="800000"/>
              <a:headEnd/>
              <a:tailEnd/>
            </a:ln>
          </p:spPr>
        </p:pic>
        <p:sp>
          <p:nvSpPr>
            <p:cNvPr id="92" name="Rectangle 19"/>
            <p:cNvSpPr>
              <a:spLocks noChangeArrowheads="1"/>
            </p:cNvSpPr>
            <p:nvPr/>
          </p:nvSpPr>
          <p:spPr bwMode="auto">
            <a:xfrm>
              <a:off x="6971756" y="1331267"/>
              <a:ext cx="2052946" cy="646331"/>
            </a:xfrm>
            <a:prstGeom prst="rect">
              <a:avLst/>
            </a:prstGeom>
          </p:spPr>
          <p:txBody>
            <a:bodyPr wrap="square">
              <a:spAutoFit/>
            </a:bodyPr>
            <a:lstStyle/>
            <a:p>
              <a:pPr algn="ctr" defTabSz="640008" eaLnBrk="0" hangingPunct="0">
                <a:lnSpc>
                  <a:spcPct val="90000"/>
                </a:lnSpc>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Server Virtualization</a:t>
              </a:r>
            </a:p>
          </p:txBody>
        </p:sp>
      </p:grpSp>
      <p:grpSp>
        <p:nvGrpSpPr>
          <p:cNvPr id="3" name="Group 111"/>
          <p:cNvGrpSpPr/>
          <p:nvPr/>
        </p:nvGrpSpPr>
        <p:grpSpPr>
          <a:xfrm>
            <a:off x="5568994" y="3631175"/>
            <a:ext cx="3575006" cy="1814167"/>
            <a:chOff x="5588995" y="3631804"/>
            <a:chExt cx="3575006" cy="1814167"/>
          </a:xfrm>
        </p:grpSpPr>
        <p:pic>
          <p:nvPicPr>
            <p:cNvPr id="84" name="Picture 5" descr="Desktop-SoftGrid"/>
            <p:cNvPicPr>
              <a:picLocks noChangeArrowheads="1"/>
            </p:cNvPicPr>
            <p:nvPr/>
          </p:nvPicPr>
          <p:blipFill>
            <a:blip r:embed="rId8"/>
            <a:srcRect/>
            <a:stretch>
              <a:fillRect/>
            </a:stretch>
          </p:blipFill>
          <p:spPr bwMode="auto">
            <a:xfrm>
              <a:off x="5588995" y="4128378"/>
              <a:ext cx="1214316" cy="1317593"/>
            </a:xfrm>
            <a:prstGeom prst="rect">
              <a:avLst/>
            </a:prstGeom>
            <a:noFill/>
            <a:ln w="9525">
              <a:noFill/>
              <a:miter lim="800000"/>
              <a:headEnd/>
              <a:tailEnd/>
            </a:ln>
          </p:spPr>
        </p:pic>
        <p:sp>
          <p:nvSpPr>
            <p:cNvPr id="93" name="Rectangle 20"/>
            <p:cNvSpPr>
              <a:spLocks noChangeArrowheads="1"/>
            </p:cNvSpPr>
            <p:nvPr/>
          </p:nvSpPr>
          <p:spPr bwMode="auto">
            <a:xfrm>
              <a:off x="6899000" y="3631804"/>
              <a:ext cx="2265001" cy="646331"/>
            </a:xfrm>
            <a:prstGeom prst="rect">
              <a:avLst/>
            </a:prstGeom>
          </p:spPr>
          <p:txBody>
            <a:bodyPr wrap="square">
              <a:spAutoFit/>
            </a:bodyPr>
            <a:lstStyle/>
            <a:p>
              <a:pPr algn="ctr" defTabSz="640008" eaLnBrk="0" hangingPunct="0">
                <a:lnSpc>
                  <a:spcPct val="90000"/>
                </a:lnSpc>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Application Virtualization</a:t>
              </a:r>
            </a:p>
          </p:txBody>
        </p:sp>
      </p:grpSp>
      <p:grpSp>
        <p:nvGrpSpPr>
          <p:cNvPr id="4" name="Group 113"/>
          <p:cNvGrpSpPr/>
          <p:nvPr/>
        </p:nvGrpSpPr>
        <p:grpSpPr>
          <a:xfrm>
            <a:off x="171311" y="3631175"/>
            <a:ext cx="3000354" cy="1532927"/>
            <a:chOff x="220340" y="3730758"/>
            <a:chExt cx="3000354" cy="1532927"/>
          </a:xfrm>
        </p:grpSpPr>
        <p:pic>
          <p:nvPicPr>
            <p:cNvPr id="86" name="Picture 7" descr="Desktop-Virtual"/>
            <p:cNvPicPr>
              <a:picLocks noChangeArrowheads="1"/>
            </p:cNvPicPr>
            <p:nvPr/>
          </p:nvPicPr>
          <p:blipFill>
            <a:blip r:embed="rId9"/>
            <a:srcRect/>
            <a:stretch>
              <a:fillRect/>
            </a:stretch>
          </p:blipFill>
          <p:spPr bwMode="auto">
            <a:xfrm>
              <a:off x="2145417" y="4072298"/>
              <a:ext cx="1075277" cy="1191387"/>
            </a:xfrm>
            <a:prstGeom prst="rect">
              <a:avLst/>
            </a:prstGeom>
            <a:noFill/>
            <a:ln w="9525">
              <a:noFill/>
              <a:miter lim="800000"/>
              <a:headEnd/>
              <a:tailEnd/>
            </a:ln>
          </p:spPr>
        </p:pic>
        <p:sp>
          <p:nvSpPr>
            <p:cNvPr id="94" name="Rectangle 21"/>
            <p:cNvSpPr>
              <a:spLocks noChangeArrowheads="1"/>
            </p:cNvSpPr>
            <p:nvPr/>
          </p:nvSpPr>
          <p:spPr bwMode="auto">
            <a:xfrm>
              <a:off x="220340" y="3730758"/>
              <a:ext cx="2121125" cy="646331"/>
            </a:xfrm>
            <a:prstGeom prst="rect">
              <a:avLst/>
            </a:prstGeom>
          </p:spPr>
          <p:txBody>
            <a:bodyPr wrap="square">
              <a:spAutoFit/>
            </a:bodyPr>
            <a:lstStyle/>
            <a:p>
              <a:pPr algn="ctr" defTabSz="640008" eaLnBrk="0" hangingPunct="0">
                <a:lnSpc>
                  <a:spcPct val="90000"/>
                </a:lnSpc>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Desktop Virtualization</a:t>
              </a:r>
            </a:p>
          </p:txBody>
        </p:sp>
      </p:grpSp>
      <p:grpSp>
        <p:nvGrpSpPr>
          <p:cNvPr id="5" name="Group 112"/>
          <p:cNvGrpSpPr/>
          <p:nvPr/>
        </p:nvGrpSpPr>
        <p:grpSpPr>
          <a:xfrm>
            <a:off x="205641" y="1142984"/>
            <a:ext cx="3107749" cy="1317593"/>
            <a:chOff x="254670" y="1143613"/>
            <a:chExt cx="3107749" cy="1317593"/>
          </a:xfrm>
        </p:grpSpPr>
        <p:pic>
          <p:nvPicPr>
            <p:cNvPr id="85" name="Picture 6" descr="Desktop-TS-Client"/>
            <p:cNvPicPr>
              <a:picLocks noChangeArrowheads="1"/>
            </p:cNvPicPr>
            <p:nvPr/>
          </p:nvPicPr>
          <p:blipFill>
            <a:blip r:embed="rId10"/>
            <a:srcRect/>
            <a:stretch>
              <a:fillRect/>
            </a:stretch>
          </p:blipFill>
          <p:spPr bwMode="auto">
            <a:xfrm>
              <a:off x="2145791" y="1143613"/>
              <a:ext cx="1216628" cy="1317593"/>
            </a:xfrm>
            <a:prstGeom prst="rect">
              <a:avLst/>
            </a:prstGeom>
            <a:noFill/>
            <a:ln w="9525">
              <a:noFill/>
              <a:miter lim="800000"/>
              <a:headEnd/>
              <a:tailEnd/>
            </a:ln>
          </p:spPr>
        </p:pic>
        <p:sp>
          <p:nvSpPr>
            <p:cNvPr id="95" name="Rectangle 22"/>
            <p:cNvSpPr>
              <a:spLocks noChangeArrowheads="1"/>
            </p:cNvSpPr>
            <p:nvPr/>
          </p:nvSpPr>
          <p:spPr bwMode="auto">
            <a:xfrm>
              <a:off x="254670" y="1491087"/>
              <a:ext cx="2071798" cy="646331"/>
            </a:xfrm>
            <a:prstGeom prst="rect">
              <a:avLst/>
            </a:prstGeom>
          </p:spPr>
          <p:txBody>
            <a:bodyPr wrap="square">
              <a:spAutoFit/>
            </a:bodyPr>
            <a:lstStyle/>
            <a:p>
              <a:pPr algn="ctr" defTabSz="640008" eaLnBrk="0" hangingPunct="0">
                <a:lnSpc>
                  <a:spcPct val="90000"/>
                </a:lnSpc>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Presentation Virtualization</a:t>
              </a:r>
            </a:p>
          </p:txBody>
        </p:sp>
      </p:grpSp>
      <p:pic>
        <p:nvPicPr>
          <p:cNvPr id="97" name="Picture 42" descr="Arrows-Monitoring"/>
          <p:cNvPicPr>
            <a:picLocks noChangeArrowheads="1"/>
          </p:cNvPicPr>
          <p:nvPr/>
        </p:nvPicPr>
        <p:blipFill>
          <a:blip r:embed="rId11"/>
          <a:srcRect/>
          <a:stretch>
            <a:fillRect/>
          </a:stretch>
        </p:blipFill>
        <p:spPr bwMode="auto">
          <a:xfrm>
            <a:off x="2832022" y="2367994"/>
            <a:ext cx="3048037" cy="2042371"/>
          </a:xfrm>
          <a:prstGeom prst="rect">
            <a:avLst/>
          </a:prstGeom>
          <a:noFill/>
          <a:ln w="9525">
            <a:noFill/>
            <a:miter lim="800000"/>
            <a:headEnd/>
            <a:tailEnd/>
          </a:ln>
        </p:spPr>
      </p:pic>
      <p:grpSp>
        <p:nvGrpSpPr>
          <p:cNvPr id="6" name="Group 114"/>
          <p:cNvGrpSpPr/>
          <p:nvPr/>
        </p:nvGrpSpPr>
        <p:grpSpPr>
          <a:xfrm>
            <a:off x="2856527" y="2242538"/>
            <a:ext cx="3049459" cy="2142566"/>
            <a:chOff x="2921683" y="2255634"/>
            <a:chExt cx="3049459" cy="2142566"/>
          </a:xfrm>
        </p:grpSpPr>
        <p:pic>
          <p:nvPicPr>
            <p:cNvPr id="96" name="Picture 41" descr="Arrows-Deployent"/>
            <p:cNvPicPr>
              <a:picLocks noChangeArrowheads="1"/>
            </p:cNvPicPr>
            <p:nvPr/>
          </p:nvPicPr>
          <p:blipFill>
            <a:blip r:embed="rId12"/>
            <a:srcRect/>
            <a:stretch>
              <a:fillRect/>
            </a:stretch>
          </p:blipFill>
          <p:spPr bwMode="auto">
            <a:xfrm>
              <a:off x="2921683" y="2354877"/>
              <a:ext cx="3049459" cy="2043323"/>
            </a:xfrm>
            <a:prstGeom prst="rect">
              <a:avLst/>
            </a:prstGeom>
            <a:noFill/>
            <a:ln w="9525">
              <a:noFill/>
              <a:miter lim="800000"/>
              <a:headEnd/>
              <a:tailEnd/>
            </a:ln>
          </p:spPr>
        </p:pic>
        <p:sp>
          <p:nvSpPr>
            <p:cNvPr id="98" name="Rectangle 19"/>
            <p:cNvSpPr>
              <a:spLocks noChangeArrowheads="1"/>
            </p:cNvSpPr>
            <p:nvPr/>
          </p:nvSpPr>
          <p:spPr bwMode="auto">
            <a:xfrm>
              <a:off x="3238958" y="2255634"/>
              <a:ext cx="2313542" cy="369332"/>
            </a:xfrm>
            <a:prstGeom prst="rect">
              <a:avLst/>
            </a:prstGeom>
          </p:spPr>
          <p:txBody>
            <a:bodyPr wrap="square">
              <a:spAutoFit/>
            </a:bodyPr>
            <a:lstStyle/>
            <a:p>
              <a:pPr algn="ctr" defTabSz="640008" eaLnBrk="0" hangingPunct="0">
                <a:lnSpc>
                  <a:spcPct val="90000"/>
                </a:lnSpc>
                <a:defRPr/>
              </a:pPr>
              <a:r>
                <a:rPr lang="en-US" sz="2000" b="1" i="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Management</a:t>
              </a:r>
            </a:p>
          </p:txBody>
        </p:sp>
      </p:grpSp>
      <p:pic>
        <p:nvPicPr>
          <p:cNvPr id="99" name="Picture 78" descr="SGAV-White"/>
          <p:cNvPicPr>
            <a:picLocks noChangeArrowheads="1"/>
          </p:cNvPicPr>
          <p:nvPr/>
        </p:nvPicPr>
        <p:blipFill>
          <a:blip r:embed="rId13"/>
          <a:stretch>
            <a:fillRect/>
          </a:stretch>
        </p:blipFill>
        <p:spPr bwMode="auto">
          <a:xfrm>
            <a:off x="7427124" y="4338909"/>
            <a:ext cx="1052681" cy="406346"/>
          </a:xfrm>
          <a:prstGeom prst="rect">
            <a:avLst/>
          </a:prstGeom>
          <a:noFill/>
          <a:effectLst>
            <a:outerShdw blurRad="292100" dist="38100" dir="2700000" algn="tl" rotWithShape="0">
              <a:prstClr val="black">
                <a:alpha val="87000"/>
              </a:prstClr>
            </a:outerShdw>
          </a:effectLst>
        </p:spPr>
      </p:pic>
      <p:pic>
        <p:nvPicPr>
          <p:cNvPr id="89" name="Picture 13" descr="Logo-Virtual-Server-2005-R2"/>
          <p:cNvPicPr>
            <a:picLocks noChangeArrowheads="1"/>
          </p:cNvPicPr>
          <p:nvPr/>
        </p:nvPicPr>
        <p:blipFill>
          <a:blip r:embed="rId14"/>
          <a:srcRect/>
          <a:stretch>
            <a:fillRect/>
          </a:stretch>
        </p:blipFill>
        <p:spPr bwMode="auto">
          <a:xfrm>
            <a:off x="7181861" y="2286341"/>
            <a:ext cx="1724511" cy="333185"/>
          </a:xfrm>
          <a:prstGeom prst="rect">
            <a:avLst/>
          </a:prstGeom>
          <a:noFill/>
          <a:ln w="9525">
            <a:noFill/>
            <a:miter lim="800000"/>
            <a:headEnd/>
            <a:tailEnd/>
          </a:ln>
          <a:effectLst>
            <a:outerShdw blurRad="292100" dist="38100" dir="2700000" algn="tl" rotWithShape="0">
              <a:prstClr val="black">
                <a:alpha val="87000"/>
              </a:prstClr>
            </a:outerShdw>
          </a:effectLst>
        </p:spPr>
      </p:pic>
      <p:pic>
        <p:nvPicPr>
          <p:cNvPr id="101" name="Picture 10" descr="Logo-Systems-Center"/>
          <p:cNvPicPr>
            <a:picLocks noChangeArrowheads="1"/>
          </p:cNvPicPr>
          <p:nvPr/>
        </p:nvPicPr>
        <p:blipFill>
          <a:blip r:embed="rId15"/>
          <a:srcRect/>
          <a:stretch>
            <a:fillRect/>
          </a:stretch>
        </p:blipFill>
        <p:spPr bwMode="auto">
          <a:xfrm>
            <a:off x="3548679" y="3164418"/>
            <a:ext cx="1632420" cy="441960"/>
          </a:xfrm>
          <a:prstGeom prst="rect">
            <a:avLst/>
          </a:prstGeom>
          <a:noFill/>
          <a:effectLst>
            <a:outerShdw blurRad="304800" dist="114300" dir="8400000" algn="tl" rotWithShape="0">
              <a:prstClr val="black"/>
            </a:outerShdw>
          </a:effectLst>
        </p:spPr>
      </p:pic>
      <p:sp>
        <p:nvSpPr>
          <p:cNvPr id="30" name="Slide Number Placeholder 3"/>
          <p:cNvSpPr txBox="1">
            <a:spLocks/>
          </p:cNvSpPr>
          <p:nvPr/>
        </p:nvSpPr>
        <p:spPr>
          <a:xfrm>
            <a:off x="7010400" y="5924534"/>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1" name="Picture 2" descr="C:\Users\rajivaru\Documents\MS_Files\WSV\BOM\Logos\WS08-HypeV_h_rgb_r.png"/>
          <p:cNvPicPr>
            <a:picLocks noChangeAspect="1" noChangeArrowheads="1"/>
          </p:cNvPicPr>
          <p:nvPr/>
        </p:nvPicPr>
        <p:blipFill>
          <a:blip r:embed="rId16" cstate="print"/>
          <a:srcRect/>
          <a:stretch>
            <a:fillRect/>
          </a:stretch>
        </p:blipFill>
        <p:spPr bwMode="auto">
          <a:xfrm>
            <a:off x="7010400" y="1904984"/>
            <a:ext cx="1752600" cy="388920"/>
          </a:xfrm>
          <a:prstGeom prst="rect">
            <a:avLst/>
          </a:prstGeom>
          <a:noFill/>
        </p:spPr>
      </p:pic>
      <p:pic>
        <p:nvPicPr>
          <p:cNvPr id="33" name="Picture 40" descr="Picture1.png"/>
          <p:cNvPicPr>
            <a:picLocks noChangeAspect="1"/>
          </p:cNvPicPr>
          <p:nvPr/>
        </p:nvPicPr>
        <p:blipFill>
          <a:blip r:embed="rId17"/>
          <a:stretch>
            <a:fillRect/>
          </a:stretch>
        </p:blipFill>
        <p:spPr>
          <a:xfrm>
            <a:off x="838200" y="4876784"/>
            <a:ext cx="2117917" cy="685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0" presetClass="entr" presetSubtype="0" fill="hold" nodeType="with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wedge">
                                      <p:cBhvr>
                                        <p:cTn id="14" dur="1000"/>
                                        <p:tgtEl>
                                          <p:spTgt spid="108"/>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53"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p:cTn id="29" dur="500" fill="hold"/>
                                        <p:tgtEl>
                                          <p:spTgt spid="99"/>
                                        </p:tgtEl>
                                        <p:attrNameLst>
                                          <p:attrName>ppt_w</p:attrName>
                                        </p:attrNameLst>
                                      </p:cBhvr>
                                      <p:tavLst>
                                        <p:tav tm="0">
                                          <p:val>
                                            <p:fltVal val="0"/>
                                          </p:val>
                                        </p:tav>
                                        <p:tav tm="100000">
                                          <p:val>
                                            <p:strVal val="#ppt_w"/>
                                          </p:val>
                                        </p:tav>
                                      </p:tavLst>
                                    </p:anim>
                                    <p:anim calcmode="lin" valueType="num">
                                      <p:cBhvr>
                                        <p:cTn id="30" dur="500" fill="hold"/>
                                        <p:tgtEl>
                                          <p:spTgt spid="99"/>
                                        </p:tgtEl>
                                        <p:attrNameLst>
                                          <p:attrName>ppt_h</p:attrName>
                                        </p:attrNameLst>
                                      </p:cBhvr>
                                      <p:tavLst>
                                        <p:tav tm="0">
                                          <p:val>
                                            <p:fltVal val="0"/>
                                          </p:val>
                                        </p:tav>
                                        <p:tav tm="100000">
                                          <p:val>
                                            <p:strVal val="#ppt_h"/>
                                          </p:val>
                                        </p:tav>
                                      </p:tavLst>
                                    </p:anim>
                                    <p:animEffect transition="in" filter="fade">
                                      <p:cBhvr>
                                        <p:cTn id="31" dur="500"/>
                                        <p:tgtEl>
                                          <p:spTgt spid="99"/>
                                        </p:tgtEl>
                                      </p:cBhvr>
                                    </p:animEffect>
                                  </p:childTnLst>
                                </p:cTn>
                              </p:par>
                              <p:par>
                                <p:cTn id="32" presetID="53" presetClass="entr" presetSubtype="0"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 calcmode="lin" valueType="num">
                                      <p:cBhvr>
                                        <p:cTn id="34" dur="500" fill="hold"/>
                                        <p:tgtEl>
                                          <p:spTgt spid="88"/>
                                        </p:tgtEl>
                                        <p:attrNameLst>
                                          <p:attrName>ppt_w</p:attrName>
                                        </p:attrNameLst>
                                      </p:cBhvr>
                                      <p:tavLst>
                                        <p:tav tm="0">
                                          <p:val>
                                            <p:fltVal val="0"/>
                                          </p:val>
                                        </p:tav>
                                        <p:tav tm="100000">
                                          <p:val>
                                            <p:strVal val="#ppt_w"/>
                                          </p:val>
                                        </p:tav>
                                      </p:tavLst>
                                    </p:anim>
                                    <p:anim calcmode="lin" valueType="num">
                                      <p:cBhvr>
                                        <p:cTn id="35" dur="500" fill="hold"/>
                                        <p:tgtEl>
                                          <p:spTgt spid="88"/>
                                        </p:tgtEl>
                                        <p:attrNameLst>
                                          <p:attrName>ppt_h</p:attrName>
                                        </p:attrNameLst>
                                      </p:cBhvr>
                                      <p:tavLst>
                                        <p:tav tm="0">
                                          <p:val>
                                            <p:fltVal val="0"/>
                                          </p:val>
                                        </p:tav>
                                        <p:tav tm="100000">
                                          <p:val>
                                            <p:strVal val="#ppt_h"/>
                                          </p:val>
                                        </p:tav>
                                      </p:tavLst>
                                    </p:anim>
                                    <p:animEffect transition="in" filter="fade">
                                      <p:cBhvr>
                                        <p:cTn id="36" dur="500"/>
                                        <p:tgtEl>
                                          <p:spTgt spid="88"/>
                                        </p:tgtEl>
                                      </p:cBhvr>
                                    </p:animEffect>
                                  </p:childTnLst>
                                </p:cTn>
                              </p:par>
                              <p:par>
                                <p:cTn id="37" presetID="53"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par>
                                <p:cTn id="42" presetID="53" presetClass="entr" presetSubtype="0" fill="hold" nodeType="withEffect">
                                  <p:stCondLst>
                                    <p:cond delay="0"/>
                                  </p:stCondLst>
                                  <p:childTnLst>
                                    <p:set>
                                      <p:cBhvr>
                                        <p:cTn id="43" dur="1" fill="hold">
                                          <p:stCondLst>
                                            <p:cond delay="0"/>
                                          </p:stCondLst>
                                        </p:cTn>
                                        <p:tgtEl>
                                          <p:spTgt spid="101"/>
                                        </p:tgtEl>
                                        <p:attrNameLst>
                                          <p:attrName>style.visibility</p:attrName>
                                        </p:attrNameLst>
                                      </p:cBhvr>
                                      <p:to>
                                        <p:strVal val="visible"/>
                                      </p:to>
                                    </p:set>
                                    <p:anim calcmode="lin" valueType="num">
                                      <p:cBhvr>
                                        <p:cTn id="44" dur="500" fill="hold"/>
                                        <p:tgtEl>
                                          <p:spTgt spid="101"/>
                                        </p:tgtEl>
                                        <p:attrNameLst>
                                          <p:attrName>ppt_w</p:attrName>
                                        </p:attrNameLst>
                                      </p:cBhvr>
                                      <p:tavLst>
                                        <p:tav tm="0">
                                          <p:val>
                                            <p:fltVal val="0"/>
                                          </p:val>
                                        </p:tav>
                                        <p:tav tm="100000">
                                          <p:val>
                                            <p:strVal val="#ppt_w"/>
                                          </p:val>
                                        </p:tav>
                                      </p:tavLst>
                                    </p:anim>
                                    <p:anim calcmode="lin" valueType="num">
                                      <p:cBhvr>
                                        <p:cTn id="45" dur="500" fill="hold"/>
                                        <p:tgtEl>
                                          <p:spTgt spid="101"/>
                                        </p:tgtEl>
                                        <p:attrNameLst>
                                          <p:attrName>ppt_h</p:attrName>
                                        </p:attrNameLst>
                                      </p:cBhvr>
                                      <p:tavLst>
                                        <p:tav tm="0">
                                          <p:val>
                                            <p:fltVal val="0"/>
                                          </p:val>
                                        </p:tav>
                                        <p:tav tm="100000">
                                          <p:val>
                                            <p:strVal val="#ppt_h"/>
                                          </p:val>
                                        </p:tav>
                                      </p:tavLst>
                                    </p:anim>
                                    <p:animEffect transition="in" filter="fade">
                                      <p:cBhvr>
                                        <p:cTn id="46" dur="500"/>
                                        <p:tgtEl>
                                          <p:spTgt spid="101"/>
                                        </p:tgtEl>
                                      </p:cBhvr>
                                    </p:animEffect>
                                  </p:childTnLst>
                                </p:cTn>
                              </p:par>
                              <p:par>
                                <p:cTn id="47" presetID="53"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par>
                                <p:cTn id="52" presetID="26" presetClass="emph" presetSubtype="0" fill="hold" nodeType="withEffect">
                                  <p:stCondLst>
                                    <p:cond delay="0"/>
                                  </p:stCondLst>
                                  <p:childTnLst>
                                    <p:animEffect transition="out" filter="fade">
                                      <p:cBhvr>
                                        <p:cTn id="53" dur="500" tmFilter="0, 0; .2, .5; .8, .5; 1, 0"/>
                                        <p:tgtEl>
                                          <p:spTgt spid="97"/>
                                        </p:tgtEl>
                                      </p:cBhvr>
                                    </p:animEffect>
                                    <p:animScale>
                                      <p:cBhvr>
                                        <p:cTn id="54" dur="250" autoRev="1" fill="hold"/>
                                        <p:tgtEl>
                                          <p:spTgt spid="97"/>
                                        </p:tgtEl>
                                      </p:cBhvr>
                                      <p:by x="105000" y="105000"/>
                                    </p:animScale>
                                  </p:childTnLst>
                                </p:cTn>
                              </p:par>
                              <p:par>
                                <p:cTn id="55" presetID="10"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81000" y="230188"/>
            <a:ext cx="8382000" cy="1163395"/>
          </a:xfrm>
        </p:spPr>
        <p:txBody>
          <a:bodyPr/>
          <a:lstStyle/>
          <a:p>
            <a:r>
              <a:rPr lang="es-ES" sz="3600" dirty="0" smtClean="0"/>
              <a:t>Gestión </a:t>
            </a:r>
            <a:r>
              <a:rPr lang="es-ES" sz="3600" dirty="0"/>
              <a:t>de entornos virtuales </a:t>
            </a:r>
            <a:r>
              <a:rPr lang="es-ES" sz="3600" dirty="0" smtClean="0"/>
              <a:t>inadecuada</a:t>
            </a:r>
            <a:r>
              <a:rPr lang="es-ES" dirty="0"/>
              <a:t/>
            </a:r>
            <a:br>
              <a:rPr lang="es-ES" dirty="0"/>
            </a:br>
            <a:endParaRPr lang="es-ES" dirty="0"/>
          </a:p>
        </p:txBody>
      </p:sp>
      <p:sp>
        <p:nvSpPr>
          <p:cNvPr id="3" name="Content Placeholder 2"/>
          <p:cNvSpPr>
            <a:spLocks noGrp="1"/>
          </p:cNvSpPr>
          <p:nvPr>
            <p:ph type="body" sz="quarter" idx="10"/>
          </p:nvPr>
        </p:nvSpPr>
        <p:spPr>
          <a:xfrm>
            <a:off x="357158" y="1142984"/>
            <a:ext cx="8382000" cy="3071834"/>
          </a:xfrm>
        </p:spPr>
        <p:txBody>
          <a:bodyPr>
            <a:normAutofit fontScale="92500" lnSpcReduction="10000"/>
          </a:bodyPr>
          <a:lstStyle/>
          <a:p>
            <a:pPr lvl="1"/>
            <a:r>
              <a:rPr lang="es-ES" sz="2000" dirty="0" smtClean="0"/>
              <a:t>Desaprovechamiento de recursos</a:t>
            </a:r>
          </a:p>
          <a:p>
            <a:pPr lvl="2"/>
            <a:r>
              <a:rPr lang="es-ES" sz="1600" dirty="0" smtClean="0"/>
              <a:t>Crecimiento Inadecuado de “Host”</a:t>
            </a:r>
          </a:p>
          <a:p>
            <a:pPr lvl="2"/>
            <a:r>
              <a:rPr lang="es-ES" sz="1600" dirty="0" smtClean="0"/>
              <a:t>Hosts infrautilizados</a:t>
            </a:r>
          </a:p>
          <a:p>
            <a:pPr lvl="1"/>
            <a:r>
              <a:rPr lang="es-ES" sz="2000" dirty="0" smtClean="0"/>
              <a:t>Mala selección de máquinas a consolidar</a:t>
            </a:r>
          </a:p>
          <a:p>
            <a:pPr lvl="1"/>
            <a:r>
              <a:rPr lang="es-ES" sz="2000" dirty="0" smtClean="0"/>
              <a:t>Administración que NO escala</a:t>
            </a:r>
          </a:p>
          <a:p>
            <a:pPr lvl="1"/>
            <a:r>
              <a:rPr lang="es-ES" sz="2000" dirty="0" smtClean="0"/>
              <a:t>Nuevos mecanismos de Provisión </a:t>
            </a:r>
          </a:p>
          <a:p>
            <a:pPr lvl="1"/>
            <a:r>
              <a:rPr lang="es-ES" sz="2000" dirty="0" smtClean="0"/>
              <a:t>Descontrol  del número y tipo de máquinas virtuales</a:t>
            </a:r>
          </a:p>
          <a:p>
            <a:pPr lvl="1"/>
            <a:r>
              <a:rPr lang="es-ES" sz="2000" dirty="0" smtClean="0"/>
              <a:t>Nuevos problemas de protección y  D&amp;R a sumar a los existentes</a:t>
            </a:r>
          </a:p>
          <a:p>
            <a:pPr lvl="1"/>
            <a:r>
              <a:rPr lang="es-ES" sz="2000" dirty="0" smtClean="0"/>
              <a:t>Seguridad y actualización de entornos virtuales</a:t>
            </a:r>
          </a:p>
          <a:p>
            <a:pPr lvl="1"/>
            <a:r>
              <a:rPr lang="es-ES" sz="2000" dirty="0" smtClean="0"/>
              <a:t>…</a:t>
            </a:r>
            <a:r>
              <a:rPr lang="es-ES" sz="2000" dirty="0" err="1" smtClean="0"/>
              <a:t>etc</a:t>
            </a:r>
            <a:r>
              <a:rPr lang="es-ES" sz="2000" dirty="0" smtClean="0"/>
              <a:t/>
            </a:r>
            <a:br>
              <a:rPr lang="es-ES" sz="2000" dirty="0" smtClean="0"/>
            </a:br>
            <a:endParaRPr lang="es-ES" sz="2000" dirty="0" smtClean="0"/>
          </a:p>
        </p:txBody>
      </p:sp>
      <p:sp>
        <p:nvSpPr>
          <p:cNvPr id="4" name="Rectangle 3"/>
          <p:cNvSpPr/>
          <p:nvPr/>
        </p:nvSpPr>
        <p:spPr>
          <a:xfrm>
            <a:off x="785786" y="4714884"/>
            <a:ext cx="7239000" cy="1631216"/>
          </a:xfrm>
          <a:prstGeom prst="rect">
            <a:avLst/>
          </a:prstGeom>
          <a:noFill/>
          <a:ln w="6350">
            <a:noFill/>
          </a:ln>
          <a:effectLst/>
        </p:spPr>
        <p:txBody>
          <a:bodyPr wrap="square">
            <a:spAutoFit/>
          </a:bodyPr>
          <a:lstStyle/>
          <a:p>
            <a:r>
              <a:rPr lang="en-US" sz="2400" b="1" spc="-50" dirty="0" smtClean="0"/>
              <a:t>“Virtualization without good management is more dangerous than not using virtualization in the first place.”</a:t>
            </a:r>
          </a:p>
          <a:p>
            <a:r>
              <a:rPr lang="en-US" sz="2800" dirty="0" smtClean="0">
                <a:solidFill>
                  <a:schemeClr val="accent1"/>
                </a:solidFill>
              </a:rPr>
              <a:t>	</a:t>
            </a:r>
            <a:r>
              <a:rPr lang="en-US" sz="2000" i="1" dirty="0" smtClean="0">
                <a:solidFill>
                  <a:schemeClr val="accent6">
                    <a:lumMod val="75000"/>
                  </a:schemeClr>
                </a:solidFill>
              </a:rPr>
              <a:t>Thomas </a:t>
            </a:r>
            <a:r>
              <a:rPr lang="en-US" sz="2000" i="1" dirty="0" err="1" smtClean="0">
                <a:solidFill>
                  <a:schemeClr val="accent6">
                    <a:lumMod val="75000"/>
                  </a:schemeClr>
                </a:solidFill>
              </a:rPr>
              <a:t>Bittman</a:t>
            </a:r>
            <a:r>
              <a:rPr lang="en-US" sz="2000" i="1" dirty="0" smtClean="0">
                <a:solidFill>
                  <a:schemeClr val="accent6">
                    <a:lumMod val="75000"/>
                  </a:schemeClr>
                </a:solidFill>
              </a:rPr>
              <a:t>, Analyst, </a:t>
            </a:r>
            <a:r>
              <a:rPr lang="en-US" sz="2000" i="1" dirty="0" smtClean="0"/>
              <a:t>Gartner </a:t>
            </a:r>
            <a:endParaRPr lang="en-US" sz="2000" i="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910" y="227013"/>
            <a:ext cx="8380412" cy="664797"/>
          </a:xfrm>
        </p:spPr>
        <p:txBody>
          <a:bodyPr>
            <a:noAutofit/>
          </a:bodyPr>
          <a:lstStyle/>
          <a:p>
            <a:r>
              <a:rPr sz="4000" smtClean="0"/>
              <a:t>Gestión con System Center </a:t>
            </a:r>
          </a:p>
        </p:txBody>
      </p:sp>
      <p:pic>
        <p:nvPicPr>
          <p:cNvPr id="6" name="PictureVMM" descr="SysCenter-VMM_bL_r"/>
          <p:cNvPicPr>
            <a:picLocks noChangeAspect="1" noChangeArrowheads="1"/>
          </p:cNvPicPr>
          <p:nvPr/>
        </p:nvPicPr>
        <p:blipFill>
          <a:blip r:embed="rId3"/>
          <a:stretch>
            <a:fillRect/>
          </a:stretch>
        </p:blipFill>
        <p:spPr bwMode="auto">
          <a:xfrm>
            <a:off x="6756255" y="1564707"/>
            <a:ext cx="2218059" cy="571499"/>
          </a:xfrm>
          <a:prstGeom prst="rect">
            <a:avLst/>
          </a:prstGeom>
          <a:noFill/>
          <a:ln w="9525">
            <a:noFill/>
            <a:miter lim="800000"/>
            <a:headEnd/>
            <a:tailEnd/>
          </a:ln>
        </p:spPr>
      </p:pic>
      <p:pic>
        <p:nvPicPr>
          <p:cNvPr id="9" name="PictureSMS" descr="System Center Configuration Manager logo rev"/>
          <p:cNvPicPr>
            <a:picLocks noChangeAspect="1" noChangeArrowheads="1"/>
          </p:cNvPicPr>
          <p:nvPr/>
        </p:nvPicPr>
        <p:blipFill>
          <a:blip r:embed="rId4"/>
          <a:stretch>
            <a:fillRect/>
          </a:stretch>
        </p:blipFill>
        <p:spPr bwMode="auto">
          <a:xfrm>
            <a:off x="6775101" y="5399856"/>
            <a:ext cx="1980220" cy="559121"/>
          </a:xfrm>
          <a:prstGeom prst="rect">
            <a:avLst/>
          </a:prstGeom>
          <a:noFill/>
          <a:ln w="9525">
            <a:noFill/>
            <a:miter lim="800000"/>
            <a:headEnd/>
            <a:tailEnd/>
          </a:ln>
        </p:spPr>
      </p:pic>
      <p:pic>
        <p:nvPicPr>
          <p:cNvPr id="1027" name="PictureOM" descr="C:\Users\agoodman\Desktop\SysCenter-OM-07_r2.png"/>
          <p:cNvPicPr>
            <a:picLocks noChangeAspect="1" noChangeArrowheads="1"/>
          </p:cNvPicPr>
          <p:nvPr/>
        </p:nvPicPr>
        <p:blipFill>
          <a:blip r:embed="rId5"/>
          <a:stretch>
            <a:fillRect/>
          </a:stretch>
        </p:blipFill>
        <p:spPr bwMode="auto">
          <a:xfrm>
            <a:off x="421704" y="5369942"/>
            <a:ext cx="1818408" cy="486952"/>
          </a:xfrm>
          <a:prstGeom prst="rect">
            <a:avLst/>
          </a:prstGeom>
          <a:noFill/>
        </p:spPr>
      </p:pic>
      <p:pic>
        <p:nvPicPr>
          <p:cNvPr id="1028" name="PictureDPM" descr="C:\Users\agoodman\Desktop\scdpm2.png"/>
          <p:cNvPicPr>
            <a:picLocks noChangeAspect="1" noChangeArrowheads="1"/>
          </p:cNvPicPr>
          <p:nvPr/>
        </p:nvPicPr>
        <p:blipFill>
          <a:blip r:embed="rId6"/>
          <a:stretch>
            <a:fillRect/>
          </a:stretch>
        </p:blipFill>
        <p:spPr bwMode="auto">
          <a:xfrm>
            <a:off x="385143" y="1646341"/>
            <a:ext cx="1989227" cy="543993"/>
          </a:xfrm>
          <a:prstGeom prst="rect">
            <a:avLst/>
          </a:prstGeom>
          <a:noFill/>
        </p:spPr>
      </p:pic>
      <p:sp>
        <p:nvSpPr>
          <p:cNvPr id="13" name="Circular Arrow - VMM"/>
          <p:cNvSpPr/>
          <p:nvPr/>
        </p:nvSpPr>
        <p:spPr bwMode="blackGray">
          <a:xfrm rot="21162785">
            <a:off x="1811075" y="869048"/>
            <a:ext cx="5521854" cy="5519208"/>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4" name="Circular Arrow - SMS"/>
          <p:cNvSpPr/>
          <p:nvPr/>
        </p:nvSpPr>
        <p:spPr bwMode="blackGray">
          <a:xfrm rot="4488984">
            <a:off x="1812396" y="870371"/>
            <a:ext cx="5521854" cy="5519208"/>
          </a:xfrm>
          <a:prstGeom prst="circularArrow">
            <a:avLst>
              <a:gd name="adj1" fmla="val 12500"/>
              <a:gd name="adj2" fmla="val 1142319"/>
              <a:gd name="adj3" fmla="val 20457681"/>
              <a:gd name="adj4" fmla="val 1660494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5" name="Circular Arrow - MOM"/>
          <p:cNvSpPr/>
          <p:nvPr/>
        </p:nvSpPr>
        <p:spPr bwMode="blackGray">
          <a:xfrm rot="10293507">
            <a:off x="1811074" y="869048"/>
            <a:ext cx="5521854" cy="5519208"/>
          </a:xfrm>
          <a:prstGeom prst="circularArrow">
            <a:avLst>
              <a:gd name="adj1" fmla="val 12500"/>
              <a:gd name="adj2" fmla="val 1142319"/>
              <a:gd name="adj3" fmla="val 20457681"/>
              <a:gd name="adj4" fmla="val 1577608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6" name="Circular Arrow - DPM"/>
          <p:cNvSpPr/>
          <p:nvPr/>
        </p:nvSpPr>
        <p:spPr bwMode="blackGray">
          <a:xfrm rot="14968484">
            <a:off x="1812396" y="867724"/>
            <a:ext cx="5521854" cy="5519208"/>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graphicFrame>
        <p:nvGraphicFramePr>
          <p:cNvPr id="5" name="PieChart"/>
          <p:cNvGraphicFramePr>
            <a:graphicFrameLocks noChangeAspect="1"/>
          </p:cNvGraphicFramePr>
          <p:nvPr/>
        </p:nvGraphicFramePr>
        <p:xfrm>
          <a:off x="1106061" y="1375965"/>
          <a:ext cx="6931881"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5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3500"/>
                            </p:stCondLst>
                            <p:childTnLst>
                              <p:par>
                                <p:cTn id="16" presetID="22" presetClass="entr" presetSubtype="1" fill="hold" grpId="0" nodeType="after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4500"/>
                            </p:stCondLst>
                            <p:childTnLst>
                              <p:par>
                                <p:cTn id="23" presetID="22" presetClass="entr" presetSubtype="4"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9"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dissolve">
                                      <p:cBhvr>
                                        <p:cTn id="28" dur="500"/>
                                        <p:tgtEl>
                                          <p:spTgt spid="1027"/>
                                        </p:tgtEl>
                                      </p:cBhvr>
                                    </p:animEffect>
                                  </p:childTnLst>
                                </p:cTn>
                              </p:par>
                            </p:childTnLst>
                          </p:cTn>
                        </p:par>
                        <p:par>
                          <p:cTn id="29" fill="hold">
                            <p:stCondLst>
                              <p:cond delay="5500"/>
                            </p:stCondLst>
                            <p:childTnLst>
                              <p:par>
                                <p:cTn id="30" presetID="22" presetClass="entr" presetSubtype="8" fill="hold" grpId="0"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9"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dissolv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13"/>
                                        </p:tgtEl>
                                        <p:attrNameLst>
                                          <p:attrName>style.opacity</p:attrName>
                                        </p:attrNameLst>
                                      </p:cBhvr>
                                      <p:to>
                                        <p:strVal val="0.25"/>
                                      </p:to>
                                    </p:set>
                                    <p:animEffect filter="image" prLst="opacity: 0.25">
                                      <p:cBhvr rctx="IE">
                                        <p:cTn id="40" dur="indefinite"/>
                                        <p:tgtEl>
                                          <p:spTgt spid="13"/>
                                        </p:tgtEl>
                                      </p:cBhvr>
                                    </p:animEffect>
                                  </p:childTnLst>
                                </p:cTn>
                              </p:par>
                              <p:par>
                                <p:cTn id="41" presetID="9" presetClass="emph" presetSubtype="0" grpId="1" nodeType="withEffect">
                                  <p:stCondLst>
                                    <p:cond delay="0"/>
                                  </p:stCondLst>
                                  <p:childTnLst>
                                    <p:set>
                                      <p:cBhvr rctx="PPT">
                                        <p:cTn id="42" dur="indefinite"/>
                                        <p:tgtEl>
                                          <p:spTgt spid="14"/>
                                        </p:tgtEl>
                                        <p:attrNameLst>
                                          <p:attrName>style.opacity</p:attrName>
                                        </p:attrNameLst>
                                      </p:cBhvr>
                                      <p:to>
                                        <p:strVal val="0.25"/>
                                      </p:to>
                                    </p:set>
                                    <p:animEffect filter="image" prLst="opacity: 0.25">
                                      <p:cBhvr rctx="IE">
                                        <p:cTn id="43" dur="indefinite"/>
                                        <p:tgtEl>
                                          <p:spTgt spid="14"/>
                                        </p:tgtEl>
                                      </p:cBhvr>
                                    </p:animEffect>
                                  </p:childTnLst>
                                </p:cTn>
                              </p:par>
                              <p:par>
                                <p:cTn id="44" presetID="9" presetClass="emph" presetSubtype="0" grpId="1" nodeType="withEffect">
                                  <p:stCondLst>
                                    <p:cond delay="0"/>
                                  </p:stCondLst>
                                  <p:childTnLst>
                                    <p:set>
                                      <p:cBhvr rctx="PPT">
                                        <p:cTn id="45" dur="indefinite"/>
                                        <p:tgtEl>
                                          <p:spTgt spid="15"/>
                                        </p:tgtEl>
                                        <p:attrNameLst>
                                          <p:attrName>style.opacity</p:attrName>
                                        </p:attrNameLst>
                                      </p:cBhvr>
                                      <p:to>
                                        <p:strVal val="0.25"/>
                                      </p:to>
                                    </p:set>
                                    <p:animEffect filter="image" prLst="opacity: 0.25">
                                      <p:cBhvr rctx="IE">
                                        <p:cTn id="46" dur="indefinite"/>
                                        <p:tgtEl>
                                          <p:spTgt spid="15"/>
                                        </p:tgtEl>
                                      </p:cBhvr>
                                    </p:animEffect>
                                  </p:childTnLst>
                                </p:cTn>
                              </p:par>
                              <p:par>
                                <p:cTn id="47" presetID="9" presetClass="emph" presetSubtype="0" grpId="1" nodeType="withEffect">
                                  <p:stCondLst>
                                    <p:cond delay="0"/>
                                  </p:stCondLst>
                                  <p:childTnLst>
                                    <p:set>
                                      <p:cBhvr rctx="PPT">
                                        <p:cTn id="48" dur="indefinite"/>
                                        <p:tgtEl>
                                          <p:spTgt spid="16"/>
                                        </p:tgtEl>
                                        <p:attrNameLst>
                                          <p:attrName>style.opacity</p:attrName>
                                        </p:attrNameLst>
                                      </p:cBhvr>
                                      <p:to>
                                        <p:strVal val="0.25"/>
                                      </p:to>
                                    </p:set>
                                    <p:animEffect filter="image" prLst="opacity: 0.25">
                                      <p:cBhvr rctx="IE">
                                        <p:cTn id="49" dur="indefinite"/>
                                        <p:tgtEl>
                                          <p:spTgt spid="16"/>
                                        </p:tgtEl>
                                      </p:cBhvr>
                                    </p:animEffect>
                                  </p:childTnLst>
                                </p:cTn>
                              </p:par>
                              <p:par>
                                <p:cTn id="50" presetID="9" presetClass="emph" presetSubtype="0" grpId="1" nodeType="withEffect">
                                  <p:stCondLst>
                                    <p:cond delay="0"/>
                                  </p:stCondLst>
                                  <p:childTnLst>
                                    <p:set>
                                      <p:cBhvr rctx="PPT">
                                        <p:cTn id="51" dur="indefinite"/>
                                        <p:tgtEl>
                                          <p:spTgt spid="5"/>
                                        </p:tgtEl>
                                        <p:attrNameLst>
                                          <p:attrName>style.opacity</p:attrName>
                                        </p:attrNameLst>
                                      </p:cBhvr>
                                      <p:to>
                                        <p:strVal val="0.25"/>
                                      </p:to>
                                    </p:set>
                                    <p:animEffect filter="image" prLst="opacity: 0.25">
                                      <p:cBhvr rctx="IE">
                                        <p:cTn id="52"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Graphic spid="5" grpId="0">
        <p:bldAsOne/>
      </p:bldGraphic>
      <p:bldGraphic spid="5" grpI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Adisbssvr\adi shared folders\Microsoft\EPG_MGX_07\Artitudes_EPG_MGX2006\row-blue-dk.png"/>
          <p:cNvPicPr>
            <a:picLocks noChangeAspect="1" noChangeArrowheads="1"/>
          </p:cNvPicPr>
          <p:nvPr/>
        </p:nvPicPr>
        <p:blipFill>
          <a:blip r:embed="rId3"/>
          <a:srcRect/>
          <a:stretch>
            <a:fillRect/>
          </a:stretch>
        </p:blipFill>
        <p:spPr bwMode="auto">
          <a:xfrm>
            <a:off x="-336551" y="887413"/>
            <a:ext cx="10013951" cy="747712"/>
          </a:xfrm>
          <a:prstGeom prst="rect">
            <a:avLst/>
          </a:prstGeom>
          <a:noFill/>
          <a:ln w="9525">
            <a:noFill/>
            <a:miter lim="800000"/>
            <a:headEnd/>
            <a:tailEnd/>
          </a:ln>
        </p:spPr>
      </p:pic>
      <p:pic>
        <p:nvPicPr>
          <p:cNvPr id="30722" name="Picture 3" descr="SC-VMM_bL_r"/>
          <p:cNvPicPr>
            <a:picLocks noChangeAspect="1" noChangeArrowheads="1"/>
          </p:cNvPicPr>
          <p:nvPr/>
        </p:nvPicPr>
        <p:blipFill>
          <a:blip r:embed="rId4"/>
          <a:srcRect/>
          <a:stretch>
            <a:fillRect/>
          </a:stretch>
        </p:blipFill>
        <p:spPr bwMode="auto">
          <a:xfrm>
            <a:off x="142845" y="42899"/>
            <a:ext cx="3357586" cy="881026"/>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2293" name="Rectangle 3"/>
          <p:cNvSpPr>
            <a:spLocks noChangeArrowheads="1"/>
          </p:cNvSpPr>
          <p:nvPr/>
        </p:nvSpPr>
        <p:spPr bwMode="auto">
          <a:xfrm>
            <a:off x="71406" y="1785926"/>
            <a:ext cx="5241925" cy="2947988"/>
          </a:xfrm>
          <a:prstGeom prst="rect">
            <a:avLst/>
          </a:prstGeom>
          <a:noFill/>
          <a:ln w="9525" algn="ctr">
            <a:noFill/>
            <a:miter lim="800000"/>
            <a:headEnd/>
            <a:tailEnd/>
          </a:ln>
        </p:spPr>
        <p:txBody>
          <a:bodyPr lIns="92075" tIns="46038" rIns="92075" bIns="46038"/>
          <a:lstStyle/>
          <a:p>
            <a:pPr>
              <a:spcBef>
                <a:spcPct val="20000"/>
              </a:spcBef>
              <a:buClr>
                <a:schemeClr val="hlink"/>
              </a:buClr>
              <a:buSzPct val="60000"/>
            </a:pPr>
            <a:r>
              <a:rPr lang="es-ES" sz="1600" dirty="0" smtClean="0">
                <a:latin typeface="Segoe" pitchFamily="34" charset="0"/>
                <a:ea typeface="SimSun" pitchFamily="2" charset="-122"/>
                <a:cs typeface="Times New Roman" pitchFamily="18" charset="0"/>
              </a:rPr>
              <a:t>Incremento de la utilización de servidores físicos </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Informes candidatos a consolidación</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Conversión P2V y V2V</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Despliegue de máquinas virtuales</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Emplazamiento “inteligente”</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Informes de uso y optimización</a:t>
            </a:r>
          </a:p>
          <a:p>
            <a:pPr>
              <a:spcBef>
                <a:spcPct val="20000"/>
              </a:spcBef>
              <a:buClr>
                <a:schemeClr val="hlink"/>
              </a:buClr>
              <a:buSzPct val="60000"/>
            </a:pPr>
            <a:r>
              <a:rPr lang="es-ES" sz="1600" dirty="0" smtClean="0">
                <a:latin typeface="Segoe" pitchFamily="34" charset="0"/>
                <a:ea typeface="SimSun" pitchFamily="2" charset="-122"/>
                <a:cs typeface="Times New Roman" pitchFamily="18" charset="0"/>
              </a:rPr>
              <a:t>Gestión Centralizada de entornos virtuales</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Control Centralizado de toda mi infraestructura virtual</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Vistas de mi entorno virtual , por Host , por SO , por estado , por cualquier </a:t>
            </a:r>
            <a:r>
              <a:rPr lang="es-ES" sz="1300" dirty="0" err="1" smtClean="0">
                <a:latin typeface="Segoe" pitchFamily="34" charset="0"/>
                <a:ea typeface="SimSun" pitchFamily="2" charset="-122"/>
                <a:cs typeface="Times New Roman" pitchFamily="18" charset="0"/>
              </a:rPr>
              <a:t>tag</a:t>
            </a:r>
            <a:r>
              <a:rPr lang="es-ES" sz="1300" dirty="0" smtClean="0">
                <a:latin typeface="Segoe" pitchFamily="34" charset="0"/>
                <a:ea typeface="SimSun" pitchFamily="2" charset="-122"/>
                <a:cs typeface="Times New Roman" pitchFamily="18" charset="0"/>
              </a:rPr>
              <a:t> (</a:t>
            </a:r>
            <a:r>
              <a:rPr lang="es-ES" sz="1300" dirty="0" err="1" smtClean="0">
                <a:latin typeface="Segoe" pitchFamily="34" charset="0"/>
                <a:ea typeface="SimSun" pitchFamily="2" charset="-122"/>
                <a:cs typeface="Times New Roman" pitchFamily="18" charset="0"/>
              </a:rPr>
              <a:t>Ej</a:t>
            </a:r>
            <a:r>
              <a:rPr lang="es-ES" sz="1300" dirty="0" smtClean="0">
                <a:latin typeface="Segoe" pitchFamily="34" charset="0"/>
                <a:ea typeface="SimSun" pitchFamily="2" charset="-122"/>
                <a:cs typeface="Times New Roman" pitchFamily="18" charset="0"/>
              </a:rPr>
              <a:t> Servicio)</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Control y acciones remotas contextuales en la consola</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Librería distribuida de plantillas , </a:t>
            </a:r>
            <a:r>
              <a:rPr lang="es-ES" sz="1300" dirty="0" err="1" smtClean="0">
                <a:latin typeface="Segoe" pitchFamily="34" charset="0"/>
                <a:ea typeface="SimSun" pitchFamily="2" charset="-122"/>
                <a:cs typeface="Times New Roman" pitchFamily="18" charset="0"/>
              </a:rPr>
              <a:t>ISOs</a:t>
            </a:r>
            <a:r>
              <a:rPr lang="es-ES" sz="1300" dirty="0" smtClean="0">
                <a:latin typeface="Segoe" pitchFamily="34" charset="0"/>
                <a:ea typeface="SimSun" pitchFamily="2" charset="-122"/>
                <a:cs typeface="Times New Roman" pitchFamily="18" charset="0"/>
              </a:rPr>
              <a:t> , </a:t>
            </a:r>
            <a:r>
              <a:rPr lang="es-ES" sz="1300" dirty="0" err="1" smtClean="0">
                <a:latin typeface="Segoe" pitchFamily="34" charset="0"/>
                <a:ea typeface="SimSun" pitchFamily="2" charset="-122"/>
                <a:cs typeface="Times New Roman" pitchFamily="18" charset="0"/>
              </a:rPr>
              <a:t>VHDs</a:t>
            </a:r>
            <a:r>
              <a:rPr lang="es-ES" sz="1300" dirty="0" smtClean="0">
                <a:latin typeface="Segoe" pitchFamily="34" charset="0"/>
                <a:ea typeface="SimSun" pitchFamily="2" charset="-122"/>
                <a:cs typeface="Times New Roman" pitchFamily="18" charset="0"/>
              </a:rPr>
              <a:t> , scripts </a:t>
            </a:r>
          </a:p>
          <a:p>
            <a:pPr>
              <a:spcBef>
                <a:spcPct val="20000"/>
              </a:spcBef>
              <a:buClr>
                <a:schemeClr val="hlink"/>
              </a:buClr>
              <a:buSzPct val="60000"/>
            </a:pPr>
            <a:r>
              <a:rPr lang="es-ES" sz="1600" dirty="0" smtClean="0">
                <a:latin typeface="Segoe" pitchFamily="34" charset="0"/>
                <a:ea typeface="SimSun" pitchFamily="2" charset="-122"/>
                <a:cs typeface="Times New Roman" pitchFamily="18" charset="0"/>
              </a:rPr>
              <a:t>Rápida Provisión de nuevas máquinas virtuales </a:t>
            </a:r>
          </a:p>
          <a:p>
            <a:pPr marL="742950" lvl="1" indent="-285750">
              <a:spcBef>
                <a:spcPct val="20000"/>
              </a:spcBef>
              <a:buSzPct val="75000"/>
              <a:buFont typeface="Times"/>
              <a:buChar char="•"/>
            </a:pPr>
            <a:r>
              <a:rPr lang="es-ES" sz="1300" dirty="0" err="1" smtClean="0">
                <a:latin typeface="Segoe" pitchFamily="34" charset="0"/>
                <a:ea typeface="SimSun" pitchFamily="2" charset="-122"/>
                <a:cs typeface="Times New Roman" pitchFamily="18" charset="0"/>
              </a:rPr>
              <a:t>Self</a:t>
            </a:r>
            <a:r>
              <a:rPr lang="es-ES" sz="1300" dirty="0" smtClean="0">
                <a:latin typeface="Segoe" pitchFamily="34" charset="0"/>
                <a:ea typeface="SimSun" pitchFamily="2" charset="-122"/>
                <a:cs typeface="Times New Roman" pitchFamily="18" charset="0"/>
              </a:rPr>
              <a:t> </a:t>
            </a:r>
            <a:r>
              <a:rPr lang="es-ES" sz="1300" dirty="0" err="1" smtClean="0">
                <a:latin typeface="Segoe" pitchFamily="34" charset="0"/>
                <a:ea typeface="SimSun" pitchFamily="2" charset="-122"/>
                <a:cs typeface="Times New Roman" pitchFamily="18" charset="0"/>
              </a:rPr>
              <a:t>Service</a:t>
            </a:r>
            <a:r>
              <a:rPr lang="es-ES" sz="1300" dirty="0" smtClean="0">
                <a:latin typeface="Segoe" pitchFamily="34" charset="0"/>
                <a:ea typeface="SimSun" pitchFamily="2" charset="-122"/>
                <a:cs typeface="Times New Roman" pitchFamily="18" charset="0"/>
              </a:rPr>
              <a:t> de gestión de máquinas virtuales por </a:t>
            </a:r>
            <a:r>
              <a:rPr lang="es-ES" sz="1300" dirty="0" err="1" smtClean="0">
                <a:latin typeface="Segoe" pitchFamily="34" charset="0"/>
                <a:ea typeface="SimSun" pitchFamily="2" charset="-122"/>
                <a:cs typeface="Times New Roman" pitchFamily="18" charset="0"/>
              </a:rPr>
              <a:t>quota</a:t>
            </a:r>
            <a:r>
              <a:rPr lang="es-ES" sz="1300" dirty="0" smtClean="0">
                <a:latin typeface="Segoe" pitchFamily="34" charset="0"/>
                <a:ea typeface="SimSun" pitchFamily="2" charset="-122"/>
                <a:cs typeface="Times New Roman" pitchFamily="18" charset="0"/>
              </a:rPr>
              <a:t> de puntos </a:t>
            </a:r>
          </a:p>
          <a:p>
            <a:pPr marL="742950" lvl="1" indent="-285750">
              <a:spcBef>
                <a:spcPct val="20000"/>
              </a:spcBef>
              <a:buSzPct val="75000"/>
              <a:buFont typeface="Times"/>
              <a:buChar char="•"/>
            </a:pPr>
            <a:r>
              <a:rPr lang="es-ES" sz="1300" dirty="0" smtClean="0">
                <a:latin typeface="Segoe" pitchFamily="34" charset="0"/>
                <a:ea typeface="SimSun" pitchFamily="2" charset="-122"/>
                <a:cs typeface="Times New Roman" pitchFamily="18" charset="0"/>
              </a:rPr>
              <a:t>Basado en Microsoft </a:t>
            </a:r>
            <a:r>
              <a:rPr lang="es-ES" sz="1300" dirty="0" err="1" smtClean="0">
                <a:latin typeface="Segoe" pitchFamily="34" charset="0"/>
                <a:ea typeface="SimSun" pitchFamily="2" charset="-122"/>
                <a:cs typeface="Times New Roman" pitchFamily="18" charset="0"/>
              </a:rPr>
              <a:t>PowerShell</a:t>
            </a:r>
            <a:r>
              <a:rPr lang="es-ES" sz="1300" dirty="0" smtClean="0">
                <a:latin typeface="Segoe" pitchFamily="34" charset="0"/>
                <a:ea typeface="SimSun" pitchFamily="2" charset="-122"/>
                <a:cs typeface="Times New Roman" pitchFamily="18" charset="0"/>
              </a:rPr>
              <a:t> - Totalmente automatizable</a:t>
            </a:r>
            <a:endParaRPr lang="es-ES" sz="1300" dirty="0">
              <a:latin typeface="Segoe" pitchFamily="34" charset="0"/>
              <a:ea typeface="SimSun" pitchFamily="2" charset="-122"/>
              <a:cs typeface="Times New Roman" pitchFamily="18" charset="0"/>
            </a:endParaRPr>
          </a:p>
        </p:txBody>
      </p:sp>
      <p:sp>
        <p:nvSpPr>
          <p:cNvPr id="462866" name="Text Box 18"/>
          <p:cNvSpPr txBox="1">
            <a:spLocks noChangeArrowheads="1"/>
          </p:cNvSpPr>
          <p:nvPr/>
        </p:nvSpPr>
        <p:spPr bwMode="auto">
          <a:xfrm>
            <a:off x="76201" y="986135"/>
            <a:ext cx="8381999" cy="461665"/>
          </a:xfrm>
          <a:prstGeom prst="rect">
            <a:avLst/>
          </a:prstGeom>
          <a:noFill/>
          <a:ln w="9525" algn="ctr">
            <a:noFill/>
            <a:miter lim="800000"/>
            <a:headEnd/>
            <a:tailEnd/>
          </a:ln>
          <a:effectLst/>
        </p:spPr>
        <p:txBody>
          <a:bodyPr wrap="square">
            <a:spAutoFit/>
          </a:bodyPr>
          <a:lstStyle/>
          <a:p>
            <a:pPr algn="ctr" fontAlgn="auto">
              <a:spcBef>
                <a:spcPct val="50000"/>
              </a:spcBef>
              <a:spcAft>
                <a:spcPts val="0"/>
              </a:spcAft>
              <a:defRPr/>
            </a:pPr>
            <a:r>
              <a:rPr lang="es-ES" sz="2400" b="1" dirty="0" smtClean="0">
                <a:latin typeface="+mn-lt"/>
                <a:ea typeface="SimSun" pitchFamily="2" charset="-120"/>
                <a:cs typeface="Times New Roman" pitchFamily="18" charset="0"/>
              </a:rPr>
              <a:t>Gestión centralizada de entornos virtuales</a:t>
            </a:r>
            <a:endParaRPr lang="es-ES" sz="2400" b="1" dirty="0">
              <a:solidFill>
                <a:schemeClr val="bg1"/>
              </a:solidFill>
              <a:latin typeface="+mn-lt"/>
              <a:ea typeface="SimSun" pitchFamily="2" charset="-120"/>
              <a:cs typeface="Times New Roman" pitchFamily="18" charset="0"/>
            </a:endParaRPr>
          </a:p>
        </p:txBody>
      </p:sp>
      <p:pic>
        <p:nvPicPr>
          <p:cNvPr id="87" name="Picture 1" descr="C:\Edwin\Microsoft\Screenshots\RTM\Interfaces\Virtual Machines Interface.bmp"/>
          <p:cNvPicPr>
            <a:picLocks noChangeAspect="1" noChangeArrowheads="1"/>
          </p:cNvPicPr>
          <p:nvPr/>
        </p:nvPicPr>
        <p:blipFill>
          <a:blip r:embed="rId5"/>
          <a:srcRect/>
          <a:stretch>
            <a:fillRect/>
          </a:stretch>
        </p:blipFill>
        <p:spPr bwMode="auto">
          <a:xfrm>
            <a:off x="5072066" y="1982380"/>
            <a:ext cx="3929090" cy="2946818"/>
          </a:xfrm>
          <a:prstGeom prst="rect">
            <a:avLst/>
          </a:prstGeom>
          <a:noFill/>
          <a:ln w="9525">
            <a:noFill/>
            <a:miter lim="800000"/>
            <a:headEnd/>
            <a:tailEnd/>
          </a:ln>
          <a:effectLst>
            <a:reflection blurRad="6350" stA="50000" endA="295" endPos="92000" dist="101600" dir="5400000" sy="-100000" algn="bl" rotWithShape="0"/>
          </a:effectLst>
          <a:scene3d>
            <a:camera prst="perspectiveLeft"/>
            <a:lightRig rig="threePt" dir="t"/>
          </a:scene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35" name="Picture 2" descr="\\Adisbssvr\adi shared folders\Microsoft\EPG_MGX_07\Artitudes_EPG_MGX2006\row-blue-dk.png"/>
          <p:cNvPicPr>
            <a:picLocks noChangeAspect="1" noChangeArrowheads="1"/>
          </p:cNvPicPr>
          <p:nvPr/>
        </p:nvPicPr>
        <p:blipFill>
          <a:blip r:embed="rId3"/>
          <a:srcRect/>
          <a:stretch>
            <a:fillRect/>
          </a:stretch>
        </p:blipFill>
        <p:spPr bwMode="auto">
          <a:xfrm>
            <a:off x="-356488" y="858838"/>
            <a:ext cx="10013251" cy="748191"/>
          </a:xfrm>
          <a:prstGeom prst="rect">
            <a:avLst/>
          </a:prstGeom>
          <a:noFill/>
          <a:ln w="9525">
            <a:noFill/>
            <a:miter lim="800000"/>
            <a:headEnd/>
            <a:tailEnd/>
          </a:ln>
        </p:spPr>
      </p:pic>
      <p:sp>
        <p:nvSpPr>
          <p:cNvPr id="9219" name="Rectangle 3"/>
          <p:cNvSpPr>
            <a:spLocks noChangeArrowheads="1"/>
          </p:cNvSpPr>
          <p:nvPr/>
        </p:nvSpPr>
        <p:spPr bwMode="auto">
          <a:xfrm>
            <a:off x="285720" y="1643050"/>
            <a:ext cx="4546600" cy="5300555"/>
          </a:xfrm>
          <a:prstGeom prst="rect">
            <a:avLst/>
          </a:prstGeom>
          <a:noFill/>
          <a:ln w="9525" algn="ctr">
            <a:noFill/>
            <a:miter lim="800000"/>
            <a:headEnd/>
            <a:tailEnd/>
          </a:ln>
        </p:spPr>
        <p:txBody>
          <a:bodyPr wrap="square" lIns="92075" tIns="46038" rIns="92075" bIns="46038">
            <a:spAutoFit/>
          </a:bodyPr>
          <a:lstStyle/>
          <a:p>
            <a:pPr marL="115888" indent="-115888">
              <a:lnSpc>
                <a:spcPct val="80000"/>
              </a:lnSpc>
              <a:spcBef>
                <a:spcPct val="20000"/>
              </a:spcBef>
              <a:buClr>
                <a:schemeClr val="hlink"/>
              </a:buClr>
              <a:buSzPct val="60000"/>
            </a:pPr>
            <a:r>
              <a:rPr lang="es-ES" dirty="0" smtClean="0">
                <a:latin typeface="Segoe" pitchFamily="34" charset="0"/>
                <a:sym typeface="Wingdings" pitchFamily="2" charset="2"/>
              </a:rPr>
              <a:t>Despliegue</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Solución unificada para el despliegue de </a:t>
            </a:r>
            <a:r>
              <a:rPr lang="es-ES" sz="1200" dirty="0" err="1" smtClean="0">
                <a:latin typeface="Segoe" pitchFamily="34" charset="0"/>
                <a:sym typeface="Wingdings" pitchFamily="2" charset="2"/>
              </a:rPr>
              <a:t>Windiows</a:t>
            </a:r>
            <a:r>
              <a:rPr lang="es-ES" sz="1200" dirty="0" smtClean="0">
                <a:latin typeface="Segoe" pitchFamily="34" charset="0"/>
                <a:sym typeface="Wingdings" pitchFamily="2" charset="2"/>
              </a:rPr>
              <a:t>  cliente y servidor</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Uso de tecnologías </a:t>
            </a:r>
            <a:r>
              <a:rPr lang="es-ES" sz="1200" dirty="0" err="1" smtClean="0">
                <a:latin typeface="Segoe" pitchFamily="34" charset="0"/>
                <a:sym typeface="Wingdings" pitchFamily="2" charset="2"/>
              </a:rPr>
              <a:t>Core</a:t>
            </a:r>
            <a:r>
              <a:rPr lang="es-ES" sz="1200" dirty="0" smtClean="0">
                <a:latin typeface="Segoe" pitchFamily="34" charset="0"/>
                <a:sym typeface="Wingdings" pitchFamily="2" charset="2"/>
              </a:rPr>
              <a:t> de Windows  (WIM)</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Integración con Microsoft </a:t>
            </a:r>
            <a:r>
              <a:rPr lang="es-ES" sz="1200" dirty="0" err="1" smtClean="0">
                <a:latin typeface="Segoe" pitchFamily="34" charset="0"/>
                <a:sym typeface="Wingdings" pitchFamily="2" charset="2"/>
              </a:rPr>
              <a:t>Deployment</a:t>
            </a:r>
            <a:r>
              <a:rPr lang="es-ES" sz="1200" dirty="0" smtClean="0">
                <a:latin typeface="Segoe" pitchFamily="34" charset="0"/>
                <a:sym typeface="Wingdings" pitchFamily="2" charset="2"/>
              </a:rPr>
              <a:t> (BDD </a:t>
            </a:r>
            <a:r>
              <a:rPr lang="es-ES" sz="1200" dirty="0" err="1" smtClean="0">
                <a:latin typeface="Segoe" pitchFamily="34" charset="0"/>
                <a:sym typeface="Wingdings" pitchFamily="2" charset="2"/>
              </a:rPr>
              <a:t>Next</a:t>
            </a:r>
            <a:r>
              <a:rPr lang="es-ES" sz="1200" dirty="0" smtClean="0">
                <a:latin typeface="Segoe" pitchFamily="34" charset="0"/>
                <a:sym typeface="Wingdings" pitchFamily="2" charset="2"/>
              </a:rPr>
              <a:t>)</a:t>
            </a:r>
          </a:p>
          <a:p>
            <a:pPr marL="401638" lvl="1" indent="-169863">
              <a:lnSpc>
                <a:spcPct val="80000"/>
              </a:lnSpc>
              <a:spcBef>
                <a:spcPct val="20000"/>
              </a:spcBef>
              <a:buClr>
                <a:schemeClr val="tx1"/>
              </a:buClr>
              <a:buSzPct val="75000"/>
              <a:buFont typeface="Times"/>
              <a:buChar char="•"/>
            </a:pPr>
            <a:r>
              <a:rPr lang="es-ES" sz="1200" dirty="0" err="1" smtClean="0">
                <a:latin typeface="Segoe" pitchFamily="34" charset="0"/>
                <a:sym typeface="Wingdings" pitchFamily="2" charset="2"/>
              </a:rPr>
              <a:t>Análsis</a:t>
            </a:r>
            <a:r>
              <a:rPr lang="es-ES" sz="1200" dirty="0" smtClean="0">
                <a:latin typeface="Segoe" pitchFamily="34" charset="0"/>
                <a:sym typeface="Wingdings" pitchFamily="2" charset="2"/>
              </a:rPr>
              <a:t> Centralizado de actualización a  Windows Server 2008</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Soporte a  todo tipo de escenarios de despliegue</a:t>
            </a:r>
          </a:p>
          <a:p>
            <a:pPr marL="858819" lvl="2"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Offline   (DVD , USB)</a:t>
            </a:r>
          </a:p>
          <a:p>
            <a:pPr marL="858819" lvl="2"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PXE – WDS</a:t>
            </a:r>
          </a:p>
          <a:p>
            <a:pPr marL="858819" lvl="2"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Conectados</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Secuenciador avanzado de tareas para provisión</a:t>
            </a:r>
          </a:p>
          <a:p>
            <a:pPr marL="115888" indent="-115888">
              <a:lnSpc>
                <a:spcPct val="80000"/>
              </a:lnSpc>
              <a:spcBef>
                <a:spcPct val="20000"/>
              </a:spcBef>
              <a:buClr>
                <a:schemeClr val="hlink"/>
              </a:buClr>
              <a:buSzPct val="60000"/>
            </a:pPr>
            <a:r>
              <a:rPr lang="es-ES" dirty="0" smtClean="0">
                <a:latin typeface="Segoe" pitchFamily="34" charset="0"/>
                <a:ea typeface="SimSun" pitchFamily="2" charset="-122"/>
                <a:cs typeface="Times New Roman" pitchFamily="18" charset="0"/>
                <a:sym typeface="Wingdings" pitchFamily="2" charset="2"/>
              </a:rPr>
              <a:t>Configuración</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ea typeface="SimSun" pitchFamily="2" charset="-122"/>
                <a:cs typeface="Times New Roman" pitchFamily="18" charset="0"/>
                <a:sym typeface="Wingdings" pitchFamily="2" charset="2"/>
              </a:rPr>
              <a:t>Configuración de roles en servidores</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ea typeface="SimSun" pitchFamily="2" charset="-122"/>
                <a:cs typeface="Times New Roman" pitchFamily="18" charset="0"/>
                <a:sym typeface="Wingdings" pitchFamily="2" charset="2"/>
              </a:rPr>
              <a:t>Instalación de software</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ea typeface="SimSun" pitchFamily="2" charset="-122"/>
                <a:cs typeface="Times New Roman" pitchFamily="18" charset="0"/>
                <a:sym typeface="Wingdings" pitchFamily="2" charset="2"/>
              </a:rPr>
              <a:t>Actualización automatizada como parte del despliegue</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ea typeface="SimSun" pitchFamily="2" charset="-122"/>
                <a:cs typeface="Times New Roman" pitchFamily="18" charset="0"/>
                <a:sym typeface="Wingdings" pitchFamily="2" charset="2"/>
              </a:rPr>
              <a:t>Integración con Network Access </a:t>
            </a:r>
            <a:r>
              <a:rPr lang="es-ES" sz="1200" dirty="0" err="1" smtClean="0">
                <a:latin typeface="Segoe" pitchFamily="34" charset="0"/>
                <a:ea typeface="SimSun" pitchFamily="2" charset="-122"/>
                <a:cs typeface="Times New Roman" pitchFamily="18" charset="0"/>
                <a:sym typeface="Wingdings" pitchFamily="2" charset="2"/>
              </a:rPr>
              <a:t>Protection</a:t>
            </a:r>
            <a:r>
              <a:rPr lang="es-ES" sz="1200" dirty="0" smtClean="0">
                <a:latin typeface="Segoe" pitchFamily="34" charset="0"/>
                <a:ea typeface="SimSun" pitchFamily="2" charset="-122"/>
                <a:cs typeface="Times New Roman" pitchFamily="18" charset="0"/>
                <a:sym typeface="Wingdings" pitchFamily="2" charset="2"/>
              </a:rPr>
              <a:t> (NAP) – </a:t>
            </a:r>
            <a:r>
              <a:rPr lang="es-ES" sz="1200" dirty="0" err="1" smtClean="0">
                <a:latin typeface="Segoe" pitchFamily="34" charset="0"/>
                <a:ea typeface="SimSun" pitchFamily="2" charset="-122"/>
                <a:cs typeface="Times New Roman" pitchFamily="18" charset="0"/>
                <a:sym typeface="Wingdings" pitchFamily="2" charset="2"/>
              </a:rPr>
              <a:t>Quarentena</a:t>
            </a:r>
            <a:endParaRPr lang="es-ES" sz="1200" dirty="0" smtClean="0">
              <a:latin typeface="Segoe" pitchFamily="34" charset="0"/>
              <a:ea typeface="SimSun" pitchFamily="2" charset="-122"/>
              <a:cs typeface="Times New Roman" pitchFamily="18" charset="0"/>
              <a:sym typeface="Wingdings" pitchFamily="2" charset="2"/>
            </a:endParaRP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ea typeface="SimSun" pitchFamily="2" charset="-122"/>
                <a:cs typeface="Times New Roman" pitchFamily="18" charset="0"/>
                <a:sym typeface="Wingdings" pitchFamily="2" charset="2"/>
              </a:rPr>
              <a:t>Control del SW y HW de mi organización</a:t>
            </a:r>
          </a:p>
          <a:p>
            <a:pPr marL="115888" indent="-115888">
              <a:lnSpc>
                <a:spcPct val="80000"/>
              </a:lnSpc>
              <a:spcBef>
                <a:spcPct val="20000"/>
              </a:spcBef>
              <a:buClr>
                <a:schemeClr val="hlink"/>
              </a:buClr>
              <a:buSzPct val="60000"/>
            </a:pPr>
            <a:r>
              <a:rPr lang="es-ES" dirty="0" smtClean="0">
                <a:latin typeface="Segoe" pitchFamily="34" charset="0"/>
                <a:sym typeface="Wingdings" pitchFamily="2" charset="2"/>
              </a:rPr>
              <a:t>Auditar</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Incorporación de motor de auditoria </a:t>
            </a:r>
          </a:p>
          <a:p>
            <a:pPr marL="401638" lvl="1"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Mejores prácticas de configuración recogidas en </a:t>
            </a:r>
            <a:r>
              <a:rPr lang="es-ES" sz="1200" dirty="0" err="1" smtClean="0">
                <a:latin typeface="Segoe" pitchFamily="34" charset="0"/>
                <a:sym typeface="Wingdings" pitchFamily="2" charset="2"/>
              </a:rPr>
              <a:t>Configuration</a:t>
            </a:r>
            <a:r>
              <a:rPr lang="es-ES" sz="1200" dirty="0" smtClean="0">
                <a:latin typeface="Segoe" pitchFamily="34" charset="0"/>
                <a:sym typeface="Wingdings" pitchFamily="2" charset="2"/>
              </a:rPr>
              <a:t> Packs</a:t>
            </a:r>
          </a:p>
          <a:p>
            <a:pPr marL="858819" lvl="2"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Mejores prácticas Grupos de producto Microsoft</a:t>
            </a:r>
          </a:p>
          <a:p>
            <a:pPr marL="858819" lvl="2"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Mejores prácticas Microsoft IT</a:t>
            </a:r>
          </a:p>
          <a:p>
            <a:pPr marL="858819" lvl="2" indent="-169863">
              <a:lnSpc>
                <a:spcPct val="80000"/>
              </a:lnSpc>
              <a:spcBef>
                <a:spcPct val="20000"/>
              </a:spcBef>
              <a:buClr>
                <a:schemeClr val="tx1"/>
              </a:buClr>
              <a:buSzPct val="75000"/>
              <a:buFont typeface="Times"/>
              <a:buChar char="•"/>
            </a:pPr>
            <a:r>
              <a:rPr lang="es-ES" sz="1200" dirty="0" smtClean="0">
                <a:latin typeface="Segoe" pitchFamily="34" charset="0"/>
                <a:sym typeface="Wingdings" pitchFamily="2" charset="2"/>
              </a:rPr>
              <a:t>Regulaciones y </a:t>
            </a:r>
            <a:r>
              <a:rPr lang="es-ES" sz="1200" dirty="0" err="1" smtClean="0">
                <a:latin typeface="Segoe" pitchFamily="34" charset="0"/>
                <a:sym typeface="Wingdings" pitchFamily="2" charset="2"/>
              </a:rPr>
              <a:t>Frameworks</a:t>
            </a:r>
            <a:r>
              <a:rPr lang="es-ES" sz="1200" dirty="0" smtClean="0">
                <a:latin typeface="Segoe" pitchFamily="34" charset="0"/>
                <a:sym typeface="Wingdings" pitchFamily="2" charset="2"/>
              </a:rPr>
              <a:t> – EUDPD , ISO 17799 , etc..</a:t>
            </a:r>
            <a:endParaRPr lang="es-ES" sz="1200" dirty="0">
              <a:latin typeface="Segoe" pitchFamily="34" charset="0"/>
              <a:sym typeface="Wingdings" pitchFamily="2" charset="2"/>
            </a:endParaRPr>
          </a:p>
        </p:txBody>
      </p:sp>
      <p:sp>
        <p:nvSpPr>
          <p:cNvPr id="449586" name="Text Box 50"/>
          <p:cNvSpPr txBox="1">
            <a:spLocks noChangeArrowheads="1"/>
          </p:cNvSpPr>
          <p:nvPr/>
        </p:nvSpPr>
        <p:spPr bwMode="auto">
          <a:xfrm>
            <a:off x="0" y="1028626"/>
            <a:ext cx="9144000" cy="400110"/>
          </a:xfrm>
          <a:prstGeom prst="rect">
            <a:avLst/>
          </a:prstGeom>
          <a:noFill/>
          <a:ln w="9525" algn="ctr">
            <a:noFill/>
            <a:miter lim="800000"/>
            <a:headEnd/>
            <a:tailEnd/>
          </a:ln>
          <a:effectLst/>
        </p:spPr>
        <p:txBody>
          <a:bodyPr wrap="square">
            <a:spAutoFit/>
          </a:bodyPr>
          <a:lstStyle/>
          <a:p>
            <a:pPr algn="ctr" fontAlgn="auto">
              <a:spcBef>
                <a:spcPct val="50000"/>
              </a:spcBef>
              <a:spcAft>
                <a:spcPts val="0"/>
              </a:spcAft>
              <a:defRPr/>
            </a:pPr>
            <a:r>
              <a:rPr lang="en-US" sz="2000" b="1" dirty="0" err="1" smtClean="0">
                <a:latin typeface="+mn-lt"/>
                <a:ea typeface="SimSun" pitchFamily="2" charset="-120"/>
                <a:cs typeface="Times New Roman" pitchFamily="18" charset="0"/>
              </a:rPr>
              <a:t>Desplegar</a:t>
            </a:r>
            <a:r>
              <a:rPr lang="en-US" sz="2000" b="1" dirty="0" smtClean="0">
                <a:latin typeface="+mn-lt"/>
                <a:ea typeface="SimSun" pitchFamily="2" charset="-120"/>
                <a:cs typeface="Times New Roman" pitchFamily="18" charset="0"/>
              </a:rPr>
              <a:t> </a:t>
            </a:r>
            <a:r>
              <a:rPr lang="en-US" sz="2000" b="1" dirty="0" smtClean="0">
                <a:ea typeface="SimSun" pitchFamily="2" charset="-120"/>
                <a:cs typeface="Times New Roman" pitchFamily="18" charset="0"/>
              </a:rPr>
              <a:t>, </a:t>
            </a:r>
            <a:r>
              <a:rPr lang="en-US" sz="2000" b="1" dirty="0" err="1" smtClean="0">
                <a:ea typeface="SimSun" pitchFamily="2" charset="-120"/>
                <a:cs typeface="Times New Roman" pitchFamily="18" charset="0"/>
              </a:rPr>
              <a:t>Configurar</a:t>
            </a:r>
            <a:r>
              <a:rPr lang="en-US" sz="2000" b="1" dirty="0" smtClean="0">
                <a:ea typeface="SimSun" pitchFamily="2" charset="-120"/>
                <a:cs typeface="Times New Roman" pitchFamily="18" charset="0"/>
              </a:rPr>
              <a:t> , </a:t>
            </a:r>
            <a:r>
              <a:rPr lang="en-US" sz="2000" b="1" dirty="0" err="1" smtClean="0">
                <a:ea typeface="SimSun" pitchFamily="2" charset="-120"/>
                <a:cs typeface="Times New Roman" pitchFamily="18" charset="0"/>
              </a:rPr>
              <a:t>Actualizar</a:t>
            </a:r>
            <a:r>
              <a:rPr lang="en-US" sz="2000" b="1" dirty="0" smtClean="0">
                <a:ea typeface="SimSun" pitchFamily="2" charset="-120"/>
                <a:cs typeface="Times New Roman" pitchFamily="18" charset="0"/>
              </a:rPr>
              <a:t> , </a:t>
            </a:r>
            <a:r>
              <a:rPr lang="en-US" sz="2000" b="1" dirty="0" err="1" smtClean="0">
                <a:ea typeface="SimSun" pitchFamily="2" charset="-120"/>
                <a:cs typeface="Times New Roman" pitchFamily="18" charset="0"/>
              </a:rPr>
              <a:t>Auditar</a:t>
            </a:r>
            <a:endParaRPr lang="en-US" sz="2000" b="1" dirty="0">
              <a:latin typeface="+mn-lt"/>
              <a:ea typeface="SimSun" pitchFamily="2" charset="-120"/>
              <a:cs typeface="Times New Roman" pitchFamily="18" charset="0"/>
            </a:endParaRPr>
          </a:p>
        </p:txBody>
      </p:sp>
      <p:pic>
        <p:nvPicPr>
          <p:cNvPr id="9229" name="Picture 22" descr="System Center Configuration Manager 2007 logo rev.png"/>
          <p:cNvPicPr>
            <a:picLocks noChangeAspect="1"/>
          </p:cNvPicPr>
          <p:nvPr/>
        </p:nvPicPr>
        <p:blipFill>
          <a:blip r:embed="rId4"/>
          <a:srcRect/>
          <a:stretch>
            <a:fillRect/>
          </a:stretch>
        </p:blipFill>
        <p:spPr bwMode="auto">
          <a:xfrm>
            <a:off x="214282" y="0"/>
            <a:ext cx="2987675" cy="755650"/>
          </a:xfrm>
          <a:prstGeom prst="rect">
            <a:avLst/>
          </a:prstGeom>
          <a:noFill/>
          <a:ln w="9525">
            <a:noFill/>
            <a:miter lim="800000"/>
            <a:headEnd/>
            <a:tailEnd/>
          </a:ln>
        </p:spPr>
      </p:pic>
      <p:pic>
        <p:nvPicPr>
          <p:cNvPr id="16" name="Picture 5" descr="SCCM UI best foot forward"/>
          <p:cNvPicPr>
            <a:picLocks noChangeAspect="1" noChangeArrowheads="1"/>
          </p:cNvPicPr>
          <p:nvPr/>
        </p:nvPicPr>
        <p:blipFill>
          <a:blip r:embed="rId5">
            <a:lum bright="-20000" contrast="30000"/>
          </a:blip>
          <a:srcRect/>
          <a:stretch>
            <a:fillRect/>
          </a:stretch>
        </p:blipFill>
        <p:spPr bwMode="auto">
          <a:xfrm>
            <a:off x="5000628" y="2044512"/>
            <a:ext cx="3857652" cy="3241876"/>
          </a:xfrm>
          <a:prstGeom prst="rect">
            <a:avLst/>
          </a:prstGeom>
          <a:ln>
            <a:noFill/>
          </a:ln>
          <a:effectLst>
            <a:reflection blurRad="6350" stA="50000" endA="300" endPos="55000" dir="5400000" sy="-100000" algn="bl" rotWithShape="0"/>
          </a:effectLst>
          <a:scene3d>
            <a:camera prst="perspectiveLeft"/>
            <a:lightRig rig="threePt" dir="t"/>
          </a:scene3d>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9.6|5.1|5.2|8.5|9.5|15.1|9.9|16.3|190.5|2.1"/>
</p:tagLst>
</file>

<file path=ppt/theme/theme1.xml><?xml version="1.0" encoding="utf-8"?>
<a:theme xmlns:a="http://schemas.openxmlformats.org/drawingml/2006/main" name="2008LaunchWave_Presentation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8FD2FF"/>
      </a:accent4>
      <a:accent5>
        <a:srgbClr val="FF9379"/>
      </a:accent5>
      <a:accent6>
        <a:srgbClr val="E1E3E2"/>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6C8CAF3-02BC-4BFF-85A5-2778E9F7EC4B}">
  <ds:schemaRefs>
    <ds:schemaRef ds:uri="http://schemas.microsoft.com/sharepoint/v3/contenttype/forms"/>
  </ds:schemaRefs>
</ds:datastoreItem>
</file>

<file path=customXml/itemProps2.xml><?xml version="1.0" encoding="utf-8"?>
<ds:datastoreItem xmlns:ds="http://schemas.openxmlformats.org/officeDocument/2006/customXml" ds:itemID="{B1ED6D30-E620-4FC7-BF5E-C9FE8C943471}">
  <ds:schemaRefs>
    <ds:schemaRef ds:uri="http://schemas.microsoft.com/office/2006/metadata/properties"/>
    <ds:schemaRef ds:uri="19eac92a-de6b-4e67-82dd-0654a16185e4"/>
  </ds:schemaRefs>
</ds:datastoreItem>
</file>

<file path=customXml/itemProps3.xml><?xml version="1.0" encoding="utf-8"?>
<ds:datastoreItem xmlns:ds="http://schemas.openxmlformats.org/officeDocument/2006/customXml" ds:itemID="{916F31BD-79C9-4B8C-90D8-CA6B678B3D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2008LaunchWave_PresentationTemplate</Template>
  <TotalTime>3245</TotalTime>
  <Words>2366</Words>
  <Application>Microsoft Office PowerPoint</Application>
  <PresentationFormat>Presentación en pantalla (4:3)</PresentationFormat>
  <Paragraphs>336</Paragraphs>
  <Slides>23</Slides>
  <Notes>19</Notes>
  <HiddenSlides>0</HiddenSlides>
  <MMClips>0</MMClips>
  <ScaleCrop>false</ScaleCrop>
  <HeadingPairs>
    <vt:vector size="4" baseType="variant">
      <vt:variant>
        <vt:lpstr>Tema</vt:lpstr>
      </vt:variant>
      <vt:variant>
        <vt:i4>2</vt:i4>
      </vt:variant>
      <vt:variant>
        <vt:lpstr>Títulos de diapositiva</vt:lpstr>
      </vt:variant>
      <vt:variant>
        <vt:i4>23</vt:i4>
      </vt:variant>
    </vt:vector>
  </HeadingPairs>
  <TitlesOfParts>
    <vt:vector size="25" baseType="lpstr">
      <vt:lpstr>2008LaunchWave_PresentationTemplate</vt:lpstr>
      <vt:lpstr>White with Courier font for code slides</vt:lpstr>
      <vt:lpstr>Diapositiva 1</vt:lpstr>
      <vt:lpstr>Gestión de Infraestructura Virtualizada </vt:lpstr>
      <vt:lpstr>Objetivos Sesión</vt:lpstr>
      <vt:lpstr>Inversiones en Virtualización</vt:lpstr>
      <vt:lpstr>Diapositiva 5</vt:lpstr>
      <vt:lpstr>Gestión de entornos virtuales inadecuada </vt:lpstr>
      <vt:lpstr>Gestión con System Center </vt:lpstr>
      <vt:lpstr>Diapositiva 8</vt:lpstr>
      <vt:lpstr>Diapositiva 9</vt:lpstr>
      <vt:lpstr>System Center Operations Manager 2007</vt:lpstr>
      <vt:lpstr>Diapositiva 11</vt:lpstr>
      <vt:lpstr>Diapositiva 12</vt:lpstr>
      <vt:lpstr>Virtualization Road Map</vt:lpstr>
      <vt:lpstr>Arquitectura SC VMM vNext</vt:lpstr>
      <vt:lpstr>Microsoft Solution Accelerators</vt:lpstr>
      <vt:lpstr>Solution Accelerators para Virtualización</vt:lpstr>
      <vt:lpstr>{Microsoft Assestment &amp; Planning 1.0 Beta}</vt:lpstr>
      <vt:lpstr>Offline Virtual Machine Servicing Tool</vt:lpstr>
      <vt:lpstr>Gestión con System Center </vt:lpstr>
      <vt:lpstr>Diapositiva 20</vt:lpstr>
      <vt:lpstr>Recursos</vt:lpstr>
      <vt:lpstr>Diapositiva 22</vt:lpstr>
      <vt:lpstr>Diapositiva 23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Launch Wave 2008</dc:subject>
  <dc:creator>Enrique Lopiz Morales</dc:creator>
  <cp:keywords>Launch of Windows Server 2008, Visual Studio 2008, SQL Server 2008</cp:keywords>
  <dc:description>Template: Opts Ideas_x000d_
Formatting: Alicia Thornber_x000d_
Event Date: February 27, 2008_x000d_
Event Location: Los Angeles, CA, USA_x000d_
Audience: External - IT Pros, Developers</dc:description>
  <cp:lastModifiedBy>David Cervigón Luna</cp:lastModifiedBy>
  <cp:revision>36</cp:revision>
  <dcterms:created xsi:type="dcterms:W3CDTF">2008-02-21T20:49:55Z</dcterms:created>
  <dcterms:modified xsi:type="dcterms:W3CDTF">2008-02-29T08:42:05Z</dcterms:modified>
</cp:coreProperties>
</file>