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quickStyle17.xml" ContentType="application/vnd.openxmlformats-officedocument.drawingml.diagramStyl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notesSlides/notesSlide23.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notesSlides/notesSlide13.xml" ContentType="application/vnd.openxmlformats-officedocument.presentationml.notesSlide+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5.xml" ContentType="application/vnd.openxmlformats-officedocument.drawingml.diagramLayout+xml"/>
  <Override PartName="/ppt/notesSlides/notesSlide21.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notesSlides/notesSlide10.xml" ContentType="application/vnd.openxmlformats-officedocument.presentationml.notesSlid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11.xml" ContentType="application/vnd.openxmlformats-officedocument.presentationml.notesSlide+xml"/>
  <Override PartName="/ppt/diagrams/layout16.xml" ContentType="application/vnd.openxmlformats-officedocument.drawingml.diagramLayout+xml"/>
  <Override PartName="/ppt/diagrams/colors19.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9" r:id="rId1"/>
  </p:sldMasterIdLst>
  <p:notesMasterIdLst>
    <p:notesMasterId r:id="rId37"/>
  </p:notesMasterIdLst>
  <p:sldIdLst>
    <p:sldId id="256" r:id="rId2"/>
    <p:sldId id="257" r:id="rId3"/>
    <p:sldId id="260" r:id="rId4"/>
    <p:sldId id="289" r:id="rId5"/>
    <p:sldId id="279" r:id="rId6"/>
    <p:sldId id="317" r:id="rId7"/>
    <p:sldId id="287" r:id="rId8"/>
    <p:sldId id="288" r:id="rId9"/>
    <p:sldId id="291" r:id="rId10"/>
    <p:sldId id="292" r:id="rId11"/>
    <p:sldId id="318" r:id="rId12"/>
    <p:sldId id="284" r:id="rId13"/>
    <p:sldId id="293" r:id="rId14"/>
    <p:sldId id="302" r:id="rId15"/>
    <p:sldId id="303" r:id="rId16"/>
    <p:sldId id="297" r:id="rId17"/>
    <p:sldId id="298" r:id="rId18"/>
    <p:sldId id="299" r:id="rId19"/>
    <p:sldId id="306" r:id="rId20"/>
    <p:sldId id="307" r:id="rId21"/>
    <p:sldId id="308" r:id="rId22"/>
    <p:sldId id="294" r:id="rId23"/>
    <p:sldId id="311" r:id="rId24"/>
    <p:sldId id="312" r:id="rId25"/>
    <p:sldId id="314" r:id="rId26"/>
    <p:sldId id="315" r:id="rId27"/>
    <p:sldId id="316" r:id="rId28"/>
    <p:sldId id="321" r:id="rId29"/>
    <p:sldId id="322" r:id="rId30"/>
    <p:sldId id="329" r:id="rId31"/>
    <p:sldId id="324" r:id="rId32"/>
    <p:sldId id="325" r:id="rId33"/>
    <p:sldId id="327" r:id="rId34"/>
    <p:sldId id="328" r:id="rId35"/>
    <p:sldId id="27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3D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173" autoAdjust="0"/>
    <p:restoredTop sz="91941" autoAdjust="0"/>
  </p:normalViewPr>
  <p:slideViewPr>
    <p:cSldViewPr>
      <p:cViewPr>
        <p:scale>
          <a:sx n="100" d="100"/>
          <a:sy n="100" d="100"/>
        </p:scale>
        <p:origin x="-1326"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0.xml.rels><?xml version="1.0" encoding="UTF-8" standalone="yes"?>
<Relationships xmlns="http://schemas.openxmlformats.org/package/2006/relationships"><Relationship Id="rId3" Type="http://schemas.openxmlformats.org/officeDocument/2006/relationships/hyperlink" Target="mailto:itprocol@microsoft.com" TargetMode="External"/><Relationship Id="rId2" Type="http://schemas.openxmlformats.org/officeDocument/2006/relationships/hyperlink" Target="mailto:devcol@microsoft.com" TargetMode="External"/><Relationship Id="rId1" Type="http://schemas.openxmlformats.org/officeDocument/2006/relationships/hyperlink" Target="http://www.microsoft.com/colombia/activa" TargetMode="External"/></Relationships>
</file>

<file path=ppt/diagrams/_rels/data11.xml.rels><?xml version="1.0" encoding="UTF-8" standalone="yes"?>
<Relationships xmlns="http://schemas.openxmlformats.org/package/2006/relationships"><Relationship Id="rId1" Type="http://schemas.openxmlformats.org/officeDocument/2006/relationships/image" Target="../media/image4.jpeg"/></Relationships>
</file>

<file path=ppt/diagrams/_rels/data13.xml.rels><?xml version="1.0" encoding="UTF-8" standalone="yes"?>
<Relationships xmlns="http://schemas.openxmlformats.org/package/2006/relationships"><Relationship Id="rId2" Type="http://schemas.openxmlformats.org/officeDocument/2006/relationships/hyperlink" Target="http://www.mslatam.com/latam/msdn/comunidad/dce2005/" TargetMode="External"/><Relationship Id="rId1" Type="http://schemas.openxmlformats.org/officeDocument/2006/relationships/hyperlink" Target="http://www.mslatam.com/latam/technet/mva/" TargetMode="External"/></Relationships>
</file>

<file path=ppt/diagrams/_rels/data14.xml.rels><?xml version="1.0" encoding="UTF-8" standalone="yes"?>
<Relationships xmlns="http://schemas.openxmlformats.org/package/2006/relationships"><Relationship Id="rId1" Type="http://schemas.openxmlformats.org/officeDocument/2006/relationships/image" Target="../media/image4.jpeg"/></Relationships>
</file>

<file path=ppt/diagrams/_rels/data3.xml.rels><?xml version="1.0" encoding="UTF-8" standalone="yes"?>
<Relationships xmlns="http://schemas.openxmlformats.org/package/2006/relationships"><Relationship Id="rId1" Type="http://schemas.openxmlformats.org/officeDocument/2006/relationships/image" Target="../media/image4.jpeg"/></Relationships>
</file>

<file path=ppt/diagrams/_rels/data8.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AB5C3-DFA9-4DAB-879A-60B74952C002}"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en-US"/>
        </a:p>
      </dgm:t>
    </dgm:pt>
    <dgm:pt modelId="{1A6461F5-CAB9-4AA8-BF0E-690BF2EBF562}">
      <dgm:prSet custT="1"/>
      <dgm:spPr/>
      <dgm:t>
        <a:bodyPr/>
        <a:lstStyle/>
        <a:p>
          <a:pPr rtl="0"/>
          <a:r>
            <a:rPr lang="es-ES" sz="4000" dirty="0" smtClean="0"/>
            <a:t>Por eso queremos compartir con ustedes:</a:t>
          </a:r>
          <a:endParaRPr lang="en-US" sz="4000" dirty="0"/>
        </a:p>
      </dgm:t>
    </dgm:pt>
    <dgm:pt modelId="{6B211B7C-9EE9-4967-853B-B98C4A4F1981}" type="parTrans" cxnId="{FA870ACB-5E03-4E40-B46D-C45BC62DDEDE}">
      <dgm:prSet/>
      <dgm:spPr/>
      <dgm:t>
        <a:bodyPr/>
        <a:lstStyle/>
        <a:p>
          <a:endParaRPr lang="en-US" sz="1600"/>
        </a:p>
      </dgm:t>
    </dgm:pt>
    <dgm:pt modelId="{7C6FB73B-8451-43A4-80DF-71561AE8CF5E}" type="sibTrans" cxnId="{FA870ACB-5E03-4E40-B46D-C45BC62DDEDE}">
      <dgm:prSet/>
      <dgm:spPr/>
      <dgm:t>
        <a:bodyPr/>
        <a:lstStyle/>
        <a:p>
          <a:endParaRPr lang="en-US" sz="1600"/>
        </a:p>
      </dgm:t>
    </dgm:pt>
    <dgm:pt modelId="{0E58ACAB-57DB-47BB-A769-E39C9EBE7B65}">
      <dgm:prSet custT="1"/>
      <dgm:spPr/>
      <dgm:t>
        <a:bodyPr/>
        <a:lstStyle/>
        <a:p>
          <a:pPr rtl="0"/>
          <a:r>
            <a:rPr lang="es-ES" sz="1800" dirty="0" smtClean="0">
              <a:effectLst>
                <a:outerShdw blurRad="38100" dist="38100" dir="2700000" algn="tl">
                  <a:srgbClr val="000000">
                    <a:alpha val="43137"/>
                  </a:srgbClr>
                </a:outerShdw>
              </a:effectLst>
            </a:rPr>
            <a:t>Nuestra </a:t>
          </a:r>
          <a:r>
            <a:rPr lang="es-ES" sz="1800" b="1" dirty="0" smtClean="0">
              <a:effectLst>
                <a:outerShdw blurRad="38100" dist="38100" dir="2700000" algn="tl">
                  <a:srgbClr val="000000">
                    <a:alpha val="43137"/>
                  </a:srgbClr>
                </a:outerShdw>
              </a:effectLst>
            </a:rPr>
            <a:t>visión</a:t>
          </a:r>
          <a:r>
            <a:rPr lang="es-ES" sz="1800" dirty="0" smtClean="0">
              <a:effectLst>
                <a:outerShdw blurRad="38100" dist="38100" dir="2700000" algn="tl">
                  <a:srgbClr val="000000">
                    <a:alpha val="43137"/>
                  </a:srgbClr>
                </a:outerShdw>
              </a:effectLst>
            </a:rPr>
            <a:t> de industria y tecnología.</a:t>
          </a:r>
          <a:endParaRPr lang="en-US" sz="1800" dirty="0">
            <a:effectLst>
              <a:outerShdw blurRad="38100" dist="38100" dir="2700000" algn="tl">
                <a:srgbClr val="000000">
                  <a:alpha val="43137"/>
                </a:srgbClr>
              </a:outerShdw>
            </a:effectLst>
          </a:endParaRPr>
        </a:p>
      </dgm:t>
    </dgm:pt>
    <dgm:pt modelId="{17570DB0-4973-4274-964A-55EC696B8CEB}" type="parTrans" cxnId="{1CED8C9D-A7B5-4094-8463-95EBA410F336}">
      <dgm:prSet/>
      <dgm:spPr/>
      <dgm:t>
        <a:bodyPr/>
        <a:lstStyle/>
        <a:p>
          <a:endParaRPr lang="en-US" sz="1600"/>
        </a:p>
      </dgm:t>
    </dgm:pt>
    <dgm:pt modelId="{9152BA3C-25EF-4369-AA7D-DE3DE0056D58}" type="sibTrans" cxnId="{1CED8C9D-A7B5-4094-8463-95EBA410F336}">
      <dgm:prSet/>
      <dgm:spPr/>
      <dgm:t>
        <a:bodyPr/>
        <a:lstStyle/>
        <a:p>
          <a:endParaRPr lang="en-US" sz="1600"/>
        </a:p>
      </dgm:t>
    </dgm:pt>
    <dgm:pt modelId="{9C083FF7-C371-4637-A1AF-07A2A16C0C5F}">
      <dgm:prSet custT="1"/>
      <dgm:spPr/>
      <dgm:t>
        <a:bodyPr/>
        <a:lstStyle/>
        <a:p>
          <a:pPr rtl="0"/>
          <a:r>
            <a:rPr lang="es-ES" sz="1800" dirty="0" smtClean="0">
              <a:effectLst>
                <a:outerShdw blurRad="38100" dist="38100" dir="2700000" algn="tl">
                  <a:srgbClr val="000000">
                    <a:alpha val="43137"/>
                  </a:srgbClr>
                </a:outerShdw>
              </a:effectLst>
            </a:rPr>
            <a:t>Las herramientas de </a:t>
          </a:r>
          <a:r>
            <a:rPr lang="es-ES" sz="1800" b="1" dirty="0" smtClean="0">
              <a:effectLst>
                <a:outerShdw blurRad="38100" dist="38100" dir="2700000" algn="tl">
                  <a:srgbClr val="000000">
                    <a:alpha val="43137"/>
                  </a:srgbClr>
                </a:outerShdw>
              </a:effectLst>
            </a:rPr>
            <a:t>habilitación tecnológica</a:t>
          </a:r>
          <a:r>
            <a:rPr lang="es-ES" sz="1800" dirty="0" smtClean="0">
              <a:effectLst>
                <a:outerShdw blurRad="38100" dist="38100" dir="2700000" algn="tl">
                  <a:srgbClr val="000000">
                    <a:alpha val="43137"/>
                  </a:srgbClr>
                </a:outerShdw>
              </a:effectLst>
            </a:rPr>
            <a:t>, que les brindarán la posibilidad de evolucionar en el desarrollo de sus productos y servicios. </a:t>
          </a:r>
          <a:endParaRPr lang="en-US" sz="1800" dirty="0">
            <a:effectLst>
              <a:outerShdw blurRad="38100" dist="38100" dir="2700000" algn="tl">
                <a:srgbClr val="000000">
                  <a:alpha val="43137"/>
                </a:srgbClr>
              </a:outerShdw>
            </a:effectLst>
          </a:endParaRPr>
        </a:p>
      </dgm:t>
    </dgm:pt>
    <dgm:pt modelId="{BCDD721E-E37B-41BE-9DAA-DCE7AB22CF82}" type="parTrans" cxnId="{C37AC993-B25C-4C06-AD8E-DF4894B28FC1}">
      <dgm:prSet/>
      <dgm:spPr/>
      <dgm:t>
        <a:bodyPr/>
        <a:lstStyle/>
        <a:p>
          <a:endParaRPr lang="en-US" sz="1600"/>
        </a:p>
      </dgm:t>
    </dgm:pt>
    <dgm:pt modelId="{8209EF1A-66CD-4CA1-AD23-A7FE7F10F54E}" type="sibTrans" cxnId="{C37AC993-B25C-4C06-AD8E-DF4894B28FC1}">
      <dgm:prSet/>
      <dgm:spPr/>
      <dgm:t>
        <a:bodyPr/>
        <a:lstStyle/>
        <a:p>
          <a:endParaRPr lang="en-US" sz="1600"/>
        </a:p>
      </dgm:t>
    </dgm:pt>
    <dgm:pt modelId="{143C8752-F30A-473E-B81B-02293B1291F2}">
      <dgm:prSet custT="1"/>
      <dgm:spPr/>
      <dgm:t>
        <a:bodyPr/>
        <a:lstStyle/>
        <a:p>
          <a:pPr rtl="0"/>
          <a:r>
            <a:rPr lang="es-ES" sz="1800" dirty="0" smtClean="0">
              <a:effectLst>
                <a:outerShdw blurRad="38100" dist="38100" dir="2700000" algn="tl">
                  <a:srgbClr val="000000">
                    <a:alpha val="43137"/>
                  </a:srgbClr>
                </a:outerShdw>
              </a:effectLst>
            </a:rPr>
            <a:t>Nuestras </a:t>
          </a:r>
          <a:r>
            <a:rPr lang="es-ES" sz="1800" b="1" dirty="0" smtClean="0">
              <a:effectLst>
                <a:outerShdw blurRad="38100" dist="38100" dir="2700000" algn="tl">
                  <a:srgbClr val="000000">
                    <a:alpha val="43137"/>
                  </a:srgbClr>
                </a:outerShdw>
              </a:effectLst>
            </a:rPr>
            <a:t>iniciativas comerciales y de mercadeo</a:t>
          </a:r>
          <a:r>
            <a:rPr lang="es-ES" sz="1800" dirty="0" smtClean="0">
              <a:effectLst>
                <a:outerShdw blurRad="38100" dist="38100" dir="2700000" algn="tl">
                  <a:srgbClr val="000000">
                    <a:alpha val="43137"/>
                  </a:srgbClr>
                </a:outerShdw>
              </a:effectLst>
            </a:rPr>
            <a:t>, que pueden usar para potenciar sus negocios.</a:t>
          </a:r>
          <a:endParaRPr lang="en-US" sz="1800" dirty="0">
            <a:effectLst>
              <a:outerShdw blurRad="38100" dist="38100" dir="2700000" algn="tl">
                <a:srgbClr val="000000">
                  <a:alpha val="43137"/>
                </a:srgbClr>
              </a:outerShdw>
            </a:effectLst>
          </a:endParaRPr>
        </a:p>
      </dgm:t>
    </dgm:pt>
    <dgm:pt modelId="{4A956892-C9CB-47DE-B0C9-A52E9A146120}" type="parTrans" cxnId="{1CA71A4A-F72D-455D-BB02-0FC5558D7591}">
      <dgm:prSet/>
      <dgm:spPr/>
      <dgm:t>
        <a:bodyPr/>
        <a:lstStyle/>
        <a:p>
          <a:endParaRPr lang="en-US" sz="1600"/>
        </a:p>
      </dgm:t>
    </dgm:pt>
    <dgm:pt modelId="{8A3596B7-2627-4663-BC38-1C9CF9561C0C}" type="sibTrans" cxnId="{1CA71A4A-F72D-455D-BB02-0FC5558D7591}">
      <dgm:prSet/>
      <dgm:spPr/>
      <dgm:t>
        <a:bodyPr/>
        <a:lstStyle/>
        <a:p>
          <a:endParaRPr lang="en-US" sz="1600"/>
        </a:p>
      </dgm:t>
    </dgm:pt>
    <dgm:pt modelId="{E10C7D66-CFD2-41F2-AF74-FBA237E6B821}" type="pres">
      <dgm:prSet presAssocID="{247AB5C3-DFA9-4DAB-879A-60B74952C002}" presName="theList" presStyleCnt="0">
        <dgm:presLayoutVars>
          <dgm:dir/>
          <dgm:animLvl val="lvl"/>
          <dgm:resizeHandles val="exact"/>
        </dgm:presLayoutVars>
      </dgm:prSet>
      <dgm:spPr/>
      <dgm:t>
        <a:bodyPr/>
        <a:lstStyle/>
        <a:p>
          <a:endParaRPr lang="en-US"/>
        </a:p>
      </dgm:t>
    </dgm:pt>
    <dgm:pt modelId="{60809769-3EDA-44F1-B0CB-5C22ABF78A0B}" type="pres">
      <dgm:prSet presAssocID="{1A6461F5-CAB9-4AA8-BF0E-690BF2EBF562}" presName="compNode" presStyleCnt="0"/>
      <dgm:spPr/>
    </dgm:pt>
    <dgm:pt modelId="{7F5C3CCD-8520-4DC2-AC6A-EFB9CF4321D3}" type="pres">
      <dgm:prSet presAssocID="{1A6461F5-CAB9-4AA8-BF0E-690BF2EBF562}" presName="aNode" presStyleLbl="bgShp" presStyleIdx="0" presStyleCnt="1"/>
      <dgm:spPr/>
      <dgm:t>
        <a:bodyPr/>
        <a:lstStyle/>
        <a:p>
          <a:endParaRPr lang="en-US"/>
        </a:p>
      </dgm:t>
    </dgm:pt>
    <dgm:pt modelId="{B2231381-D26A-427B-9759-D46CEB213575}" type="pres">
      <dgm:prSet presAssocID="{1A6461F5-CAB9-4AA8-BF0E-690BF2EBF562}" presName="textNode" presStyleLbl="bgShp" presStyleIdx="0" presStyleCnt="1"/>
      <dgm:spPr/>
      <dgm:t>
        <a:bodyPr/>
        <a:lstStyle/>
        <a:p>
          <a:endParaRPr lang="en-US"/>
        </a:p>
      </dgm:t>
    </dgm:pt>
    <dgm:pt modelId="{454ABDC9-71D3-48E4-A9CC-22834E6C733D}" type="pres">
      <dgm:prSet presAssocID="{1A6461F5-CAB9-4AA8-BF0E-690BF2EBF562}" presName="compChildNode" presStyleCnt="0"/>
      <dgm:spPr/>
    </dgm:pt>
    <dgm:pt modelId="{99530686-71BC-4E1E-B6D1-303CD85FB987}" type="pres">
      <dgm:prSet presAssocID="{1A6461F5-CAB9-4AA8-BF0E-690BF2EBF562}" presName="theInnerList" presStyleCnt="0"/>
      <dgm:spPr/>
    </dgm:pt>
    <dgm:pt modelId="{49565251-C54D-45FF-AE28-91A0DCB8C318}" type="pres">
      <dgm:prSet presAssocID="{0E58ACAB-57DB-47BB-A769-E39C9EBE7B65}" presName="childNode" presStyleLbl="node1" presStyleIdx="0" presStyleCnt="3">
        <dgm:presLayoutVars>
          <dgm:bulletEnabled val="1"/>
        </dgm:presLayoutVars>
      </dgm:prSet>
      <dgm:spPr/>
      <dgm:t>
        <a:bodyPr/>
        <a:lstStyle/>
        <a:p>
          <a:endParaRPr lang="en-US"/>
        </a:p>
      </dgm:t>
    </dgm:pt>
    <dgm:pt modelId="{1C79F42D-58D0-4C6A-9F42-340F97C72BAD}" type="pres">
      <dgm:prSet presAssocID="{0E58ACAB-57DB-47BB-A769-E39C9EBE7B65}" presName="aSpace2" presStyleCnt="0"/>
      <dgm:spPr/>
    </dgm:pt>
    <dgm:pt modelId="{4417E7B2-AA65-4861-9405-BBB961DDCB08}" type="pres">
      <dgm:prSet presAssocID="{9C083FF7-C371-4637-A1AF-07A2A16C0C5F}" presName="childNode" presStyleLbl="node1" presStyleIdx="1" presStyleCnt="3">
        <dgm:presLayoutVars>
          <dgm:bulletEnabled val="1"/>
        </dgm:presLayoutVars>
      </dgm:prSet>
      <dgm:spPr/>
      <dgm:t>
        <a:bodyPr/>
        <a:lstStyle/>
        <a:p>
          <a:endParaRPr lang="en-US"/>
        </a:p>
      </dgm:t>
    </dgm:pt>
    <dgm:pt modelId="{2732E524-ADB1-4A9B-A545-C966D36F25C9}" type="pres">
      <dgm:prSet presAssocID="{9C083FF7-C371-4637-A1AF-07A2A16C0C5F}" presName="aSpace2" presStyleCnt="0"/>
      <dgm:spPr/>
    </dgm:pt>
    <dgm:pt modelId="{F8CE76FD-DA3A-4DCC-AACD-69C3B3F15F38}" type="pres">
      <dgm:prSet presAssocID="{143C8752-F30A-473E-B81B-02293B1291F2}" presName="childNode" presStyleLbl="node1" presStyleIdx="2" presStyleCnt="3">
        <dgm:presLayoutVars>
          <dgm:bulletEnabled val="1"/>
        </dgm:presLayoutVars>
      </dgm:prSet>
      <dgm:spPr/>
      <dgm:t>
        <a:bodyPr/>
        <a:lstStyle/>
        <a:p>
          <a:endParaRPr lang="en-US"/>
        </a:p>
      </dgm:t>
    </dgm:pt>
  </dgm:ptLst>
  <dgm:cxnLst>
    <dgm:cxn modelId="{91ABAD4F-C9DC-4D67-B85E-4A1FD86B837E}" type="presOf" srcId="{0E58ACAB-57DB-47BB-A769-E39C9EBE7B65}" destId="{49565251-C54D-45FF-AE28-91A0DCB8C318}" srcOrd="0" destOrd="0" presId="urn:microsoft.com/office/officeart/2005/8/layout/lProcess2"/>
    <dgm:cxn modelId="{BF054152-D365-4C1F-88A7-B881B4DDA341}" type="presOf" srcId="{9C083FF7-C371-4637-A1AF-07A2A16C0C5F}" destId="{4417E7B2-AA65-4861-9405-BBB961DDCB08}" srcOrd="0" destOrd="0" presId="urn:microsoft.com/office/officeart/2005/8/layout/lProcess2"/>
    <dgm:cxn modelId="{C37AC993-B25C-4C06-AD8E-DF4894B28FC1}" srcId="{1A6461F5-CAB9-4AA8-BF0E-690BF2EBF562}" destId="{9C083FF7-C371-4637-A1AF-07A2A16C0C5F}" srcOrd="1" destOrd="0" parTransId="{BCDD721E-E37B-41BE-9DAA-DCE7AB22CF82}" sibTransId="{8209EF1A-66CD-4CA1-AD23-A7FE7F10F54E}"/>
    <dgm:cxn modelId="{30E8A4CB-AF36-4EEF-ABB7-7AB3554ECBC9}" type="presOf" srcId="{143C8752-F30A-473E-B81B-02293B1291F2}" destId="{F8CE76FD-DA3A-4DCC-AACD-69C3B3F15F38}" srcOrd="0" destOrd="0" presId="urn:microsoft.com/office/officeart/2005/8/layout/lProcess2"/>
    <dgm:cxn modelId="{FA870ACB-5E03-4E40-B46D-C45BC62DDEDE}" srcId="{247AB5C3-DFA9-4DAB-879A-60B74952C002}" destId="{1A6461F5-CAB9-4AA8-BF0E-690BF2EBF562}" srcOrd="0" destOrd="0" parTransId="{6B211B7C-9EE9-4967-853B-B98C4A4F1981}" sibTransId="{7C6FB73B-8451-43A4-80DF-71561AE8CF5E}"/>
    <dgm:cxn modelId="{4146F2A8-BE4F-49E1-BCE7-3C3DD35E2F70}" type="presOf" srcId="{1A6461F5-CAB9-4AA8-BF0E-690BF2EBF562}" destId="{7F5C3CCD-8520-4DC2-AC6A-EFB9CF4321D3}" srcOrd="0" destOrd="0" presId="urn:microsoft.com/office/officeart/2005/8/layout/lProcess2"/>
    <dgm:cxn modelId="{1CED8C9D-A7B5-4094-8463-95EBA410F336}" srcId="{1A6461F5-CAB9-4AA8-BF0E-690BF2EBF562}" destId="{0E58ACAB-57DB-47BB-A769-E39C9EBE7B65}" srcOrd="0" destOrd="0" parTransId="{17570DB0-4973-4274-964A-55EC696B8CEB}" sibTransId="{9152BA3C-25EF-4369-AA7D-DE3DE0056D58}"/>
    <dgm:cxn modelId="{D15F9D3E-48BB-441E-9AB3-878F7AA807D1}" type="presOf" srcId="{247AB5C3-DFA9-4DAB-879A-60B74952C002}" destId="{E10C7D66-CFD2-41F2-AF74-FBA237E6B821}" srcOrd="0" destOrd="0" presId="urn:microsoft.com/office/officeart/2005/8/layout/lProcess2"/>
    <dgm:cxn modelId="{1CA71A4A-F72D-455D-BB02-0FC5558D7591}" srcId="{1A6461F5-CAB9-4AA8-BF0E-690BF2EBF562}" destId="{143C8752-F30A-473E-B81B-02293B1291F2}" srcOrd="2" destOrd="0" parTransId="{4A956892-C9CB-47DE-B0C9-A52E9A146120}" sibTransId="{8A3596B7-2627-4663-BC38-1C9CF9561C0C}"/>
    <dgm:cxn modelId="{A5519D5E-EE05-4EC3-A026-D3518075F647}" type="presOf" srcId="{1A6461F5-CAB9-4AA8-BF0E-690BF2EBF562}" destId="{B2231381-D26A-427B-9759-D46CEB213575}" srcOrd="1" destOrd="0" presId="urn:microsoft.com/office/officeart/2005/8/layout/lProcess2"/>
    <dgm:cxn modelId="{3AFEBD2F-E059-43F1-8892-1410CFE09BA1}" type="presParOf" srcId="{E10C7D66-CFD2-41F2-AF74-FBA237E6B821}" destId="{60809769-3EDA-44F1-B0CB-5C22ABF78A0B}" srcOrd="0" destOrd="0" presId="urn:microsoft.com/office/officeart/2005/8/layout/lProcess2"/>
    <dgm:cxn modelId="{B81AC58E-1B2E-4104-A5EE-5A4D4250C158}" type="presParOf" srcId="{60809769-3EDA-44F1-B0CB-5C22ABF78A0B}" destId="{7F5C3CCD-8520-4DC2-AC6A-EFB9CF4321D3}" srcOrd="0" destOrd="0" presId="urn:microsoft.com/office/officeart/2005/8/layout/lProcess2"/>
    <dgm:cxn modelId="{520C612C-98E2-4667-A5A5-707D03309824}" type="presParOf" srcId="{60809769-3EDA-44F1-B0CB-5C22ABF78A0B}" destId="{B2231381-D26A-427B-9759-D46CEB213575}" srcOrd="1" destOrd="0" presId="urn:microsoft.com/office/officeart/2005/8/layout/lProcess2"/>
    <dgm:cxn modelId="{CFB7658A-E891-4EB9-8BE8-B6DF57A2DC2C}" type="presParOf" srcId="{60809769-3EDA-44F1-B0CB-5C22ABF78A0B}" destId="{454ABDC9-71D3-48E4-A9CC-22834E6C733D}" srcOrd="2" destOrd="0" presId="urn:microsoft.com/office/officeart/2005/8/layout/lProcess2"/>
    <dgm:cxn modelId="{7C5E6EBC-62F4-4627-BDAC-B9DFEA21EA56}" type="presParOf" srcId="{454ABDC9-71D3-48E4-A9CC-22834E6C733D}" destId="{99530686-71BC-4E1E-B6D1-303CD85FB987}" srcOrd="0" destOrd="0" presId="urn:microsoft.com/office/officeart/2005/8/layout/lProcess2"/>
    <dgm:cxn modelId="{6BDD6FE5-67CB-4AFE-9716-9ED0FF193576}" type="presParOf" srcId="{99530686-71BC-4E1E-B6D1-303CD85FB987}" destId="{49565251-C54D-45FF-AE28-91A0DCB8C318}" srcOrd="0" destOrd="0" presId="urn:microsoft.com/office/officeart/2005/8/layout/lProcess2"/>
    <dgm:cxn modelId="{8B7B89A5-304F-49C9-A410-7ECB7A230B8F}" type="presParOf" srcId="{99530686-71BC-4E1E-B6D1-303CD85FB987}" destId="{1C79F42D-58D0-4C6A-9F42-340F97C72BAD}" srcOrd="1" destOrd="0" presId="urn:microsoft.com/office/officeart/2005/8/layout/lProcess2"/>
    <dgm:cxn modelId="{D9F2DC6B-4228-438C-9659-3F249B3EFBB4}" type="presParOf" srcId="{99530686-71BC-4E1E-B6D1-303CD85FB987}" destId="{4417E7B2-AA65-4861-9405-BBB961DDCB08}" srcOrd="2" destOrd="0" presId="urn:microsoft.com/office/officeart/2005/8/layout/lProcess2"/>
    <dgm:cxn modelId="{4582AF92-A784-46F6-AE02-D95CF2235584}" type="presParOf" srcId="{99530686-71BC-4E1E-B6D1-303CD85FB987}" destId="{2732E524-ADB1-4A9B-A545-C966D36F25C9}" srcOrd="3" destOrd="0" presId="urn:microsoft.com/office/officeart/2005/8/layout/lProcess2"/>
    <dgm:cxn modelId="{7BAC5DF7-7078-49A2-9218-8016E55A04C9}" type="presParOf" srcId="{99530686-71BC-4E1E-B6D1-303CD85FB987}" destId="{F8CE76FD-DA3A-4DCC-AACD-69C3B3F15F38}" srcOrd="4" destOrd="0" presId="urn:microsoft.com/office/officeart/2005/8/layout/lProcess2"/>
  </dgm:cxnLst>
  <dgm:bg/>
  <dgm:whole/>
</dgm:dataModel>
</file>

<file path=ppt/diagrams/data10.xml><?xml version="1.0" encoding="utf-8"?>
<dgm:dataModel xmlns:dgm="http://schemas.openxmlformats.org/drawingml/2006/diagram" xmlns:a="http://schemas.openxmlformats.org/drawingml/2006/main">
  <dgm:ptLst>
    <dgm:pt modelId="{45A4DE00-1586-46EC-94A7-2EB96AD9B7D2}" type="doc">
      <dgm:prSet loTypeId="urn:microsoft.com/office/officeart/2005/8/layout/hList9" loCatId="list" qsTypeId="urn:microsoft.com/office/officeart/2005/8/quickstyle/simple5" qsCatId="simple" csTypeId="urn:microsoft.com/office/officeart/2005/8/colors/colorful4" csCatId="colorful" phldr="1"/>
      <dgm:spPr/>
      <dgm:t>
        <a:bodyPr/>
        <a:lstStyle/>
        <a:p>
          <a:endParaRPr lang="en-US"/>
        </a:p>
      </dgm:t>
    </dgm:pt>
    <dgm:pt modelId="{1BA040E1-A3C3-4E37-B671-C43A0E4C2B5A}">
      <dgm:prSet custT="1"/>
      <dgm:spPr/>
      <dgm:t>
        <a:bodyPr/>
        <a:lstStyle/>
        <a:p>
          <a:pPr rtl="0"/>
          <a:r>
            <a:rPr lang="es-CO" sz="1600" dirty="0" smtClean="0">
              <a:effectLst>
                <a:outerShdw blurRad="38100" dist="38100" dir="2700000" algn="tl">
                  <a:srgbClr val="000000">
                    <a:alpha val="43137"/>
                  </a:srgbClr>
                </a:outerShdw>
              </a:effectLst>
            </a:rPr>
            <a:t>Activa Tu Conocimiento</a:t>
          </a:r>
          <a:endParaRPr lang="en-US" sz="1600" dirty="0">
            <a:effectLst>
              <a:outerShdw blurRad="38100" dist="38100" dir="2700000" algn="tl">
                <a:srgbClr val="000000">
                  <a:alpha val="43137"/>
                </a:srgbClr>
              </a:outerShdw>
            </a:effectLst>
          </a:endParaRPr>
        </a:p>
      </dgm:t>
    </dgm:pt>
    <dgm:pt modelId="{E37212EE-12C4-4AF8-8E44-87C31E5DCB30}" type="parTrans" cxnId="{196D6EFA-FFFF-4D55-8835-476C56744CF5}">
      <dgm:prSet/>
      <dgm:spPr/>
      <dgm:t>
        <a:bodyPr/>
        <a:lstStyle/>
        <a:p>
          <a:endParaRPr lang="en-US"/>
        </a:p>
      </dgm:t>
    </dgm:pt>
    <dgm:pt modelId="{D1727F40-B2B6-4361-8E41-B07C4619B43D}" type="sibTrans" cxnId="{196D6EFA-FFFF-4D55-8835-476C56744CF5}">
      <dgm:prSet/>
      <dgm:spPr/>
      <dgm:t>
        <a:bodyPr/>
        <a:lstStyle/>
        <a:p>
          <a:endParaRPr lang="en-US"/>
        </a:p>
      </dgm:t>
    </dgm:pt>
    <dgm:pt modelId="{BC9DA5B4-DE88-496B-B521-11313674D897}">
      <dgm:prSet/>
      <dgm:spPr/>
      <dgm:t>
        <a:bodyPr/>
        <a:lstStyle/>
        <a:p>
          <a:pPr rtl="0"/>
          <a:r>
            <a:rPr lang="es-CO" dirty="0" smtClean="0"/>
            <a:t>Workshops técnicos semanales, presenciales </a:t>
          </a:r>
          <a:r>
            <a:rPr lang="es-CO" dirty="0" smtClean="0"/>
            <a:t>en Bogotá y vía Live Meeting para el resto del </a:t>
          </a:r>
          <a:r>
            <a:rPr lang="es-CO" dirty="0" smtClean="0"/>
            <a:t>país</a:t>
          </a:r>
        </a:p>
        <a:p>
          <a:pPr rtl="0"/>
          <a:r>
            <a:rPr lang="en-US" dirty="0" smtClean="0">
              <a:hlinkClick xmlns:r="http://schemas.openxmlformats.org/officeDocument/2006/relationships" r:id="rId1"/>
            </a:rPr>
            <a:t>www.microsoft.com/colombia/activa</a:t>
          </a:r>
          <a:r>
            <a:rPr lang="en-US" dirty="0" smtClean="0"/>
            <a:t> </a:t>
          </a:r>
          <a:endParaRPr lang="es-CO" dirty="0"/>
        </a:p>
      </dgm:t>
    </dgm:pt>
    <dgm:pt modelId="{4CCCF451-164A-4968-83D9-9B7C1E2E630E}" type="parTrans" cxnId="{3489D6DB-D163-4BB6-911F-ADF1046BCBB8}">
      <dgm:prSet/>
      <dgm:spPr/>
      <dgm:t>
        <a:bodyPr/>
        <a:lstStyle/>
        <a:p>
          <a:endParaRPr lang="en-US"/>
        </a:p>
      </dgm:t>
    </dgm:pt>
    <dgm:pt modelId="{7A2D6C20-C6EC-4FCD-B31A-2F7F46C16640}" type="sibTrans" cxnId="{3489D6DB-D163-4BB6-911F-ADF1046BCBB8}">
      <dgm:prSet/>
      <dgm:spPr/>
      <dgm:t>
        <a:bodyPr/>
        <a:lstStyle/>
        <a:p>
          <a:endParaRPr lang="en-US"/>
        </a:p>
      </dgm:t>
    </dgm:pt>
    <dgm:pt modelId="{A1C7E281-A29D-43C7-8CDB-15AF1BB11ABF}">
      <dgm:prSet/>
      <dgm:spPr/>
      <dgm:t>
        <a:bodyPr/>
        <a:lstStyle/>
        <a:p>
          <a:pPr rtl="0"/>
          <a:r>
            <a:rPr lang="es-CO" dirty="0" smtClean="0"/>
            <a:t>Martes de Desarrollo de software</a:t>
          </a:r>
          <a:endParaRPr lang="en-US" dirty="0"/>
        </a:p>
      </dgm:t>
    </dgm:pt>
    <dgm:pt modelId="{44A6CB0E-93C8-446C-9B39-E1B9BB248B76}" type="parTrans" cxnId="{84404FBB-8BF4-470E-A406-B9239F64E41D}">
      <dgm:prSet/>
      <dgm:spPr/>
      <dgm:t>
        <a:bodyPr/>
        <a:lstStyle/>
        <a:p>
          <a:endParaRPr lang="en-US"/>
        </a:p>
      </dgm:t>
    </dgm:pt>
    <dgm:pt modelId="{670203BE-C11F-4E35-8153-AE2E552B7675}" type="sibTrans" cxnId="{84404FBB-8BF4-470E-A406-B9239F64E41D}">
      <dgm:prSet/>
      <dgm:spPr/>
      <dgm:t>
        <a:bodyPr/>
        <a:lstStyle/>
        <a:p>
          <a:endParaRPr lang="en-US"/>
        </a:p>
      </dgm:t>
    </dgm:pt>
    <dgm:pt modelId="{ABDB0280-FAED-4F69-B7DB-8B8DF3A4F9D6}">
      <dgm:prSet/>
      <dgm:spPr/>
      <dgm:t>
        <a:bodyPr/>
        <a:lstStyle/>
        <a:p>
          <a:pPr rtl="0"/>
          <a:r>
            <a:rPr lang="es-CO" dirty="0" smtClean="0">
              <a:hlinkClick xmlns:r="http://schemas.openxmlformats.org/officeDocument/2006/relationships" r:id="rId2"/>
            </a:rPr>
            <a:t>devcol@microsoft.com</a:t>
          </a:r>
          <a:r>
            <a:rPr lang="es-CO" dirty="0" smtClean="0"/>
            <a:t> </a:t>
          </a:r>
          <a:endParaRPr lang="es-CO" dirty="0"/>
        </a:p>
      </dgm:t>
    </dgm:pt>
    <dgm:pt modelId="{A096092D-BAA5-47A7-9AD1-1508B0FCA62B}" type="parTrans" cxnId="{7B52631A-A3AA-4AF7-A99C-3F735987522D}">
      <dgm:prSet/>
      <dgm:spPr/>
      <dgm:t>
        <a:bodyPr/>
        <a:lstStyle/>
        <a:p>
          <a:endParaRPr lang="en-US"/>
        </a:p>
      </dgm:t>
    </dgm:pt>
    <dgm:pt modelId="{7D5138CD-A1FC-49D7-949B-49915E00C1E7}" type="sibTrans" cxnId="{7B52631A-A3AA-4AF7-A99C-3F735987522D}">
      <dgm:prSet/>
      <dgm:spPr/>
      <dgm:t>
        <a:bodyPr/>
        <a:lstStyle/>
        <a:p>
          <a:endParaRPr lang="en-US"/>
        </a:p>
      </dgm:t>
    </dgm:pt>
    <dgm:pt modelId="{6E79384B-2678-4F4D-979F-857D7C0E5570}">
      <dgm:prSet/>
      <dgm:spPr/>
      <dgm:t>
        <a:bodyPr/>
        <a:lstStyle/>
        <a:p>
          <a:pPr rtl="0"/>
          <a:r>
            <a:rPr lang="es-CO" dirty="0" smtClean="0"/>
            <a:t>Jueves de Infraestructura</a:t>
          </a:r>
          <a:endParaRPr lang="en-US" dirty="0"/>
        </a:p>
      </dgm:t>
    </dgm:pt>
    <dgm:pt modelId="{343FA5D0-E837-4ED6-AE89-AD79104FC7F8}" type="parTrans" cxnId="{B9448EB1-5CFD-46D7-80B4-068A47E8BDD7}">
      <dgm:prSet/>
      <dgm:spPr/>
      <dgm:t>
        <a:bodyPr/>
        <a:lstStyle/>
        <a:p>
          <a:endParaRPr lang="en-US"/>
        </a:p>
      </dgm:t>
    </dgm:pt>
    <dgm:pt modelId="{1392FB2B-2E82-4AC2-9476-E0862325EB62}" type="sibTrans" cxnId="{B9448EB1-5CFD-46D7-80B4-068A47E8BDD7}">
      <dgm:prSet/>
      <dgm:spPr/>
      <dgm:t>
        <a:bodyPr/>
        <a:lstStyle/>
        <a:p>
          <a:endParaRPr lang="en-US"/>
        </a:p>
      </dgm:t>
    </dgm:pt>
    <dgm:pt modelId="{CC536A2F-2D5B-44EC-99D5-847C8F3251D6}">
      <dgm:prSet/>
      <dgm:spPr/>
      <dgm:t>
        <a:bodyPr/>
        <a:lstStyle/>
        <a:p>
          <a:pPr rtl="0"/>
          <a:r>
            <a:rPr lang="es-CO" dirty="0" smtClean="0">
              <a:hlinkClick xmlns:r="http://schemas.openxmlformats.org/officeDocument/2006/relationships" r:id="rId3"/>
            </a:rPr>
            <a:t>itprocol@microsoft.com</a:t>
          </a:r>
          <a:r>
            <a:rPr lang="es-CO" dirty="0" smtClean="0"/>
            <a:t> </a:t>
          </a:r>
          <a:endParaRPr lang="es-CO" dirty="0"/>
        </a:p>
      </dgm:t>
    </dgm:pt>
    <dgm:pt modelId="{FAB608B1-2EA2-4990-8051-7F180953219E}" type="parTrans" cxnId="{D3D48FA8-1F8A-47A5-88FD-3F0372F977D4}">
      <dgm:prSet/>
      <dgm:spPr/>
      <dgm:t>
        <a:bodyPr/>
        <a:lstStyle/>
        <a:p>
          <a:endParaRPr lang="en-US"/>
        </a:p>
      </dgm:t>
    </dgm:pt>
    <dgm:pt modelId="{2589CECA-5D01-46F6-9B21-305B1CA6B05F}" type="sibTrans" cxnId="{D3D48FA8-1F8A-47A5-88FD-3F0372F977D4}">
      <dgm:prSet/>
      <dgm:spPr/>
      <dgm:t>
        <a:bodyPr/>
        <a:lstStyle/>
        <a:p>
          <a:endParaRPr lang="en-US"/>
        </a:p>
      </dgm:t>
    </dgm:pt>
    <dgm:pt modelId="{8692087D-093C-4160-9A74-D989B10948E8}" type="pres">
      <dgm:prSet presAssocID="{45A4DE00-1586-46EC-94A7-2EB96AD9B7D2}" presName="list" presStyleCnt="0">
        <dgm:presLayoutVars>
          <dgm:dir/>
          <dgm:animLvl val="lvl"/>
        </dgm:presLayoutVars>
      </dgm:prSet>
      <dgm:spPr/>
      <dgm:t>
        <a:bodyPr/>
        <a:lstStyle/>
        <a:p>
          <a:endParaRPr lang="en-US"/>
        </a:p>
      </dgm:t>
    </dgm:pt>
    <dgm:pt modelId="{FAB1C0F9-6AE1-4DFF-9E6E-E0DBC29B7C56}" type="pres">
      <dgm:prSet presAssocID="{1BA040E1-A3C3-4E37-B671-C43A0E4C2B5A}" presName="posSpace" presStyleCnt="0"/>
      <dgm:spPr/>
    </dgm:pt>
    <dgm:pt modelId="{DC27BEDA-E363-4DFA-A7ED-500B2CB9047F}" type="pres">
      <dgm:prSet presAssocID="{1BA040E1-A3C3-4E37-B671-C43A0E4C2B5A}" presName="vertFlow" presStyleCnt="0"/>
      <dgm:spPr/>
    </dgm:pt>
    <dgm:pt modelId="{275A81CA-26EA-4332-B356-2D05632E2F80}" type="pres">
      <dgm:prSet presAssocID="{1BA040E1-A3C3-4E37-B671-C43A0E4C2B5A}" presName="topSpace" presStyleCnt="0"/>
      <dgm:spPr/>
    </dgm:pt>
    <dgm:pt modelId="{AC652F53-7814-4BA6-BE28-24C27C5E7D86}" type="pres">
      <dgm:prSet presAssocID="{1BA040E1-A3C3-4E37-B671-C43A0E4C2B5A}" presName="firstComp" presStyleCnt="0"/>
      <dgm:spPr/>
    </dgm:pt>
    <dgm:pt modelId="{C892F301-9A3E-40F8-984D-40FC057E2E01}" type="pres">
      <dgm:prSet presAssocID="{1BA040E1-A3C3-4E37-B671-C43A0E4C2B5A}" presName="firstChild" presStyleLbl="bgAccFollowNode1" presStyleIdx="0" presStyleCnt="3" custScaleX="143289"/>
      <dgm:spPr/>
      <dgm:t>
        <a:bodyPr/>
        <a:lstStyle/>
        <a:p>
          <a:endParaRPr lang="en-US"/>
        </a:p>
      </dgm:t>
    </dgm:pt>
    <dgm:pt modelId="{64092C66-032D-4EAE-8BE1-94EBB05276E0}" type="pres">
      <dgm:prSet presAssocID="{1BA040E1-A3C3-4E37-B671-C43A0E4C2B5A}" presName="firstChildTx" presStyleLbl="bgAccFollowNode1" presStyleIdx="0" presStyleCnt="3">
        <dgm:presLayoutVars>
          <dgm:bulletEnabled val="1"/>
        </dgm:presLayoutVars>
      </dgm:prSet>
      <dgm:spPr/>
      <dgm:t>
        <a:bodyPr/>
        <a:lstStyle/>
        <a:p>
          <a:endParaRPr lang="en-US"/>
        </a:p>
      </dgm:t>
    </dgm:pt>
    <dgm:pt modelId="{FDD727CC-C66C-4961-937A-2C7CFC23F7C2}" type="pres">
      <dgm:prSet presAssocID="{A1C7E281-A29D-43C7-8CDB-15AF1BB11ABF}" presName="comp" presStyleCnt="0"/>
      <dgm:spPr/>
    </dgm:pt>
    <dgm:pt modelId="{737C303D-D54E-43F5-B2EF-6BF38B26DE1F}" type="pres">
      <dgm:prSet presAssocID="{A1C7E281-A29D-43C7-8CDB-15AF1BB11ABF}" presName="child" presStyleLbl="bgAccFollowNode1" presStyleIdx="1" presStyleCnt="3" custScaleX="143288"/>
      <dgm:spPr/>
      <dgm:t>
        <a:bodyPr/>
        <a:lstStyle/>
        <a:p>
          <a:endParaRPr lang="en-US"/>
        </a:p>
      </dgm:t>
    </dgm:pt>
    <dgm:pt modelId="{71B5B4BF-A970-4B14-9265-9B18BE4D20FC}" type="pres">
      <dgm:prSet presAssocID="{A1C7E281-A29D-43C7-8CDB-15AF1BB11ABF}" presName="childTx" presStyleLbl="bgAccFollowNode1" presStyleIdx="1" presStyleCnt="3">
        <dgm:presLayoutVars>
          <dgm:bulletEnabled val="1"/>
        </dgm:presLayoutVars>
      </dgm:prSet>
      <dgm:spPr/>
      <dgm:t>
        <a:bodyPr/>
        <a:lstStyle/>
        <a:p>
          <a:endParaRPr lang="en-US"/>
        </a:p>
      </dgm:t>
    </dgm:pt>
    <dgm:pt modelId="{8AE9DC13-B4AB-4F65-8CA0-7A573E564456}" type="pres">
      <dgm:prSet presAssocID="{6E79384B-2678-4F4D-979F-857D7C0E5570}" presName="comp" presStyleCnt="0"/>
      <dgm:spPr/>
    </dgm:pt>
    <dgm:pt modelId="{20AE408E-E651-4553-9035-B2A1A4F4605D}" type="pres">
      <dgm:prSet presAssocID="{6E79384B-2678-4F4D-979F-857D7C0E5570}" presName="child" presStyleLbl="bgAccFollowNode1" presStyleIdx="2" presStyleCnt="3" custScaleX="143288"/>
      <dgm:spPr/>
      <dgm:t>
        <a:bodyPr/>
        <a:lstStyle/>
        <a:p>
          <a:endParaRPr lang="en-US"/>
        </a:p>
      </dgm:t>
    </dgm:pt>
    <dgm:pt modelId="{CC195E99-4DD8-4B98-A371-90611BAF0BAB}" type="pres">
      <dgm:prSet presAssocID="{6E79384B-2678-4F4D-979F-857D7C0E5570}" presName="childTx" presStyleLbl="bgAccFollowNode1" presStyleIdx="2" presStyleCnt="3">
        <dgm:presLayoutVars>
          <dgm:bulletEnabled val="1"/>
        </dgm:presLayoutVars>
      </dgm:prSet>
      <dgm:spPr/>
      <dgm:t>
        <a:bodyPr/>
        <a:lstStyle/>
        <a:p>
          <a:endParaRPr lang="en-US"/>
        </a:p>
      </dgm:t>
    </dgm:pt>
    <dgm:pt modelId="{1CA65788-8529-4E01-9DE9-2506873329A4}" type="pres">
      <dgm:prSet presAssocID="{1BA040E1-A3C3-4E37-B671-C43A0E4C2B5A}" presName="negSpace" presStyleCnt="0"/>
      <dgm:spPr/>
    </dgm:pt>
    <dgm:pt modelId="{162F43C9-D7B1-4B83-927E-2D4BC5E9DB2C}" type="pres">
      <dgm:prSet presAssocID="{1BA040E1-A3C3-4E37-B671-C43A0E4C2B5A}" presName="circle" presStyleLbl="node1" presStyleIdx="0" presStyleCnt="1" custScaleX="142723" custScaleY="134560" custLinFactNeighborX="-80968" custLinFactNeighborY="-3394"/>
      <dgm:spPr/>
      <dgm:t>
        <a:bodyPr/>
        <a:lstStyle/>
        <a:p>
          <a:endParaRPr lang="en-US"/>
        </a:p>
      </dgm:t>
    </dgm:pt>
  </dgm:ptLst>
  <dgm:cxnLst>
    <dgm:cxn modelId="{B9448EB1-5CFD-46D7-80B4-068A47E8BDD7}" srcId="{1BA040E1-A3C3-4E37-B671-C43A0E4C2B5A}" destId="{6E79384B-2678-4F4D-979F-857D7C0E5570}" srcOrd="2" destOrd="0" parTransId="{343FA5D0-E837-4ED6-AE89-AD79104FC7F8}" sibTransId="{1392FB2B-2E82-4AC2-9476-E0862325EB62}"/>
    <dgm:cxn modelId="{D877E9EE-96E5-49C6-B41D-C204427401C6}" type="presOf" srcId="{ABDB0280-FAED-4F69-B7DB-8B8DF3A4F9D6}" destId="{71B5B4BF-A970-4B14-9265-9B18BE4D20FC}" srcOrd="1" destOrd="1" presId="urn:microsoft.com/office/officeart/2005/8/layout/hList9"/>
    <dgm:cxn modelId="{16A1412F-5C5D-4569-B377-7FE7C0CD2A80}" type="presOf" srcId="{45A4DE00-1586-46EC-94A7-2EB96AD9B7D2}" destId="{8692087D-093C-4160-9A74-D989B10948E8}" srcOrd="0" destOrd="0" presId="urn:microsoft.com/office/officeart/2005/8/layout/hList9"/>
    <dgm:cxn modelId="{9826B52F-6216-4EF4-A11D-2546CFD0375C}" type="presOf" srcId="{CC536A2F-2D5B-44EC-99D5-847C8F3251D6}" destId="{20AE408E-E651-4553-9035-B2A1A4F4605D}" srcOrd="0" destOrd="1" presId="urn:microsoft.com/office/officeart/2005/8/layout/hList9"/>
    <dgm:cxn modelId="{A82CA1AB-8746-478E-A245-DB54A385E41B}" type="presOf" srcId="{ABDB0280-FAED-4F69-B7DB-8B8DF3A4F9D6}" destId="{737C303D-D54E-43F5-B2EF-6BF38B26DE1F}" srcOrd="0" destOrd="1" presId="urn:microsoft.com/office/officeart/2005/8/layout/hList9"/>
    <dgm:cxn modelId="{D3D48FA8-1F8A-47A5-88FD-3F0372F977D4}" srcId="{6E79384B-2678-4F4D-979F-857D7C0E5570}" destId="{CC536A2F-2D5B-44EC-99D5-847C8F3251D6}" srcOrd="0" destOrd="0" parTransId="{FAB608B1-2EA2-4990-8051-7F180953219E}" sibTransId="{2589CECA-5D01-46F6-9B21-305B1CA6B05F}"/>
    <dgm:cxn modelId="{84404FBB-8BF4-470E-A406-B9239F64E41D}" srcId="{1BA040E1-A3C3-4E37-B671-C43A0E4C2B5A}" destId="{A1C7E281-A29D-43C7-8CDB-15AF1BB11ABF}" srcOrd="1" destOrd="0" parTransId="{44A6CB0E-93C8-446C-9B39-E1B9BB248B76}" sibTransId="{670203BE-C11F-4E35-8153-AE2E552B7675}"/>
    <dgm:cxn modelId="{0F0CFFFE-AC75-45FA-8299-37906BA5E312}" type="presOf" srcId="{1BA040E1-A3C3-4E37-B671-C43A0E4C2B5A}" destId="{162F43C9-D7B1-4B83-927E-2D4BC5E9DB2C}" srcOrd="0" destOrd="0" presId="urn:microsoft.com/office/officeart/2005/8/layout/hList9"/>
    <dgm:cxn modelId="{196D6EFA-FFFF-4D55-8835-476C56744CF5}" srcId="{45A4DE00-1586-46EC-94A7-2EB96AD9B7D2}" destId="{1BA040E1-A3C3-4E37-B671-C43A0E4C2B5A}" srcOrd="0" destOrd="0" parTransId="{E37212EE-12C4-4AF8-8E44-87C31E5DCB30}" sibTransId="{D1727F40-B2B6-4361-8E41-B07C4619B43D}"/>
    <dgm:cxn modelId="{37256413-35EF-4770-B52C-6604397A1EB8}" type="presOf" srcId="{BC9DA5B4-DE88-496B-B521-11313674D897}" destId="{C892F301-9A3E-40F8-984D-40FC057E2E01}" srcOrd="0" destOrd="0" presId="urn:microsoft.com/office/officeart/2005/8/layout/hList9"/>
    <dgm:cxn modelId="{27DC7771-A6F4-4CD6-BB79-C29514985DE4}" type="presOf" srcId="{6E79384B-2678-4F4D-979F-857D7C0E5570}" destId="{20AE408E-E651-4553-9035-B2A1A4F4605D}" srcOrd="0" destOrd="0" presId="urn:microsoft.com/office/officeart/2005/8/layout/hList9"/>
    <dgm:cxn modelId="{1484AE92-E093-4AC1-8815-926F4D4FF8F5}" type="presOf" srcId="{A1C7E281-A29D-43C7-8CDB-15AF1BB11ABF}" destId="{71B5B4BF-A970-4B14-9265-9B18BE4D20FC}" srcOrd="1" destOrd="0" presId="urn:microsoft.com/office/officeart/2005/8/layout/hList9"/>
    <dgm:cxn modelId="{158262BC-51CB-4DD2-AA75-554BAFDAAF83}" type="presOf" srcId="{BC9DA5B4-DE88-496B-B521-11313674D897}" destId="{64092C66-032D-4EAE-8BE1-94EBB05276E0}" srcOrd="1" destOrd="0" presId="urn:microsoft.com/office/officeart/2005/8/layout/hList9"/>
    <dgm:cxn modelId="{7B52631A-A3AA-4AF7-A99C-3F735987522D}" srcId="{A1C7E281-A29D-43C7-8CDB-15AF1BB11ABF}" destId="{ABDB0280-FAED-4F69-B7DB-8B8DF3A4F9D6}" srcOrd="0" destOrd="0" parTransId="{A096092D-BAA5-47A7-9AD1-1508B0FCA62B}" sibTransId="{7D5138CD-A1FC-49D7-949B-49915E00C1E7}"/>
    <dgm:cxn modelId="{B578B74E-20F5-481E-978B-51FDFAA211AA}" type="presOf" srcId="{CC536A2F-2D5B-44EC-99D5-847C8F3251D6}" destId="{CC195E99-4DD8-4B98-A371-90611BAF0BAB}" srcOrd="1" destOrd="1" presId="urn:microsoft.com/office/officeart/2005/8/layout/hList9"/>
    <dgm:cxn modelId="{B5278212-3FA9-4B0D-B1A9-C6E572664FAB}" type="presOf" srcId="{A1C7E281-A29D-43C7-8CDB-15AF1BB11ABF}" destId="{737C303D-D54E-43F5-B2EF-6BF38B26DE1F}" srcOrd="0" destOrd="0" presId="urn:microsoft.com/office/officeart/2005/8/layout/hList9"/>
    <dgm:cxn modelId="{3489D6DB-D163-4BB6-911F-ADF1046BCBB8}" srcId="{1BA040E1-A3C3-4E37-B671-C43A0E4C2B5A}" destId="{BC9DA5B4-DE88-496B-B521-11313674D897}" srcOrd="0" destOrd="0" parTransId="{4CCCF451-164A-4968-83D9-9B7C1E2E630E}" sibTransId="{7A2D6C20-C6EC-4FCD-B31A-2F7F46C16640}"/>
    <dgm:cxn modelId="{DA0548FC-F389-4398-AC8C-048A0921454C}" type="presOf" srcId="{6E79384B-2678-4F4D-979F-857D7C0E5570}" destId="{CC195E99-4DD8-4B98-A371-90611BAF0BAB}" srcOrd="1" destOrd="0" presId="urn:microsoft.com/office/officeart/2005/8/layout/hList9"/>
    <dgm:cxn modelId="{AC12F627-9BEE-46BD-B363-BE6AB76D83C5}" type="presParOf" srcId="{8692087D-093C-4160-9A74-D989B10948E8}" destId="{FAB1C0F9-6AE1-4DFF-9E6E-E0DBC29B7C56}" srcOrd="0" destOrd="0" presId="urn:microsoft.com/office/officeart/2005/8/layout/hList9"/>
    <dgm:cxn modelId="{62CC6EA7-0B69-4241-94F5-4659CD5B746A}" type="presParOf" srcId="{8692087D-093C-4160-9A74-D989B10948E8}" destId="{DC27BEDA-E363-4DFA-A7ED-500B2CB9047F}" srcOrd="1" destOrd="0" presId="urn:microsoft.com/office/officeart/2005/8/layout/hList9"/>
    <dgm:cxn modelId="{5F75EBBB-3F4A-410A-BA5F-9FDF6FF4DF52}" type="presParOf" srcId="{DC27BEDA-E363-4DFA-A7ED-500B2CB9047F}" destId="{275A81CA-26EA-4332-B356-2D05632E2F80}" srcOrd="0" destOrd="0" presId="urn:microsoft.com/office/officeart/2005/8/layout/hList9"/>
    <dgm:cxn modelId="{2BD47801-149A-477E-A9FE-18DB6A5B0143}" type="presParOf" srcId="{DC27BEDA-E363-4DFA-A7ED-500B2CB9047F}" destId="{AC652F53-7814-4BA6-BE28-24C27C5E7D86}" srcOrd="1" destOrd="0" presId="urn:microsoft.com/office/officeart/2005/8/layout/hList9"/>
    <dgm:cxn modelId="{A8D66B29-B90E-47FE-B3D1-3DF36222CB97}" type="presParOf" srcId="{AC652F53-7814-4BA6-BE28-24C27C5E7D86}" destId="{C892F301-9A3E-40F8-984D-40FC057E2E01}" srcOrd="0" destOrd="0" presId="urn:microsoft.com/office/officeart/2005/8/layout/hList9"/>
    <dgm:cxn modelId="{B6B8CA48-1B4A-4A6E-BE83-AA449DB67375}" type="presParOf" srcId="{AC652F53-7814-4BA6-BE28-24C27C5E7D86}" destId="{64092C66-032D-4EAE-8BE1-94EBB05276E0}" srcOrd="1" destOrd="0" presId="urn:microsoft.com/office/officeart/2005/8/layout/hList9"/>
    <dgm:cxn modelId="{E4DFA6E6-C958-447F-B723-9C5772F380B6}" type="presParOf" srcId="{DC27BEDA-E363-4DFA-A7ED-500B2CB9047F}" destId="{FDD727CC-C66C-4961-937A-2C7CFC23F7C2}" srcOrd="2" destOrd="0" presId="urn:microsoft.com/office/officeart/2005/8/layout/hList9"/>
    <dgm:cxn modelId="{47134A97-2131-44C6-91C9-1E10CB4F9E55}" type="presParOf" srcId="{FDD727CC-C66C-4961-937A-2C7CFC23F7C2}" destId="{737C303D-D54E-43F5-B2EF-6BF38B26DE1F}" srcOrd="0" destOrd="0" presId="urn:microsoft.com/office/officeart/2005/8/layout/hList9"/>
    <dgm:cxn modelId="{BD58740D-09DC-46BC-8612-3E6F350AB8D0}" type="presParOf" srcId="{FDD727CC-C66C-4961-937A-2C7CFC23F7C2}" destId="{71B5B4BF-A970-4B14-9265-9B18BE4D20FC}" srcOrd="1" destOrd="0" presId="urn:microsoft.com/office/officeart/2005/8/layout/hList9"/>
    <dgm:cxn modelId="{3455B7F1-4D8C-4963-87C7-4B8AC739E745}" type="presParOf" srcId="{DC27BEDA-E363-4DFA-A7ED-500B2CB9047F}" destId="{8AE9DC13-B4AB-4F65-8CA0-7A573E564456}" srcOrd="3" destOrd="0" presId="urn:microsoft.com/office/officeart/2005/8/layout/hList9"/>
    <dgm:cxn modelId="{7D9CE502-5224-491F-98D3-3ADC6F923F81}" type="presParOf" srcId="{8AE9DC13-B4AB-4F65-8CA0-7A573E564456}" destId="{20AE408E-E651-4553-9035-B2A1A4F4605D}" srcOrd="0" destOrd="0" presId="urn:microsoft.com/office/officeart/2005/8/layout/hList9"/>
    <dgm:cxn modelId="{6CD12F1F-8DAD-4609-A3EC-32F71A1BDC02}" type="presParOf" srcId="{8AE9DC13-B4AB-4F65-8CA0-7A573E564456}" destId="{CC195E99-4DD8-4B98-A371-90611BAF0BAB}" srcOrd="1" destOrd="0" presId="urn:microsoft.com/office/officeart/2005/8/layout/hList9"/>
    <dgm:cxn modelId="{34257764-A90A-4C38-9035-B7AE1EE69280}" type="presParOf" srcId="{8692087D-093C-4160-9A74-D989B10948E8}" destId="{1CA65788-8529-4E01-9DE9-2506873329A4}" srcOrd="2" destOrd="0" presId="urn:microsoft.com/office/officeart/2005/8/layout/hList9"/>
    <dgm:cxn modelId="{611B4EEE-E2A7-4BF0-B795-5683CB631B34}" type="presParOf" srcId="{8692087D-093C-4160-9A74-D989B10948E8}" destId="{162F43C9-D7B1-4B83-927E-2D4BC5E9DB2C}" srcOrd="3" destOrd="0" presId="urn:microsoft.com/office/officeart/2005/8/layout/hList9"/>
  </dgm:cxnLst>
  <dgm:bg/>
  <dgm:whole/>
</dgm:dataModel>
</file>

<file path=ppt/diagrams/data11.xml><?xml version="1.0" encoding="utf-8"?>
<dgm:dataModel xmlns:dgm="http://schemas.openxmlformats.org/drawingml/2006/diagram" xmlns:a="http://schemas.openxmlformats.org/drawingml/2006/main">
  <dgm:ptLst>
    <dgm:pt modelId="{57658D88-6EB8-4A1B-8B99-E45161F7D80D}" type="doc">
      <dgm:prSet loTypeId="urn:microsoft.com/office/officeart/2005/8/layout/vList4" loCatId="list" qsTypeId="urn:microsoft.com/office/officeart/2005/8/quickstyle/simple3" qsCatId="simple" csTypeId="urn:microsoft.com/office/officeart/2005/8/colors/accent2_1" csCatId="accent2" phldr="1"/>
      <dgm:spPr/>
      <dgm:t>
        <a:bodyPr/>
        <a:lstStyle/>
        <a:p>
          <a:endParaRPr lang="en-US"/>
        </a:p>
      </dgm:t>
    </dgm:pt>
    <dgm:pt modelId="{B27968E3-9FD9-4306-9211-72BA16B9527C}">
      <dgm:prSet phldrT="[Text]" custT="1"/>
      <dgm:spPr/>
      <dgm:t>
        <a:bodyPr/>
        <a:lstStyle/>
        <a:p>
          <a:r>
            <a:rPr lang="es-CO" sz="1100" dirty="0" smtClean="0">
              <a:effectLst/>
            </a:rPr>
            <a:t> </a:t>
          </a:r>
          <a:r>
            <a:rPr lang="es-CO" sz="1600" dirty="0" smtClean="0">
              <a:effectLst/>
            </a:rPr>
            <a:t>Acumule Puntos ThinkBIG por participar en esta actividad</a:t>
          </a:r>
          <a:endParaRPr lang="en-US" sz="1100" dirty="0">
            <a:effectLst/>
          </a:endParaRPr>
        </a:p>
      </dgm:t>
    </dgm:pt>
    <dgm:pt modelId="{4FEEE65D-406E-4059-8199-0C2F197F43E1}" type="parTrans" cxnId="{BCCE6811-8EF1-49D8-9EB4-4C239A3F2D25}">
      <dgm:prSet/>
      <dgm:spPr/>
      <dgm:t>
        <a:bodyPr/>
        <a:lstStyle/>
        <a:p>
          <a:endParaRPr lang="en-US" sz="1400">
            <a:effectLst/>
          </a:endParaRPr>
        </a:p>
      </dgm:t>
    </dgm:pt>
    <dgm:pt modelId="{6481D242-3833-4F65-ACD1-FDCB39CD1E48}" type="sibTrans" cxnId="{BCCE6811-8EF1-49D8-9EB4-4C239A3F2D25}">
      <dgm:prSet/>
      <dgm:spPr/>
      <dgm:t>
        <a:bodyPr/>
        <a:lstStyle/>
        <a:p>
          <a:endParaRPr lang="en-US" sz="1400">
            <a:effectLst/>
          </a:endParaRPr>
        </a:p>
      </dgm:t>
    </dgm:pt>
    <dgm:pt modelId="{6975DDE2-D8E6-47DF-A805-E2C0E9717D4F}" type="pres">
      <dgm:prSet presAssocID="{57658D88-6EB8-4A1B-8B99-E45161F7D80D}" presName="linear" presStyleCnt="0">
        <dgm:presLayoutVars>
          <dgm:dir/>
          <dgm:resizeHandles val="exact"/>
        </dgm:presLayoutVars>
      </dgm:prSet>
      <dgm:spPr/>
      <dgm:t>
        <a:bodyPr/>
        <a:lstStyle/>
        <a:p>
          <a:endParaRPr lang="en-US"/>
        </a:p>
      </dgm:t>
    </dgm:pt>
    <dgm:pt modelId="{2495DC71-C480-4D6B-BB04-DD6FF74757C9}" type="pres">
      <dgm:prSet presAssocID="{B27968E3-9FD9-4306-9211-72BA16B9527C}" presName="comp" presStyleCnt="0"/>
      <dgm:spPr/>
      <dgm:t>
        <a:bodyPr/>
        <a:lstStyle/>
        <a:p>
          <a:endParaRPr lang="en-US"/>
        </a:p>
      </dgm:t>
    </dgm:pt>
    <dgm:pt modelId="{E198D866-5497-4496-AA7A-6F470B1313D5}" type="pres">
      <dgm:prSet presAssocID="{B27968E3-9FD9-4306-9211-72BA16B9527C}" presName="box" presStyleLbl="node1" presStyleIdx="0" presStyleCnt="1"/>
      <dgm:spPr/>
      <dgm:t>
        <a:bodyPr/>
        <a:lstStyle/>
        <a:p>
          <a:endParaRPr lang="en-US"/>
        </a:p>
      </dgm:t>
    </dgm:pt>
    <dgm:pt modelId="{BAD9D821-897F-487D-AEA9-5361BFA222CB}" type="pres">
      <dgm:prSet presAssocID="{B27968E3-9FD9-4306-9211-72BA16B9527C}" presName="img" presStyleLbl="fgImgPlace1" presStyleIdx="0" presStyleCnt="1" custScaleX="59155"/>
      <dgm:spPr>
        <a:blipFill rotWithShape="0">
          <a:blip xmlns:r="http://schemas.openxmlformats.org/officeDocument/2006/relationships" r:embed="rId1"/>
          <a:stretch>
            <a:fillRect/>
          </a:stretch>
        </a:blipFill>
      </dgm:spPr>
      <dgm:t>
        <a:bodyPr/>
        <a:lstStyle/>
        <a:p>
          <a:endParaRPr lang="en-US"/>
        </a:p>
      </dgm:t>
    </dgm:pt>
    <dgm:pt modelId="{8D29B8FF-68DE-4455-97C1-C6516ABF8CDC}" type="pres">
      <dgm:prSet presAssocID="{B27968E3-9FD9-4306-9211-72BA16B9527C}" presName="text" presStyleLbl="node1" presStyleIdx="0" presStyleCnt="1">
        <dgm:presLayoutVars>
          <dgm:bulletEnabled val="1"/>
        </dgm:presLayoutVars>
      </dgm:prSet>
      <dgm:spPr/>
      <dgm:t>
        <a:bodyPr/>
        <a:lstStyle/>
        <a:p>
          <a:endParaRPr lang="en-US"/>
        </a:p>
      </dgm:t>
    </dgm:pt>
  </dgm:ptLst>
  <dgm:cxnLst>
    <dgm:cxn modelId="{5472CE28-FF54-4670-9021-84D3CCE7D88C}" type="presOf" srcId="{B27968E3-9FD9-4306-9211-72BA16B9527C}" destId="{8D29B8FF-68DE-4455-97C1-C6516ABF8CDC}" srcOrd="1" destOrd="0" presId="urn:microsoft.com/office/officeart/2005/8/layout/vList4"/>
    <dgm:cxn modelId="{05063453-63E3-4B07-8F3C-A8061BD5FF7A}" type="presOf" srcId="{57658D88-6EB8-4A1B-8B99-E45161F7D80D}" destId="{6975DDE2-D8E6-47DF-A805-E2C0E9717D4F}" srcOrd="0" destOrd="0" presId="urn:microsoft.com/office/officeart/2005/8/layout/vList4"/>
    <dgm:cxn modelId="{FD381AB8-C02D-4DC2-BFA7-DDF91886075E}" type="presOf" srcId="{B27968E3-9FD9-4306-9211-72BA16B9527C}" destId="{E198D866-5497-4496-AA7A-6F470B1313D5}" srcOrd="0" destOrd="0" presId="urn:microsoft.com/office/officeart/2005/8/layout/vList4"/>
    <dgm:cxn modelId="{BCCE6811-8EF1-49D8-9EB4-4C239A3F2D25}" srcId="{57658D88-6EB8-4A1B-8B99-E45161F7D80D}" destId="{B27968E3-9FD9-4306-9211-72BA16B9527C}" srcOrd="0" destOrd="0" parTransId="{4FEEE65D-406E-4059-8199-0C2F197F43E1}" sibTransId="{6481D242-3833-4F65-ACD1-FDCB39CD1E48}"/>
    <dgm:cxn modelId="{9FE77243-68B9-4E5A-9963-04840164EC31}" type="presParOf" srcId="{6975DDE2-D8E6-47DF-A805-E2C0E9717D4F}" destId="{2495DC71-C480-4D6B-BB04-DD6FF74757C9}" srcOrd="0" destOrd="0" presId="urn:microsoft.com/office/officeart/2005/8/layout/vList4"/>
    <dgm:cxn modelId="{920F6BB7-0558-47D0-B09C-25508ABB4BE0}" type="presParOf" srcId="{2495DC71-C480-4D6B-BB04-DD6FF74757C9}" destId="{E198D866-5497-4496-AA7A-6F470B1313D5}" srcOrd="0" destOrd="0" presId="urn:microsoft.com/office/officeart/2005/8/layout/vList4"/>
    <dgm:cxn modelId="{EB5E796D-4E22-4E81-A341-9228D8BECB6E}" type="presParOf" srcId="{2495DC71-C480-4D6B-BB04-DD6FF74757C9}" destId="{BAD9D821-897F-487D-AEA9-5361BFA222CB}" srcOrd="1" destOrd="0" presId="urn:microsoft.com/office/officeart/2005/8/layout/vList4"/>
    <dgm:cxn modelId="{B35587B3-3AC4-457B-90CF-03EB12F10A00}" type="presParOf" srcId="{2495DC71-C480-4D6B-BB04-DD6FF74757C9}" destId="{8D29B8FF-68DE-4455-97C1-C6516ABF8CDC}" srcOrd="2" destOrd="0" presId="urn:microsoft.com/office/officeart/2005/8/layout/vList4"/>
  </dgm:cxnLst>
  <dgm:bg/>
  <dgm:whole/>
</dgm:dataModel>
</file>

<file path=ppt/diagrams/data12.xml><?xml version="1.0" encoding="utf-8"?>
<dgm:dataModel xmlns:dgm="http://schemas.openxmlformats.org/drawingml/2006/diagram" xmlns:a="http://schemas.openxmlformats.org/drawingml/2006/main">
  <dgm:ptLst>
    <dgm:pt modelId="{247AB5C3-DFA9-4DAB-879A-60B74952C002}"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en-US"/>
        </a:p>
      </dgm:t>
    </dgm:pt>
    <dgm:pt modelId="{DD4DAF87-576C-4602-BB5C-8EF03E7633EA}">
      <dgm:prSet/>
      <dgm:spPr/>
      <dgm:t>
        <a:bodyPr/>
        <a:lstStyle/>
        <a:p>
          <a:r>
            <a:rPr lang="es-CO" dirty="0" smtClean="0"/>
            <a:t> </a:t>
          </a:r>
          <a:endParaRPr lang="en-US" dirty="0"/>
        </a:p>
      </dgm:t>
    </dgm:pt>
    <dgm:pt modelId="{9ADC3595-A9C9-4849-AEE7-CF335C2BDCDF}" type="parTrans" cxnId="{A7C4B459-095E-4936-B683-581156D272D7}">
      <dgm:prSet/>
      <dgm:spPr/>
      <dgm:t>
        <a:bodyPr/>
        <a:lstStyle/>
        <a:p>
          <a:endParaRPr lang="en-US"/>
        </a:p>
      </dgm:t>
    </dgm:pt>
    <dgm:pt modelId="{C165F030-B274-419C-B6B8-FCD3A2AA3D9F}" type="sibTrans" cxnId="{A7C4B459-095E-4936-B683-581156D272D7}">
      <dgm:prSet/>
      <dgm:spPr/>
      <dgm:t>
        <a:bodyPr/>
        <a:lstStyle/>
        <a:p>
          <a:endParaRPr lang="en-US"/>
        </a:p>
      </dgm:t>
    </dgm:pt>
    <dgm:pt modelId="{F1942C44-2935-41B0-8BF4-55780743ABBC}">
      <dgm:prSet/>
      <dgm:spPr>
        <a:solidFill>
          <a:schemeClr val="bg1">
            <a:lumMod val="95000"/>
          </a:schemeClr>
        </a:solidFill>
      </dgm:spPr>
      <dgm:t>
        <a:bodyPr/>
        <a:lstStyle/>
        <a:p>
          <a:r>
            <a:rPr lang="es-CO" dirty="0" smtClean="0"/>
            <a:t> </a:t>
          </a:r>
          <a:endParaRPr lang="en-US" dirty="0"/>
        </a:p>
      </dgm:t>
    </dgm:pt>
    <dgm:pt modelId="{DCE2BF2A-E922-41DB-8DDA-8A6BD33CE0EC}" type="parTrans" cxnId="{0D8D1B91-DDD7-4CE0-97BD-97E50F495E38}">
      <dgm:prSet/>
      <dgm:spPr/>
      <dgm:t>
        <a:bodyPr/>
        <a:lstStyle/>
        <a:p>
          <a:endParaRPr lang="en-US"/>
        </a:p>
      </dgm:t>
    </dgm:pt>
    <dgm:pt modelId="{3D3991F4-6384-4D45-B1F8-85D04C32CA38}" type="sibTrans" cxnId="{0D8D1B91-DDD7-4CE0-97BD-97E50F495E38}">
      <dgm:prSet/>
      <dgm:spPr/>
      <dgm:t>
        <a:bodyPr/>
        <a:lstStyle/>
        <a:p>
          <a:endParaRPr lang="en-US"/>
        </a:p>
      </dgm:t>
    </dgm:pt>
    <dgm:pt modelId="{96B05FEE-3ABC-4DEF-B131-9A8F7DBB11F2}">
      <dgm:prSet/>
      <dgm:spPr/>
      <dgm:t>
        <a:bodyPr/>
        <a:lstStyle/>
        <a:p>
          <a:r>
            <a:rPr lang="es-CO" dirty="0" smtClean="0"/>
            <a:t> </a:t>
          </a:r>
          <a:endParaRPr lang="en-US" dirty="0"/>
        </a:p>
      </dgm:t>
    </dgm:pt>
    <dgm:pt modelId="{064C1C29-B86C-472B-8830-5F95AB795275}" type="parTrans" cxnId="{FE3AF709-77F6-4162-9386-6024A12133E2}">
      <dgm:prSet/>
      <dgm:spPr/>
      <dgm:t>
        <a:bodyPr/>
        <a:lstStyle/>
        <a:p>
          <a:endParaRPr lang="en-US"/>
        </a:p>
      </dgm:t>
    </dgm:pt>
    <dgm:pt modelId="{74FEFF55-887A-486B-9F9B-EDB239BEA9D8}" type="sibTrans" cxnId="{FE3AF709-77F6-4162-9386-6024A12133E2}">
      <dgm:prSet/>
      <dgm:spPr/>
      <dgm:t>
        <a:bodyPr/>
        <a:lstStyle/>
        <a:p>
          <a:endParaRPr lang="en-US"/>
        </a:p>
      </dgm:t>
    </dgm:pt>
    <dgm:pt modelId="{089EE036-225A-4B8C-A476-671DC3880828}">
      <dgm:prSet/>
      <dgm:spPr>
        <a:solidFill>
          <a:schemeClr val="bg1">
            <a:lumMod val="95000"/>
          </a:schemeClr>
        </a:solidFill>
      </dgm:spPr>
      <dgm:t>
        <a:bodyPr/>
        <a:lstStyle/>
        <a:p>
          <a:r>
            <a:rPr lang="es-CO" dirty="0" smtClean="0"/>
            <a:t> </a:t>
          </a:r>
          <a:endParaRPr lang="en-US" dirty="0"/>
        </a:p>
      </dgm:t>
    </dgm:pt>
    <dgm:pt modelId="{65E0FEAE-680B-4CBD-A226-E18EE5F639DB}" type="parTrans" cxnId="{E62A6175-69B8-4893-A456-B0048CE3FE38}">
      <dgm:prSet/>
      <dgm:spPr/>
      <dgm:t>
        <a:bodyPr/>
        <a:lstStyle/>
        <a:p>
          <a:endParaRPr lang="en-US"/>
        </a:p>
      </dgm:t>
    </dgm:pt>
    <dgm:pt modelId="{712FF8A2-C110-4E85-9E71-22996626F62D}" type="sibTrans" cxnId="{E62A6175-69B8-4893-A456-B0048CE3FE38}">
      <dgm:prSet/>
      <dgm:spPr/>
      <dgm:t>
        <a:bodyPr/>
        <a:lstStyle/>
        <a:p>
          <a:endParaRPr lang="en-US"/>
        </a:p>
      </dgm:t>
    </dgm:pt>
    <dgm:pt modelId="{E10C7D66-CFD2-41F2-AF74-FBA237E6B821}" type="pres">
      <dgm:prSet presAssocID="{247AB5C3-DFA9-4DAB-879A-60B74952C002}" presName="theList" presStyleCnt="0">
        <dgm:presLayoutVars>
          <dgm:dir/>
          <dgm:animLvl val="lvl"/>
          <dgm:resizeHandles val="exact"/>
        </dgm:presLayoutVars>
      </dgm:prSet>
      <dgm:spPr/>
      <dgm:t>
        <a:bodyPr/>
        <a:lstStyle/>
        <a:p>
          <a:endParaRPr lang="en-US"/>
        </a:p>
      </dgm:t>
    </dgm:pt>
    <dgm:pt modelId="{CF8C7D2C-E94F-400B-ABC9-943908DE33BA}" type="pres">
      <dgm:prSet presAssocID="{DD4DAF87-576C-4602-BB5C-8EF03E7633EA}" presName="compNode" presStyleCnt="0"/>
      <dgm:spPr/>
    </dgm:pt>
    <dgm:pt modelId="{570C2A65-2303-4ACF-931C-53D38763A4F4}" type="pres">
      <dgm:prSet presAssocID="{DD4DAF87-576C-4602-BB5C-8EF03E7633EA}" presName="aNode" presStyleLbl="bgShp" presStyleIdx="0" presStyleCnt="1"/>
      <dgm:spPr/>
      <dgm:t>
        <a:bodyPr/>
        <a:lstStyle/>
        <a:p>
          <a:endParaRPr lang="en-US"/>
        </a:p>
      </dgm:t>
    </dgm:pt>
    <dgm:pt modelId="{5423E3A7-631B-4107-8870-1D53CBF3737F}" type="pres">
      <dgm:prSet presAssocID="{DD4DAF87-576C-4602-BB5C-8EF03E7633EA}" presName="textNode" presStyleLbl="bgShp" presStyleIdx="0" presStyleCnt="1"/>
      <dgm:spPr/>
      <dgm:t>
        <a:bodyPr/>
        <a:lstStyle/>
        <a:p>
          <a:endParaRPr lang="en-US"/>
        </a:p>
      </dgm:t>
    </dgm:pt>
    <dgm:pt modelId="{E07CDFDF-1AD1-4BA8-BF95-D39A238C2612}" type="pres">
      <dgm:prSet presAssocID="{DD4DAF87-576C-4602-BB5C-8EF03E7633EA}" presName="compChildNode" presStyleCnt="0"/>
      <dgm:spPr/>
    </dgm:pt>
    <dgm:pt modelId="{76F46F7E-4A94-4AA7-BA74-569FEB286DD2}" type="pres">
      <dgm:prSet presAssocID="{DD4DAF87-576C-4602-BB5C-8EF03E7633EA}" presName="theInnerList" presStyleCnt="0"/>
      <dgm:spPr/>
    </dgm:pt>
    <dgm:pt modelId="{B25E91D1-84B6-48BE-868F-6CDCBF2D4205}" type="pres">
      <dgm:prSet presAssocID="{F1942C44-2935-41B0-8BF4-55780743ABBC}" presName="childNode" presStyleLbl="node1" presStyleIdx="0" presStyleCnt="3">
        <dgm:presLayoutVars>
          <dgm:bulletEnabled val="1"/>
        </dgm:presLayoutVars>
      </dgm:prSet>
      <dgm:spPr/>
      <dgm:t>
        <a:bodyPr/>
        <a:lstStyle/>
        <a:p>
          <a:endParaRPr lang="en-US"/>
        </a:p>
      </dgm:t>
    </dgm:pt>
    <dgm:pt modelId="{681C89FC-657C-4A69-92E5-D7DB36D960D7}" type="pres">
      <dgm:prSet presAssocID="{F1942C44-2935-41B0-8BF4-55780743ABBC}" presName="aSpace2" presStyleCnt="0"/>
      <dgm:spPr/>
    </dgm:pt>
    <dgm:pt modelId="{AA3B99E8-FAB6-40B2-A7C4-878D3CA30C3D}" type="pres">
      <dgm:prSet presAssocID="{96B05FEE-3ABC-4DEF-B131-9A8F7DBB11F2}" presName="childNode" presStyleLbl="node1" presStyleIdx="1" presStyleCnt="3">
        <dgm:presLayoutVars>
          <dgm:bulletEnabled val="1"/>
        </dgm:presLayoutVars>
      </dgm:prSet>
      <dgm:spPr/>
      <dgm:t>
        <a:bodyPr/>
        <a:lstStyle/>
        <a:p>
          <a:endParaRPr lang="en-US"/>
        </a:p>
      </dgm:t>
    </dgm:pt>
    <dgm:pt modelId="{32EA4E04-3BA9-457E-A4B8-971CC9648545}" type="pres">
      <dgm:prSet presAssocID="{96B05FEE-3ABC-4DEF-B131-9A8F7DBB11F2}" presName="aSpace2" presStyleCnt="0"/>
      <dgm:spPr/>
    </dgm:pt>
    <dgm:pt modelId="{1C2D2B03-DB80-419D-AA13-A9B84B2BE269}" type="pres">
      <dgm:prSet presAssocID="{089EE036-225A-4B8C-A476-671DC3880828}" presName="childNode" presStyleLbl="node1" presStyleIdx="2" presStyleCnt="3">
        <dgm:presLayoutVars>
          <dgm:bulletEnabled val="1"/>
        </dgm:presLayoutVars>
      </dgm:prSet>
      <dgm:spPr/>
      <dgm:t>
        <a:bodyPr/>
        <a:lstStyle/>
        <a:p>
          <a:endParaRPr lang="en-US"/>
        </a:p>
      </dgm:t>
    </dgm:pt>
  </dgm:ptLst>
  <dgm:cxnLst>
    <dgm:cxn modelId="{F3CA56C4-5353-4739-89F6-F97AFEEFE272}" type="presOf" srcId="{DD4DAF87-576C-4602-BB5C-8EF03E7633EA}" destId="{5423E3A7-631B-4107-8870-1D53CBF3737F}" srcOrd="1" destOrd="0" presId="urn:microsoft.com/office/officeart/2005/8/layout/lProcess2"/>
    <dgm:cxn modelId="{A7C4B459-095E-4936-B683-581156D272D7}" srcId="{247AB5C3-DFA9-4DAB-879A-60B74952C002}" destId="{DD4DAF87-576C-4602-BB5C-8EF03E7633EA}" srcOrd="0" destOrd="0" parTransId="{9ADC3595-A9C9-4849-AEE7-CF335C2BDCDF}" sibTransId="{C165F030-B274-419C-B6B8-FCD3A2AA3D9F}"/>
    <dgm:cxn modelId="{E62A6175-69B8-4893-A456-B0048CE3FE38}" srcId="{DD4DAF87-576C-4602-BB5C-8EF03E7633EA}" destId="{089EE036-225A-4B8C-A476-671DC3880828}" srcOrd="2" destOrd="0" parTransId="{65E0FEAE-680B-4CBD-A226-E18EE5F639DB}" sibTransId="{712FF8A2-C110-4E85-9E71-22996626F62D}"/>
    <dgm:cxn modelId="{555AAFEE-F0A0-405B-9D1B-1CDF65C29EC9}" type="presOf" srcId="{96B05FEE-3ABC-4DEF-B131-9A8F7DBB11F2}" destId="{AA3B99E8-FAB6-40B2-A7C4-878D3CA30C3D}" srcOrd="0" destOrd="0" presId="urn:microsoft.com/office/officeart/2005/8/layout/lProcess2"/>
    <dgm:cxn modelId="{0D8D1B91-DDD7-4CE0-97BD-97E50F495E38}" srcId="{DD4DAF87-576C-4602-BB5C-8EF03E7633EA}" destId="{F1942C44-2935-41B0-8BF4-55780743ABBC}" srcOrd="0" destOrd="0" parTransId="{DCE2BF2A-E922-41DB-8DDA-8A6BD33CE0EC}" sibTransId="{3D3991F4-6384-4D45-B1F8-85D04C32CA38}"/>
    <dgm:cxn modelId="{102208D2-0E88-4AEF-ACA7-1C72DA6B300D}" type="presOf" srcId="{247AB5C3-DFA9-4DAB-879A-60B74952C002}" destId="{E10C7D66-CFD2-41F2-AF74-FBA237E6B821}" srcOrd="0" destOrd="0" presId="urn:microsoft.com/office/officeart/2005/8/layout/lProcess2"/>
    <dgm:cxn modelId="{FE3AF709-77F6-4162-9386-6024A12133E2}" srcId="{DD4DAF87-576C-4602-BB5C-8EF03E7633EA}" destId="{96B05FEE-3ABC-4DEF-B131-9A8F7DBB11F2}" srcOrd="1" destOrd="0" parTransId="{064C1C29-B86C-472B-8830-5F95AB795275}" sibTransId="{74FEFF55-887A-486B-9F9B-EDB239BEA9D8}"/>
    <dgm:cxn modelId="{0F7EEC9E-F64F-46CD-B1AF-19BACBC62A8F}" type="presOf" srcId="{F1942C44-2935-41B0-8BF4-55780743ABBC}" destId="{B25E91D1-84B6-48BE-868F-6CDCBF2D4205}" srcOrd="0" destOrd="0" presId="urn:microsoft.com/office/officeart/2005/8/layout/lProcess2"/>
    <dgm:cxn modelId="{F16E4BCB-747D-4414-BE04-AEE1975B64E4}" type="presOf" srcId="{089EE036-225A-4B8C-A476-671DC3880828}" destId="{1C2D2B03-DB80-419D-AA13-A9B84B2BE269}" srcOrd="0" destOrd="0" presId="urn:microsoft.com/office/officeart/2005/8/layout/lProcess2"/>
    <dgm:cxn modelId="{38A066A0-AECB-423E-AF90-370C2388A7A1}" type="presOf" srcId="{DD4DAF87-576C-4602-BB5C-8EF03E7633EA}" destId="{570C2A65-2303-4ACF-931C-53D38763A4F4}" srcOrd="0" destOrd="0" presId="urn:microsoft.com/office/officeart/2005/8/layout/lProcess2"/>
    <dgm:cxn modelId="{8E70B04D-285C-4BA1-A43E-3178E115DE27}" type="presParOf" srcId="{E10C7D66-CFD2-41F2-AF74-FBA237E6B821}" destId="{CF8C7D2C-E94F-400B-ABC9-943908DE33BA}" srcOrd="0" destOrd="0" presId="urn:microsoft.com/office/officeart/2005/8/layout/lProcess2"/>
    <dgm:cxn modelId="{E578183A-6B06-4953-9F10-2EF9E90A41FB}" type="presParOf" srcId="{CF8C7D2C-E94F-400B-ABC9-943908DE33BA}" destId="{570C2A65-2303-4ACF-931C-53D38763A4F4}" srcOrd="0" destOrd="0" presId="urn:microsoft.com/office/officeart/2005/8/layout/lProcess2"/>
    <dgm:cxn modelId="{80226885-2936-4D1F-8C43-6005206A13C3}" type="presParOf" srcId="{CF8C7D2C-E94F-400B-ABC9-943908DE33BA}" destId="{5423E3A7-631B-4107-8870-1D53CBF3737F}" srcOrd="1" destOrd="0" presId="urn:microsoft.com/office/officeart/2005/8/layout/lProcess2"/>
    <dgm:cxn modelId="{BEF78774-03C4-4C4D-BC26-B49B4981E247}" type="presParOf" srcId="{CF8C7D2C-E94F-400B-ABC9-943908DE33BA}" destId="{E07CDFDF-1AD1-4BA8-BF95-D39A238C2612}" srcOrd="2" destOrd="0" presId="urn:microsoft.com/office/officeart/2005/8/layout/lProcess2"/>
    <dgm:cxn modelId="{35FB1731-9E34-4C22-9E02-261BF72F4038}" type="presParOf" srcId="{E07CDFDF-1AD1-4BA8-BF95-D39A238C2612}" destId="{76F46F7E-4A94-4AA7-BA74-569FEB286DD2}" srcOrd="0" destOrd="0" presId="urn:microsoft.com/office/officeart/2005/8/layout/lProcess2"/>
    <dgm:cxn modelId="{C63DD2FC-77D8-43A6-A1A9-60B460129040}" type="presParOf" srcId="{76F46F7E-4A94-4AA7-BA74-569FEB286DD2}" destId="{B25E91D1-84B6-48BE-868F-6CDCBF2D4205}" srcOrd="0" destOrd="0" presId="urn:microsoft.com/office/officeart/2005/8/layout/lProcess2"/>
    <dgm:cxn modelId="{7B97E9E5-A9B2-4ED7-AE40-6F0074A2249C}" type="presParOf" srcId="{76F46F7E-4A94-4AA7-BA74-569FEB286DD2}" destId="{681C89FC-657C-4A69-92E5-D7DB36D960D7}" srcOrd="1" destOrd="0" presId="urn:microsoft.com/office/officeart/2005/8/layout/lProcess2"/>
    <dgm:cxn modelId="{37FC641F-EDB6-4257-88B6-74F4586AD51F}" type="presParOf" srcId="{76F46F7E-4A94-4AA7-BA74-569FEB286DD2}" destId="{AA3B99E8-FAB6-40B2-A7C4-878D3CA30C3D}" srcOrd="2" destOrd="0" presId="urn:microsoft.com/office/officeart/2005/8/layout/lProcess2"/>
    <dgm:cxn modelId="{5774FF41-F261-45B8-B3D8-EFA35CEEA38C}" type="presParOf" srcId="{76F46F7E-4A94-4AA7-BA74-569FEB286DD2}" destId="{32EA4E04-3BA9-457E-A4B8-971CC9648545}" srcOrd="3" destOrd="0" presId="urn:microsoft.com/office/officeart/2005/8/layout/lProcess2"/>
    <dgm:cxn modelId="{373BA68B-B305-414D-BAAE-07393B619491}" type="presParOf" srcId="{76F46F7E-4A94-4AA7-BA74-569FEB286DD2}" destId="{1C2D2B03-DB80-419D-AA13-A9B84B2BE269}" srcOrd="4" destOrd="0" presId="urn:microsoft.com/office/officeart/2005/8/layout/lProcess2"/>
  </dgm:cxnLst>
  <dgm:bg/>
  <dgm:whole/>
</dgm:dataModel>
</file>

<file path=ppt/diagrams/data13.xml><?xml version="1.0" encoding="utf-8"?>
<dgm:dataModel xmlns:dgm="http://schemas.openxmlformats.org/drawingml/2006/diagram" xmlns:a="http://schemas.openxmlformats.org/drawingml/2006/main">
  <dgm:ptLst>
    <dgm:pt modelId="{45A4DE00-1586-46EC-94A7-2EB96AD9B7D2}" type="doc">
      <dgm:prSet loTypeId="urn:microsoft.com/office/officeart/2005/8/layout/hList9" loCatId="list" qsTypeId="urn:microsoft.com/office/officeart/2005/8/quickstyle/simple5" qsCatId="simple" csTypeId="urn:microsoft.com/office/officeart/2005/8/colors/colorful4" csCatId="colorful" phldr="1"/>
      <dgm:spPr/>
      <dgm:t>
        <a:bodyPr/>
        <a:lstStyle/>
        <a:p>
          <a:endParaRPr lang="en-US"/>
        </a:p>
      </dgm:t>
    </dgm:pt>
    <dgm:pt modelId="{1BA040E1-A3C3-4E37-B671-C43A0E4C2B5A}">
      <dgm:prSet custT="1"/>
      <dgm:spPr/>
      <dgm:t>
        <a:bodyPr/>
        <a:lstStyle/>
        <a:p>
          <a:pPr rtl="0"/>
          <a:r>
            <a:rPr lang="es-CO" sz="1700" dirty="0" smtClean="0">
              <a:effectLst>
                <a:outerShdw blurRad="38100" dist="38100" dir="2700000" algn="tl">
                  <a:srgbClr val="000000">
                    <a:alpha val="43137"/>
                  </a:srgbClr>
                </a:outerShdw>
              </a:effectLst>
            </a:rPr>
            <a:t>Capacitación Virtual</a:t>
          </a:r>
          <a:endParaRPr lang="en-US" sz="1700" dirty="0">
            <a:effectLst>
              <a:outerShdw blurRad="38100" dist="38100" dir="2700000" algn="tl">
                <a:srgbClr val="000000">
                  <a:alpha val="43137"/>
                </a:srgbClr>
              </a:outerShdw>
            </a:effectLst>
          </a:endParaRPr>
        </a:p>
      </dgm:t>
    </dgm:pt>
    <dgm:pt modelId="{E37212EE-12C4-4AF8-8E44-87C31E5DCB30}" type="parTrans" cxnId="{196D6EFA-FFFF-4D55-8835-476C56744CF5}">
      <dgm:prSet/>
      <dgm:spPr/>
      <dgm:t>
        <a:bodyPr/>
        <a:lstStyle/>
        <a:p>
          <a:endParaRPr lang="en-US"/>
        </a:p>
      </dgm:t>
    </dgm:pt>
    <dgm:pt modelId="{D1727F40-B2B6-4361-8E41-B07C4619B43D}" type="sibTrans" cxnId="{196D6EFA-FFFF-4D55-8835-476C56744CF5}">
      <dgm:prSet/>
      <dgm:spPr/>
      <dgm:t>
        <a:bodyPr/>
        <a:lstStyle/>
        <a:p>
          <a:endParaRPr lang="en-US"/>
        </a:p>
      </dgm:t>
    </dgm:pt>
    <dgm:pt modelId="{BC9DA5B4-DE88-496B-B521-11313674D897}">
      <dgm:prSet custT="1"/>
      <dgm:spPr/>
      <dgm:t>
        <a:bodyPr/>
        <a:lstStyle/>
        <a:p>
          <a:pPr rtl="0"/>
          <a:r>
            <a:rPr lang="es-CO" sz="2000" dirty="0" smtClean="0"/>
            <a:t>Microsoft Virtual </a:t>
          </a:r>
          <a:r>
            <a:rPr lang="es-CO" sz="2000" dirty="0" err="1" smtClean="0"/>
            <a:t>Academy</a:t>
          </a:r>
          <a:r>
            <a:rPr lang="es-CO" sz="2000" dirty="0" smtClean="0"/>
            <a:t> </a:t>
          </a:r>
        </a:p>
        <a:p>
          <a:pPr rtl="0"/>
          <a:r>
            <a:rPr lang="en-US" sz="2000" dirty="0" smtClean="0">
              <a:hlinkClick xmlns:r="http://schemas.openxmlformats.org/officeDocument/2006/relationships" r:id="rId1"/>
            </a:rPr>
            <a:t>http://www.mslatam.com/latam/technet/mva/</a:t>
          </a:r>
          <a:r>
            <a:rPr lang="en-US" sz="2000" dirty="0" smtClean="0"/>
            <a:t> </a:t>
          </a:r>
          <a:endParaRPr lang="es-CO" sz="2000" dirty="0"/>
        </a:p>
      </dgm:t>
    </dgm:pt>
    <dgm:pt modelId="{4CCCF451-164A-4968-83D9-9B7C1E2E630E}" type="parTrans" cxnId="{3489D6DB-D163-4BB6-911F-ADF1046BCBB8}">
      <dgm:prSet/>
      <dgm:spPr/>
      <dgm:t>
        <a:bodyPr/>
        <a:lstStyle/>
        <a:p>
          <a:endParaRPr lang="en-US"/>
        </a:p>
      </dgm:t>
    </dgm:pt>
    <dgm:pt modelId="{7A2D6C20-C6EC-4FCD-B31A-2F7F46C16640}" type="sibTrans" cxnId="{3489D6DB-D163-4BB6-911F-ADF1046BCBB8}">
      <dgm:prSet/>
      <dgm:spPr/>
      <dgm:t>
        <a:bodyPr/>
        <a:lstStyle/>
        <a:p>
          <a:endParaRPr lang="en-US"/>
        </a:p>
      </dgm:t>
    </dgm:pt>
    <dgm:pt modelId="{A1C7E281-A29D-43C7-8CDB-15AF1BB11ABF}">
      <dgm:prSet custT="1"/>
      <dgm:spPr/>
      <dgm:t>
        <a:bodyPr/>
        <a:lstStyle/>
        <a:p>
          <a:pPr rtl="0"/>
          <a:r>
            <a:rPr lang="es-CO" sz="2000" dirty="0" smtClean="0"/>
            <a:t>Desarrollador Cinco Estrellas</a:t>
          </a:r>
        </a:p>
        <a:p>
          <a:pPr rtl="0"/>
          <a:r>
            <a:rPr lang="en-US" sz="2000" dirty="0" smtClean="0">
              <a:hlinkClick xmlns:r="http://schemas.openxmlformats.org/officeDocument/2006/relationships" r:id="rId2"/>
            </a:rPr>
            <a:t>http://www.mslatam.com/latam/msdn/comunidad/dce2005/</a:t>
          </a:r>
          <a:r>
            <a:rPr lang="en-US" sz="2000" dirty="0" smtClean="0"/>
            <a:t> </a:t>
          </a:r>
          <a:endParaRPr lang="en-US" sz="2000" dirty="0"/>
        </a:p>
      </dgm:t>
    </dgm:pt>
    <dgm:pt modelId="{44A6CB0E-93C8-446C-9B39-E1B9BB248B76}" type="parTrans" cxnId="{84404FBB-8BF4-470E-A406-B9239F64E41D}">
      <dgm:prSet/>
      <dgm:spPr/>
      <dgm:t>
        <a:bodyPr/>
        <a:lstStyle/>
        <a:p>
          <a:endParaRPr lang="en-US"/>
        </a:p>
      </dgm:t>
    </dgm:pt>
    <dgm:pt modelId="{670203BE-C11F-4E35-8153-AE2E552B7675}" type="sibTrans" cxnId="{84404FBB-8BF4-470E-A406-B9239F64E41D}">
      <dgm:prSet/>
      <dgm:spPr/>
      <dgm:t>
        <a:bodyPr/>
        <a:lstStyle/>
        <a:p>
          <a:endParaRPr lang="en-US"/>
        </a:p>
      </dgm:t>
    </dgm:pt>
    <dgm:pt modelId="{8692087D-093C-4160-9A74-D989B10948E8}" type="pres">
      <dgm:prSet presAssocID="{45A4DE00-1586-46EC-94A7-2EB96AD9B7D2}" presName="list" presStyleCnt="0">
        <dgm:presLayoutVars>
          <dgm:dir/>
          <dgm:animLvl val="lvl"/>
        </dgm:presLayoutVars>
      </dgm:prSet>
      <dgm:spPr/>
      <dgm:t>
        <a:bodyPr/>
        <a:lstStyle/>
        <a:p>
          <a:endParaRPr lang="en-US"/>
        </a:p>
      </dgm:t>
    </dgm:pt>
    <dgm:pt modelId="{FAB1C0F9-6AE1-4DFF-9E6E-E0DBC29B7C56}" type="pres">
      <dgm:prSet presAssocID="{1BA040E1-A3C3-4E37-B671-C43A0E4C2B5A}" presName="posSpace" presStyleCnt="0"/>
      <dgm:spPr/>
    </dgm:pt>
    <dgm:pt modelId="{DC27BEDA-E363-4DFA-A7ED-500B2CB9047F}" type="pres">
      <dgm:prSet presAssocID="{1BA040E1-A3C3-4E37-B671-C43A0E4C2B5A}" presName="vertFlow" presStyleCnt="0"/>
      <dgm:spPr/>
    </dgm:pt>
    <dgm:pt modelId="{275A81CA-26EA-4332-B356-2D05632E2F80}" type="pres">
      <dgm:prSet presAssocID="{1BA040E1-A3C3-4E37-B671-C43A0E4C2B5A}" presName="topSpace" presStyleCnt="0"/>
      <dgm:spPr/>
    </dgm:pt>
    <dgm:pt modelId="{AC652F53-7814-4BA6-BE28-24C27C5E7D86}" type="pres">
      <dgm:prSet presAssocID="{1BA040E1-A3C3-4E37-B671-C43A0E4C2B5A}" presName="firstComp" presStyleCnt="0"/>
      <dgm:spPr/>
    </dgm:pt>
    <dgm:pt modelId="{C892F301-9A3E-40F8-984D-40FC057E2E01}" type="pres">
      <dgm:prSet presAssocID="{1BA040E1-A3C3-4E37-B671-C43A0E4C2B5A}" presName="firstChild" presStyleLbl="bgAccFollowNode1" presStyleIdx="0" presStyleCnt="2" custScaleX="123813"/>
      <dgm:spPr/>
      <dgm:t>
        <a:bodyPr/>
        <a:lstStyle/>
        <a:p>
          <a:endParaRPr lang="en-US"/>
        </a:p>
      </dgm:t>
    </dgm:pt>
    <dgm:pt modelId="{64092C66-032D-4EAE-8BE1-94EBB05276E0}" type="pres">
      <dgm:prSet presAssocID="{1BA040E1-A3C3-4E37-B671-C43A0E4C2B5A}" presName="firstChildTx" presStyleLbl="bgAccFollowNode1" presStyleIdx="0" presStyleCnt="2">
        <dgm:presLayoutVars>
          <dgm:bulletEnabled val="1"/>
        </dgm:presLayoutVars>
      </dgm:prSet>
      <dgm:spPr/>
      <dgm:t>
        <a:bodyPr/>
        <a:lstStyle/>
        <a:p>
          <a:endParaRPr lang="en-US"/>
        </a:p>
      </dgm:t>
    </dgm:pt>
    <dgm:pt modelId="{FDD727CC-C66C-4961-937A-2C7CFC23F7C2}" type="pres">
      <dgm:prSet presAssocID="{A1C7E281-A29D-43C7-8CDB-15AF1BB11ABF}" presName="comp" presStyleCnt="0"/>
      <dgm:spPr/>
    </dgm:pt>
    <dgm:pt modelId="{737C303D-D54E-43F5-B2EF-6BF38B26DE1F}" type="pres">
      <dgm:prSet presAssocID="{A1C7E281-A29D-43C7-8CDB-15AF1BB11ABF}" presName="child" presStyleLbl="bgAccFollowNode1" presStyleIdx="1" presStyleCnt="2" custScaleX="123813"/>
      <dgm:spPr/>
      <dgm:t>
        <a:bodyPr/>
        <a:lstStyle/>
        <a:p>
          <a:endParaRPr lang="en-US"/>
        </a:p>
      </dgm:t>
    </dgm:pt>
    <dgm:pt modelId="{71B5B4BF-A970-4B14-9265-9B18BE4D20FC}" type="pres">
      <dgm:prSet presAssocID="{A1C7E281-A29D-43C7-8CDB-15AF1BB11ABF}" presName="childTx" presStyleLbl="bgAccFollowNode1" presStyleIdx="1" presStyleCnt="2">
        <dgm:presLayoutVars>
          <dgm:bulletEnabled val="1"/>
        </dgm:presLayoutVars>
      </dgm:prSet>
      <dgm:spPr/>
      <dgm:t>
        <a:bodyPr/>
        <a:lstStyle/>
        <a:p>
          <a:endParaRPr lang="en-US"/>
        </a:p>
      </dgm:t>
    </dgm:pt>
    <dgm:pt modelId="{1CA65788-8529-4E01-9DE9-2506873329A4}" type="pres">
      <dgm:prSet presAssocID="{1BA040E1-A3C3-4E37-B671-C43A0E4C2B5A}" presName="negSpace" presStyleCnt="0"/>
      <dgm:spPr/>
    </dgm:pt>
    <dgm:pt modelId="{162F43C9-D7B1-4B83-927E-2D4BC5E9DB2C}" type="pres">
      <dgm:prSet presAssocID="{1BA040E1-A3C3-4E37-B671-C43A0E4C2B5A}" presName="circle" presStyleLbl="node1" presStyleIdx="0" presStyleCnt="1" custScaleX="101564" custScaleY="98258" custLinFactNeighborX="-34609"/>
      <dgm:spPr/>
      <dgm:t>
        <a:bodyPr/>
        <a:lstStyle/>
        <a:p>
          <a:endParaRPr lang="en-US"/>
        </a:p>
      </dgm:t>
    </dgm:pt>
  </dgm:ptLst>
  <dgm:cxnLst>
    <dgm:cxn modelId="{3489D6DB-D163-4BB6-911F-ADF1046BCBB8}" srcId="{1BA040E1-A3C3-4E37-B671-C43A0E4C2B5A}" destId="{BC9DA5B4-DE88-496B-B521-11313674D897}" srcOrd="0" destOrd="0" parTransId="{4CCCF451-164A-4968-83D9-9B7C1E2E630E}" sibTransId="{7A2D6C20-C6EC-4FCD-B31A-2F7F46C16640}"/>
    <dgm:cxn modelId="{73A5F98B-584F-4E72-AC97-E37E28DBA162}" type="presOf" srcId="{1BA040E1-A3C3-4E37-B671-C43A0E4C2B5A}" destId="{162F43C9-D7B1-4B83-927E-2D4BC5E9DB2C}" srcOrd="0" destOrd="0" presId="urn:microsoft.com/office/officeart/2005/8/layout/hList9"/>
    <dgm:cxn modelId="{BA0EDB6D-9DE8-447A-9011-607789ECFEBF}" type="presOf" srcId="{BC9DA5B4-DE88-496B-B521-11313674D897}" destId="{C892F301-9A3E-40F8-984D-40FC057E2E01}" srcOrd="0" destOrd="0" presId="urn:microsoft.com/office/officeart/2005/8/layout/hList9"/>
    <dgm:cxn modelId="{F5EFE600-5064-4C67-8931-45E8A219A607}" type="presOf" srcId="{BC9DA5B4-DE88-496B-B521-11313674D897}" destId="{64092C66-032D-4EAE-8BE1-94EBB05276E0}" srcOrd="1" destOrd="0" presId="urn:microsoft.com/office/officeart/2005/8/layout/hList9"/>
    <dgm:cxn modelId="{196D6EFA-FFFF-4D55-8835-476C56744CF5}" srcId="{45A4DE00-1586-46EC-94A7-2EB96AD9B7D2}" destId="{1BA040E1-A3C3-4E37-B671-C43A0E4C2B5A}" srcOrd="0" destOrd="0" parTransId="{E37212EE-12C4-4AF8-8E44-87C31E5DCB30}" sibTransId="{D1727F40-B2B6-4361-8E41-B07C4619B43D}"/>
    <dgm:cxn modelId="{E78CDF92-E263-4752-821B-8D201D316A05}" type="presOf" srcId="{A1C7E281-A29D-43C7-8CDB-15AF1BB11ABF}" destId="{71B5B4BF-A970-4B14-9265-9B18BE4D20FC}" srcOrd="1" destOrd="0" presId="urn:microsoft.com/office/officeart/2005/8/layout/hList9"/>
    <dgm:cxn modelId="{84404FBB-8BF4-470E-A406-B9239F64E41D}" srcId="{1BA040E1-A3C3-4E37-B671-C43A0E4C2B5A}" destId="{A1C7E281-A29D-43C7-8CDB-15AF1BB11ABF}" srcOrd="1" destOrd="0" parTransId="{44A6CB0E-93C8-446C-9B39-E1B9BB248B76}" sibTransId="{670203BE-C11F-4E35-8153-AE2E552B7675}"/>
    <dgm:cxn modelId="{1437E5DD-9A71-4EFC-B858-B86F3EA9B4C4}" type="presOf" srcId="{45A4DE00-1586-46EC-94A7-2EB96AD9B7D2}" destId="{8692087D-093C-4160-9A74-D989B10948E8}" srcOrd="0" destOrd="0" presId="urn:microsoft.com/office/officeart/2005/8/layout/hList9"/>
    <dgm:cxn modelId="{59D66A0E-F59C-4465-8BDF-B980B547BF02}" type="presOf" srcId="{A1C7E281-A29D-43C7-8CDB-15AF1BB11ABF}" destId="{737C303D-D54E-43F5-B2EF-6BF38B26DE1F}" srcOrd="0" destOrd="0" presId="urn:microsoft.com/office/officeart/2005/8/layout/hList9"/>
    <dgm:cxn modelId="{B51C8278-8493-4E57-A629-4EC524BCBD42}" type="presParOf" srcId="{8692087D-093C-4160-9A74-D989B10948E8}" destId="{FAB1C0F9-6AE1-4DFF-9E6E-E0DBC29B7C56}" srcOrd="0" destOrd="0" presId="urn:microsoft.com/office/officeart/2005/8/layout/hList9"/>
    <dgm:cxn modelId="{C4CE22FE-F475-4773-966F-7E462489F75B}" type="presParOf" srcId="{8692087D-093C-4160-9A74-D989B10948E8}" destId="{DC27BEDA-E363-4DFA-A7ED-500B2CB9047F}" srcOrd="1" destOrd="0" presId="urn:microsoft.com/office/officeart/2005/8/layout/hList9"/>
    <dgm:cxn modelId="{FAAE38CF-2121-47B5-A67A-0A96D4F4DF17}" type="presParOf" srcId="{DC27BEDA-E363-4DFA-A7ED-500B2CB9047F}" destId="{275A81CA-26EA-4332-B356-2D05632E2F80}" srcOrd="0" destOrd="0" presId="urn:microsoft.com/office/officeart/2005/8/layout/hList9"/>
    <dgm:cxn modelId="{77851BB4-F627-4D97-97DA-9DF5FDD4F0D9}" type="presParOf" srcId="{DC27BEDA-E363-4DFA-A7ED-500B2CB9047F}" destId="{AC652F53-7814-4BA6-BE28-24C27C5E7D86}" srcOrd="1" destOrd="0" presId="urn:microsoft.com/office/officeart/2005/8/layout/hList9"/>
    <dgm:cxn modelId="{E9FA7A3A-805E-4582-A250-B8A60BA35BAA}" type="presParOf" srcId="{AC652F53-7814-4BA6-BE28-24C27C5E7D86}" destId="{C892F301-9A3E-40F8-984D-40FC057E2E01}" srcOrd="0" destOrd="0" presId="urn:microsoft.com/office/officeart/2005/8/layout/hList9"/>
    <dgm:cxn modelId="{68F4FDD4-8AAD-4C95-B45D-7851BEA33B69}" type="presParOf" srcId="{AC652F53-7814-4BA6-BE28-24C27C5E7D86}" destId="{64092C66-032D-4EAE-8BE1-94EBB05276E0}" srcOrd="1" destOrd="0" presId="urn:microsoft.com/office/officeart/2005/8/layout/hList9"/>
    <dgm:cxn modelId="{A09087F4-0F0B-45A0-A9E9-795B3169F4F6}" type="presParOf" srcId="{DC27BEDA-E363-4DFA-A7ED-500B2CB9047F}" destId="{FDD727CC-C66C-4961-937A-2C7CFC23F7C2}" srcOrd="2" destOrd="0" presId="urn:microsoft.com/office/officeart/2005/8/layout/hList9"/>
    <dgm:cxn modelId="{77ABC39A-C65E-4E46-80BC-2C22BB664247}" type="presParOf" srcId="{FDD727CC-C66C-4961-937A-2C7CFC23F7C2}" destId="{737C303D-D54E-43F5-B2EF-6BF38B26DE1F}" srcOrd="0" destOrd="0" presId="urn:microsoft.com/office/officeart/2005/8/layout/hList9"/>
    <dgm:cxn modelId="{3BD17D8C-6D3C-4ECE-A508-F197CD546596}" type="presParOf" srcId="{FDD727CC-C66C-4961-937A-2C7CFC23F7C2}" destId="{71B5B4BF-A970-4B14-9265-9B18BE4D20FC}" srcOrd="1" destOrd="0" presId="urn:microsoft.com/office/officeart/2005/8/layout/hList9"/>
    <dgm:cxn modelId="{15D324D0-7F81-443D-913B-2817FC613623}" type="presParOf" srcId="{8692087D-093C-4160-9A74-D989B10948E8}" destId="{1CA65788-8529-4E01-9DE9-2506873329A4}" srcOrd="2" destOrd="0" presId="urn:microsoft.com/office/officeart/2005/8/layout/hList9"/>
    <dgm:cxn modelId="{5D7AD706-24D9-4E5F-BBE9-CF8A5D4632A0}" type="presParOf" srcId="{8692087D-093C-4160-9A74-D989B10948E8}" destId="{162F43C9-D7B1-4B83-927E-2D4BC5E9DB2C}" srcOrd="3" destOrd="0" presId="urn:microsoft.com/office/officeart/2005/8/layout/hList9"/>
  </dgm:cxnLst>
  <dgm:bg/>
  <dgm:whole/>
</dgm:dataModel>
</file>

<file path=ppt/diagrams/data14.xml><?xml version="1.0" encoding="utf-8"?>
<dgm:dataModel xmlns:dgm="http://schemas.openxmlformats.org/drawingml/2006/diagram" xmlns:a="http://schemas.openxmlformats.org/drawingml/2006/main">
  <dgm:ptLst>
    <dgm:pt modelId="{57658D88-6EB8-4A1B-8B99-E45161F7D80D}" type="doc">
      <dgm:prSet loTypeId="urn:microsoft.com/office/officeart/2005/8/layout/vList4" loCatId="list" qsTypeId="urn:microsoft.com/office/officeart/2005/8/quickstyle/simple3" qsCatId="simple" csTypeId="urn:microsoft.com/office/officeart/2005/8/colors/accent2_1" csCatId="accent2" phldr="1"/>
      <dgm:spPr/>
      <dgm:t>
        <a:bodyPr/>
        <a:lstStyle/>
        <a:p>
          <a:endParaRPr lang="en-US"/>
        </a:p>
      </dgm:t>
    </dgm:pt>
    <dgm:pt modelId="{B27968E3-9FD9-4306-9211-72BA16B9527C}">
      <dgm:prSet phldrT="[Text]" custT="1"/>
      <dgm:spPr/>
      <dgm:t>
        <a:bodyPr/>
        <a:lstStyle/>
        <a:p>
          <a:r>
            <a:rPr lang="es-CO" sz="1100" dirty="0" smtClean="0">
              <a:effectLst/>
            </a:rPr>
            <a:t> </a:t>
          </a:r>
          <a:r>
            <a:rPr lang="es-CO" sz="1600" dirty="0" smtClean="0">
              <a:effectLst/>
            </a:rPr>
            <a:t>Acumule Puntos ThinkBIG por participar en </a:t>
          </a:r>
          <a:r>
            <a:rPr lang="es-CO" sz="1600" dirty="0" smtClean="0">
              <a:effectLst/>
            </a:rPr>
            <a:t>estas actividades</a:t>
          </a:r>
          <a:endParaRPr lang="en-US" sz="1100" dirty="0">
            <a:effectLst/>
          </a:endParaRPr>
        </a:p>
      </dgm:t>
    </dgm:pt>
    <dgm:pt modelId="{4FEEE65D-406E-4059-8199-0C2F197F43E1}" type="parTrans" cxnId="{BCCE6811-8EF1-49D8-9EB4-4C239A3F2D25}">
      <dgm:prSet/>
      <dgm:spPr/>
      <dgm:t>
        <a:bodyPr/>
        <a:lstStyle/>
        <a:p>
          <a:endParaRPr lang="en-US" sz="1400">
            <a:effectLst/>
          </a:endParaRPr>
        </a:p>
      </dgm:t>
    </dgm:pt>
    <dgm:pt modelId="{6481D242-3833-4F65-ACD1-FDCB39CD1E48}" type="sibTrans" cxnId="{BCCE6811-8EF1-49D8-9EB4-4C239A3F2D25}">
      <dgm:prSet/>
      <dgm:spPr/>
      <dgm:t>
        <a:bodyPr/>
        <a:lstStyle/>
        <a:p>
          <a:endParaRPr lang="en-US" sz="1400">
            <a:effectLst/>
          </a:endParaRPr>
        </a:p>
      </dgm:t>
    </dgm:pt>
    <dgm:pt modelId="{6975DDE2-D8E6-47DF-A805-E2C0E9717D4F}" type="pres">
      <dgm:prSet presAssocID="{57658D88-6EB8-4A1B-8B99-E45161F7D80D}" presName="linear" presStyleCnt="0">
        <dgm:presLayoutVars>
          <dgm:dir/>
          <dgm:resizeHandles val="exact"/>
        </dgm:presLayoutVars>
      </dgm:prSet>
      <dgm:spPr/>
      <dgm:t>
        <a:bodyPr/>
        <a:lstStyle/>
        <a:p>
          <a:endParaRPr lang="en-US"/>
        </a:p>
      </dgm:t>
    </dgm:pt>
    <dgm:pt modelId="{2495DC71-C480-4D6B-BB04-DD6FF74757C9}" type="pres">
      <dgm:prSet presAssocID="{B27968E3-9FD9-4306-9211-72BA16B9527C}" presName="comp" presStyleCnt="0"/>
      <dgm:spPr/>
      <dgm:t>
        <a:bodyPr/>
        <a:lstStyle/>
        <a:p>
          <a:endParaRPr lang="en-US"/>
        </a:p>
      </dgm:t>
    </dgm:pt>
    <dgm:pt modelId="{E198D866-5497-4496-AA7A-6F470B1313D5}" type="pres">
      <dgm:prSet presAssocID="{B27968E3-9FD9-4306-9211-72BA16B9527C}" presName="box" presStyleLbl="node1" presStyleIdx="0" presStyleCnt="1"/>
      <dgm:spPr/>
      <dgm:t>
        <a:bodyPr/>
        <a:lstStyle/>
        <a:p>
          <a:endParaRPr lang="en-US"/>
        </a:p>
      </dgm:t>
    </dgm:pt>
    <dgm:pt modelId="{BAD9D821-897F-487D-AEA9-5361BFA222CB}" type="pres">
      <dgm:prSet presAssocID="{B27968E3-9FD9-4306-9211-72BA16B9527C}" presName="img" presStyleLbl="fgImgPlace1" presStyleIdx="0" presStyleCnt="1" custScaleX="59155"/>
      <dgm:spPr>
        <a:blipFill rotWithShape="0">
          <a:blip xmlns:r="http://schemas.openxmlformats.org/officeDocument/2006/relationships" r:embed="rId1"/>
          <a:stretch>
            <a:fillRect/>
          </a:stretch>
        </a:blipFill>
      </dgm:spPr>
      <dgm:t>
        <a:bodyPr/>
        <a:lstStyle/>
        <a:p>
          <a:endParaRPr lang="en-US"/>
        </a:p>
      </dgm:t>
    </dgm:pt>
    <dgm:pt modelId="{8D29B8FF-68DE-4455-97C1-C6516ABF8CDC}" type="pres">
      <dgm:prSet presAssocID="{B27968E3-9FD9-4306-9211-72BA16B9527C}" presName="text" presStyleLbl="node1" presStyleIdx="0" presStyleCnt="1">
        <dgm:presLayoutVars>
          <dgm:bulletEnabled val="1"/>
        </dgm:presLayoutVars>
      </dgm:prSet>
      <dgm:spPr/>
      <dgm:t>
        <a:bodyPr/>
        <a:lstStyle/>
        <a:p>
          <a:endParaRPr lang="en-US"/>
        </a:p>
      </dgm:t>
    </dgm:pt>
  </dgm:ptLst>
  <dgm:cxnLst>
    <dgm:cxn modelId="{C80B9165-B521-4726-9253-1A3CA0735682}" type="presOf" srcId="{57658D88-6EB8-4A1B-8B99-E45161F7D80D}" destId="{6975DDE2-D8E6-47DF-A805-E2C0E9717D4F}" srcOrd="0" destOrd="0" presId="urn:microsoft.com/office/officeart/2005/8/layout/vList4"/>
    <dgm:cxn modelId="{BCCE6811-8EF1-49D8-9EB4-4C239A3F2D25}" srcId="{57658D88-6EB8-4A1B-8B99-E45161F7D80D}" destId="{B27968E3-9FD9-4306-9211-72BA16B9527C}" srcOrd="0" destOrd="0" parTransId="{4FEEE65D-406E-4059-8199-0C2F197F43E1}" sibTransId="{6481D242-3833-4F65-ACD1-FDCB39CD1E48}"/>
    <dgm:cxn modelId="{0AD2C7C8-08E8-4FDB-9A41-E7EC28D0819C}" type="presOf" srcId="{B27968E3-9FD9-4306-9211-72BA16B9527C}" destId="{E198D866-5497-4496-AA7A-6F470B1313D5}" srcOrd="0" destOrd="0" presId="urn:microsoft.com/office/officeart/2005/8/layout/vList4"/>
    <dgm:cxn modelId="{03594A8A-184F-48FB-89D4-35064F21504A}" type="presOf" srcId="{B27968E3-9FD9-4306-9211-72BA16B9527C}" destId="{8D29B8FF-68DE-4455-97C1-C6516ABF8CDC}" srcOrd="1" destOrd="0" presId="urn:microsoft.com/office/officeart/2005/8/layout/vList4"/>
    <dgm:cxn modelId="{BFD4A110-4CDE-4ABE-853E-CFB91729C28D}" type="presParOf" srcId="{6975DDE2-D8E6-47DF-A805-E2C0E9717D4F}" destId="{2495DC71-C480-4D6B-BB04-DD6FF74757C9}" srcOrd="0" destOrd="0" presId="urn:microsoft.com/office/officeart/2005/8/layout/vList4"/>
    <dgm:cxn modelId="{0FB5F33C-8811-4FA0-ADF2-D6EADB4B2422}" type="presParOf" srcId="{2495DC71-C480-4D6B-BB04-DD6FF74757C9}" destId="{E198D866-5497-4496-AA7A-6F470B1313D5}" srcOrd="0" destOrd="0" presId="urn:microsoft.com/office/officeart/2005/8/layout/vList4"/>
    <dgm:cxn modelId="{D48C708C-E707-430B-AF09-26F84EE4FEAE}" type="presParOf" srcId="{2495DC71-C480-4D6B-BB04-DD6FF74757C9}" destId="{BAD9D821-897F-487D-AEA9-5361BFA222CB}" srcOrd="1" destOrd="0" presId="urn:microsoft.com/office/officeart/2005/8/layout/vList4"/>
    <dgm:cxn modelId="{266C4E6A-5BA5-4FF8-BC42-01A3F8D115B8}" type="presParOf" srcId="{2495DC71-C480-4D6B-BB04-DD6FF74757C9}" destId="{8D29B8FF-68DE-4455-97C1-C6516ABF8CDC}" srcOrd="2" destOrd="0" presId="urn:microsoft.com/office/officeart/2005/8/layout/vList4"/>
  </dgm:cxnLst>
  <dgm:bg/>
  <dgm:whole/>
</dgm:dataModel>
</file>

<file path=ppt/diagrams/data15.xml><?xml version="1.0" encoding="utf-8"?>
<dgm:dataModel xmlns:dgm="http://schemas.openxmlformats.org/drawingml/2006/diagram" xmlns:a="http://schemas.openxmlformats.org/drawingml/2006/main">
  <dgm:ptLst>
    <dgm:pt modelId="{247AB5C3-DFA9-4DAB-879A-60B74952C002}"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en-US"/>
        </a:p>
      </dgm:t>
    </dgm:pt>
    <dgm:pt modelId="{DD4DAF87-576C-4602-BB5C-8EF03E7633EA}">
      <dgm:prSet/>
      <dgm:spPr/>
      <dgm:t>
        <a:bodyPr/>
        <a:lstStyle/>
        <a:p>
          <a:r>
            <a:rPr lang="es-CO" dirty="0" smtClean="0"/>
            <a:t> </a:t>
          </a:r>
          <a:endParaRPr lang="en-US" dirty="0"/>
        </a:p>
      </dgm:t>
    </dgm:pt>
    <dgm:pt modelId="{9ADC3595-A9C9-4849-AEE7-CF335C2BDCDF}" type="parTrans" cxnId="{A7C4B459-095E-4936-B683-581156D272D7}">
      <dgm:prSet/>
      <dgm:spPr/>
      <dgm:t>
        <a:bodyPr/>
        <a:lstStyle/>
        <a:p>
          <a:endParaRPr lang="en-US"/>
        </a:p>
      </dgm:t>
    </dgm:pt>
    <dgm:pt modelId="{C165F030-B274-419C-B6B8-FCD3A2AA3D9F}" type="sibTrans" cxnId="{A7C4B459-095E-4936-B683-581156D272D7}">
      <dgm:prSet/>
      <dgm:spPr/>
      <dgm:t>
        <a:bodyPr/>
        <a:lstStyle/>
        <a:p>
          <a:endParaRPr lang="en-US"/>
        </a:p>
      </dgm:t>
    </dgm:pt>
    <dgm:pt modelId="{F1942C44-2935-41B0-8BF4-55780743ABBC}">
      <dgm:prSet/>
      <dgm:spPr>
        <a:solidFill>
          <a:schemeClr val="bg1">
            <a:lumMod val="95000"/>
          </a:schemeClr>
        </a:solidFill>
      </dgm:spPr>
      <dgm:t>
        <a:bodyPr/>
        <a:lstStyle/>
        <a:p>
          <a:r>
            <a:rPr lang="es-CO" dirty="0" smtClean="0"/>
            <a:t> </a:t>
          </a:r>
          <a:endParaRPr lang="en-US" dirty="0"/>
        </a:p>
      </dgm:t>
    </dgm:pt>
    <dgm:pt modelId="{DCE2BF2A-E922-41DB-8DDA-8A6BD33CE0EC}" type="parTrans" cxnId="{0D8D1B91-DDD7-4CE0-97BD-97E50F495E38}">
      <dgm:prSet/>
      <dgm:spPr/>
      <dgm:t>
        <a:bodyPr/>
        <a:lstStyle/>
        <a:p>
          <a:endParaRPr lang="en-US"/>
        </a:p>
      </dgm:t>
    </dgm:pt>
    <dgm:pt modelId="{3D3991F4-6384-4D45-B1F8-85D04C32CA38}" type="sibTrans" cxnId="{0D8D1B91-DDD7-4CE0-97BD-97E50F495E38}">
      <dgm:prSet/>
      <dgm:spPr/>
      <dgm:t>
        <a:bodyPr/>
        <a:lstStyle/>
        <a:p>
          <a:endParaRPr lang="en-US"/>
        </a:p>
      </dgm:t>
    </dgm:pt>
    <dgm:pt modelId="{96B05FEE-3ABC-4DEF-B131-9A8F7DBB11F2}">
      <dgm:prSet/>
      <dgm:spPr/>
      <dgm:t>
        <a:bodyPr/>
        <a:lstStyle/>
        <a:p>
          <a:r>
            <a:rPr lang="es-CO" dirty="0" smtClean="0"/>
            <a:t> </a:t>
          </a:r>
          <a:endParaRPr lang="en-US" dirty="0"/>
        </a:p>
      </dgm:t>
    </dgm:pt>
    <dgm:pt modelId="{064C1C29-B86C-472B-8830-5F95AB795275}" type="parTrans" cxnId="{FE3AF709-77F6-4162-9386-6024A12133E2}">
      <dgm:prSet/>
      <dgm:spPr/>
      <dgm:t>
        <a:bodyPr/>
        <a:lstStyle/>
        <a:p>
          <a:endParaRPr lang="en-US"/>
        </a:p>
      </dgm:t>
    </dgm:pt>
    <dgm:pt modelId="{74FEFF55-887A-486B-9F9B-EDB239BEA9D8}" type="sibTrans" cxnId="{FE3AF709-77F6-4162-9386-6024A12133E2}">
      <dgm:prSet/>
      <dgm:spPr/>
      <dgm:t>
        <a:bodyPr/>
        <a:lstStyle/>
        <a:p>
          <a:endParaRPr lang="en-US"/>
        </a:p>
      </dgm:t>
    </dgm:pt>
    <dgm:pt modelId="{089EE036-225A-4B8C-A476-671DC3880828}">
      <dgm:prSet/>
      <dgm:spPr>
        <a:solidFill>
          <a:schemeClr val="bg1">
            <a:lumMod val="95000"/>
          </a:schemeClr>
        </a:solidFill>
      </dgm:spPr>
      <dgm:t>
        <a:bodyPr/>
        <a:lstStyle/>
        <a:p>
          <a:r>
            <a:rPr lang="es-CO" dirty="0" smtClean="0"/>
            <a:t> </a:t>
          </a:r>
          <a:endParaRPr lang="en-US" dirty="0"/>
        </a:p>
      </dgm:t>
    </dgm:pt>
    <dgm:pt modelId="{65E0FEAE-680B-4CBD-A226-E18EE5F639DB}" type="parTrans" cxnId="{E62A6175-69B8-4893-A456-B0048CE3FE38}">
      <dgm:prSet/>
      <dgm:spPr/>
      <dgm:t>
        <a:bodyPr/>
        <a:lstStyle/>
        <a:p>
          <a:endParaRPr lang="en-US"/>
        </a:p>
      </dgm:t>
    </dgm:pt>
    <dgm:pt modelId="{712FF8A2-C110-4E85-9E71-22996626F62D}" type="sibTrans" cxnId="{E62A6175-69B8-4893-A456-B0048CE3FE38}">
      <dgm:prSet/>
      <dgm:spPr/>
      <dgm:t>
        <a:bodyPr/>
        <a:lstStyle/>
        <a:p>
          <a:endParaRPr lang="en-US"/>
        </a:p>
      </dgm:t>
    </dgm:pt>
    <dgm:pt modelId="{E10C7D66-CFD2-41F2-AF74-FBA237E6B821}" type="pres">
      <dgm:prSet presAssocID="{247AB5C3-DFA9-4DAB-879A-60B74952C002}" presName="theList" presStyleCnt="0">
        <dgm:presLayoutVars>
          <dgm:dir/>
          <dgm:animLvl val="lvl"/>
          <dgm:resizeHandles val="exact"/>
        </dgm:presLayoutVars>
      </dgm:prSet>
      <dgm:spPr/>
      <dgm:t>
        <a:bodyPr/>
        <a:lstStyle/>
        <a:p>
          <a:endParaRPr lang="en-US"/>
        </a:p>
      </dgm:t>
    </dgm:pt>
    <dgm:pt modelId="{CF8C7D2C-E94F-400B-ABC9-943908DE33BA}" type="pres">
      <dgm:prSet presAssocID="{DD4DAF87-576C-4602-BB5C-8EF03E7633EA}" presName="compNode" presStyleCnt="0"/>
      <dgm:spPr/>
    </dgm:pt>
    <dgm:pt modelId="{570C2A65-2303-4ACF-931C-53D38763A4F4}" type="pres">
      <dgm:prSet presAssocID="{DD4DAF87-576C-4602-BB5C-8EF03E7633EA}" presName="aNode" presStyleLbl="bgShp" presStyleIdx="0" presStyleCnt="1"/>
      <dgm:spPr/>
      <dgm:t>
        <a:bodyPr/>
        <a:lstStyle/>
        <a:p>
          <a:endParaRPr lang="en-US"/>
        </a:p>
      </dgm:t>
    </dgm:pt>
    <dgm:pt modelId="{5423E3A7-631B-4107-8870-1D53CBF3737F}" type="pres">
      <dgm:prSet presAssocID="{DD4DAF87-576C-4602-BB5C-8EF03E7633EA}" presName="textNode" presStyleLbl="bgShp" presStyleIdx="0" presStyleCnt="1"/>
      <dgm:spPr/>
      <dgm:t>
        <a:bodyPr/>
        <a:lstStyle/>
        <a:p>
          <a:endParaRPr lang="en-US"/>
        </a:p>
      </dgm:t>
    </dgm:pt>
    <dgm:pt modelId="{E07CDFDF-1AD1-4BA8-BF95-D39A238C2612}" type="pres">
      <dgm:prSet presAssocID="{DD4DAF87-576C-4602-BB5C-8EF03E7633EA}" presName="compChildNode" presStyleCnt="0"/>
      <dgm:spPr/>
    </dgm:pt>
    <dgm:pt modelId="{76F46F7E-4A94-4AA7-BA74-569FEB286DD2}" type="pres">
      <dgm:prSet presAssocID="{DD4DAF87-576C-4602-BB5C-8EF03E7633EA}" presName="theInnerList" presStyleCnt="0"/>
      <dgm:spPr/>
    </dgm:pt>
    <dgm:pt modelId="{B25E91D1-84B6-48BE-868F-6CDCBF2D4205}" type="pres">
      <dgm:prSet presAssocID="{F1942C44-2935-41B0-8BF4-55780743ABBC}" presName="childNode" presStyleLbl="node1" presStyleIdx="0" presStyleCnt="3">
        <dgm:presLayoutVars>
          <dgm:bulletEnabled val="1"/>
        </dgm:presLayoutVars>
      </dgm:prSet>
      <dgm:spPr/>
      <dgm:t>
        <a:bodyPr/>
        <a:lstStyle/>
        <a:p>
          <a:endParaRPr lang="en-US"/>
        </a:p>
      </dgm:t>
    </dgm:pt>
    <dgm:pt modelId="{681C89FC-657C-4A69-92E5-D7DB36D960D7}" type="pres">
      <dgm:prSet presAssocID="{F1942C44-2935-41B0-8BF4-55780743ABBC}" presName="aSpace2" presStyleCnt="0"/>
      <dgm:spPr/>
    </dgm:pt>
    <dgm:pt modelId="{AA3B99E8-FAB6-40B2-A7C4-878D3CA30C3D}" type="pres">
      <dgm:prSet presAssocID="{96B05FEE-3ABC-4DEF-B131-9A8F7DBB11F2}" presName="childNode" presStyleLbl="node1" presStyleIdx="1" presStyleCnt="3">
        <dgm:presLayoutVars>
          <dgm:bulletEnabled val="1"/>
        </dgm:presLayoutVars>
      </dgm:prSet>
      <dgm:spPr/>
      <dgm:t>
        <a:bodyPr/>
        <a:lstStyle/>
        <a:p>
          <a:endParaRPr lang="en-US"/>
        </a:p>
      </dgm:t>
    </dgm:pt>
    <dgm:pt modelId="{32EA4E04-3BA9-457E-A4B8-971CC9648545}" type="pres">
      <dgm:prSet presAssocID="{96B05FEE-3ABC-4DEF-B131-9A8F7DBB11F2}" presName="aSpace2" presStyleCnt="0"/>
      <dgm:spPr/>
    </dgm:pt>
    <dgm:pt modelId="{1C2D2B03-DB80-419D-AA13-A9B84B2BE269}" type="pres">
      <dgm:prSet presAssocID="{089EE036-225A-4B8C-A476-671DC3880828}" presName="childNode" presStyleLbl="node1" presStyleIdx="2" presStyleCnt="3">
        <dgm:presLayoutVars>
          <dgm:bulletEnabled val="1"/>
        </dgm:presLayoutVars>
      </dgm:prSet>
      <dgm:spPr/>
      <dgm:t>
        <a:bodyPr/>
        <a:lstStyle/>
        <a:p>
          <a:endParaRPr lang="en-US"/>
        </a:p>
      </dgm:t>
    </dgm:pt>
  </dgm:ptLst>
  <dgm:cxnLst>
    <dgm:cxn modelId="{50A7501E-FDFF-4D93-9592-22301BE44D65}" type="presOf" srcId="{DD4DAF87-576C-4602-BB5C-8EF03E7633EA}" destId="{570C2A65-2303-4ACF-931C-53D38763A4F4}" srcOrd="0" destOrd="0" presId="urn:microsoft.com/office/officeart/2005/8/layout/lProcess2"/>
    <dgm:cxn modelId="{A7C4B459-095E-4936-B683-581156D272D7}" srcId="{247AB5C3-DFA9-4DAB-879A-60B74952C002}" destId="{DD4DAF87-576C-4602-BB5C-8EF03E7633EA}" srcOrd="0" destOrd="0" parTransId="{9ADC3595-A9C9-4849-AEE7-CF335C2BDCDF}" sibTransId="{C165F030-B274-419C-B6B8-FCD3A2AA3D9F}"/>
    <dgm:cxn modelId="{E62A6175-69B8-4893-A456-B0048CE3FE38}" srcId="{DD4DAF87-576C-4602-BB5C-8EF03E7633EA}" destId="{089EE036-225A-4B8C-A476-671DC3880828}" srcOrd="2" destOrd="0" parTransId="{65E0FEAE-680B-4CBD-A226-E18EE5F639DB}" sibTransId="{712FF8A2-C110-4E85-9E71-22996626F62D}"/>
    <dgm:cxn modelId="{C7795EFD-72EB-458A-8D45-6C42B2BCADF0}" type="presOf" srcId="{DD4DAF87-576C-4602-BB5C-8EF03E7633EA}" destId="{5423E3A7-631B-4107-8870-1D53CBF3737F}" srcOrd="1" destOrd="0" presId="urn:microsoft.com/office/officeart/2005/8/layout/lProcess2"/>
    <dgm:cxn modelId="{0D8D1B91-DDD7-4CE0-97BD-97E50F495E38}" srcId="{DD4DAF87-576C-4602-BB5C-8EF03E7633EA}" destId="{F1942C44-2935-41B0-8BF4-55780743ABBC}" srcOrd="0" destOrd="0" parTransId="{DCE2BF2A-E922-41DB-8DDA-8A6BD33CE0EC}" sibTransId="{3D3991F4-6384-4D45-B1F8-85D04C32CA38}"/>
    <dgm:cxn modelId="{AE7ACC10-E868-4D23-AE0F-D0A481EEAA28}" type="presOf" srcId="{96B05FEE-3ABC-4DEF-B131-9A8F7DBB11F2}" destId="{AA3B99E8-FAB6-40B2-A7C4-878D3CA30C3D}" srcOrd="0" destOrd="0" presId="urn:microsoft.com/office/officeart/2005/8/layout/lProcess2"/>
    <dgm:cxn modelId="{FE3AF709-77F6-4162-9386-6024A12133E2}" srcId="{DD4DAF87-576C-4602-BB5C-8EF03E7633EA}" destId="{96B05FEE-3ABC-4DEF-B131-9A8F7DBB11F2}" srcOrd="1" destOrd="0" parTransId="{064C1C29-B86C-472B-8830-5F95AB795275}" sibTransId="{74FEFF55-887A-486B-9F9B-EDB239BEA9D8}"/>
    <dgm:cxn modelId="{058C1DEB-861A-45B7-98D8-0207B41210C4}" type="presOf" srcId="{F1942C44-2935-41B0-8BF4-55780743ABBC}" destId="{B25E91D1-84B6-48BE-868F-6CDCBF2D4205}" srcOrd="0" destOrd="0" presId="urn:microsoft.com/office/officeart/2005/8/layout/lProcess2"/>
    <dgm:cxn modelId="{18E73EEA-2D01-4322-A1B2-CC81162C842E}" type="presOf" srcId="{089EE036-225A-4B8C-A476-671DC3880828}" destId="{1C2D2B03-DB80-419D-AA13-A9B84B2BE269}" srcOrd="0" destOrd="0" presId="urn:microsoft.com/office/officeart/2005/8/layout/lProcess2"/>
    <dgm:cxn modelId="{0960DC8B-3ADB-4A11-8638-E3D6F2DF0918}" type="presOf" srcId="{247AB5C3-DFA9-4DAB-879A-60B74952C002}" destId="{E10C7D66-CFD2-41F2-AF74-FBA237E6B821}" srcOrd="0" destOrd="0" presId="urn:microsoft.com/office/officeart/2005/8/layout/lProcess2"/>
    <dgm:cxn modelId="{2D1A20D7-B0BE-4B66-8C27-559F5926C6E1}" type="presParOf" srcId="{E10C7D66-CFD2-41F2-AF74-FBA237E6B821}" destId="{CF8C7D2C-E94F-400B-ABC9-943908DE33BA}" srcOrd="0" destOrd="0" presId="urn:microsoft.com/office/officeart/2005/8/layout/lProcess2"/>
    <dgm:cxn modelId="{4D99BBFC-787E-468F-8A25-7E28EBC85909}" type="presParOf" srcId="{CF8C7D2C-E94F-400B-ABC9-943908DE33BA}" destId="{570C2A65-2303-4ACF-931C-53D38763A4F4}" srcOrd="0" destOrd="0" presId="urn:microsoft.com/office/officeart/2005/8/layout/lProcess2"/>
    <dgm:cxn modelId="{6D709A4C-B2A2-462C-9AA8-5786CAC28909}" type="presParOf" srcId="{CF8C7D2C-E94F-400B-ABC9-943908DE33BA}" destId="{5423E3A7-631B-4107-8870-1D53CBF3737F}" srcOrd="1" destOrd="0" presId="urn:microsoft.com/office/officeart/2005/8/layout/lProcess2"/>
    <dgm:cxn modelId="{18B47EED-0929-4D24-ADA9-FFB897B9C06F}" type="presParOf" srcId="{CF8C7D2C-E94F-400B-ABC9-943908DE33BA}" destId="{E07CDFDF-1AD1-4BA8-BF95-D39A238C2612}" srcOrd="2" destOrd="0" presId="urn:microsoft.com/office/officeart/2005/8/layout/lProcess2"/>
    <dgm:cxn modelId="{8AF349BA-62EE-4E25-83CC-F970E51F62F9}" type="presParOf" srcId="{E07CDFDF-1AD1-4BA8-BF95-D39A238C2612}" destId="{76F46F7E-4A94-4AA7-BA74-569FEB286DD2}" srcOrd="0" destOrd="0" presId="urn:microsoft.com/office/officeart/2005/8/layout/lProcess2"/>
    <dgm:cxn modelId="{830E80A0-0FEC-4473-96BD-2D3353985833}" type="presParOf" srcId="{76F46F7E-4A94-4AA7-BA74-569FEB286DD2}" destId="{B25E91D1-84B6-48BE-868F-6CDCBF2D4205}" srcOrd="0" destOrd="0" presId="urn:microsoft.com/office/officeart/2005/8/layout/lProcess2"/>
    <dgm:cxn modelId="{112EBC8D-477D-4A56-AAA0-8D87CD8B7677}" type="presParOf" srcId="{76F46F7E-4A94-4AA7-BA74-569FEB286DD2}" destId="{681C89FC-657C-4A69-92E5-D7DB36D960D7}" srcOrd="1" destOrd="0" presId="urn:microsoft.com/office/officeart/2005/8/layout/lProcess2"/>
    <dgm:cxn modelId="{C1402739-C409-43DA-AE65-0AAF3668BBE3}" type="presParOf" srcId="{76F46F7E-4A94-4AA7-BA74-569FEB286DD2}" destId="{AA3B99E8-FAB6-40B2-A7C4-878D3CA30C3D}" srcOrd="2" destOrd="0" presId="urn:microsoft.com/office/officeart/2005/8/layout/lProcess2"/>
    <dgm:cxn modelId="{58A8F3CC-7451-4119-A73B-36D216B9931E}" type="presParOf" srcId="{76F46F7E-4A94-4AA7-BA74-569FEB286DD2}" destId="{32EA4E04-3BA9-457E-A4B8-971CC9648545}" srcOrd="3" destOrd="0" presId="urn:microsoft.com/office/officeart/2005/8/layout/lProcess2"/>
    <dgm:cxn modelId="{F975E701-05BF-4A87-AA51-21AFDFFE02D0}" type="presParOf" srcId="{76F46F7E-4A94-4AA7-BA74-569FEB286DD2}" destId="{1C2D2B03-DB80-419D-AA13-A9B84B2BE269}" srcOrd="4" destOrd="0" presId="urn:microsoft.com/office/officeart/2005/8/layout/lProcess2"/>
  </dgm:cxnLst>
  <dgm:bg/>
  <dgm:whole/>
</dgm:dataModel>
</file>

<file path=ppt/diagrams/data16.xml><?xml version="1.0" encoding="utf-8"?>
<dgm:dataModel xmlns:dgm="http://schemas.openxmlformats.org/drawingml/2006/diagram" xmlns:a="http://schemas.openxmlformats.org/drawingml/2006/main">
  <dgm:ptLst>
    <dgm:pt modelId="{D494BAF7-EB12-4FA8-A2A4-F6828997BF90}" type="doc">
      <dgm:prSet loTypeId="urn:microsoft.com/office/officeart/2005/8/layout/process3" loCatId="process" qsTypeId="urn:microsoft.com/office/officeart/2005/8/quickstyle/simple5" qsCatId="simple" csTypeId="urn:microsoft.com/office/officeart/2005/8/colors/colorful1" csCatId="colorful"/>
      <dgm:spPr/>
      <dgm:t>
        <a:bodyPr/>
        <a:lstStyle/>
        <a:p>
          <a:endParaRPr lang="en-US"/>
        </a:p>
      </dgm:t>
    </dgm:pt>
    <dgm:pt modelId="{E1D55438-E30C-45AB-BEAD-E7A377ADF8FA}">
      <dgm:prSet custT="1"/>
      <dgm:spPr/>
      <dgm:t>
        <a:bodyPr/>
        <a:lstStyle/>
        <a:p>
          <a:pPr rtl="0"/>
          <a:r>
            <a:rPr lang="es-CO" sz="1600" dirty="0" smtClean="0">
              <a:effectLst>
                <a:outerShdw blurRad="38100" dist="38100" dir="2700000" algn="tl">
                  <a:srgbClr val="000000">
                    <a:alpha val="43137"/>
                  </a:srgbClr>
                </a:outerShdw>
              </a:effectLst>
            </a:rPr>
            <a:t>Beneficios</a:t>
          </a:r>
          <a:endParaRPr lang="en-US" sz="1600" dirty="0">
            <a:effectLst>
              <a:outerShdw blurRad="38100" dist="38100" dir="2700000" algn="tl">
                <a:srgbClr val="000000">
                  <a:alpha val="43137"/>
                </a:srgbClr>
              </a:outerShdw>
            </a:effectLst>
          </a:endParaRPr>
        </a:p>
      </dgm:t>
    </dgm:pt>
    <dgm:pt modelId="{18A38E34-8DBB-4037-BC36-D7D34F529601}" type="parTrans" cxnId="{1B8B5289-D0FE-45DA-8DE1-6C909C4C4D7D}">
      <dgm:prSet/>
      <dgm:spPr/>
      <dgm:t>
        <a:bodyPr/>
        <a:lstStyle/>
        <a:p>
          <a:endParaRPr lang="en-US"/>
        </a:p>
      </dgm:t>
    </dgm:pt>
    <dgm:pt modelId="{4CA5870A-81C5-4B26-9169-85D1DD6BD4B4}" type="sibTrans" cxnId="{1B8B5289-D0FE-45DA-8DE1-6C909C4C4D7D}">
      <dgm:prSet/>
      <dgm:spPr/>
      <dgm:t>
        <a:bodyPr/>
        <a:lstStyle/>
        <a:p>
          <a:endParaRPr lang="en-US"/>
        </a:p>
      </dgm:t>
    </dgm:pt>
    <dgm:pt modelId="{12BF38A4-5AFD-41AE-8CDA-BC660E7BDCF6}">
      <dgm:prSet/>
      <dgm:spPr/>
      <dgm:t>
        <a:bodyPr/>
        <a:lstStyle/>
        <a:p>
          <a:pPr rtl="0"/>
          <a:r>
            <a:rPr lang="es-CO" noProof="0" dirty="0" smtClean="0"/>
            <a:t>Herramientas diseño, desarrollo y pruebas</a:t>
          </a:r>
          <a:endParaRPr lang="es-CO" noProof="0" dirty="0"/>
        </a:p>
      </dgm:t>
    </dgm:pt>
    <dgm:pt modelId="{E46993C5-50A0-445F-B0AF-D0C4965B56A3}" type="parTrans" cxnId="{5289111E-4AC8-4090-B852-B23FC8AB7588}">
      <dgm:prSet/>
      <dgm:spPr/>
      <dgm:t>
        <a:bodyPr/>
        <a:lstStyle/>
        <a:p>
          <a:endParaRPr lang="en-US"/>
        </a:p>
      </dgm:t>
    </dgm:pt>
    <dgm:pt modelId="{E77F4F80-9707-4A94-B44E-73B6115AB001}" type="sibTrans" cxnId="{5289111E-4AC8-4090-B852-B23FC8AB7588}">
      <dgm:prSet/>
      <dgm:spPr/>
      <dgm:t>
        <a:bodyPr/>
        <a:lstStyle/>
        <a:p>
          <a:endParaRPr lang="en-US"/>
        </a:p>
      </dgm:t>
    </dgm:pt>
    <dgm:pt modelId="{EAA7CD3B-030B-461A-A09F-3F57CC3EE0DA}">
      <dgm:prSet/>
      <dgm:spPr/>
      <dgm:t>
        <a:bodyPr/>
        <a:lstStyle/>
        <a:p>
          <a:pPr rtl="0"/>
          <a:r>
            <a:rPr lang="es-CO" noProof="0" smtClean="0"/>
            <a:t>Licencias “Producción” para aplicaciones en hosting</a:t>
          </a:r>
          <a:endParaRPr lang="es-CO" noProof="0"/>
        </a:p>
      </dgm:t>
    </dgm:pt>
    <dgm:pt modelId="{DFBDBB70-C609-4641-81BD-802620A6A495}" type="parTrans" cxnId="{7564C3A3-D929-4532-8C49-4DCFD4C6699D}">
      <dgm:prSet/>
      <dgm:spPr/>
      <dgm:t>
        <a:bodyPr/>
        <a:lstStyle/>
        <a:p>
          <a:endParaRPr lang="en-US"/>
        </a:p>
      </dgm:t>
    </dgm:pt>
    <dgm:pt modelId="{8F150B2A-33D5-4523-8A7B-06B06F5921E1}" type="sibTrans" cxnId="{7564C3A3-D929-4532-8C49-4DCFD4C6699D}">
      <dgm:prSet/>
      <dgm:spPr/>
      <dgm:t>
        <a:bodyPr/>
        <a:lstStyle/>
        <a:p>
          <a:endParaRPr lang="en-US"/>
        </a:p>
      </dgm:t>
    </dgm:pt>
    <dgm:pt modelId="{99AC7EFB-68D6-4AA1-AA98-B286E5BFB659}">
      <dgm:prSet custT="1"/>
      <dgm:spPr/>
      <dgm:t>
        <a:bodyPr/>
        <a:lstStyle/>
        <a:p>
          <a:pPr rtl="0"/>
          <a:r>
            <a:rPr lang="es-ES" sz="1600" dirty="0" smtClean="0">
              <a:effectLst>
                <a:outerShdw blurRad="38100" dist="38100" dir="2700000" algn="tl">
                  <a:srgbClr val="000000">
                    <a:alpha val="43137"/>
                  </a:srgbClr>
                </a:outerShdw>
              </a:effectLst>
            </a:rPr>
            <a:t>Requisitos</a:t>
          </a:r>
          <a:endParaRPr lang="en-US" sz="1600" dirty="0">
            <a:effectLst>
              <a:outerShdw blurRad="38100" dist="38100" dir="2700000" algn="tl">
                <a:srgbClr val="000000">
                  <a:alpha val="43137"/>
                </a:srgbClr>
              </a:outerShdw>
            </a:effectLst>
          </a:endParaRPr>
        </a:p>
      </dgm:t>
    </dgm:pt>
    <dgm:pt modelId="{68FD3B5B-B60D-48FC-9B9C-9847DB8298D4}" type="parTrans" cxnId="{DED01AB6-3051-45C6-81E8-043010903EAE}">
      <dgm:prSet/>
      <dgm:spPr/>
      <dgm:t>
        <a:bodyPr/>
        <a:lstStyle/>
        <a:p>
          <a:endParaRPr lang="en-US"/>
        </a:p>
      </dgm:t>
    </dgm:pt>
    <dgm:pt modelId="{6D7EF75C-4A3A-4AF6-A36C-5A4DC9FC6641}" type="sibTrans" cxnId="{DED01AB6-3051-45C6-81E8-043010903EAE}">
      <dgm:prSet/>
      <dgm:spPr/>
      <dgm:t>
        <a:bodyPr/>
        <a:lstStyle/>
        <a:p>
          <a:endParaRPr lang="en-US"/>
        </a:p>
      </dgm:t>
    </dgm:pt>
    <dgm:pt modelId="{BCA1CD6E-C11C-4767-B22F-22327F270AAB}">
      <dgm:prSet/>
      <dgm:spPr/>
      <dgm:t>
        <a:bodyPr/>
        <a:lstStyle/>
        <a:p>
          <a:pPr rtl="0"/>
          <a:r>
            <a:rPr lang="es-ES" dirty="0" smtClean="0"/>
            <a:t>Estar construyendo un producto o servicio basado en software</a:t>
          </a:r>
          <a:endParaRPr lang="en-US" dirty="0"/>
        </a:p>
      </dgm:t>
    </dgm:pt>
    <dgm:pt modelId="{676F7758-3D1E-469D-9215-89EAA5621F90}" type="parTrans" cxnId="{280C9286-2E6E-4C45-B7C8-BFD7E84803F0}">
      <dgm:prSet/>
      <dgm:spPr/>
      <dgm:t>
        <a:bodyPr/>
        <a:lstStyle/>
        <a:p>
          <a:endParaRPr lang="en-US"/>
        </a:p>
      </dgm:t>
    </dgm:pt>
    <dgm:pt modelId="{83053783-41BE-4E81-98C1-20AA5208DA02}" type="sibTrans" cxnId="{280C9286-2E6E-4C45-B7C8-BFD7E84803F0}">
      <dgm:prSet/>
      <dgm:spPr/>
      <dgm:t>
        <a:bodyPr/>
        <a:lstStyle/>
        <a:p>
          <a:endParaRPr lang="en-US"/>
        </a:p>
      </dgm:t>
    </dgm:pt>
    <dgm:pt modelId="{9A982199-996B-4881-B2ED-21CE19202FC6}">
      <dgm:prSet/>
      <dgm:spPr/>
      <dgm:t>
        <a:bodyPr/>
        <a:lstStyle/>
        <a:p>
          <a:pPr rtl="0"/>
          <a:r>
            <a:rPr lang="es-ES" dirty="0" smtClean="0"/>
            <a:t>Empresa de no más de 3 años de establecida</a:t>
          </a:r>
          <a:endParaRPr lang="en-US" dirty="0"/>
        </a:p>
      </dgm:t>
    </dgm:pt>
    <dgm:pt modelId="{C6F2C3D4-0FD0-4A2E-A506-94F66271A14E}" type="parTrans" cxnId="{0A6E9D6F-C3A6-49A0-996E-8431F20FEC07}">
      <dgm:prSet/>
      <dgm:spPr/>
      <dgm:t>
        <a:bodyPr/>
        <a:lstStyle/>
        <a:p>
          <a:endParaRPr lang="en-US"/>
        </a:p>
      </dgm:t>
    </dgm:pt>
    <dgm:pt modelId="{90392104-B2C6-411E-B26D-A9DC6C2B03EC}" type="sibTrans" cxnId="{0A6E9D6F-C3A6-49A0-996E-8431F20FEC07}">
      <dgm:prSet/>
      <dgm:spPr/>
      <dgm:t>
        <a:bodyPr/>
        <a:lstStyle/>
        <a:p>
          <a:endParaRPr lang="en-US"/>
        </a:p>
      </dgm:t>
    </dgm:pt>
    <dgm:pt modelId="{87520586-A23F-43D9-BBC5-3BD8341C7204}">
      <dgm:prSet/>
      <dgm:spPr/>
      <dgm:t>
        <a:bodyPr/>
        <a:lstStyle/>
        <a:p>
          <a:pPr rtl="0"/>
          <a:r>
            <a:rPr lang="es-ES" dirty="0" smtClean="0"/>
            <a:t>Menos de $600 millones de pesos en ventas en el último año</a:t>
          </a:r>
          <a:endParaRPr lang="en-US" dirty="0"/>
        </a:p>
      </dgm:t>
    </dgm:pt>
    <dgm:pt modelId="{54397DC8-A3F2-4A65-B7AE-E41C7E879160}" type="parTrans" cxnId="{9B7E4BFE-6721-4E26-A801-2D8E553A314E}">
      <dgm:prSet/>
      <dgm:spPr/>
      <dgm:t>
        <a:bodyPr/>
        <a:lstStyle/>
        <a:p>
          <a:endParaRPr lang="en-US"/>
        </a:p>
      </dgm:t>
    </dgm:pt>
    <dgm:pt modelId="{DC7F1659-39B0-4BA6-84F7-8D3F14C9187F}" type="sibTrans" cxnId="{9B7E4BFE-6721-4E26-A801-2D8E553A314E}">
      <dgm:prSet/>
      <dgm:spPr/>
      <dgm:t>
        <a:bodyPr/>
        <a:lstStyle/>
        <a:p>
          <a:endParaRPr lang="en-US"/>
        </a:p>
      </dgm:t>
    </dgm:pt>
    <dgm:pt modelId="{4CECE22E-7970-4DE4-9EE7-8A0715697D28}">
      <dgm:prSet/>
      <dgm:spPr/>
      <dgm:t>
        <a:bodyPr/>
        <a:lstStyle/>
        <a:p>
          <a:pPr rtl="0"/>
          <a:r>
            <a:rPr lang="es-ES" dirty="0" smtClean="0"/>
            <a:t>Compañía de carácter privado</a:t>
          </a:r>
          <a:endParaRPr lang="en-US" dirty="0"/>
        </a:p>
      </dgm:t>
    </dgm:pt>
    <dgm:pt modelId="{979BE98E-4A13-4694-9DBA-D6D3358E4531}" type="parTrans" cxnId="{A8D0A11E-3E5C-497E-BB64-9A8C68EEBE9A}">
      <dgm:prSet/>
      <dgm:spPr/>
      <dgm:t>
        <a:bodyPr/>
        <a:lstStyle/>
        <a:p>
          <a:endParaRPr lang="en-US"/>
        </a:p>
      </dgm:t>
    </dgm:pt>
    <dgm:pt modelId="{0815356C-69EC-4438-8FA9-FAF85808D3CC}" type="sibTrans" cxnId="{A8D0A11E-3E5C-497E-BB64-9A8C68EEBE9A}">
      <dgm:prSet/>
      <dgm:spPr/>
      <dgm:t>
        <a:bodyPr/>
        <a:lstStyle/>
        <a:p>
          <a:endParaRPr lang="en-US"/>
        </a:p>
      </dgm:t>
    </dgm:pt>
    <dgm:pt modelId="{A0FB1C03-EFD3-4BAA-9B22-D706E997BB34}">
      <dgm:prSet/>
      <dgm:spPr/>
      <dgm:t>
        <a:bodyPr/>
        <a:lstStyle/>
        <a:p>
          <a:pPr rtl="0"/>
          <a:r>
            <a:rPr lang="es-ES" dirty="0" smtClean="0"/>
            <a:t>Pago US$100, al término del programa</a:t>
          </a:r>
          <a:endParaRPr lang="es-ES" dirty="0"/>
        </a:p>
      </dgm:t>
    </dgm:pt>
    <dgm:pt modelId="{BFEB3720-4FB0-43C1-A1F2-15C8E42D0374}" type="parTrans" cxnId="{13BD14F5-D94E-4B4A-98ED-4F673901890D}">
      <dgm:prSet/>
      <dgm:spPr/>
      <dgm:t>
        <a:bodyPr/>
        <a:lstStyle/>
        <a:p>
          <a:endParaRPr lang="en-US"/>
        </a:p>
      </dgm:t>
    </dgm:pt>
    <dgm:pt modelId="{75362D29-8B6B-4959-90CB-189BBA812962}" type="sibTrans" cxnId="{13BD14F5-D94E-4B4A-98ED-4F673901890D}">
      <dgm:prSet/>
      <dgm:spPr/>
      <dgm:t>
        <a:bodyPr/>
        <a:lstStyle/>
        <a:p>
          <a:endParaRPr lang="en-US"/>
        </a:p>
      </dgm:t>
    </dgm:pt>
    <dgm:pt modelId="{20D260BB-8626-4D31-88B9-636122C68B95}" type="pres">
      <dgm:prSet presAssocID="{D494BAF7-EB12-4FA8-A2A4-F6828997BF90}" presName="linearFlow" presStyleCnt="0">
        <dgm:presLayoutVars>
          <dgm:dir/>
          <dgm:animLvl val="lvl"/>
          <dgm:resizeHandles val="exact"/>
        </dgm:presLayoutVars>
      </dgm:prSet>
      <dgm:spPr/>
      <dgm:t>
        <a:bodyPr/>
        <a:lstStyle/>
        <a:p>
          <a:endParaRPr lang="en-US"/>
        </a:p>
      </dgm:t>
    </dgm:pt>
    <dgm:pt modelId="{815CC97D-894B-4AF7-8561-1CA2B6404FFE}" type="pres">
      <dgm:prSet presAssocID="{E1D55438-E30C-45AB-BEAD-E7A377ADF8FA}" presName="composite" presStyleCnt="0"/>
      <dgm:spPr/>
    </dgm:pt>
    <dgm:pt modelId="{957178A1-98B4-422A-8571-4BB0D145B0F7}" type="pres">
      <dgm:prSet presAssocID="{E1D55438-E30C-45AB-BEAD-E7A377ADF8FA}" presName="parTx" presStyleLbl="node1" presStyleIdx="0" presStyleCnt="2">
        <dgm:presLayoutVars>
          <dgm:chMax val="0"/>
          <dgm:chPref val="0"/>
          <dgm:bulletEnabled val="1"/>
        </dgm:presLayoutVars>
      </dgm:prSet>
      <dgm:spPr/>
      <dgm:t>
        <a:bodyPr/>
        <a:lstStyle/>
        <a:p>
          <a:endParaRPr lang="en-US"/>
        </a:p>
      </dgm:t>
    </dgm:pt>
    <dgm:pt modelId="{29821C18-97A4-47A3-A6B1-F20C568EAB7B}" type="pres">
      <dgm:prSet presAssocID="{E1D55438-E30C-45AB-BEAD-E7A377ADF8FA}" presName="parSh" presStyleLbl="node1" presStyleIdx="0" presStyleCnt="2"/>
      <dgm:spPr/>
      <dgm:t>
        <a:bodyPr/>
        <a:lstStyle/>
        <a:p>
          <a:endParaRPr lang="en-US"/>
        </a:p>
      </dgm:t>
    </dgm:pt>
    <dgm:pt modelId="{8C76033F-118E-45F2-9931-F7DF8F67BCB9}" type="pres">
      <dgm:prSet presAssocID="{E1D55438-E30C-45AB-BEAD-E7A377ADF8FA}" presName="desTx" presStyleLbl="fgAcc1" presStyleIdx="0" presStyleCnt="2">
        <dgm:presLayoutVars>
          <dgm:bulletEnabled val="1"/>
        </dgm:presLayoutVars>
      </dgm:prSet>
      <dgm:spPr/>
      <dgm:t>
        <a:bodyPr/>
        <a:lstStyle/>
        <a:p>
          <a:endParaRPr lang="en-US"/>
        </a:p>
      </dgm:t>
    </dgm:pt>
    <dgm:pt modelId="{C43A6851-AB1A-41E1-8569-D4AB417780D1}" type="pres">
      <dgm:prSet presAssocID="{4CA5870A-81C5-4B26-9169-85D1DD6BD4B4}" presName="sibTrans" presStyleLbl="sibTrans2D1" presStyleIdx="0" presStyleCnt="1"/>
      <dgm:spPr/>
      <dgm:t>
        <a:bodyPr/>
        <a:lstStyle/>
        <a:p>
          <a:endParaRPr lang="en-US"/>
        </a:p>
      </dgm:t>
    </dgm:pt>
    <dgm:pt modelId="{B8007F47-2252-47F4-B1D2-9197E3AE0C18}" type="pres">
      <dgm:prSet presAssocID="{4CA5870A-81C5-4B26-9169-85D1DD6BD4B4}" presName="connTx" presStyleLbl="sibTrans2D1" presStyleIdx="0" presStyleCnt="1"/>
      <dgm:spPr/>
      <dgm:t>
        <a:bodyPr/>
        <a:lstStyle/>
        <a:p>
          <a:endParaRPr lang="en-US"/>
        </a:p>
      </dgm:t>
    </dgm:pt>
    <dgm:pt modelId="{33DBFBB3-19BA-4996-A4F2-2E2C1CB1E4B6}" type="pres">
      <dgm:prSet presAssocID="{99AC7EFB-68D6-4AA1-AA98-B286E5BFB659}" presName="composite" presStyleCnt="0"/>
      <dgm:spPr/>
    </dgm:pt>
    <dgm:pt modelId="{5E566465-C316-435C-97ED-9E4EF937DAFA}" type="pres">
      <dgm:prSet presAssocID="{99AC7EFB-68D6-4AA1-AA98-B286E5BFB659}" presName="parTx" presStyleLbl="node1" presStyleIdx="0" presStyleCnt="2">
        <dgm:presLayoutVars>
          <dgm:chMax val="0"/>
          <dgm:chPref val="0"/>
          <dgm:bulletEnabled val="1"/>
        </dgm:presLayoutVars>
      </dgm:prSet>
      <dgm:spPr/>
      <dgm:t>
        <a:bodyPr/>
        <a:lstStyle/>
        <a:p>
          <a:endParaRPr lang="en-US"/>
        </a:p>
      </dgm:t>
    </dgm:pt>
    <dgm:pt modelId="{7508473B-A5F2-4B9B-8D29-49C191122637}" type="pres">
      <dgm:prSet presAssocID="{99AC7EFB-68D6-4AA1-AA98-B286E5BFB659}" presName="parSh" presStyleLbl="node1" presStyleIdx="1" presStyleCnt="2"/>
      <dgm:spPr/>
      <dgm:t>
        <a:bodyPr/>
        <a:lstStyle/>
        <a:p>
          <a:endParaRPr lang="en-US"/>
        </a:p>
      </dgm:t>
    </dgm:pt>
    <dgm:pt modelId="{551F4C36-D216-4420-96A3-E1706C2033B0}" type="pres">
      <dgm:prSet presAssocID="{99AC7EFB-68D6-4AA1-AA98-B286E5BFB659}" presName="desTx" presStyleLbl="fgAcc1" presStyleIdx="1" presStyleCnt="2">
        <dgm:presLayoutVars>
          <dgm:bulletEnabled val="1"/>
        </dgm:presLayoutVars>
      </dgm:prSet>
      <dgm:spPr/>
      <dgm:t>
        <a:bodyPr/>
        <a:lstStyle/>
        <a:p>
          <a:endParaRPr lang="en-US"/>
        </a:p>
      </dgm:t>
    </dgm:pt>
  </dgm:ptLst>
  <dgm:cxnLst>
    <dgm:cxn modelId="{5289111E-4AC8-4090-B852-B23FC8AB7588}" srcId="{E1D55438-E30C-45AB-BEAD-E7A377ADF8FA}" destId="{12BF38A4-5AFD-41AE-8CDA-BC660E7BDCF6}" srcOrd="0" destOrd="0" parTransId="{E46993C5-50A0-445F-B0AF-D0C4965B56A3}" sibTransId="{E77F4F80-9707-4A94-B44E-73B6115AB001}"/>
    <dgm:cxn modelId="{7564C3A3-D929-4532-8C49-4DCFD4C6699D}" srcId="{E1D55438-E30C-45AB-BEAD-E7A377ADF8FA}" destId="{EAA7CD3B-030B-461A-A09F-3F57CC3EE0DA}" srcOrd="1" destOrd="0" parTransId="{DFBDBB70-C609-4641-81BD-802620A6A495}" sibTransId="{8F150B2A-33D5-4523-8A7B-06B06F5921E1}"/>
    <dgm:cxn modelId="{6E95AA5F-2121-40EF-9125-4586C1D405CE}" type="presOf" srcId="{99AC7EFB-68D6-4AA1-AA98-B286E5BFB659}" destId="{7508473B-A5F2-4B9B-8D29-49C191122637}" srcOrd="1" destOrd="0" presId="urn:microsoft.com/office/officeart/2005/8/layout/process3"/>
    <dgm:cxn modelId="{73F44537-057C-4793-AFC1-B028D92A252C}" type="presOf" srcId="{4CA5870A-81C5-4B26-9169-85D1DD6BD4B4}" destId="{C43A6851-AB1A-41E1-8569-D4AB417780D1}" srcOrd="0" destOrd="0" presId="urn:microsoft.com/office/officeart/2005/8/layout/process3"/>
    <dgm:cxn modelId="{0A6E9D6F-C3A6-49A0-996E-8431F20FEC07}" srcId="{99AC7EFB-68D6-4AA1-AA98-B286E5BFB659}" destId="{9A982199-996B-4881-B2ED-21CE19202FC6}" srcOrd="1" destOrd="0" parTransId="{C6F2C3D4-0FD0-4A2E-A506-94F66271A14E}" sibTransId="{90392104-B2C6-411E-B26D-A9DC6C2B03EC}"/>
    <dgm:cxn modelId="{AAC4A941-3EBB-4A26-A576-27CB9CF38D4E}" type="presOf" srcId="{BCA1CD6E-C11C-4767-B22F-22327F270AAB}" destId="{551F4C36-D216-4420-96A3-E1706C2033B0}" srcOrd="0" destOrd="0" presId="urn:microsoft.com/office/officeart/2005/8/layout/process3"/>
    <dgm:cxn modelId="{13BD14F5-D94E-4B4A-98ED-4F673901890D}" srcId="{99AC7EFB-68D6-4AA1-AA98-B286E5BFB659}" destId="{A0FB1C03-EFD3-4BAA-9B22-D706E997BB34}" srcOrd="4" destOrd="0" parTransId="{BFEB3720-4FB0-43C1-A1F2-15C8E42D0374}" sibTransId="{75362D29-8B6B-4959-90CB-189BBA812962}"/>
    <dgm:cxn modelId="{9B7E4BFE-6721-4E26-A801-2D8E553A314E}" srcId="{99AC7EFB-68D6-4AA1-AA98-B286E5BFB659}" destId="{87520586-A23F-43D9-BBC5-3BD8341C7204}" srcOrd="2" destOrd="0" parTransId="{54397DC8-A3F2-4A65-B7AE-E41C7E879160}" sibTransId="{DC7F1659-39B0-4BA6-84F7-8D3F14C9187F}"/>
    <dgm:cxn modelId="{F0261124-0AC2-41FF-924B-0702989E557F}" type="presOf" srcId="{99AC7EFB-68D6-4AA1-AA98-B286E5BFB659}" destId="{5E566465-C316-435C-97ED-9E4EF937DAFA}" srcOrd="0" destOrd="0" presId="urn:microsoft.com/office/officeart/2005/8/layout/process3"/>
    <dgm:cxn modelId="{D7D5E5A8-6305-4704-9059-F36C2E70AA69}" type="presOf" srcId="{12BF38A4-5AFD-41AE-8CDA-BC660E7BDCF6}" destId="{8C76033F-118E-45F2-9931-F7DF8F67BCB9}" srcOrd="0" destOrd="0" presId="urn:microsoft.com/office/officeart/2005/8/layout/process3"/>
    <dgm:cxn modelId="{EB93D67A-8F00-48F7-BFE7-99EA6A728270}" type="presOf" srcId="{A0FB1C03-EFD3-4BAA-9B22-D706E997BB34}" destId="{551F4C36-D216-4420-96A3-E1706C2033B0}" srcOrd="0" destOrd="4" presId="urn:microsoft.com/office/officeart/2005/8/layout/process3"/>
    <dgm:cxn modelId="{F8D9DB53-C29E-4E65-92F5-A1DAE37F17D4}" type="presOf" srcId="{4CA5870A-81C5-4B26-9169-85D1DD6BD4B4}" destId="{B8007F47-2252-47F4-B1D2-9197E3AE0C18}" srcOrd="1" destOrd="0" presId="urn:microsoft.com/office/officeart/2005/8/layout/process3"/>
    <dgm:cxn modelId="{5177C04E-C402-4CFB-B376-206CA20017EC}" type="presOf" srcId="{E1D55438-E30C-45AB-BEAD-E7A377ADF8FA}" destId="{29821C18-97A4-47A3-A6B1-F20C568EAB7B}" srcOrd="1" destOrd="0" presId="urn:microsoft.com/office/officeart/2005/8/layout/process3"/>
    <dgm:cxn modelId="{654697E6-BE88-457F-AC7E-9D0BD731AB7C}" type="presOf" srcId="{EAA7CD3B-030B-461A-A09F-3F57CC3EE0DA}" destId="{8C76033F-118E-45F2-9931-F7DF8F67BCB9}" srcOrd="0" destOrd="1" presId="urn:microsoft.com/office/officeart/2005/8/layout/process3"/>
    <dgm:cxn modelId="{C0212A7E-0018-4AAF-B314-CB6368A1BB0F}" type="presOf" srcId="{D494BAF7-EB12-4FA8-A2A4-F6828997BF90}" destId="{20D260BB-8626-4D31-88B9-636122C68B95}" srcOrd="0" destOrd="0" presId="urn:microsoft.com/office/officeart/2005/8/layout/process3"/>
    <dgm:cxn modelId="{BC91B918-C83F-40BB-A80D-BE87E1999B85}" type="presOf" srcId="{4CECE22E-7970-4DE4-9EE7-8A0715697D28}" destId="{551F4C36-D216-4420-96A3-E1706C2033B0}" srcOrd="0" destOrd="3" presId="urn:microsoft.com/office/officeart/2005/8/layout/process3"/>
    <dgm:cxn modelId="{DED01AB6-3051-45C6-81E8-043010903EAE}" srcId="{D494BAF7-EB12-4FA8-A2A4-F6828997BF90}" destId="{99AC7EFB-68D6-4AA1-AA98-B286E5BFB659}" srcOrd="1" destOrd="0" parTransId="{68FD3B5B-B60D-48FC-9B9C-9847DB8298D4}" sibTransId="{6D7EF75C-4A3A-4AF6-A36C-5A4DC9FC6641}"/>
    <dgm:cxn modelId="{280C9286-2E6E-4C45-B7C8-BFD7E84803F0}" srcId="{99AC7EFB-68D6-4AA1-AA98-B286E5BFB659}" destId="{BCA1CD6E-C11C-4767-B22F-22327F270AAB}" srcOrd="0" destOrd="0" parTransId="{676F7758-3D1E-469D-9215-89EAA5621F90}" sibTransId="{83053783-41BE-4E81-98C1-20AA5208DA02}"/>
    <dgm:cxn modelId="{14067291-B7C5-4DFA-9B11-54F9AD3A4677}" type="presOf" srcId="{9A982199-996B-4881-B2ED-21CE19202FC6}" destId="{551F4C36-D216-4420-96A3-E1706C2033B0}" srcOrd="0" destOrd="1" presId="urn:microsoft.com/office/officeart/2005/8/layout/process3"/>
    <dgm:cxn modelId="{3D22A19C-EC95-4977-904A-BDCF8B96DE21}" type="presOf" srcId="{87520586-A23F-43D9-BBC5-3BD8341C7204}" destId="{551F4C36-D216-4420-96A3-E1706C2033B0}" srcOrd="0" destOrd="2" presId="urn:microsoft.com/office/officeart/2005/8/layout/process3"/>
    <dgm:cxn modelId="{A8D0A11E-3E5C-497E-BB64-9A8C68EEBE9A}" srcId="{99AC7EFB-68D6-4AA1-AA98-B286E5BFB659}" destId="{4CECE22E-7970-4DE4-9EE7-8A0715697D28}" srcOrd="3" destOrd="0" parTransId="{979BE98E-4A13-4694-9DBA-D6D3358E4531}" sibTransId="{0815356C-69EC-4438-8FA9-FAF85808D3CC}"/>
    <dgm:cxn modelId="{F8FCA986-E16B-446A-82C3-96CA49161F70}" type="presOf" srcId="{E1D55438-E30C-45AB-BEAD-E7A377ADF8FA}" destId="{957178A1-98B4-422A-8571-4BB0D145B0F7}" srcOrd="0" destOrd="0" presId="urn:microsoft.com/office/officeart/2005/8/layout/process3"/>
    <dgm:cxn modelId="{1B8B5289-D0FE-45DA-8DE1-6C909C4C4D7D}" srcId="{D494BAF7-EB12-4FA8-A2A4-F6828997BF90}" destId="{E1D55438-E30C-45AB-BEAD-E7A377ADF8FA}" srcOrd="0" destOrd="0" parTransId="{18A38E34-8DBB-4037-BC36-D7D34F529601}" sibTransId="{4CA5870A-81C5-4B26-9169-85D1DD6BD4B4}"/>
    <dgm:cxn modelId="{CBFB0EA8-C2C7-4D3E-9626-00FA7043B1B7}" type="presParOf" srcId="{20D260BB-8626-4D31-88B9-636122C68B95}" destId="{815CC97D-894B-4AF7-8561-1CA2B6404FFE}" srcOrd="0" destOrd="0" presId="urn:microsoft.com/office/officeart/2005/8/layout/process3"/>
    <dgm:cxn modelId="{9B63A3C0-E67B-4B1D-BDA9-58AA7D25A1F8}" type="presParOf" srcId="{815CC97D-894B-4AF7-8561-1CA2B6404FFE}" destId="{957178A1-98B4-422A-8571-4BB0D145B0F7}" srcOrd="0" destOrd="0" presId="urn:microsoft.com/office/officeart/2005/8/layout/process3"/>
    <dgm:cxn modelId="{2057FCB0-E383-4C57-9B91-E90CD92A8501}" type="presParOf" srcId="{815CC97D-894B-4AF7-8561-1CA2B6404FFE}" destId="{29821C18-97A4-47A3-A6B1-F20C568EAB7B}" srcOrd="1" destOrd="0" presId="urn:microsoft.com/office/officeart/2005/8/layout/process3"/>
    <dgm:cxn modelId="{F1E7B1BD-1EF5-4644-9506-2E89007B716D}" type="presParOf" srcId="{815CC97D-894B-4AF7-8561-1CA2B6404FFE}" destId="{8C76033F-118E-45F2-9931-F7DF8F67BCB9}" srcOrd="2" destOrd="0" presId="urn:microsoft.com/office/officeart/2005/8/layout/process3"/>
    <dgm:cxn modelId="{F61D4894-987F-4199-A4DC-244F7C7CC532}" type="presParOf" srcId="{20D260BB-8626-4D31-88B9-636122C68B95}" destId="{C43A6851-AB1A-41E1-8569-D4AB417780D1}" srcOrd="1" destOrd="0" presId="urn:microsoft.com/office/officeart/2005/8/layout/process3"/>
    <dgm:cxn modelId="{B7356970-E061-45E4-9E42-B19E6CE928AB}" type="presParOf" srcId="{C43A6851-AB1A-41E1-8569-D4AB417780D1}" destId="{B8007F47-2252-47F4-B1D2-9197E3AE0C18}" srcOrd="0" destOrd="0" presId="urn:microsoft.com/office/officeart/2005/8/layout/process3"/>
    <dgm:cxn modelId="{3CEACB61-3B8F-4323-9654-D3BFB67EF116}" type="presParOf" srcId="{20D260BB-8626-4D31-88B9-636122C68B95}" destId="{33DBFBB3-19BA-4996-A4F2-2E2C1CB1E4B6}" srcOrd="2" destOrd="0" presId="urn:microsoft.com/office/officeart/2005/8/layout/process3"/>
    <dgm:cxn modelId="{FB3BF5F8-CCF8-4967-BD5A-177EFCDBFDA2}" type="presParOf" srcId="{33DBFBB3-19BA-4996-A4F2-2E2C1CB1E4B6}" destId="{5E566465-C316-435C-97ED-9E4EF937DAFA}" srcOrd="0" destOrd="0" presId="urn:microsoft.com/office/officeart/2005/8/layout/process3"/>
    <dgm:cxn modelId="{DDF74ED4-E940-4121-AC0F-5FD19E9384D3}" type="presParOf" srcId="{33DBFBB3-19BA-4996-A4F2-2E2C1CB1E4B6}" destId="{7508473B-A5F2-4B9B-8D29-49C191122637}" srcOrd="1" destOrd="0" presId="urn:microsoft.com/office/officeart/2005/8/layout/process3"/>
    <dgm:cxn modelId="{A466442D-5387-465A-BC55-9CA52913BB66}" type="presParOf" srcId="{33DBFBB3-19BA-4996-A4F2-2E2C1CB1E4B6}" destId="{551F4C36-D216-4420-96A3-E1706C2033B0}" srcOrd="2" destOrd="0" presId="urn:microsoft.com/office/officeart/2005/8/layout/process3"/>
  </dgm:cxnLst>
  <dgm:bg/>
  <dgm:whole/>
</dgm:dataModel>
</file>

<file path=ppt/diagrams/data17.xml><?xml version="1.0" encoding="utf-8"?>
<dgm:dataModel xmlns:dgm="http://schemas.openxmlformats.org/drawingml/2006/diagram" xmlns:a="http://schemas.openxmlformats.org/drawingml/2006/main">
  <dgm:ptLst>
    <dgm:pt modelId="{247AB5C3-DFA9-4DAB-879A-60B74952C002}"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en-US"/>
        </a:p>
      </dgm:t>
    </dgm:pt>
    <dgm:pt modelId="{DD4DAF87-576C-4602-BB5C-8EF03E7633EA}">
      <dgm:prSet/>
      <dgm:spPr/>
      <dgm:t>
        <a:bodyPr/>
        <a:lstStyle/>
        <a:p>
          <a:r>
            <a:rPr lang="es-CO" dirty="0" smtClean="0"/>
            <a:t> </a:t>
          </a:r>
          <a:endParaRPr lang="en-US" dirty="0"/>
        </a:p>
      </dgm:t>
    </dgm:pt>
    <dgm:pt modelId="{9ADC3595-A9C9-4849-AEE7-CF335C2BDCDF}" type="parTrans" cxnId="{A7C4B459-095E-4936-B683-581156D272D7}">
      <dgm:prSet/>
      <dgm:spPr/>
      <dgm:t>
        <a:bodyPr/>
        <a:lstStyle/>
        <a:p>
          <a:endParaRPr lang="en-US"/>
        </a:p>
      </dgm:t>
    </dgm:pt>
    <dgm:pt modelId="{C165F030-B274-419C-B6B8-FCD3A2AA3D9F}" type="sibTrans" cxnId="{A7C4B459-095E-4936-B683-581156D272D7}">
      <dgm:prSet/>
      <dgm:spPr/>
      <dgm:t>
        <a:bodyPr/>
        <a:lstStyle/>
        <a:p>
          <a:endParaRPr lang="en-US"/>
        </a:p>
      </dgm:t>
    </dgm:pt>
    <dgm:pt modelId="{F1942C44-2935-41B0-8BF4-55780743ABBC}">
      <dgm:prSet/>
      <dgm:spPr>
        <a:solidFill>
          <a:schemeClr val="bg1">
            <a:lumMod val="95000"/>
          </a:schemeClr>
        </a:solidFill>
      </dgm:spPr>
      <dgm:t>
        <a:bodyPr/>
        <a:lstStyle/>
        <a:p>
          <a:r>
            <a:rPr lang="es-CO" dirty="0" smtClean="0"/>
            <a:t> </a:t>
          </a:r>
          <a:endParaRPr lang="en-US" dirty="0"/>
        </a:p>
      </dgm:t>
    </dgm:pt>
    <dgm:pt modelId="{DCE2BF2A-E922-41DB-8DDA-8A6BD33CE0EC}" type="parTrans" cxnId="{0D8D1B91-DDD7-4CE0-97BD-97E50F495E38}">
      <dgm:prSet/>
      <dgm:spPr/>
      <dgm:t>
        <a:bodyPr/>
        <a:lstStyle/>
        <a:p>
          <a:endParaRPr lang="en-US"/>
        </a:p>
      </dgm:t>
    </dgm:pt>
    <dgm:pt modelId="{3D3991F4-6384-4D45-B1F8-85D04C32CA38}" type="sibTrans" cxnId="{0D8D1B91-DDD7-4CE0-97BD-97E50F495E38}">
      <dgm:prSet/>
      <dgm:spPr/>
      <dgm:t>
        <a:bodyPr/>
        <a:lstStyle/>
        <a:p>
          <a:endParaRPr lang="en-US"/>
        </a:p>
      </dgm:t>
    </dgm:pt>
    <dgm:pt modelId="{96B05FEE-3ABC-4DEF-B131-9A8F7DBB11F2}">
      <dgm:prSet/>
      <dgm:spPr/>
      <dgm:t>
        <a:bodyPr/>
        <a:lstStyle/>
        <a:p>
          <a:r>
            <a:rPr lang="es-CO" dirty="0" smtClean="0"/>
            <a:t> </a:t>
          </a:r>
          <a:endParaRPr lang="en-US" dirty="0"/>
        </a:p>
      </dgm:t>
    </dgm:pt>
    <dgm:pt modelId="{064C1C29-B86C-472B-8830-5F95AB795275}" type="parTrans" cxnId="{FE3AF709-77F6-4162-9386-6024A12133E2}">
      <dgm:prSet/>
      <dgm:spPr/>
      <dgm:t>
        <a:bodyPr/>
        <a:lstStyle/>
        <a:p>
          <a:endParaRPr lang="en-US"/>
        </a:p>
      </dgm:t>
    </dgm:pt>
    <dgm:pt modelId="{74FEFF55-887A-486B-9F9B-EDB239BEA9D8}" type="sibTrans" cxnId="{FE3AF709-77F6-4162-9386-6024A12133E2}">
      <dgm:prSet/>
      <dgm:spPr/>
      <dgm:t>
        <a:bodyPr/>
        <a:lstStyle/>
        <a:p>
          <a:endParaRPr lang="en-US"/>
        </a:p>
      </dgm:t>
    </dgm:pt>
    <dgm:pt modelId="{089EE036-225A-4B8C-A476-671DC3880828}">
      <dgm:prSet/>
      <dgm:spPr>
        <a:solidFill>
          <a:schemeClr val="bg1">
            <a:lumMod val="95000"/>
          </a:schemeClr>
        </a:solidFill>
      </dgm:spPr>
      <dgm:t>
        <a:bodyPr/>
        <a:lstStyle/>
        <a:p>
          <a:r>
            <a:rPr lang="es-CO" dirty="0" smtClean="0"/>
            <a:t> </a:t>
          </a:r>
          <a:endParaRPr lang="en-US" dirty="0"/>
        </a:p>
      </dgm:t>
    </dgm:pt>
    <dgm:pt modelId="{65E0FEAE-680B-4CBD-A226-E18EE5F639DB}" type="parTrans" cxnId="{E62A6175-69B8-4893-A456-B0048CE3FE38}">
      <dgm:prSet/>
      <dgm:spPr/>
      <dgm:t>
        <a:bodyPr/>
        <a:lstStyle/>
        <a:p>
          <a:endParaRPr lang="en-US"/>
        </a:p>
      </dgm:t>
    </dgm:pt>
    <dgm:pt modelId="{712FF8A2-C110-4E85-9E71-22996626F62D}" type="sibTrans" cxnId="{E62A6175-69B8-4893-A456-B0048CE3FE38}">
      <dgm:prSet/>
      <dgm:spPr/>
      <dgm:t>
        <a:bodyPr/>
        <a:lstStyle/>
        <a:p>
          <a:endParaRPr lang="en-US"/>
        </a:p>
      </dgm:t>
    </dgm:pt>
    <dgm:pt modelId="{E10C7D66-CFD2-41F2-AF74-FBA237E6B821}" type="pres">
      <dgm:prSet presAssocID="{247AB5C3-DFA9-4DAB-879A-60B74952C002}" presName="theList" presStyleCnt="0">
        <dgm:presLayoutVars>
          <dgm:dir/>
          <dgm:animLvl val="lvl"/>
          <dgm:resizeHandles val="exact"/>
        </dgm:presLayoutVars>
      </dgm:prSet>
      <dgm:spPr/>
      <dgm:t>
        <a:bodyPr/>
        <a:lstStyle/>
        <a:p>
          <a:endParaRPr lang="en-US"/>
        </a:p>
      </dgm:t>
    </dgm:pt>
    <dgm:pt modelId="{CF8C7D2C-E94F-400B-ABC9-943908DE33BA}" type="pres">
      <dgm:prSet presAssocID="{DD4DAF87-576C-4602-BB5C-8EF03E7633EA}" presName="compNode" presStyleCnt="0"/>
      <dgm:spPr/>
    </dgm:pt>
    <dgm:pt modelId="{570C2A65-2303-4ACF-931C-53D38763A4F4}" type="pres">
      <dgm:prSet presAssocID="{DD4DAF87-576C-4602-BB5C-8EF03E7633EA}" presName="aNode" presStyleLbl="bgShp" presStyleIdx="0" presStyleCnt="1"/>
      <dgm:spPr/>
      <dgm:t>
        <a:bodyPr/>
        <a:lstStyle/>
        <a:p>
          <a:endParaRPr lang="en-US"/>
        </a:p>
      </dgm:t>
    </dgm:pt>
    <dgm:pt modelId="{5423E3A7-631B-4107-8870-1D53CBF3737F}" type="pres">
      <dgm:prSet presAssocID="{DD4DAF87-576C-4602-BB5C-8EF03E7633EA}" presName="textNode" presStyleLbl="bgShp" presStyleIdx="0" presStyleCnt="1"/>
      <dgm:spPr/>
      <dgm:t>
        <a:bodyPr/>
        <a:lstStyle/>
        <a:p>
          <a:endParaRPr lang="en-US"/>
        </a:p>
      </dgm:t>
    </dgm:pt>
    <dgm:pt modelId="{E07CDFDF-1AD1-4BA8-BF95-D39A238C2612}" type="pres">
      <dgm:prSet presAssocID="{DD4DAF87-576C-4602-BB5C-8EF03E7633EA}" presName="compChildNode" presStyleCnt="0"/>
      <dgm:spPr/>
    </dgm:pt>
    <dgm:pt modelId="{76F46F7E-4A94-4AA7-BA74-569FEB286DD2}" type="pres">
      <dgm:prSet presAssocID="{DD4DAF87-576C-4602-BB5C-8EF03E7633EA}" presName="theInnerList" presStyleCnt="0"/>
      <dgm:spPr/>
    </dgm:pt>
    <dgm:pt modelId="{B25E91D1-84B6-48BE-868F-6CDCBF2D4205}" type="pres">
      <dgm:prSet presAssocID="{F1942C44-2935-41B0-8BF4-55780743ABBC}" presName="childNode" presStyleLbl="node1" presStyleIdx="0" presStyleCnt="3">
        <dgm:presLayoutVars>
          <dgm:bulletEnabled val="1"/>
        </dgm:presLayoutVars>
      </dgm:prSet>
      <dgm:spPr/>
      <dgm:t>
        <a:bodyPr/>
        <a:lstStyle/>
        <a:p>
          <a:endParaRPr lang="en-US"/>
        </a:p>
      </dgm:t>
    </dgm:pt>
    <dgm:pt modelId="{681C89FC-657C-4A69-92E5-D7DB36D960D7}" type="pres">
      <dgm:prSet presAssocID="{F1942C44-2935-41B0-8BF4-55780743ABBC}" presName="aSpace2" presStyleCnt="0"/>
      <dgm:spPr/>
    </dgm:pt>
    <dgm:pt modelId="{AA3B99E8-FAB6-40B2-A7C4-878D3CA30C3D}" type="pres">
      <dgm:prSet presAssocID="{96B05FEE-3ABC-4DEF-B131-9A8F7DBB11F2}" presName="childNode" presStyleLbl="node1" presStyleIdx="1" presStyleCnt="3">
        <dgm:presLayoutVars>
          <dgm:bulletEnabled val="1"/>
        </dgm:presLayoutVars>
      </dgm:prSet>
      <dgm:spPr/>
      <dgm:t>
        <a:bodyPr/>
        <a:lstStyle/>
        <a:p>
          <a:endParaRPr lang="en-US"/>
        </a:p>
      </dgm:t>
    </dgm:pt>
    <dgm:pt modelId="{32EA4E04-3BA9-457E-A4B8-971CC9648545}" type="pres">
      <dgm:prSet presAssocID="{96B05FEE-3ABC-4DEF-B131-9A8F7DBB11F2}" presName="aSpace2" presStyleCnt="0"/>
      <dgm:spPr/>
    </dgm:pt>
    <dgm:pt modelId="{1C2D2B03-DB80-419D-AA13-A9B84B2BE269}" type="pres">
      <dgm:prSet presAssocID="{089EE036-225A-4B8C-A476-671DC3880828}" presName="childNode" presStyleLbl="node1" presStyleIdx="2" presStyleCnt="3">
        <dgm:presLayoutVars>
          <dgm:bulletEnabled val="1"/>
        </dgm:presLayoutVars>
      </dgm:prSet>
      <dgm:spPr/>
      <dgm:t>
        <a:bodyPr/>
        <a:lstStyle/>
        <a:p>
          <a:endParaRPr lang="en-US"/>
        </a:p>
      </dgm:t>
    </dgm:pt>
  </dgm:ptLst>
  <dgm:cxnLst>
    <dgm:cxn modelId="{2DD649E5-2738-4B63-87ED-1D6F42F0265D}" type="presOf" srcId="{247AB5C3-DFA9-4DAB-879A-60B74952C002}" destId="{E10C7D66-CFD2-41F2-AF74-FBA237E6B821}" srcOrd="0" destOrd="0" presId="urn:microsoft.com/office/officeart/2005/8/layout/lProcess2"/>
    <dgm:cxn modelId="{7BF45320-99A7-4C3B-8BCB-9615AC060DEB}" type="presOf" srcId="{DD4DAF87-576C-4602-BB5C-8EF03E7633EA}" destId="{570C2A65-2303-4ACF-931C-53D38763A4F4}" srcOrd="0" destOrd="0" presId="urn:microsoft.com/office/officeart/2005/8/layout/lProcess2"/>
    <dgm:cxn modelId="{CF1B7E02-CDE8-4B3E-B920-1F7E29884236}" type="presOf" srcId="{089EE036-225A-4B8C-A476-671DC3880828}" destId="{1C2D2B03-DB80-419D-AA13-A9B84B2BE269}" srcOrd="0" destOrd="0" presId="urn:microsoft.com/office/officeart/2005/8/layout/lProcess2"/>
    <dgm:cxn modelId="{A7C4B459-095E-4936-B683-581156D272D7}" srcId="{247AB5C3-DFA9-4DAB-879A-60B74952C002}" destId="{DD4DAF87-576C-4602-BB5C-8EF03E7633EA}" srcOrd="0" destOrd="0" parTransId="{9ADC3595-A9C9-4849-AEE7-CF335C2BDCDF}" sibTransId="{C165F030-B274-419C-B6B8-FCD3A2AA3D9F}"/>
    <dgm:cxn modelId="{E62A6175-69B8-4893-A456-B0048CE3FE38}" srcId="{DD4DAF87-576C-4602-BB5C-8EF03E7633EA}" destId="{089EE036-225A-4B8C-A476-671DC3880828}" srcOrd="2" destOrd="0" parTransId="{65E0FEAE-680B-4CBD-A226-E18EE5F639DB}" sibTransId="{712FF8A2-C110-4E85-9E71-22996626F62D}"/>
    <dgm:cxn modelId="{0D8D1B91-DDD7-4CE0-97BD-97E50F495E38}" srcId="{DD4DAF87-576C-4602-BB5C-8EF03E7633EA}" destId="{F1942C44-2935-41B0-8BF4-55780743ABBC}" srcOrd="0" destOrd="0" parTransId="{DCE2BF2A-E922-41DB-8DDA-8A6BD33CE0EC}" sibTransId="{3D3991F4-6384-4D45-B1F8-85D04C32CA38}"/>
    <dgm:cxn modelId="{9C916465-F52A-4D40-8825-E902FE620F26}" type="presOf" srcId="{DD4DAF87-576C-4602-BB5C-8EF03E7633EA}" destId="{5423E3A7-631B-4107-8870-1D53CBF3737F}" srcOrd="1" destOrd="0" presId="urn:microsoft.com/office/officeart/2005/8/layout/lProcess2"/>
    <dgm:cxn modelId="{FE3AF709-77F6-4162-9386-6024A12133E2}" srcId="{DD4DAF87-576C-4602-BB5C-8EF03E7633EA}" destId="{96B05FEE-3ABC-4DEF-B131-9A8F7DBB11F2}" srcOrd="1" destOrd="0" parTransId="{064C1C29-B86C-472B-8830-5F95AB795275}" sibTransId="{74FEFF55-887A-486B-9F9B-EDB239BEA9D8}"/>
    <dgm:cxn modelId="{70CC0DF5-AA98-47DC-8BBC-8DA813E7F1EE}" type="presOf" srcId="{96B05FEE-3ABC-4DEF-B131-9A8F7DBB11F2}" destId="{AA3B99E8-FAB6-40B2-A7C4-878D3CA30C3D}" srcOrd="0" destOrd="0" presId="urn:microsoft.com/office/officeart/2005/8/layout/lProcess2"/>
    <dgm:cxn modelId="{703256C8-CE20-4DC7-AB9E-9066313427DE}" type="presOf" srcId="{F1942C44-2935-41B0-8BF4-55780743ABBC}" destId="{B25E91D1-84B6-48BE-868F-6CDCBF2D4205}" srcOrd="0" destOrd="0" presId="urn:microsoft.com/office/officeart/2005/8/layout/lProcess2"/>
    <dgm:cxn modelId="{19C2B14E-D420-4D44-81C8-1D0DC06C632B}" type="presParOf" srcId="{E10C7D66-CFD2-41F2-AF74-FBA237E6B821}" destId="{CF8C7D2C-E94F-400B-ABC9-943908DE33BA}" srcOrd="0" destOrd="0" presId="urn:microsoft.com/office/officeart/2005/8/layout/lProcess2"/>
    <dgm:cxn modelId="{1E7ABFB5-7025-4FC4-B7C2-38DD1BFC4849}" type="presParOf" srcId="{CF8C7D2C-E94F-400B-ABC9-943908DE33BA}" destId="{570C2A65-2303-4ACF-931C-53D38763A4F4}" srcOrd="0" destOrd="0" presId="urn:microsoft.com/office/officeart/2005/8/layout/lProcess2"/>
    <dgm:cxn modelId="{953C4A63-7D0A-48F4-ADC5-8F6FF346AFA8}" type="presParOf" srcId="{CF8C7D2C-E94F-400B-ABC9-943908DE33BA}" destId="{5423E3A7-631B-4107-8870-1D53CBF3737F}" srcOrd="1" destOrd="0" presId="urn:microsoft.com/office/officeart/2005/8/layout/lProcess2"/>
    <dgm:cxn modelId="{F5F8BE9F-731C-48B0-862E-FD4F86AC87B9}" type="presParOf" srcId="{CF8C7D2C-E94F-400B-ABC9-943908DE33BA}" destId="{E07CDFDF-1AD1-4BA8-BF95-D39A238C2612}" srcOrd="2" destOrd="0" presId="urn:microsoft.com/office/officeart/2005/8/layout/lProcess2"/>
    <dgm:cxn modelId="{EFA94F5B-7C5D-4533-92BA-1C026181D14D}" type="presParOf" srcId="{E07CDFDF-1AD1-4BA8-BF95-D39A238C2612}" destId="{76F46F7E-4A94-4AA7-BA74-569FEB286DD2}" srcOrd="0" destOrd="0" presId="urn:microsoft.com/office/officeart/2005/8/layout/lProcess2"/>
    <dgm:cxn modelId="{FD6988FB-A2BA-4CE6-840E-ABFB614658C8}" type="presParOf" srcId="{76F46F7E-4A94-4AA7-BA74-569FEB286DD2}" destId="{B25E91D1-84B6-48BE-868F-6CDCBF2D4205}" srcOrd="0" destOrd="0" presId="urn:microsoft.com/office/officeart/2005/8/layout/lProcess2"/>
    <dgm:cxn modelId="{BD0F41E8-547E-47EF-A2EE-7A53B6B17781}" type="presParOf" srcId="{76F46F7E-4A94-4AA7-BA74-569FEB286DD2}" destId="{681C89FC-657C-4A69-92E5-D7DB36D960D7}" srcOrd="1" destOrd="0" presId="urn:microsoft.com/office/officeart/2005/8/layout/lProcess2"/>
    <dgm:cxn modelId="{FDDD6756-440F-4823-BA22-1DC8200E91F9}" type="presParOf" srcId="{76F46F7E-4A94-4AA7-BA74-569FEB286DD2}" destId="{AA3B99E8-FAB6-40B2-A7C4-878D3CA30C3D}" srcOrd="2" destOrd="0" presId="urn:microsoft.com/office/officeart/2005/8/layout/lProcess2"/>
    <dgm:cxn modelId="{F321C763-5562-4FA7-B47E-01E0298F1BC6}" type="presParOf" srcId="{76F46F7E-4A94-4AA7-BA74-569FEB286DD2}" destId="{32EA4E04-3BA9-457E-A4B8-971CC9648545}" srcOrd="3" destOrd="0" presId="urn:microsoft.com/office/officeart/2005/8/layout/lProcess2"/>
    <dgm:cxn modelId="{E8E2492C-4351-4BE5-8BFB-8D0A6A650193}" type="presParOf" srcId="{76F46F7E-4A94-4AA7-BA74-569FEB286DD2}" destId="{1C2D2B03-DB80-419D-AA13-A9B84B2BE269}" srcOrd="4" destOrd="0" presId="urn:microsoft.com/office/officeart/2005/8/layout/lProcess2"/>
  </dgm:cxnLst>
  <dgm:bg/>
  <dgm:whole/>
</dgm:dataModel>
</file>

<file path=ppt/diagrams/data18.xml><?xml version="1.0" encoding="utf-8"?>
<dgm:dataModel xmlns:dgm="http://schemas.openxmlformats.org/drawingml/2006/diagram" xmlns:a="http://schemas.openxmlformats.org/drawingml/2006/main">
  <dgm:ptLst>
    <dgm:pt modelId="{837B958B-9E49-4CCE-8739-E89E98A4378A}" type="doc">
      <dgm:prSet loTypeId="urn:microsoft.com/office/officeart/2005/8/layout/list1" loCatId="list" qsTypeId="urn:microsoft.com/office/officeart/2005/8/quickstyle/simple5" qsCatId="simple" csTypeId="urn:microsoft.com/office/officeart/2005/8/colors/colorful1" csCatId="colorful" phldr="1"/>
      <dgm:spPr/>
      <dgm:t>
        <a:bodyPr/>
        <a:lstStyle/>
        <a:p>
          <a:endParaRPr lang="en-US"/>
        </a:p>
      </dgm:t>
    </dgm:pt>
    <dgm:pt modelId="{7D769B97-9279-47E0-858B-B09738DCE6D1}">
      <dgm:prSet/>
      <dgm:spPr/>
      <dgm:t>
        <a:bodyPr/>
        <a:lstStyle/>
        <a:p>
          <a:pPr rtl="0"/>
          <a:r>
            <a:rPr lang="es-CO" dirty="0" smtClean="0">
              <a:effectLst>
                <a:outerShdw blurRad="38100" dist="38100" dir="2700000" algn="tl">
                  <a:srgbClr val="000000">
                    <a:alpha val="43137"/>
                  </a:srgbClr>
                </a:outerShdw>
              </a:effectLst>
            </a:rPr>
            <a:t>Fabricantes de Dispositivos Móviles</a:t>
          </a:r>
          <a:endParaRPr lang="en-US" dirty="0">
            <a:effectLst>
              <a:outerShdw blurRad="38100" dist="38100" dir="2700000" algn="tl">
                <a:srgbClr val="000000">
                  <a:alpha val="43137"/>
                </a:srgbClr>
              </a:outerShdw>
            </a:effectLst>
          </a:endParaRPr>
        </a:p>
      </dgm:t>
    </dgm:pt>
    <dgm:pt modelId="{C756C6E9-B08E-4086-8A6B-2E8103764C21}" type="parTrans" cxnId="{74E96572-7C41-4A83-9A01-4A2211FAA70A}">
      <dgm:prSet/>
      <dgm:spPr/>
      <dgm:t>
        <a:bodyPr/>
        <a:lstStyle/>
        <a:p>
          <a:endParaRPr lang="en-US"/>
        </a:p>
      </dgm:t>
    </dgm:pt>
    <dgm:pt modelId="{E0EA4300-1E9C-4260-A0F6-B2C4784AF49B}" type="sibTrans" cxnId="{74E96572-7C41-4A83-9A01-4A2211FAA70A}">
      <dgm:prSet/>
      <dgm:spPr/>
      <dgm:t>
        <a:bodyPr/>
        <a:lstStyle/>
        <a:p>
          <a:endParaRPr lang="en-US"/>
        </a:p>
      </dgm:t>
    </dgm:pt>
    <dgm:pt modelId="{4D426BB8-B8F2-4EE5-920E-FC5CD7320588}">
      <dgm:prSet/>
      <dgm:spPr/>
      <dgm:t>
        <a:bodyPr/>
        <a:lstStyle/>
        <a:p>
          <a:pPr rtl="0"/>
          <a:r>
            <a:rPr lang="es-CO" dirty="0" smtClean="0"/>
            <a:t>HTC</a:t>
          </a:r>
          <a:endParaRPr lang="en-US" dirty="0"/>
        </a:p>
      </dgm:t>
    </dgm:pt>
    <dgm:pt modelId="{8CEC93EC-6F11-4BFE-AA2D-23581E21C259}" type="parTrans" cxnId="{DF9EC6FB-C5A4-4578-BFE6-5F78936E0E2D}">
      <dgm:prSet/>
      <dgm:spPr/>
      <dgm:t>
        <a:bodyPr/>
        <a:lstStyle/>
        <a:p>
          <a:endParaRPr lang="en-US"/>
        </a:p>
      </dgm:t>
    </dgm:pt>
    <dgm:pt modelId="{250FA5A7-2833-4228-A68D-BA8DE09BDA04}" type="sibTrans" cxnId="{DF9EC6FB-C5A4-4578-BFE6-5F78936E0E2D}">
      <dgm:prSet/>
      <dgm:spPr/>
      <dgm:t>
        <a:bodyPr/>
        <a:lstStyle/>
        <a:p>
          <a:endParaRPr lang="en-US"/>
        </a:p>
      </dgm:t>
    </dgm:pt>
    <dgm:pt modelId="{95D2388E-7AA3-4B52-BF64-854479821261}">
      <dgm:prSet/>
      <dgm:spPr/>
      <dgm:t>
        <a:bodyPr/>
        <a:lstStyle/>
        <a:p>
          <a:pPr rtl="0"/>
          <a:r>
            <a:rPr lang="es-CO" dirty="0" smtClean="0"/>
            <a:t>Motorola</a:t>
          </a:r>
          <a:endParaRPr lang="en-US" dirty="0"/>
        </a:p>
      </dgm:t>
    </dgm:pt>
    <dgm:pt modelId="{AE13F10A-930B-4EDC-B0A0-A7CA69E67E49}" type="parTrans" cxnId="{B3EE9EFA-C50F-46E2-8BA9-65DFF318ECCD}">
      <dgm:prSet/>
      <dgm:spPr/>
      <dgm:t>
        <a:bodyPr/>
        <a:lstStyle/>
        <a:p>
          <a:endParaRPr lang="en-US"/>
        </a:p>
      </dgm:t>
    </dgm:pt>
    <dgm:pt modelId="{F8095202-B722-4F53-AE3B-A969A4186FFC}" type="sibTrans" cxnId="{B3EE9EFA-C50F-46E2-8BA9-65DFF318ECCD}">
      <dgm:prSet/>
      <dgm:spPr/>
      <dgm:t>
        <a:bodyPr/>
        <a:lstStyle/>
        <a:p>
          <a:endParaRPr lang="en-US"/>
        </a:p>
      </dgm:t>
    </dgm:pt>
    <dgm:pt modelId="{5DC77EF7-C65B-435A-BDE1-9BEA7C4D3AC1}">
      <dgm:prSet/>
      <dgm:spPr/>
      <dgm:t>
        <a:bodyPr/>
        <a:lstStyle/>
        <a:p>
          <a:pPr rtl="0"/>
          <a:r>
            <a:rPr lang="es-CO" dirty="0" smtClean="0"/>
            <a:t>Samsung</a:t>
          </a:r>
          <a:endParaRPr lang="en-US" dirty="0"/>
        </a:p>
      </dgm:t>
    </dgm:pt>
    <dgm:pt modelId="{1BB61C35-424A-42C5-9D8D-8BAE369DE4EA}" type="parTrans" cxnId="{4982AA2A-B4C7-4ACC-AD61-42E52543C86C}">
      <dgm:prSet/>
      <dgm:spPr/>
      <dgm:t>
        <a:bodyPr/>
        <a:lstStyle/>
        <a:p>
          <a:endParaRPr lang="en-US"/>
        </a:p>
      </dgm:t>
    </dgm:pt>
    <dgm:pt modelId="{0FFDB54D-593D-447F-9F95-3439E8A0CB46}" type="sibTrans" cxnId="{4982AA2A-B4C7-4ACC-AD61-42E52543C86C}">
      <dgm:prSet/>
      <dgm:spPr/>
      <dgm:t>
        <a:bodyPr/>
        <a:lstStyle/>
        <a:p>
          <a:endParaRPr lang="en-US"/>
        </a:p>
      </dgm:t>
    </dgm:pt>
    <dgm:pt modelId="{6F74DDA2-A3A7-4C5A-B9B7-BDEC94ABFFA3}">
      <dgm:prSet/>
      <dgm:spPr/>
      <dgm:t>
        <a:bodyPr/>
        <a:lstStyle/>
        <a:p>
          <a:pPr rtl="0"/>
          <a:r>
            <a:rPr lang="es-CO" dirty="0" smtClean="0">
              <a:effectLst>
                <a:outerShdw blurRad="38100" dist="38100" dir="2700000" algn="tl">
                  <a:srgbClr val="000000">
                    <a:alpha val="43137"/>
                  </a:srgbClr>
                </a:outerShdw>
              </a:effectLst>
            </a:rPr>
            <a:t>Hosters</a:t>
          </a:r>
          <a:endParaRPr lang="en-US" dirty="0">
            <a:effectLst>
              <a:outerShdw blurRad="38100" dist="38100" dir="2700000" algn="tl">
                <a:srgbClr val="000000">
                  <a:alpha val="43137"/>
                </a:srgbClr>
              </a:outerShdw>
            </a:effectLst>
          </a:endParaRPr>
        </a:p>
      </dgm:t>
    </dgm:pt>
    <dgm:pt modelId="{38C83CC3-31CB-45B3-AA2B-D1A379E00C0B}" type="parTrans" cxnId="{9849C96D-3A00-48A1-906A-9CC05C2D46C6}">
      <dgm:prSet/>
      <dgm:spPr/>
      <dgm:t>
        <a:bodyPr/>
        <a:lstStyle/>
        <a:p>
          <a:endParaRPr lang="en-US"/>
        </a:p>
      </dgm:t>
    </dgm:pt>
    <dgm:pt modelId="{2024CF57-12FD-4974-806C-0D93D9BF4EFF}" type="sibTrans" cxnId="{9849C96D-3A00-48A1-906A-9CC05C2D46C6}">
      <dgm:prSet/>
      <dgm:spPr/>
      <dgm:t>
        <a:bodyPr/>
        <a:lstStyle/>
        <a:p>
          <a:endParaRPr lang="en-US"/>
        </a:p>
      </dgm:t>
    </dgm:pt>
    <dgm:pt modelId="{83E76F3F-1757-4A8D-87ED-C26830D0072A}">
      <dgm:prSet/>
      <dgm:spPr/>
      <dgm:t>
        <a:bodyPr/>
        <a:lstStyle/>
        <a:p>
          <a:pPr rtl="0"/>
          <a:r>
            <a:rPr lang="es-CO" dirty="0" err="1" smtClean="0"/>
            <a:t>Diveo</a:t>
          </a:r>
          <a:endParaRPr lang="es-CO" dirty="0"/>
        </a:p>
      </dgm:t>
    </dgm:pt>
    <dgm:pt modelId="{C266CE64-81B4-4C1A-B8BA-CF1F4ED75E16}" type="parTrans" cxnId="{8A8F4EFF-4408-4898-A973-72B019864CEB}">
      <dgm:prSet/>
      <dgm:spPr/>
      <dgm:t>
        <a:bodyPr/>
        <a:lstStyle/>
        <a:p>
          <a:endParaRPr lang="en-US"/>
        </a:p>
      </dgm:t>
    </dgm:pt>
    <dgm:pt modelId="{CB922F5C-9EF9-4E53-A919-364A966F0400}" type="sibTrans" cxnId="{8A8F4EFF-4408-4898-A973-72B019864CEB}">
      <dgm:prSet/>
      <dgm:spPr/>
      <dgm:t>
        <a:bodyPr/>
        <a:lstStyle/>
        <a:p>
          <a:endParaRPr lang="en-US"/>
        </a:p>
      </dgm:t>
    </dgm:pt>
    <dgm:pt modelId="{53CDA8A0-01F4-428C-9A89-735D4A37C5F9}">
      <dgm:prSet/>
      <dgm:spPr/>
      <dgm:t>
        <a:bodyPr/>
        <a:lstStyle/>
        <a:p>
          <a:pPr rtl="0"/>
          <a:r>
            <a:rPr lang="es-CO" dirty="0" smtClean="0"/>
            <a:t>NetGroup S.A.</a:t>
          </a:r>
          <a:endParaRPr lang="en-US" dirty="0"/>
        </a:p>
      </dgm:t>
    </dgm:pt>
    <dgm:pt modelId="{1B405F02-98EA-49C2-98DE-AB80D89C41BD}" type="parTrans" cxnId="{2AB78025-1500-44D4-901C-0C6F187B6CFE}">
      <dgm:prSet/>
      <dgm:spPr/>
      <dgm:t>
        <a:bodyPr/>
        <a:lstStyle/>
        <a:p>
          <a:endParaRPr lang="en-US"/>
        </a:p>
      </dgm:t>
    </dgm:pt>
    <dgm:pt modelId="{4CACA83E-412B-4B7D-A605-5979ED422898}" type="sibTrans" cxnId="{2AB78025-1500-44D4-901C-0C6F187B6CFE}">
      <dgm:prSet/>
      <dgm:spPr/>
      <dgm:t>
        <a:bodyPr/>
        <a:lstStyle/>
        <a:p>
          <a:endParaRPr lang="en-US"/>
        </a:p>
      </dgm:t>
    </dgm:pt>
    <dgm:pt modelId="{1F1086A6-CA6E-428A-B4B6-996081709F4A}">
      <dgm:prSet/>
      <dgm:spPr/>
      <dgm:t>
        <a:bodyPr/>
        <a:lstStyle/>
        <a:p>
          <a:pPr rtl="0"/>
          <a:r>
            <a:rPr lang="es-CO" dirty="0" smtClean="0">
              <a:effectLst>
                <a:outerShdw blurRad="38100" dist="38100" dir="2700000" algn="tl">
                  <a:srgbClr val="000000">
                    <a:alpha val="43137"/>
                  </a:srgbClr>
                </a:outerShdw>
              </a:effectLst>
            </a:rPr>
            <a:t>Fabricantes de Hardware</a:t>
          </a:r>
          <a:endParaRPr lang="en-US" dirty="0">
            <a:effectLst>
              <a:outerShdw blurRad="38100" dist="38100" dir="2700000" algn="tl">
                <a:srgbClr val="000000">
                  <a:alpha val="43137"/>
                </a:srgbClr>
              </a:outerShdw>
            </a:effectLst>
          </a:endParaRPr>
        </a:p>
      </dgm:t>
    </dgm:pt>
    <dgm:pt modelId="{4D7D7059-3368-46F7-8EBA-FCAE60ECE877}" type="parTrans" cxnId="{59F17DC2-C41C-42F9-A0CC-C0B91BA44EB1}">
      <dgm:prSet/>
      <dgm:spPr/>
      <dgm:t>
        <a:bodyPr/>
        <a:lstStyle/>
        <a:p>
          <a:endParaRPr lang="en-US"/>
        </a:p>
      </dgm:t>
    </dgm:pt>
    <dgm:pt modelId="{797915E4-B148-46C5-AB9F-364C4848E43D}" type="sibTrans" cxnId="{59F17DC2-C41C-42F9-A0CC-C0B91BA44EB1}">
      <dgm:prSet/>
      <dgm:spPr/>
      <dgm:t>
        <a:bodyPr/>
        <a:lstStyle/>
        <a:p>
          <a:endParaRPr lang="en-US"/>
        </a:p>
      </dgm:t>
    </dgm:pt>
    <dgm:pt modelId="{11CF8A3A-8E82-4BAF-B055-D5FF239A348B}">
      <dgm:prSet/>
      <dgm:spPr/>
      <dgm:t>
        <a:bodyPr/>
        <a:lstStyle/>
        <a:p>
          <a:pPr rtl="0"/>
          <a:r>
            <a:rPr lang="es-CO" dirty="0" err="1" smtClean="0"/>
            <a:t>Sure</a:t>
          </a:r>
          <a:r>
            <a:rPr lang="es-CO" dirty="0" smtClean="0"/>
            <a:t> </a:t>
          </a:r>
          <a:r>
            <a:rPr lang="es-CO" dirty="0" err="1" smtClean="0"/>
            <a:t>Computers</a:t>
          </a:r>
          <a:endParaRPr lang="en-US" dirty="0"/>
        </a:p>
      </dgm:t>
    </dgm:pt>
    <dgm:pt modelId="{0858358A-F6C8-48AB-BF4A-5BE8D7E33B28}" type="parTrans" cxnId="{D5E3D7AB-E093-4144-BE63-1358310658FC}">
      <dgm:prSet/>
      <dgm:spPr/>
      <dgm:t>
        <a:bodyPr/>
        <a:lstStyle/>
        <a:p>
          <a:endParaRPr lang="en-US"/>
        </a:p>
      </dgm:t>
    </dgm:pt>
    <dgm:pt modelId="{AB3B76AA-F5B5-47BF-85D5-5E3AFAD0392E}" type="sibTrans" cxnId="{D5E3D7AB-E093-4144-BE63-1358310658FC}">
      <dgm:prSet/>
      <dgm:spPr/>
      <dgm:t>
        <a:bodyPr/>
        <a:lstStyle/>
        <a:p>
          <a:endParaRPr lang="en-US"/>
        </a:p>
      </dgm:t>
    </dgm:pt>
    <dgm:pt modelId="{001EE68E-3EDB-4C4B-B075-08284201E8D9}">
      <dgm:prSet/>
      <dgm:spPr/>
      <dgm:t>
        <a:bodyPr/>
        <a:lstStyle/>
        <a:p>
          <a:pPr rtl="0"/>
          <a:r>
            <a:rPr lang="es-CO" dirty="0" smtClean="0"/>
            <a:t>PC </a:t>
          </a:r>
          <a:r>
            <a:rPr lang="es-CO" dirty="0" err="1" smtClean="0"/>
            <a:t>Smart</a:t>
          </a:r>
          <a:endParaRPr lang="en-US" dirty="0"/>
        </a:p>
      </dgm:t>
    </dgm:pt>
    <dgm:pt modelId="{0C02AE48-93B6-404F-840A-DE3C2D112FC6}" type="parTrans" cxnId="{E9621251-3080-4DC3-A549-A3071D613577}">
      <dgm:prSet/>
      <dgm:spPr/>
      <dgm:t>
        <a:bodyPr/>
        <a:lstStyle/>
        <a:p>
          <a:endParaRPr lang="en-US"/>
        </a:p>
      </dgm:t>
    </dgm:pt>
    <dgm:pt modelId="{E606B7E3-1988-4F12-AE29-1D2C85EF9688}" type="sibTrans" cxnId="{E9621251-3080-4DC3-A549-A3071D613577}">
      <dgm:prSet/>
      <dgm:spPr/>
      <dgm:t>
        <a:bodyPr/>
        <a:lstStyle/>
        <a:p>
          <a:endParaRPr lang="en-US"/>
        </a:p>
      </dgm:t>
    </dgm:pt>
    <dgm:pt modelId="{ED0016C4-F5E8-4213-8392-7AB521D6A7B1}" type="pres">
      <dgm:prSet presAssocID="{837B958B-9E49-4CCE-8739-E89E98A4378A}" presName="linear" presStyleCnt="0">
        <dgm:presLayoutVars>
          <dgm:dir/>
          <dgm:animLvl val="lvl"/>
          <dgm:resizeHandles val="exact"/>
        </dgm:presLayoutVars>
      </dgm:prSet>
      <dgm:spPr/>
      <dgm:t>
        <a:bodyPr/>
        <a:lstStyle/>
        <a:p>
          <a:endParaRPr lang="en-US"/>
        </a:p>
      </dgm:t>
    </dgm:pt>
    <dgm:pt modelId="{E56C80EC-6F32-4331-B079-742A0EE8A239}" type="pres">
      <dgm:prSet presAssocID="{7D769B97-9279-47E0-858B-B09738DCE6D1}" presName="parentLin" presStyleCnt="0"/>
      <dgm:spPr/>
    </dgm:pt>
    <dgm:pt modelId="{A22318FB-2B29-4351-8B4C-9D3253318D41}" type="pres">
      <dgm:prSet presAssocID="{7D769B97-9279-47E0-858B-B09738DCE6D1}" presName="parentLeftMargin" presStyleLbl="node1" presStyleIdx="0" presStyleCnt="3"/>
      <dgm:spPr/>
      <dgm:t>
        <a:bodyPr/>
        <a:lstStyle/>
        <a:p>
          <a:endParaRPr lang="en-US"/>
        </a:p>
      </dgm:t>
    </dgm:pt>
    <dgm:pt modelId="{4BF78F2E-9040-44EB-87C8-1353FB948E0F}" type="pres">
      <dgm:prSet presAssocID="{7D769B97-9279-47E0-858B-B09738DCE6D1}" presName="parentText" presStyleLbl="node1" presStyleIdx="0" presStyleCnt="3">
        <dgm:presLayoutVars>
          <dgm:chMax val="0"/>
          <dgm:bulletEnabled val="1"/>
        </dgm:presLayoutVars>
      </dgm:prSet>
      <dgm:spPr/>
      <dgm:t>
        <a:bodyPr/>
        <a:lstStyle/>
        <a:p>
          <a:endParaRPr lang="en-US"/>
        </a:p>
      </dgm:t>
    </dgm:pt>
    <dgm:pt modelId="{27674D95-81CF-4439-8973-92335B7514C1}" type="pres">
      <dgm:prSet presAssocID="{7D769B97-9279-47E0-858B-B09738DCE6D1}" presName="negativeSpace" presStyleCnt="0"/>
      <dgm:spPr/>
    </dgm:pt>
    <dgm:pt modelId="{50CE412A-A69B-463C-BDB8-F7AA5B973162}" type="pres">
      <dgm:prSet presAssocID="{7D769B97-9279-47E0-858B-B09738DCE6D1}" presName="childText" presStyleLbl="conFgAcc1" presStyleIdx="0" presStyleCnt="3">
        <dgm:presLayoutVars>
          <dgm:bulletEnabled val="1"/>
        </dgm:presLayoutVars>
      </dgm:prSet>
      <dgm:spPr/>
      <dgm:t>
        <a:bodyPr/>
        <a:lstStyle/>
        <a:p>
          <a:endParaRPr lang="en-US"/>
        </a:p>
      </dgm:t>
    </dgm:pt>
    <dgm:pt modelId="{6D9631B3-B090-4FF0-AE34-5C23F692C264}" type="pres">
      <dgm:prSet presAssocID="{E0EA4300-1E9C-4260-A0F6-B2C4784AF49B}" presName="spaceBetweenRectangles" presStyleCnt="0"/>
      <dgm:spPr/>
    </dgm:pt>
    <dgm:pt modelId="{033D5ABD-0339-42F1-8539-96D8D8113DC0}" type="pres">
      <dgm:prSet presAssocID="{6F74DDA2-A3A7-4C5A-B9B7-BDEC94ABFFA3}" presName="parentLin" presStyleCnt="0"/>
      <dgm:spPr/>
    </dgm:pt>
    <dgm:pt modelId="{CA6DB153-495B-49EF-A2C9-76C715136FD5}" type="pres">
      <dgm:prSet presAssocID="{6F74DDA2-A3A7-4C5A-B9B7-BDEC94ABFFA3}" presName="parentLeftMargin" presStyleLbl="node1" presStyleIdx="0" presStyleCnt="3"/>
      <dgm:spPr/>
      <dgm:t>
        <a:bodyPr/>
        <a:lstStyle/>
        <a:p>
          <a:endParaRPr lang="en-US"/>
        </a:p>
      </dgm:t>
    </dgm:pt>
    <dgm:pt modelId="{296D5F81-4AA6-445D-A59D-7C315945F0C8}" type="pres">
      <dgm:prSet presAssocID="{6F74DDA2-A3A7-4C5A-B9B7-BDEC94ABFFA3}" presName="parentText" presStyleLbl="node1" presStyleIdx="1" presStyleCnt="3">
        <dgm:presLayoutVars>
          <dgm:chMax val="0"/>
          <dgm:bulletEnabled val="1"/>
        </dgm:presLayoutVars>
      </dgm:prSet>
      <dgm:spPr/>
      <dgm:t>
        <a:bodyPr/>
        <a:lstStyle/>
        <a:p>
          <a:endParaRPr lang="en-US"/>
        </a:p>
      </dgm:t>
    </dgm:pt>
    <dgm:pt modelId="{50CB13CC-4C2B-4317-9D97-10146A04D5C7}" type="pres">
      <dgm:prSet presAssocID="{6F74DDA2-A3A7-4C5A-B9B7-BDEC94ABFFA3}" presName="negativeSpace" presStyleCnt="0"/>
      <dgm:spPr/>
    </dgm:pt>
    <dgm:pt modelId="{535A5B2F-B409-42C9-B72A-B6A4FBF72D69}" type="pres">
      <dgm:prSet presAssocID="{6F74DDA2-A3A7-4C5A-B9B7-BDEC94ABFFA3}" presName="childText" presStyleLbl="conFgAcc1" presStyleIdx="1" presStyleCnt="3">
        <dgm:presLayoutVars>
          <dgm:bulletEnabled val="1"/>
        </dgm:presLayoutVars>
      </dgm:prSet>
      <dgm:spPr/>
      <dgm:t>
        <a:bodyPr/>
        <a:lstStyle/>
        <a:p>
          <a:endParaRPr lang="en-US"/>
        </a:p>
      </dgm:t>
    </dgm:pt>
    <dgm:pt modelId="{AE724E67-9534-49B0-8815-F0B4DF510EB5}" type="pres">
      <dgm:prSet presAssocID="{2024CF57-12FD-4974-806C-0D93D9BF4EFF}" presName="spaceBetweenRectangles" presStyleCnt="0"/>
      <dgm:spPr/>
    </dgm:pt>
    <dgm:pt modelId="{A763C56C-3D6C-46E8-962E-C319C8F96262}" type="pres">
      <dgm:prSet presAssocID="{1F1086A6-CA6E-428A-B4B6-996081709F4A}" presName="parentLin" presStyleCnt="0"/>
      <dgm:spPr/>
    </dgm:pt>
    <dgm:pt modelId="{C0640EAA-30B8-4F85-A88F-48E0248312AE}" type="pres">
      <dgm:prSet presAssocID="{1F1086A6-CA6E-428A-B4B6-996081709F4A}" presName="parentLeftMargin" presStyleLbl="node1" presStyleIdx="1" presStyleCnt="3"/>
      <dgm:spPr/>
      <dgm:t>
        <a:bodyPr/>
        <a:lstStyle/>
        <a:p>
          <a:endParaRPr lang="en-US"/>
        </a:p>
      </dgm:t>
    </dgm:pt>
    <dgm:pt modelId="{E7A5FDED-F06E-415C-9EAC-05A0917C3C96}" type="pres">
      <dgm:prSet presAssocID="{1F1086A6-CA6E-428A-B4B6-996081709F4A}" presName="parentText" presStyleLbl="node1" presStyleIdx="2" presStyleCnt="3">
        <dgm:presLayoutVars>
          <dgm:chMax val="0"/>
          <dgm:bulletEnabled val="1"/>
        </dgm:presLayoutVars>
      </dgm:prSet>
      <dgm:spPr/>
      <dgm:t>
        <a:bodyPr/>
        <a:lstStyle/>
        <a:p>
          <a:endParaRPr lang="en-US"/>
        </a:p>
      </dgm:t>
    </dgm:pt>
    <dgm:pt modelId="{EDCDFEAD-9D8D-4B80-83C9-A00736633480}" type="pres">
      <dgm:prSet presAssocID="{1F1086A6-CA6E-428A-B4B6-996081709F4A}" presName="negativeSpace" presStyleCnt="0"/>
      <dgm:spPr/>
    </dgm:pt>
    <dgm:pt modelId="{B33102CF-548E-4C6B-BD98-2A23D805656C}" type="pres">
      <dgm:prSet presAssocID="{1F1086A6-CA6E-428A-B4B6-996081709F4A}" presName="childText" presStyleLbl="conFgAcc1" presStyleIdx="2" presStyleCnt="3">
        <dgm:presLayoutVars>
          <dgm:bulletEnabled val="1"/>
        </dgm:presLayoutVars>
      </dgm:prSet>
      <dgm:spPr/>
      <dgm:t>
        <a:bodyPr/>
        <a:lstStyle/>
        <a:p>
          <a:endParaRPr lang="en-US"/>
        </a:p>
      </dgm:t>
    </dgm:pt>
  </dgm:ptLst>
  <dgm:cxnLst>
    <dgm:cxn modelId="{355535D0-8F16-4232-8F9C-420FBFA3F1C4}" type="presOf" srcId="{837B958B-9E49-4CCE-8739-E89E98A4378A}" destId="{ED0016C4-F5E8-4213-8392-7AB521D6A7B1}" srcOrd="0" destOrd="0" presId="urn:microsoft.com/office/officeart/2005/8/layout/list1"/>
    <dgm:cxn modelId="{4982AA2A-B4C7-4ACC-AD61-42E52543C86C}" srcId="{7D769B97-9279-47E0-858B-B09738DCE6D1}" destId="{5DC77EF7-C65B-435A-BDE1-9BEA7C4D3AC1}" srcOrd="2" destOrd="0" parTransId="{1BB61C35-424A-42C5-9D8D-8BAE369DE4EA}" sibTransId="{0FFDB54D-593D-447F-9F95-3439E8A0CB46}"/>
    <dgm:cxn modelId="{9849C96D-3A00-48A1-906A-9CC05C2D46C6}" srcId="{837B958B-9E49-4CCE-8739-E89E98A4378A}" destId="{6F74DDA2-A3A7-4C5A-B9B7-BDEC94ABFFA3}" srcOrd="1" destOrd="0" parTransId="{38C83CC3-31CB-45B3-AA2B-D1A379E00C0B}" sibTransId="{2024CF57-12FD-4974-806C-0D93D9BF4EFF}"/>
    <dgm:cxn modelId="{929054DD-395C-43B2-9443-91B11610625E}" type="presOf" srcId="{6F74DDA2-A3A7-4C5A-B9B7-BDEC94ABFFA3}" destId="{296D5F81-4AA6-445D-A59D-7C315945F0C8}" srcOrd="1" destOrd="0" presId="urn:microsoft.com/office/officeart/2005/8/layout/list1"/>
    <dgm:cxn modelId="{83D4E45F-7FB1-41D9-8499-81F061241AF7}" type="presOf" srcId="{6F74DDA2-A3A7-4C5A-B9B7-BDEC94ABFFA3}" destId="{CA6DB153-495B-49EF-A2C9-76C715136FD5}" srcOrd="0" destOrd="0" presId="urn:microsoft.com/office/officeart/2005/8/layout/list1"/>
    <dgm:cxn modelId="{F8D5592F-BB01-43B1-8DC9-19BB4AA9ED70}" type="presOf" srcId="{5DC77EF7-C65B-435A-BDE1-9BEA7C4D3AC1}" destId="{50CE412A-A69B-463C-BDB8-F7AA5B973162}" srcOrd="0" destOrd="2" presId="urn:microsoft.com/office/officeart/2005/8/layout/list1"/>
    <dgm:cxn modelId="{3C3F9B63-6E1F-41A4-9A93-E703CCE2B32B}" type="presOf" srcId="{83E76F3F-1757-4A8D-87ED-C26830D0072A}" destId="{535A5B2F-B409-42C9-B72A-B6A4FBF72D69}" srcOrd="0" destOrd="0" presId="urn:microsoft.com/office/officeart/2005/8/layout/list1"/>
    <dgm:cxn modelId="{E9621251-3080-4DC3-A549-A3071D613577}" srcId="{1F1086A6-CA6E-428A-B4B6-996081709F4A}" destId="{001EE68E-3EDB-4C4B-B075-08284201E8D9}" srcOrd="0" destOrd="0" parTransId="{0C02AE48-93B6-404F-840A-DE3C2D112FC6}" sibTransId="{E606B7E3-1988-4F12-AE29-1D2C85EF9688}"/>
    <dgm:cxn modelId="{0CA92726-0860-42D0-BC88-619120F15986}" type="presOf" srcId="{53CDA8A0-01F4-428C-9A89-735D4A37C5F9}" destId="{535A5B2F-B409-42C9-B72A-B6A4FBF72D69}" srcOrd="0" destOrd="1" presId="urn:microsoft.com/office/officeart/2005/8/layout/list1"/>
    <dgm:cxn modelId="{2114F78E-BE62-473A-942B-E665353C0BBC}" type="presOf" srcId="{95D2388E-7AA3-4B52-BF64-854479821261}" destId="{50CE412A-A69B-463C-BDB8-F7AA5B973162}" srcOrd="0" destOrd="1" presId="urn:microsoft.com/office/officeart/2005/8/layout/list1"/>
    <dgm:cxn modelId="{D5E3D7AB-E093-4144-BE63-1358310658FC}" srcId="{1F1086A6-CA6E-428A-B4B6-996081709F4A}" destId="{11CF8A3A-8E82-4BAF-B055-D5FF239A348B}" srcOrd="1" destOrd="0" parTransId="{0858358A-F6C8-48AB-BF4A-5BE8D7E33B28}" sibTransId="{AB3B76AA-F5B5-47BF-85D5-5E3AFAD0392E}"/>
    <dgm:cxn modelId="{DD89C2EB-72D1-40D5-89E6-CD1B3496D796}" type="presOf" srcId="{001EE68E-3EDB-4C4B-B075-08284201E8D9}" destId="{B33102CF-548E-4C6B-BD98-2A23D805656C}" srcOrd="0" destOrd="0" presId="urn:microsoft.com/office/officeart/2005/8/layout/list1"/>
    <dgm:cxn modelId="{BDCA1AC7-BD8A-45B0-AB42-3DF0E37C21B6}" type="presOf" srcId="{4D426BB8-B8F2-4EE5-920E-FC5CD7320588}" destId="{50CE412A-A69B-463C-BDB8-F7AA5B973162}" srcOrd="0" destOrd="0" presId="urn:microsoft.com/office/officeart/2005/8/layout/list1"/>
    <dgm:cxn modelId="{59F17DC2-C41C-42F9-A0CC-C0B91BA44EB1}" srcId="{837B958B-9E49-4CCE-8739-E89E98A4378A}" destId="{1F1086A6-CA6E-428A-B4B6-996081709F4A}" srcOrd="2" destOrd="0" parTransId="{4D7D7059-3368-46F7-8EBA-FCAE60ECE877}" sibTransId="{797915E4-B148-46C5-AB9F-364C4848E43D}"/>
    <dgm:cxn modelId="{DF9EC6FB-C5A4-4578-BFE6-5F78936E0E2D}" srcId="{7D769B97-9279-47E0-858B-B09738DCE6D1}" destId="{4D426BB8-B8F2-4EE5-920E-FC5CD7320588}" srcOrd="0" destOrd="0" parTransId="{8CEC93EC-6F11-4BFE-AA2D-23581E21C259}" sibTransId="{250FA5A7-2833-4228-A68D-BA8DE09BDA04}"/>
    <dgm:cxn modelId="{8D81E15E-7444-45FB-B155-C100DDF5D99E}" type="presOf" srcId="{1F1086A6-CA6E-428A-B4B6-996081709F4A}" destId="{C0640EAA-30B8-4F85-A88F-48E0248312AE}" srcOrd="0" destOrd="0" presId="urn:microsoft.com/office/officeart/2005/8/layout/list1"/>
    <dgm:cxn modelId="{2AB78025-1500-44D4-901C-0C6F187B6CFE}" srcId="{6F74DDA2-A3A7-4C5A-B9B7-BDEC94ABFFA3}" destId="{53CDA8A0-01F4-428C-9A89-735D4A37C5F9}" srcOrd="1" destOrd="0" parTransId="{1B405F02-98EA-49C2-98DE-AB80D89C41BD}" sibTransId="{4CACA83E-412B-4B7D-A605-5979ED422898}"/>
    <dgm:cxn modelId="{DC782D8A-126B-4083-8950-4DBB9CFF9422}" type="presOf" srcId="{1F1086A6-CA6E-428A-B4B6-996081709F4A}" destId="{E7A5FDED-F06E-415C-9EAC-05A0917C3C96}" srcOrd="1" destOrd="0" presId="urn:microsoft.com/office/officeart/2005/8/layout/list1"/>
    <dgm:cxn modelId="{8A8F4EFF-4408-4898-A973-72B019864CEB}" srcId="{6F74DDA2-A3A7-4C5A-B9B7-BDEC94ABFFA3}" destId="{83E76F3F-1757-4A8D-87ED-C26830D0072A}" srcOrd="0" destOrd="0" parTransId="{C266CE64-81B4-4C1A-B8BA-CF1F4ED75E16}" sibTransId="{CB922F5C-9EF9-4E53-A919-364A966F0400}"/>
    <dgm:cxn modelId="{867EDAFC-FF13-49DA-902D-BCD71A999D77}" type="presOf" srcId="{7D769B97-9279-47E0-858B-B09738DCE6D1}" destId="{A22318FB-2B29-4351-8B4C-9D3253318D41}" srcOrd="0" destOrd="0" presId="urn:microsoft.com/office/officeart/2005/8/layout/list1"/>
    <dgm:cxn modelId="{4B177716-C561-457F-859B-582B3F221C55}" type="presOf" srcId="{7D769B97-9279-47E0-858B-B09738DCE6D1}" destId="{4BF78F2E-9040-44EB-87C8-1353FB948E0F}" srcOrd="1" destOrd="0" presId="urn:microsoft.com/office/officeart/2005/8/layout/list1"/>
    <dgm:cxn modelId="{EFB611E7-8882-4D9A-B655-D3DADE0141D5}" type="presOf" srcId="{11CF8A3A-8E82-4BAF-B055-D5FF239A348B}" destId="{B33102CF-548E-4C6B-BD98-2A23D805656C}" srcOrd="0" destOrd="1" presId="urn:microsoft.com/office/officeart/2005/8/layout/list1"/>
    <dgm:cxn modelId="{74E96572-7C41-4A83-9A01-4A2211FAA70A}" srcId="{837B958B-9E49-4CCE-8739-E89E98A4378A}" destId="{7D769B97-9279-47E0-858B-B09738DCE6D1}" srcOrd="0" destOrd="0" parTransId="{C756C6E9-B08E-4086-8A6B-2E8103764C21}" sibTransId="{E0EA4300-1E9C-4260-A0F6-B2C4784AF49B}"/>
    <dgm:cxn modelId="{B3EE9EFA-C50F-46E2-8BA9-65DFF318ECCD}" srcId="{7D769B97-9279-47E0-858B-B09738DCE6D1}" destId="{95D2388E-7AA3-4B52-BF64-854479821261}" srcOrd="1" destOrd="0" parTransId="{AE13F10A-930B-4EDC-B0A0-A7CA69E67E49}" sibTransId="{F8095202-B722-4F53-AE3B-A969A4186FFC}"/>
    <dgm:cxn modelId="{7A74809A-6464-466D-813E-24CBB7CD5E1F}" type="presParOf" srcId="{ED0016C4-F5E8-4213-8392-7AB521D6A7B1}" destId="{E56C80EC-6F32-4331-B079-742A0EE8A239}" srcOrd="0" destOrd="0" presId="urn:microsoft.com/office/officeart/2005/8/layout/list1"/>
    <dgm:cxn modelId="{971347AF-7C0A-4EBC-96B1-B9FC48F79905}" type="presParOf" srcId="{E56C80EC-6F32-4331-B079-742A0EE8A239}" destId="{A22318FB-2B29-4351-8B4C-9D3253318D41}" srcOrd="0" destOrd="0" presId="urn:microsoft.com/office/officeart/2005/8/layout/list1"/>
    <dgm:cxn modelId="{E065D1EC-EBE9-4A79-9369-5566BCAB106B}" type="presParOf" srcId="{E56C80EC-6F32-4331-B079-742A0EE8A239}" destId="{4BF78F2E-9040-44EB-87C8-1353FB948E0F}" srcOrd="1" destOrd="0" presId="urn:microsoft.com/office/officeart/2005/8/layout/list1"/>
    <dgm:cxn modelId="{DC6D20AC-8598-4F6F-AE88-39C6A1D02313}" type="presParOf" srcId="{ED0016C4-F5E8-4213-8392-7AB521D6A7B1}" destId="{27674D95-81CF-4439-8973-92335B7514C1}" srcOrd="1" destOrd="0" presId="urn:microsoft.com/office/officeart/2005/8/layout/list1"/>
    <dgm:cxn modelId="{BB682F19-9ADF-44C5-A2C6-FF31792AEFD5}" type="presParOf" srcId="{ED0016C4-F5E8-4213-8392-7AB521D6A7B1}" destId="{50CE412A-A69B-463C-BDB8-F7AA5B973162}" srcOrd="2" destOrd="0" presId="urn:microsoft.com/office/officeart/2005/8/layout/list1"/>
    <dgm:cxn modelId="{E5A78CD9-4C65-4536-A7A1-D0EB8A45F19F}" type="presParOf" srcId="{ED0016C4-F5E8-4213-8392-7AB521D6A7B1}" destId="{6D9631B3-B090-4FF0-AE34-5C23F692C264}" srcOrd="3" destOrd="0" presId="urn:microsoft.com/office/officeart/2005/8/layout/list1"/>
    <dgm:cxn modelId="{5B12AADB-E5AB-44F7-A209-D4D7721AB559}" type="presParOf" srcId="{ED0016C4-F5E8-4213-8392-7AB521D6A7B1}" destId="{033D5ABD-0339-42F1-8539-96D8D8113DC0}" srcOrd="4" destOrd="0" presId="urn:microsoft.com/office/officeart/2005/8/layout/list1"/>
    <dgm:cxn modelId="{8145BFD4-49A9-40F4-9C75-819CF8578981}" type="presParOf" srcId="{033D5ABD-0339-42F1-8539-96D8D8113DC0}" destId="{CA6DB153-495B-49EF-A2C9-76C715136FD5}" srcOrd="0" destOrd="0" presId="urn:microsoft.com/office/officeart/2005/8/layout/list1"/>
    <dgm:cxn modelId="{A85D373E-BAB4-492B-8E49-A7B13D49A913}" type="presParOf" srcId="{033D5ABD-0339-42F1-8539-96D8D8113DC0}" destId="{296D5F81-4AA6-445D-A59D-7C315945F0C8}" srcOrd="1" destOrd="0" presId="urn:microsoft.com/office/officeart/2005/8/layout/list1"/>
    <dgm:cxn modelId="{E3FA8E02-9916-4CCE-8BA3-11FBCB04D9E7}" type="presParOf" srcId="{ED0016C4-F5E8-4213-8392-7AB521D6A7B1}" destId="{50CB13CC-4C2B-4317-9D97-10146A04D5C7}" srcOrd="5" destOrd="0" presId="urn:microsoft.com/office/officeart/2005/8/layout/list1"/>
    <dgm:cxn modelId="{1560895E-AADF-41A2-B520-F1FB2F09FE16}" type="presParOf" srcId="{ED0016C4-F5E8-4213-8392-7AB521D6A7B1}" destId="{535A5B2F-B409-42C9-B72A-B6A4FBF72D69}" srcOrd="6" destOrd="0" presId="urn:microsoft.com/office/officeart/2005/8/layout/list1"/>
    <dgm:cxn modelId="{3E0ECE75-D863-432D-904B-5FEABBF14D42}" type="presParOf" srcId="{ED0016C4-F5E8-4213-8392-7AB521D6A7B1}" destId="{AE724E67-9534-49B0-8815-F0B4DF510EB5}" srcOrd="7" destOrd="0" presId="urn:microsoft.com/office/officeart/2005/8/layout/list1"/>
    <dgm:cxn modelId="{513DE705-5246-4C1D-BD58-E8BE05601C35}" type="presParOf" srcId="{ED0016C4-F5E8-4213-8392-7AB521D6A7B1}" destId="{A763C56C-3D6C-46E8-962E-C319C8F96262}" srcOrd="8" destOrd="0" presId="urn:microsoft.com/office/officeart/2005/8/layout/list1"/>
    <dgm:cxn modelId="{55DA9D18-2EE8-44CB-B875-815F622F558F}" type="presParOf" srcId="{A763C56C-3D6C-46E8-962E-C319C8F96262}" destId="{C0640EAA-30B8-4F85-A88F-48E0248312AE}" srcOrd="0" destOrd="0" presId="urn:microsoft.com/office/officeart/2005/8/layout/list1"/>
    <dgm:cxn modelId="{26749C75-D1C2-4A1A-9915-2BDFCB09E7A6}" type="presParOf" srcId="{A763C56C-3D6C-46E8-962E-C319C8F96262}" destId="{E7A5FDED-F06E-415C-9EAC-05A0917C3C96}" srcOrd="1" destOrd="0" presId="urn:microsoft.com/office/officeart/2005/8/layout/list1"/>
    <dgm:cxn modelId="{541188CA-7574-4CE0-B121-9A404802E0FB}" type="presParOf" srcId="{ED0016C4-F5E8-4213-8392-7AB521D6A7B1}" destId="{EDCDFEAD-9D8D-4B80-83C9-A00736633480}" srcOrd="9" destOrd="0" presId="urn:microsoft.com/office/officeart/2005/8/layout/list1"/>
    <dgm:cxn modelId="{6F934B21-F59F-4ECF-B64B-61F6AFCE44F4}" type="presParOf" srcId="{ED0016C4-F5E8-4213-8392-7AB521D6A7B1}" destId="{B33102CF-548E-4C6B-BD98-2A23D805656C}" srcOrd="10" destOrd="0" presId="urn:microsoft.com/office/officeart/2005/8/layout/list1"/>
  </dgm:cxnLst>
  <dgm:bg/>
  <dgm:whole/>
</dgm:dataModel>
</file>

<file path=ppt/diagrams/data19.xml><?xml version="1.0" encoding="utf-8"?>
<dgm:dataModel xmlns:dgm="http://schemas.openxmlformats.org/drawingml/2006/diagram" xmlns:a="http://schemas.openxmlformats.org/drawingml/2006/main">
  <dgm:ptLst>
    <dgm:pt modelId="{247AB5C3-DFA9-4DAB-879A-60B74952C002}"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en-US"/>
        </a:p>
      </dgm:t>
    </dgm:pt>
    <dgm:pt modelId="{DD4DAF87-576C-4602-BB5C-8EF03E7633EA}">
      <dgm:prSet/>
      <dgm:spPr/>
      <dgm:t>
        <a:bodyPr/>
        <a:lstStyle/>
        <a:p>
          <a:r>
            <a:rPr lang="es-CO" dirty="0" smtClean="0"/>
            <a:t> </a:t>
          </a:r>
          <a:endParaRPr lang="en-US" dirty="0"/>
        </a:p>
      </dgm:t>
    </dgm:pt>
    <dgm:pt modelId="{9ADC3595-A9C9-4849-AEE7-CF335C2BDCDF}" type="parTrans" cxnId="{A7C4B459-095E-4936-B683-581156D272D7}">
      <dgm:prSet/>
      <dgm:spPr/>
      <dgm:t>
        <a:bodyPr/>
        <a:lstStyle/>
        <a:p>
          <a:endParaRPr lang="en-US"/>
        </a:p>
      </dgm:t>
    </dgm:pt>
    <dgm:pt modelId="{C165F030-B274-419C-B6B8-FCD3A2AA3D9F}" type="sibTrans" cxnId="{A7C4B459-095E-4936-B683-581156D272D7}">
      <dgm:prSet/>
      <dgm:spPr/>
      <dgm:t>
        <a:bodyPr/>
        <a:lstStyle/>
        <a:p>
          <a:endParaRPr lang="en-US"/>
        </a:p>
      </dgm:t>
    </dgm:pt>
    <dgm:pt modelId="{F1942C44-2935-41B0-8BF4-55780743ABBC}">
      <dgm:prSet/>
      <dgm:spPr>
        <a:solidFill>
          <a:schemeClr val="bg1">
            <a:lumMod val="95000"/>
          </a:schemeClr>
        </a:solidFill>
      </dgm:spPr>
      <dgm:t>
        <a:bodyPr/>
        <a:lstStyle/>
        <a:p>
          <a:r>
            <a:rPr lang="es-CO" dirty="0" smtClean="0"/>
            <a:t> </a:t>
          </a:r>
          <a:endParaRPr lang="en-US" dirty="0"/>
        </a:p>
      </dgm:t>
    </dgm:pt>
    <dgm:pt modelId="{DCE2BF2A-E922-41DB-8DDA-8A6BD33CE0EC}" type="parTrans" cxnId="{0D8D1B91-DDD7-4CE0-97BD-97E50F495E38}">
      <dgm:prSet/>
      <dgm:spPr/>
      <dgm:t>
        <a:bodyPr/>
        <a:lstStyle/>
        <a:p>
          <a:endParaRPr lang="en-US"/>
        </a:p>
      </dgm:t>
    </dgm:pt>
    <dgm:pt modelId="{3D3991F4-6384-4D45-B1F8-85D04C32CA38}" type="sibTrans" cxnId="{0D8D1B91-DDD7-4CE0-97BD-97E50F495E38}">
      <dgm:prSet/>
      <dgm:spPr/>
      <dgm:t>
        <a:bodyPr/>
        <a:lstStyle/>
        <a:p>
          <a:endParaRPr lang="en-US"/>
        </a:p>
      </dgm:t>
    </dgm:pt>
    <dgm:pt modelId="{96B05FEE-3ABC-4DEF-B131-9A8F7DBB11F2}">
      <dgm:prSet/>
      <dgm:spPr>
        <a:solidFill>
          <a:schemeClr val="bg1">
            <a:lumMod val="95000"/>
          </a:schemeClr>
        </a:solidFill>
      </dgm:spPr>
      <dgm:t>
        <a:bodyPr/>
        <a:lstStyle/>
        <a:p>
          <a:r>
            <a:rPr lang="es-CO" dirty="0" smtClean="0"/>
            <a:t> </a:t>
          </a:r>
          <a:endParaRPr lang="en-US" dirty="0"/>
        </a:p>
      </dgm:t>
    </dgm:pt>
    <dgm:pt modelId="{064C1C29-B86C-472B-8830-5F95AB795275}" type="parTrans" cxnId="{FE3AF709-77F6-4162-9386-6024A12133E2}">
      <dgm:prSet/>
      <dgm:spPr/>
      <dgm:t>
        <a:bodyPr/>
        <a:lstStyle/>
        <a:p>
          <a:endParaRPr lang="en-US"/>
        </a:p>
      </dgm:t>
    </dgm:pt>
    <dgm:pt modelId="{74FEFF55-887A-486B-9F9B-EDB239BEA9D8}" type="sibTrans" cxnId="{FE3AF709-77F6-4162-9386-6024A12133E2}">
      <dgm:prSet/>
      <dgm:spPr/>
      <dgm:t>
        <a:bodyPr/>
        <a:lstStyle/>
        <a:p>
          <a:endParaRPr lang="en-US"/>
        </a:p>
      </dgm:t>
    </dgm:pt>
    <dgm:pt modelId="{089EE036-225A-4B8C-A476-671DC3880828}">
      <dgm:prSet/>
      <dgm:spPr/>
      <dgm:t>
        <a:bodyPr/>
        <a:lstStyle/>
        <a:p>
          <a:r>
            <a:rPr lang="es-CO" dirty="0" smtClean="0"/>
            <a:t> </a:t>
          </a:r>
          <a:endParaRPr lang="en-US" dirty="0"/>
        </a:p>
      </dgm:t>
    </dgm:pt>
    <dgm:pt modelId="{65E0FEAE-680B-4CBD-A226-E18EE5F639DB}" type="parTrans" cxnId="{E62A6175-69B8-4893-A456-B0048CE3FE38}">
      <dgm:prSet/>
      <dgm:spPr/>
      <dgm:t>
        <a:bodyPr/>
        <a:lstStyle/>
        <a:p>
          <a:endParaRPr lang="en-US"/>
        </a:p>
      </dgm:t>
    </dgm:pt>
    <dgm:pt modelId="{712FF8A2-C110-4E85-9E71-22996626F62D}" type="sibTrans" cxnId="{E62A6175-69B8-4893-A456-B0048CE3FE38}">
      <dgm:prSet/>
      <dgm:spPr/>
      <dgm:t>
        <a:bodyPr/>
        <a:lstStyle/>
        <a:p>
          <a:endParaRPr lang="en-US"/>
        </a:p>
      </dgm:t>
    </dgm:pt>
    <dgm:pt modelId="{E10C7D66-CFD2-41F2-AF74-FBA237E6B821}" type="pres">
      <dgm:prSet presAssocID="{247AB5C3-DFA9-4DAB-879A-60B74952C002}" presName="theList" presStyleCnt="0">
        <dgm:presLayoutVars>
          <dgm:dir/>
          <dgm:animLvl val="lvl"/>
          <dgm:resizeHandles val="exact"/>
        </dgm:presLayoutVars>
      </dgm:prSet>
      <dgm:spPr/>
      <dgm:t>
        <a:bodyPr/>
        <a:lstStyle/>
        <a:p>
          <a:endParaRPr lang="en-US"/>
        </a:p>
      </dgm:t>
    </dgm:pt>
    <dgm:pt modelId="{CF8C7D2C-E94F-400B-ABC9-943908DE33BA}" type="pres">
      <dgm:prSet presAssocID="{DD4DAF87-576C-4602-BB5C-8EF03E7633EA}" presName="compNode" presStyleCnt="0"/>
      <dgm:spPr/>
    </dgm:pt>
    <dgm:pt modelId="{570C2A65-2303-4ACF-931C-53D38763A4F4}" type="pres">
      <dgm:prSet presAssocID="{DD4DAF87-576C-4602-BB5C-8EF03E7633EA}" presName="aNode" presStyleLbl="bgShp" presStyleIdx="0" presStyleCnt="1"/>
      <dgm:spPr/>
      <dgm:t>
        <a:bodyPr/>
        <a:lstStyle/>
        <a:p>
          <a:endParaRPr lang="en-US"/>
        </a:p>
      </dgm:t>
    </dgm:pt>
    <dgm:pt modelId="{5423E3A7-631B-4107-8870-1D53CBF3737F}" type="pres">
      <dgm:prSet presAssocID="{DD4DAF87-576C-4602-BB5C-8EF03E7633EA}" presName="textNode" presStyleLbl="bgShp" presStyleIdx="0" presStyleCnt="1"/>
      <dgm:spPr/>
      <dgm:t>
        <a:bodyPr/>
        <a:lstStyle/>
        <a:p>
          <a:endParaRPr lang="en-US"/>
        </a:p>
      </dgm:t>
    </dgm:pt>
    <dgm:pt modelId="{E07CDFDF-1AD1-4BA8-BF95-D39A238C2612}" type="pres">
      <dgm:prSet presAssocID="{DD4DAF87-576C-4602-BB5C-8EF03E7633EA}" presName="compChildNode" presStyleCnt="0"/>
      <dgm:spPr/>
    </dgm:pt>
    <dgm:pt modelId="{76F46F7E-4A94-4AA7-BA74-569FEB286DD2}" type="pres">
      <dgm:prSet presAssocID="{DD4DAF87-576C-4602-BB5C-8EF03E7633EA}" presName="theInnerList" presStyleCnt="0"/>
      <dgm:spPr/>
    </dgm:pt>
    <dgm:pt modelId="{B25E91D1-84B6-48BE-868F-6CDCBF2D4205}" type="pres">
      <dgm:prSet presAssocID="{F1942C44-2935-41B0-8BF4-55780743ABBC}" presName="childNode" presStyleLbl="node1" presStyleIdx="0" presStyleCnt="3">
        <dgm:presLayoutVars>
          <dgm:bulletEnabled val="1"/>
        </dgm:presLayoutVars>
      </dgm:prSet>
      <dgm:spPr/>
      <dgm:t>
        <a:bodyPr/>
        <a:lstStyle/>
        <a:p>
          <a:endParaRPr lang="en-US"/>
        </a:p>
      </dgm:t>
    </dgm:pt>
    <dgm:pt modelId="{681C89FC-657C-4A69-92E5-D7DB36D960D7}" type="pres">
      <dgm:prSet presAssocID="{F1942C44-2935-41B0-8BF4-55780743ABBC}" presName="aSpace2" presStyleCnt="0"/>
      <dgm:spPr/>
    </dgm:pt>
    <dgm:pt modelId="{AA3B99E8-FAB6-40B2-A7C4-878D3CA30C3D}" type="pres">
      <dgm:prSet presAssocID="{96B05FEE-3ABC-4DEF-B131-9A8F7DBB11F2}" presName="childNode" presStyleLbl="node1" presStyleIdx="1" presStyleCnt="3">
        <dgm:presLayoutVars>
          <dgm:bulletEnabled val="1"/>
        </dgm:presLayoutVars>
      </dgm:prSet>
      <dgm:spPr/>
      <dgm:t>
        <a:bodyPr/>
        <a:lstStyle/>
        <a:p>
          <a:endParaRPr lang="en-US"/>
        </a:p>
      </dgm:t>
    </dgm:pt>
    <dgm:pt modelId="{32EA4E04-3BA9-457E-A4B8-971CC9648545}" type="pres">
      <dgm:prSet presAssocID="{96B05FEE-3ABC-4DEF-B131-9A8F7DBB11F2}" presName="aSpace2" presStyleCnt="0"/>
      <dgm:spPr/>
    </dgm:pt>
    <dgm:pt modelId="{1C2D2B03-DB80-419D-AA13-A9B84B2BE269}" type="pres">
      <dgm:prSet presAssocID="{089EE036-225A-4B8C-A476-671DC3880828}" presName="childNode" presStyleLbl="node1" presStyleIdx="2" presStyleCnt="3">
        <dgm:presLayoutVars>
          <dgm:bulletEnabled val="1"/>
        </dgm:presLayoutVars>
      </dgm:prSet>
      <dgm:spPr/>
      <dgm:t>
        <a:bodyPr/>
        <a:lstStyle/>
        <a:p>
          <a:endParaRPr lang="en-US"/>
        </a:p>
      </dgm:t>
    </dgm:pt>
  </dgm:ptLst>
  <dgm:cxnLst>
    <dgm:cxn modelId="{98F240DC-0F09-48BF-84F2-5A7DADF5AF57}" type="presOf" srcId="{96B05FEE-3ABC-4DEF-B131-9A8F7DBB11F2}" destId="{AA3B99E8-FAB6-40B2-A7C4-878D3CA30C3D}" srcOrd="0" destOrd="0" presId="urn:microsoft.com/office/officeart/2005/8/layout/lProcess2"/>
    <dgm:cxn modelId="{A7C4B459-095E-4936-B683-581156D272D7}" srcId="{247AB5C3-DFA9-4DAB-879A-60B74952C002}" destId="{DD4DAF87-576C-4602-BB5C-8EF03E7633EA}" srcOrd="0" destOrd="0" parTransId="{9ADC3595-A9C9-4849-AEE7-CF335C2BDCDF}" sibTransId="{C165F030-B274-419C-B6B8-FCD3A2AA3D9F}"/>
    <dgm:cxn modelId="{C27BC244-82DA-4FCB-A42E-CBFFF9B143C1}" type="presOf" srcId="{DD4DAF87-576C-4602-BB5C-8EF03E7633EA}" destId="{570C2A65-2303-4ACF-931C-53D38763A4F4}" srcOrd="0" destOrd="0" presId="urn:microsoft.com/office/officeart/2005/8/layout/lProcess2"/>
    <dgm:cxn modelId="{E62A6175-69B8-4893-A456-B0048CE3FE38}" srcId="{DD4DAF87-576C-4602-BB5C-8EF03E7633EA}" destId="{089EE036-225A-4B8C-A476-671DC3880828}" srcOrd="2" destOrd="0" parTransId="{65E0FEAE-680B-4CBD-A226-E18EE5F639DB}" sibTransId="{712FF8A2-C110-4E85-9E71-22996626F62D}"/>
    <dgm:cxn modelId="{0D8D1B91-DDD7-4CE0-97BD-97E50F495E38}" srcId="{DD4DAF87-576C-4602-BB5C-8EF03E7633EA}" destId="{F1942C44-2935-41B0-8BF4-55780743ABBC}" srcOrd="0" destOrd="0" parTransId="{DCE2BF2A-E922-41DB-8DDA-8A6BD33CE0EC}" sibTransId="{3D3991F4-6384-4D45-B1F8-85D04C32CA38}"/>
    <dgm:cxn modelId="{FE3AF709-77F6-4162-9386-6024A12133E2}" srcId="{DD4DAF87-576C-4602-BB5C-8EF03E7633EA}" destId="{96B05FEE-3ABC-4DEF-B131-9A8F7DBB11F2}" srcOrd="1" destOrd="0" parTransId="{064C1C29-B86C-472B-8830-5F95AB795275}" sibTransId="{74FEFF55-887A-486B-9F9B-EDB239BEA9D8}"/>
    <dgm:cxn modelId="{AC49E1B5-B801-4962-A377-EE2A49556529}" type="presOf" srcId="{089EE036-225A-4B8C-A476-671DC3880828}" destId="{1C2D2B03-DB80-419D-AA13-A9B84B2BE269}" srcOrd="0" destOrd="0" presId="urn:microsoft.com/office/officeart/2005/8/layout/lProcess2"/>
    <dgm:cxn modelId="{FC38E084-7186-483F-B1E2-A33662926CB1}" type="presOf" srcId="{F1942C44-2935-41B0-8BF4-55780743ABBC}" destId="{B25E91D1-84B6-48BE-868F-6CDCBF2D4205}" srcOrd="0" destOrd="0" presId="urn:microsoft.com/office/officeart/2005/8/layout/lProcess2"/>
    <dgm:cxn modelId="{18072500-AEB7-40B9-9734-916547266CF9}" type="presOf" srcId="{247AB5C3-DFA9-4DAB-879A-60B74952C002}" destId="{E10C7D66-CFD2-41F2-AF74-FBA237E6B821}" srcOrd="0" destOrd="0" presId="urn:microsoft.com/office/officeart/2005/8/layout/lProcess2"/>
    <dgm:cxn modelId="{5F3EFBC1-6AD8-4DB6-AB40-96D858B0993B}" type="presOf" srcId="{DD4DAF87-576C-4602-BB5C-8EF03E7633EA}" destId="{5423E3A7-631B-4107-8870-1D53CBF3737F}" srcOrd="1" destOrd="0" presId="urn:microsoft.com/office/officeart/2005/8/layout/lProcess2"/>
    <dgm:cxn modelId="{2D4C22CA-BB50-463F-9AB9-15BAFDAE15A8}" type="presParOf" srcId="{E10C7D66-CFD2-41F2-AF74-FBA237E6B821}" destId="{CF8C7D2C-E94F-400B-ABC9-943908DE33BA}" srcOrd="0" destOrd="0" presId="urn:microsoft.com/office/officeart/2005/8/layout/lProcess2"/>
    <dgm:cxn modelId="{DDF1B159-B6F2-402D-B94D-42E21B5F05FF}" type="presParOf" srcId="{CF8C7D2C-E94F-400B-ABC9-943908DE33BA}" destId="{570C2A65-2303-4ACF-931C-53D38763A4F4}" srcOrd="0" destOrd="0" presId="urn:microsoft.com/office/officeart/2005/8/layout/lProcess2"/>
    <dgm:cxn modelId="{B3C3F751-70F8-40EF-8FD8-BC7FD0B8EBEE}" type="presParOf" srcId="{CF8C7D2C-E94F-400B-ABC9-943908DE33BA}" destId="{5423E3A7-631B-4107-8870-1D53CBF3737F}" srcOrd="1" destOrd="0" presId="urn:microsoft.com/office/officeart/2005/8/layout/lProcess2"/>
    <dgm:cxn modelId="{7CFB4ECB-F40B-4870-BCC9-E3139E170BD5}" type="presParOf" srcId="{CF8C7D2C-E94F-400B-ABC9-943908DE33BA}" destId="{E07CDFDF-1AD1-4BA8-BF95-D39A238C2612}" srcOrd="2" destOrd="0" presId="urn:microsoft.com/office/officeart/2005/8/layout/lProcess2"/>
    <dgm:cxn modelId="{0B71C4AB-F36E-4BBC-A1A3-25BFB3A7F02A}" type="presParOf" srcId="{E07CDFDF-1AD1-4BA8-BF95-D39A238C2612}" destId="{76F46F7E-4A94-4AA7-BA74-569FEB286DD2}" srcOrd="0" destOrd="0" presId="urn:microsoft.com/office/officeart/2005/8/layout/lProcess2"/>
    <dgm:cxn modelId="{0315BC36-B3BA-4592-8D4B-942632228029}" type="presParOf" srcId="{76F46F7E-4A94-4AA7-BA74-569FEB286DD2}" destId="{B25E91D1-84B6-48BE-868F-6CDCBF2D4205}" srcOrd="0" destOrd="0" presId="urn:microsoft.com/office/officeart/2005/8/layout/lProcess2"/>
    <dgm:cxn modelId="{72CEA394-84B0-429F-8A29-30E65289A651}" type="presParOf" srcId="{76F46F7E-4A94-4AA7-BA74-569FEB286DD2}" destId="{681C89FC-657C-4A69-92E5-D7DB36D960D7}" srcOrd="1" destOrd="0" presId="urn:microsoft.com/office/officeart/2005/8/layout/lProcess2"/>
    <dgm:cxn modelId="{720A5A24-A44F-4E99-B1B9-EDBD817E49B8}" type="presParOf" srcId="{76F46F7E-4A94-4AA7-BA74-569FEB286DD2}" destId="{AA3B99E8-FAB6-40B2-A7C4-878D3CA30C3D}" srcOrd="2" destOrd="0" presId="urn:microsoft.com/office/officeart/2005/8/layout/lProcess2"/>
    <dgm:cxn modelId="{7E32CAD5-8B08-4680-A2D9-DEF4BD3274C5}" type="presParOf" srcId="{76F46F7E-4A94-4AA7-BA74-569FEB286DD2}" destId="{32EA4E04-3BA9-457E-A4B8-971CC9648545}" srcOrd="3" destOrd="0" presId="urn:microsoft.com/office/officeart/2005/8/layout/lProcess2"/>
    <dgm:cxn modelId="{38DB1C6B-5017-4CB2-8858-FF5AAFBBB649}" type="presParOf" srcId="{76F46F7E-4A94-4AA7-BA74-569FEB286DD2}" destId="{1C2D2B03-DB80-419D-AA13-A9B84B2BE269}" srcOrd="4" destOrd="0" presId="urn:microsoft.com/office/officeart/2005/8/layout/lProcess2"/>
  </dgm:cxnLst>
  <dgm:bg/>
  <dgm:whole/>
</dgm:dataModel>
</file>

<file path=ppt/diagrams/data2.xml><?xml version="1.0" encoding="utf-8"?>
<dgm:dataModel xmlns:dgm="http://schemas.openxmlformats.org/drawingml/2006/diagram" xmlns:a="http://schemas.openxmlformats.org/drawingml/2006/main">
  <dgm:ptLst>
    <dgm:pt modelId="{CAF56F96-4478-4CEC-B4A6-598D976D5CE2}" type="doc">
      <dgm:prSet loTypeId="urn:microsoft.com/office/officeart/2005/8/layout/process3" loCatId="process" qsTypeId="urn:microsoft.com/office/officeart/2005/8/quickstyle/simple5" qsCatId="simple" csTypeId="urn:microsoft.com/office/officeart/2005/8/colors/colorful1" csCatId="colorful"/>
      <dgm:spPr/>
      <dgm:t>
        <a:bodyPr/>
        <a:lstStyle/>
        <a:p>
          <a:endParaRPr lang="en-US"/>
        </a:p>
      </dgm:t>
    </dgm:pt>
    <dgm:pt modelId="{97F9F26D-4203-43FB-9D20-8D63E8FEE7E2}">
      <dgm:prSet/>
      <dgm:spPr/>
      <dgm:t>
        <a:bodyPr/>
        <a:lstStyle/>
        <a:p>
          <a:pPr rtl="0"/>
          <a:r>
            <a:rPr lang="es-ES" dirty="0" smtClean="0">
              <a:effectLst>
                <a:outerShdw blurRad="38100" dist="38100" dir="2700000" algn="tl">
                  <a:srgbClr val="000000">
                    <a:alpha val="43137"/>
                  </a:srgbClr>
                </a:outerShdw>
              </a:effectLst>
            </a:rPr>
            <a:t>Recurso único para desarrollar, evaluar y comercializar su aplicación basada en las tecnologías de Microsoft.</a:t>
          </a:r>
          <a:endParaRPr lang="en-US" dirty="0">
            <a:effectLst>
              <a:outerShdw blurRad="38100" dist="38100" dir="2700000" algn="tl">
                <a:srgbClr val="000000">
                  <a:alpha val="43137"/>
                </a:srgbClr>
              </a:outerShdw>
            </a:effectLst>
          </a:endParaRPr>
        </a:p>
      </dgm:t>
    </dgm:pt>
    <dgm:pt modelId="{CAF15906-552D-4EB6-BA2C-A80B3A04BB82}" type="parTrans" cxnId="{39BB6B5D-E314-4008-A795-AEFF1A4A72CD}">
      <dgm:prSet/>
      <dgm:spPr/>
      <dgm:t>
        <a:bodyPr/>
        <a:lstStyle/>
        <a:p>
          <a:endParaRPr lang="en-US"/>
        </a:p>
      </dgm:t>
    </dgm:pt>
    <dgm:pt modelId="{A521D7B1-186D-4316-B845-0DC8318987DC}" type="sibTrans" cxnId="{39BB6B5D-E314-4008-A795-AEFF1A4A72CD}">
      <dgm:prSet/>
      <dgm:spPr/>
      <dgm:t>
        <a:bodyPr/>
        <a:lstStyle/>
        <a:p>
          <a:endParaRPr lang="en-US"/>
        </a:p>
      </dgm:t>
    </dgm:pt>
    <dgm:pt modelId="{A2878D8D-F81B-41D0-883D-DFE08A5E1C22}">
      <dgm:prSet/>
      <dgm:spPr/>
      <dgm:t>
        <a:bodyPr/>
        <a:lstStyle/>
        <a:p>
          <a:pPr rtl="0"/>
          <a:r>
            <a:rPr lang="es-ES" dirty="0" smtClean="0"/>
            <a:t>COMIENCE con Microsoft</a:t>
          </a:r>
          <a:endParaRPr lang="en-US" dirty="0"/>
        </a:p>
      </dgm:t>
    </dgm:pt>
    <dgm:pt modelId="{1CCAA35E-67F0-4D0D-9349-AC7C952D6D41}" type="parTrans" cxnId="{E59D41EC-F194-4447-BE0A-E89CC940D066}">
      <dgm:prSet/>
      <dgm:spPr/>
      <dgm:t>
        <a:bodyPr/>
        <a:lstStyle/>
        <a:p>
          <a:endParaRPr lang="en-US"/>
        </a:p>
      </dgm:t>
    </dgm:pt>
    <dgm:pt modelId="{ED8A214D-3836-4467-87C4-0A258313916E}" type="sibTrans" cxnId="{E59D41EC-F194-4447-BE0A-E89CC940D066}">
      <dgm:prSet/>
      <dgm:spPr/>
      <dgm:t>
        <a:bodyPr/>
        <a:lstStyle/>
        <a:p>
          <a:endParaRPr lang="en-US"/>
        </a:p>
      </dgm:t>
    </dgm:pt>
    <dgm:pt modelId="{A076A922-EB09-4601-B692-C1F0F8084668}">
      <dgm:prSet/>
      <dgm:spPr/>
      <dgm:t>
        <a:bodyPr/>
        <a:lstStyle/>
        <a:p>
          <a:pPr rtl="0"/>
          <a:r>
            <a:rPr lang="es-ES" dirty="0" smtClean="0"/>
            <a:t>EXPLORE Tecnologías de Microsoft</a:t>
          </a:r>
          <a:endParaRPr lang="en-US" dirty="0"/>
        </a:p>
      </dgm:t>
    </dgm:pt>
    <dgm:pt modelId="{873F5F64-8B31-425F-820B-5DE15E1B0515}" type="parTrans" cxnId="{B519FBF1-55A6-41A9-9E43-F871C411A152}">
      <dgm:prSet/>
      <dgm:spPr/>
      <dgm:t>
        <a:bodyPr/>
        <a:lstStyle/>
        <a:p>
          <a:endParaRPr lang="en-US"/>
        </a:p>
      </dgm:t>
    </dgm:pt>
    <dgm:pt modelId="{DCF3D546-B262-4980-A771-10128BE8DDEF}" type="sibTrans" cxnId="{B519FBF1-55A6-41A9-9E43-F871C411A152}">
      <dgm:prSet/>
      <dgm:spPr/>
      <dgm:t>
        <a:bodyPr/>
        <a:lstStyle/>
        <a:p>
          <a:endParaRPr lang="en-US"/>
        </a:p>
      </dgm:t>
    </dgm:pt>
    <dgm:pt modelId="{91A7E7B9-EA90-4D87-B5AC-E469F446E84D}">
      <dgm:prSet/>
      <dgm:spPr/>
      <dgm:t>
        <a:bodyPr/>
        <a:lstStyle/>
        <a:p>
          <a:pPr rtl="0"/>
          <a:r>
            <a:rPr lang="es-ES" dirty="0" smtClean="0"/>
            <a:t>BUSQUE Recursos para su solución</a:t>
          </a:r>
          <a:endParaRPr lang="es-ES" dirty="0"/>
        </a:p>
      </dgm:t>
    </dgm:pt>
    <dgm:pt modelId="{DD80FC9C-84E9-45AA-B9B1-EE03AC502C70}" type="parTrans" cxnId="{8E761BDD-4E34-4C66-BDA2-F6FEC1B35A20}">
      <dgm:prSet/>
      <dgm:spPr/>
      <dgm:t>
        <a:bodyPr/>
        <a:lstStyle/>
        <a:p>
          <a:endParaRPr lang="en-US"/>
        </a:p>
      </dgm:t>
    </dgm:pt>
    <dgm:pt modelId="{688ED1A9-9923-4F4D-B780-012BF401D80F}" type="sibTrans" cxnId="{8E761BDD-4E34-4C66-BDA2-F6FEC1B35A20}">
      <dgm:prSet/>
      <dgm:spPr/>
      <dgm:t>
        <a:bodyPr/>
        <a:lstStyle/>
        <a:p>
          <a:endParaRPr lang="en-US"/>
        </a:p>
      </dgm:t>
    </dgm:pt>
    <dgm:pt modelId="{8FF9302C-5D6A-4A7E-9CA6-7F6223D08EB5}" type="pres">
      <dgm:prSet presAssocID="{CAF56F96-4478-4CEC-B4A6-598D976D5CE2}" presName="linearFlow" presStyleCnt="0">
        <dgm:presLayoutVars>
          <dgm:dir/>
          <dgm:animLvl val="lvl"/>
          <dgm:resizeHandles val="exact"/>
        </dgm:presLayoutVars>
      </dgm:prSet>
      <dgm:spPr/>
      <dgm:t>
        <a:bodyPr/>
        <a:lstStyle/>
        <a:p>
          <a:endParaRPr lang="en-US"/>
        </a:p>
      </dgm:t>
    </dgm:pt>
    <dgm:pt modelId="{BDB53AAE-7183-486B-9A03-9D2E71F39B5C}" type="pres">
      <dgm:prSet presAssocID="{97F9F26D-4203-43FB-9D20-8D63E8FEE7E2}" presName="composite" presStyleCnt="0"/>
      <dgm:spPr/>
    </dgm:pt>
    <dgm:pt modelId="{6741F780-39C0-4498-8070-0FA41203DC06}" type="pres">
      <dgm:prSet presAssocID="{97F9F26D-4203-43FB-9D20-8D63E8FEE7E2}" presName="parTx" presStyleLbl="node1" presStyleIdx="0" presStyleCnt="1">
        <dgm:presLayoutVars>
          <dgm:chMax val="0"/>
          <dgm:chPref val="0"/>
          <dgm:bulletEnabled val="1"/>
        </dgm:presLayoutVars>
      </dgm:prSet>
      <dgm:spPr/>
      <dgm:t>
        <a:bodyPr/>
        <a:lstStyle/>
        <a:p>
          <a:endParaRPr lang="en-US"/>
        </a:p>
      </dgm:t>
    </dgm:pt>
    <dgm:pt modelId="{2C78AB37-E670-452A-9CD2-A86B03AC0E97}" type="pres">
      <dgm:prSet presAssocID="{97F9F26D-4203-43FB-9D20-8D63E8FEE7E2}" presName="parSh" presStyleLbl="node1" presStyleIdx="0" presStyleCnt="1"/>
      <dgm:spPr/>
      <dgm:t>
        <a:bodyPr/>
        <a:lstStyle/>
        <a:p>
          <a:endParaRPr lang="en-US"/>
        </a:p>
      </dgm:t>
    </dgm:pt>
    <dgm:pt modelId="{BE8A92FF-395D-4ECB-A6D4-924316654864}" type="pres">
      <dgm:prSet presAssocID="{97F9F26D-4203-43FB-9D20-8D63E8FEE7E2}" presName="desTx" presStyleLbl="fgAcc1" presStyleIdx="0" presStyleCnt="1">
        <dgm:presLayoutVars>
          <dgm:bulletEnabled val="1"/>
        </dgm:presLayoutVars>
      </dgm:prSet>
      <dgm:spPr/>
      <dgm:t>
        <a:bodyPr/>
        <a:lstStyle/>
        <a:p>
          <a:endParaRPr lang="en-US"/>
        </a:p>
      </dgm:t>
    </dgm:pt>
  </dgm:ptLst>
  <dgm:cxnLst>
    <dgm:cxn modelId="{8E761BDD-4E34-4C66-BDA2-F6FEC1B35A20}" srcId="{97F9F26D-4203-43FB-9D20-8D63E8FEE7E2}" destId="{91A7E7B9-EA90-4D87-B5AC-E469F446E84D}" srcOrd="2" destOrd="0" parTransId="{DD80FC9C-84E9-45AA-B9B1-EE03AC502C70}" sibTransId="{688ED1A9-9923-4F4D-B780-012BF401D80F}"/>
    <dgm:cxn modelId="{E59D41EC-F194-4447-BE0A-E89CC940D066}" srcId="{97F9F26D-4203-43FB-9D20-8D63E8FEE7E2}" destId="{A2878D8D-F81B-41D0-883D-DFE08A5E1C22}" srcOrd="0" destOrd="0" parTransId="{1CCAA35E-67F0-4D0D-9349-AC7C952D6D41}" sibTransId="{ED8A214D-3836-4467-87C4-0A258313916E}"/>
    <dgm:cxn modelId="{39BB6B5D-E314-4008-A795-AEFF1A4A72CD}" srcId="{CAF56F96-4478-4CEC-B4A6-598D976D5CE2}" destId="{97F9F26D-4203-43FB-9D20-8D63E8FEE7E2}" srcOrd="0" destOrd="0" parTransId="{CAF15906-552D-4EB6-BA2C-A80B3A04BB82}" sibTransId="{A521D7B1-186D-4316-B845-0DC8318987DC}"/>
    <dgm:cxn modelId="{BBD6CDE9-05D1-42E9-BB2B-2F36A0E3A8C2}" type="presOf" srcId="{A076A922-EB09-4601-B692-C1F0F8084668}" destId="{BE8A92FF-395D-4ECB-A6D4-924316654864}" srcOrd="0" destOrd="1" presId="urn:microsoft.com/office/officeart/2005/8/layout/process3"/>
    <dgm:cxn modelId="{B8EFD297-0CA8-4577-AD04-C1766FEE2F24}" type="presOf" srcId="{A2878D8D-F81B-41D0-883D-DFE08A5E1C22}" destId="{BE8A92FF-395D-4ECB-A6D4-924316654864}" srcOrd="0" destOrd="0" presId="urn:microsoft.com/office/officeart/2005/8/layout/process3"/>
    <dgm:cxn modelId="{B519FBF1-55A6-41A9-9E43-F871C411A152}" srcId="{97F9F26D-4203-43FB-9D20-8D63E8FEE7E2}" destId="{A076A922-EB09-4601-B692-C1F0F8084668}" srcOrd="1" destOrd="0" parTransId="{873F5F64-8B31-425F-820B-5DE15E1B0515}" sibTransId="{DCF3D546-B262-4980-A771-10128BE8DDEF}"/>
    <dgm:cxn modelId="{2FA4E582-E5BE-4963-99D1-76C5D7D3D266}" type="presOf" srcId="{91A7E7B9-EA90-4D87-B5AC-E469F446E84D}" destId="{BE8A92FF-395D-4ECB-A6D4-924316654864}" srcOrd="0" destOrd="2" presId="urn:microsoft.com/office/officeart/2005/8/layout/process3"/>
    <dgm:cxn modelId="{B27BAB68-64D8-48E7-8410-0482E878BD46}" type="presOf" srcId="{CAF56F96-4478-4CEC-B4A6-598D976D5CE2}" destId="{8FF9302C-5D6A-4A7E-9CA6-7F6223D08EB5}" srcOrd="0" destOrd="0" presId="urn:microsoft.com/office/officeart/2005/8/layout/process3"/>
    <dgm:cxn modelId="{629BF535-2A1E-4BCA-B368-F8FD8C7EABF2}" type="presOf" srcId="{97F9F26D-4203-43FB-9D20-8D63E8FEE7E2}" destId="{2C78AB37-E670-452A-9CD2-A86B03AC0E97}" srcOrd="1" destOrd="0" presId="urn:microsoft.com/office/officeart/2005/8/layout/process3"/>
    <dgm:cxn modelId="{14AB09EF-6595-4C9F-8162-33D674DFB5E4}" type="presOf" srcId="{97F9F26D-4203-43FB-9D20-8D63E8FEE7E2}" destId="{6741F780-39C0-4498-8070-0FA41203DC06}" srcOrd="0" destOrd="0" presId="urn:microsoft.com/office/officeart/2005/8/layout/process3"/>
    <dgm:cxn modelId="{35399E9D-C995-4299-8833-A8400B373FF2}" type="presParOf" srcId="{8FF9302C-5D6A-4A7E-9CA6-7F6223D08EB5}" destId="{BDB53AAE-7183-486B-9A03-9D2E71F39B5C}" srcOrd="0" destOrd="0" presId="urn:microsoft.com/office/officeart/2005/8/layout/process3"/>
    <dgm:cxn modelId="{EF511387-2445-4178-9B67-5EF460928937}" type="presParOf" srcId="{BDB53AAE-7183-486B-9A03-9D2E71F39B5C}" destId="{6741F780-39C0-4498-8070-0FA41203DC06}" srcOrd="0" destOrd="0" presId="urn:microsoft.com/office/officeart/2005/8/layout/process3"/>
    <dgm:cxn modelId="{F532BDAE-573C-4B68-8866-7CA7D7493C63}" type="presParOf" srcId="{BDB53AAE-7183-486B-9A03-9D2E71F39B5C}" destId="{2C78AB37-E670-452A-9CD2-A86B03AC0E97}" srcOrd="1" destOrd="0" presId="urn:microsoft.com/office/officeart/2005/8/layout/process3"/>
    <dgm:cxn modelId="{B903A3C4-FCF4-4C25-A02B-0973932F25EE}" type="presParOf" srcId="{BDB53AAE-7183-486B-9A03-9D2E71F39B5C}" destId="{BE8A92FF-395D-4ECB-A6D4-924316654864}" srcOrd="2" destOrd="0" presId="urn:microsoft.com/office/officeart/2005/8/layout/process3"/>
  </dgm:cxnLst>
  <dgm:bg/>
  <dgm:whole/>
</dgm:dataModel>
</file>

<file path=ppt/diagrams/data3.xml><?xml version="1.0" encoding="utf-8"?>
<dgm:dataModel xmlns:dgm="http://schemas.openxmlformats.org/drawingml/2006/diagram" xmlns:a="http://schemas.openxmlformats.org/drawingml/2006/main">
  <dgm:ptLst>
    <dgm:pt modelId="{57658D88-6EB8-4A1B-8B99-E45161F7D80D}" type="doc">
      <dgm:prSet loTypeId="urn:microsoft.com/office/officeart/2005/8/layout/vList4" loCatId="list" qsTypeId="urn:microsoft.com/office/officeart/2005/8/quickstyle/simple3" qsCatId="simple" csTypeId="urn:microsoft.com/office/officeart/2005/8/colors/accent2_1" csCatId="accent2" phldr="1"/>
      <dgm:spPr/>
      <dgm:t>
        <a:bodyPr/>
        <a:lstStyle/>
        <a:p>
          <a:endParaRPr lang="en-US"/>
        </a:p>
      </dgm:t>
    </dgm:pt>
    <dgm:pt modelId="{B27968E3-9FD9-4306-9211-72BA16B9527C}">
      <dgm:prSet phldrT="[Text]" custT="1"/>
      <dgm:spPr/>
      <dgm:t>
        <a:bodyPr/>
        <a:lstStyle/>
        <a:p>
          <a:r>
            <a:rPr lang="es-CO" sz="1100" dirty="0" smtClean="0">
              <a:effectLst/>
            </a:rPr>
            <a:t> </a:t>
          </a:r>
          <a:r>
            <a:rPr lang="es-CO" sz="1600" dirty="0" smtClean="0">
              <a:effectLst/>
            </a:rPr>
            <a:t>Acumule Puntos ThinkBIG por participar en esta actividad</a:t>
          </a:r>
          <a:endParaRPr lang="en-US" sz="1100" dirty="0">
            <a:effectLst/>
          </a:endParaRPr>
        </a:p>
      </dgm:t>
    </dgm:pt>
    <dgm:pt modelId="{4FEEE65D-406E-4059-8199-0C2F197F43E1}" type="parTrans" cxnId="{BCCE6811-8EF1-49D8-9EB4-4C239A3F2D25}">
      <dgm:prSet/>
      <dgm:spPr/>
      <dgm:t>
        <a:bodyPr/>
        <a:lstStyle/>
        <a:p>
          <a:endParaRPr lang="en-US" sz="1400">
            <a:effectLst/>
          </a:endParaRPr>
        </a:p>
      </dgm:t>
    </dgm:pt>
    <dgm:pt modelId="{6481D242-3833-4F65-ACD1-FDCB39CD1E48}" type="sibTrans" cxnId="{BCCE6811-8EF1-49D8-9EB4-4C239A3F2D25}">
      <dgm:prSet/>
      <dgm:spPr/>
      <dgm:t>
        <a:bodyPr/>
        <a:lstStyle/>
        <a:p>
          <a:endParaRPr lang="en-US" sz="1400">
            <a:effectLst/>
          </a:endParaRPr>
        </a:p>
      </dgm:t>
    </dgm:pt>
    <dgm:pt modelId="{6975DDE2-D8E6-47DF-A805-E2C0E9717D4F}" type="pres">
      <dgm:prSet presAssocID="{57658D88-6EB8-4A1B-8B99-E45161F7D80D}" presName="linear" presStyleCnt="0">
        <dgm:presLayoutVars>
          <dgm:dir/>
          <dgm:resizeHandles val="exact"/>
        </dgm:presLayoutVars>
      </dgm:prSet>
      <dgm:spPr/>
      <dgm:t>
        <a:bodyPr/>
        <a:lstStyle/>
        <a:p>
          <a:endParaRPr lang="en-US"/>
        </a:p>
      </dgm:t>
    </dgm:pt>
    <dgm:pt modelId="{2495DC71-C480-4D6B-BB04-DD6FF74757C9}" type="pres">
      <dgm:prSet presAssocID="{B27968E3-9FD9-4306-9211-72BA16B9527C}" presName="comp" presStyleCnt="0"/>
      <dgm:spPr/>
      <dgm:t>
        <a:bodyPr/>
        <a:lstStyle/>
        <a:p>
          <a:endParaRPr lang="en-US"/>
        </a:p>
      </dgm:t>
    </dgm:pt>
    <dgm:pt modelId="{E198D866-5497-4496-AA7A-6F470B1313D5}" type="pres">
      <dgm:prSet presAssocID="{B27968E3-9FD9-4306-9211-72BA16B9527C}" presName="box" presStyleLbl="node1" presStyleIdx="0" presStyleCnt="1"/>
      <dgm:spPr/>
      <dgm:t>
        <a:bodyPr/>
        <a:lstStyle/>
        <a:p>
          <a:endParaRPr lang="en-US"/>
        </a:p>
      </dgm:t>
    </dgm:pt>
    <dgm:pt modelId="{BAD9D821-897F-487D-AEA9-5361BFA222CB}" type="pres">
      <dgm:prSet presAssocID="{B27968E3-9FD9-4306-9211-72BA16B9527C}" presName="img" presStyleLbl="fgImgPlace1" presStyleIdx="0" presStyleCnt="1" custScaleX="59155"/>
      <dgm:spPr>
        <a:blipFill rotWithShape="0">
          <a:blip xmlns:r="http://schemas.openxmlformats.org/officeDocument/2006/relationships" r:embed="rId1"/>
          <a:stretch>
            <a:fillRect/>
          </a:stretch>
        </a:blipFill>
      </dgm:spPr>
      <dgm:t>
        <a:bodyPr/>
        <a:lstStyle/>
        <a:p>
          <a:endParaRPr lang="en-US"/>
        </a:p>
      </dgm:t>
    </dgm:pt>
    <dgm:pt modelId="{8D29B8FF-68DE-4455-97C1-C6516ABF8CDC}" type="pres">
      <dgm:prSet presAssocID="{B27968E3-9FD9-4306-9211-72BA16B9527C}" presName="text" presStyleLbl="node1" presStyleIdx="0" presStyleCnt="1">
        <dgm:presLayoutVars>
          <dgm:bulletEnabled val="1"/>
        </dgm:presLayoutVars>
      </dgm:prSet>
      <dgm:spPr/>
      <dgm:t>
        <a:bodyPr/>
        <a:lstStyle/>
        <a:p>
          <a:endParaRPr lang="en-US"/>
        </a:p>
      </dgm:t>
    </dgm:pt>
  </dgm:ptLst>
  <dgm:cxnLst>
    <dgm:cxn modelId="{D3462A6C-9AD5-4688-BA66-47B73FD0BD30}" type="presOf" srcId="{B27968E3-9FD9-4306-9211-72BA16B9527C}" destId="{8D29B8FF-68DE-4455-97C1-C6516ABF8CDC}" srcOrd="1" destOrd="0" presId="urn:microsoft.com/office/officeart/2005/8/layout/vList4"/>
    <dgm:cxn modelId="{BCCE6811-8EF1-49D8-9EB4-4C239A3F2D25}" srcId="{57658D88-6EB8-4A1B-8B99-E45161F7D80D}" destId="{B27968E3-9FD9-4306-9211-72BA16B9527C}" srcOrd="0" destOrd="0" parTransId="{4FEEE65D-406E-4059-8199-0C2F197F43E1}" sibTransId="{6481D242-3833-4F65-ACD1-FDCB39CD1E48}"/>
    <dgm:cxn modelId="{AB70EB3A-BAC1-4F3F-B6D2-232A40521856}" type="presOf" srcId="{B27968E3-9FD9-4306-9211-72BA16B9527C}" destId="{E198D866-5497-4496-AA7A-6F470B1313D5}" srcOrd="0" destOrd="0" presId="urn:microsoft.com/office/officeart/2005/8/layout/vList4"/>
    <dgm:cxn modelId="{D58454A6-0990-4410-82B1-0371715317FD}" type="presOf" srcId="{57658D88-6EB8-4A1B-8B99-E45161F7D80D}" destId="{6975DDE2-D8E6-47DF-A805-E2C0E9717D4F}" srcOrd="0" destOrd="0" presId="urn:microsoft.com/office/officeart/2005/8/layout/vList4"/>
    <dgm:cxn modelId="{28166A1E-7472-4606-9815-ADE3E796E6CF}" type="presParOf" srcId="{6975DDE2-D8E6-47DF-A805-E2C0E9717D4F}" destId="{2495DC71-C480-4D6B-BB04-DD6FF74757C9}" srcOrd="0" destOrd="0" presId="urn:microsoft.com/office/officeart/2005/8/layout/vList4"/>
    <dgm:cxn modelId="{20957156-66F9-4245-83AB-FF9144BF8403}" type="presParOf" srcId="{2495DC71-C480-4D6B-BB04-DD6FF74757C9}" destId="{E198D866-5497-4496-AA7A-6F470B1313D5}" srcOrd="0" destOrd="0" presId="urn:microsoft.com/office/officeart/2005/8/layout/vList4"/>
    <dgm:cxn modelId="{E859D0BB-016E-40E0-B15A-3C2C1A61F0A7}" type="presParOf" srcId="{2495DC71-C480-4D6B-BB04-DD6FF74757C9}" destId="{BAD9D821-897F-487D-AEA9-5361BFA222CB}" srcOrd="1" destOrd="0" presId="urn:microsoft.com/office/officeart/2005/8/layout/vList4"/>
    <dgm:cxn modelId="{B73F3EDC-B290-458F-94CF-BE3005C58BB6}" type="presParOf" srcId="{2495DC71-C480-4D6B-BB04-DD6FF74757C9}" destId="{8D29B8FF-68DE-4455-97C1-C6516ABF8CDC}" srcOrd="2" destOrd="0" presId="urn:microsoft.com/office/officeart/2005/8/layout/vList4"/>
  </dgm:cxnLst>
  <dgm:bg/>
  <dgm:whole/>
</dgm:dataModel>
</file>

<file path=ppt/diagrams/data4.xml><?xml version="1.0" encoding="utf-8"?>
<dgm:dataModel xmlns:dgm="http://schemas.openxmlformats.org/drawingml/2006/diagram" xmlns:a="http://schemas.openxmlformats.org/drawingml/2006/main">
  <dgm:ptLst>
    <dgm:pt modelId="{CA6885AB-191C-41D1-ABB0-DD5DA696218A}" type="doc">
      <dgm:prSet loTypeId="urn:microsoft.com/office/officeart/2005/8/layout/vList5" loCatId="list" qsTypeId="urn:microsoft.com/office/officeart/2005/8/quickstyle/simple5" qsCatId="simple" csTypeId="urn:microsoft.com/office/officeart/2005/8/colors/colorful4" csCatId="colorful" phldr="1"/>
      <dgm:spPr/>
      <dgm:t>
        <a:bodyPr/>
        <a:lstStyle/>
        <a:p>
          <a:endParaRPr lang="en-US"/>
        </a:p>
      </dgm:t>
    </dgm:pt>
    <dgm:pt modelId="{8AD43F4B-FA94-4A70-BE2F-CF84501CD280}">
      <dgm:prSet/>
      <dgm:spPr/>
      <dgm:t>
        <a:bodyPr/>
        <a:lstStyle/>
        <a:p>
          <a:pPr rtl="0"/>
          <a:r>
            <a:rPr lang="es-ES" dirty="0" smtClean="0">
              <a:effectLst>
                <a:outerShdw blurRad="38100" dist="38100" dir="2700000" algn="tl">
                  <a:srgbClr val="000000">
                    <a:alpha val="43137"/>
                  </a:srgbClr>
                </a:outerShdw>
              </a:effectLst>
            </a:rPr>
            <a:t>Gane con sus Puntos ThinkBIG</a:t>
          </a:r>
          <a:endParaRPr lang="en-US" dirty="0">
            <a:effectLst>
              <a:outerShdw blurRad="38100" dist="38100" dir="2700000" algn="tl">
                <a:srgbClr val="000000">
                  <a:alpha val="43137"/>
                </a:srgbClr>
              </a:outerShdw>
            </a:effectLst>
          </a:endParaRPr>
        </a:p>
      </dgm:t>
    </dgm:pt>
    <dgm:pt modelId="{310C7EB7-B38A-4488-98C8-C0D8704ECF08}" type="parTrans" cxnId="{C0A537BA-3973-435C-B3D2-5959340E8AD0}">
      <dgm:prSet/>
      <dgm:spPr/>
      <dgm:t>
        <a:bodyPr/>
        <a:lstStyle/>
        <a:p>
          <a:endParaRPr lang="en-US"/>
        </a:p>
      </dgm:t>
    </dgm:pt>
    <dgm:pt modelId="{A96897B8-4947-48AD-AEC6-3C3D0413A9F1}" type="sibTrans" cxnId="{C0A537BA-3973-435C-B3D2-5959340E8AD0}">
      <dgm:prSet/>
      <dgm:spPr/>
      <dgm:t>
        <a:bodyPr/>
        <a:lstStyle/>
        <a:p>
          <a:endParaRPr lang="en-US"/>
        </a:p>
      </dgm:t>
    </dgm:pt>
    <dgm:pt modelId="{88050AD4-ED2F-4515-AC2E-7CCBFA64C857}">
      <dgm:prSet/>
      <dgm:spPr/>
      <dgm:t>
        <a:bodyPr/>
        <a:lstStyle/>
        <a:p>
          <a:pPr rtl="0"/>
          <a:r>
            <a:rPr lang="es-ES" dirty="0" smtClean="0"/>
            <a:t>Las 100 empresas que tengan más </a:t>
          </a:r>
          <a:r>
            <a:rPr lang="es-ES" dirty="0" smtClean="0"/>
            <a:t>de 30 Puntos </a:t>
          </a:r>
          <a:r>
            <a:rPr lang="es-ES" dirty="0" smtClean="0"/>
            <a:t>ThinkBIG acumulados, a corte </a:t>
          </a:r>
          <a:r>
            <a:rPr lang="es-ES" dirty="0" smtClean="0"/>
            <a:t>15 de Mayo de </a:t>
          </a:r>
          <a:r>
            <a:rPr lang="es-ES" dirty="0" smtClean="0"/>
            <a:t>2009, recibirán un kit de estudio:</a:t>
          </a:r>
          <a:endParaRPr lang="es-ES" dirty="0"/>
        </a:p>
      </dgm:t>
    </dgm:pt>
    <dgm:pt modelId="{D187EAAC-658D-4C1B-8328-1B860C935A15}" type="parTrans" cxnId="{3BB2BA0A-76DC-4346-A159-86DC988E78AD}">
      <dgm:prSet/>
      <dgm:spPr/>
      <dgm:t>
        <a:bodyPr/>
        <a:lstStyle/>
        <a:p>
          <a:endParaRPr lang="en-US"/>
        </a:p>
      </dgm:t>
    </dgm:pt>
    <dgm:pt modelId="{8A371C46-2517-42A5-BA69-65A7176A3837}" type="sibTrans" cxnId="{3BB2BA0A-76DC-4346-A159-86DC988E78AD}">
      <dgm:prSet/>
      <dgm:spPr/>
      <dgm:t>
        <a:bodyPr/>
        <a:lstStyle/>
        <a:p>
          <a:endParaRPr lang="en-US"/>
        </a:p>
      </dgm:t>
    </dgm:pt>
    <dgm:pt modelId="{23598D73-1219-4F43-8094-8671EF1AE968}">
      <dgm:prSet/>
      <dgm:spPr/>
      <dgm:t>
        <a:bodyPr/>
        <a:lstStyle/>
        <a:p>
          <a:pPr rtl="0"/>
          <a:r>
            <a:rPr lang="es-ES" dirty="0" smtClean="0"/>
            <a:t>Maletín ThinkBIG</a:t>
          </a:r>
          <a:endParaRPr lang="es-ES" dirty="0"/>
        </a:p>
      </dgm:t>
    </dgm:pt>
    <dgm:pt modelId="{0C550A85-F186-473F-8517-34ED1883299F}" type="parTrans" cxnId="{28793F84-8688-449B-B069-D530A18539AD}">
      <dgm:prSet/>
      <dgm:spPr/>
      <dgm:t>
        <a:bodyPr/>
        <a:lstStyle/>
        <a:p>
          <a:endParaRPr lang="en-US"/>
        </a:p>
      </dgm:t>
    </dgm:pt>
    <dgm:pt modelId="{0AD87B6D-D356-488E-B9D1-4E4BAA92AEE1}" type="sibTrans" cxnId="{28793F84-8688-449B-B069-D530A18539AD}">
      <dgm:prSet/>
      <dgm:spPr/>
      <dgm:t>
        <a:bodyPr/>
        <a:lstStyle/>
        <a:p>
          <a:endParaRPr lang="en-US"/>
        </a:p>
      </dgm:t>
    </dgm:pt>
    <dgm:pt modelId="{849798B8-FE46-4BB3-AA3A-5E8FE65BCEA6}">
      <dgm:prSet/>
      <dgm:spPr/>
      <dgm:t>
        <a:bodyPr/>
        <a:lstStyle/>
        <a:p>
          <a:pPr rtl="0"/>
          <a:r>
            <a:rPr lang="es-ES" dirty="0" smtClean="0"/>
            <a:t>1 Libro sobre desarrollo de aplicaciones con plataforma Microsoft</a:t>
          </a:r>
          <a:endParaRPr lang="en-US" dirty="0"/>
        </a:p>
      </dgm:t>
    </dgm:pt>
    <dgm:pt modelId="{F9B6C6A5-9182-45A6-BF54-AA600FB75BEB}" type="parTrans" cxnId="{E79E9455-4DA5-468D-BE94-2FDF702E9330}">
      <dgm:prSet/>
      <dgm:spPr/>
      <dgm:t>
        <a:bodyPr/>
        <a:lstStyle/>
        <a:p>
          <a:endParaRPr lang="en-US"/>
        </a:p>
      </dgm:t>
    </dgm:pt>
    <dgm:pt modelId="{A1575E03-31A6-456B-A106-8F4523BA1912}" type="sibTrans" cxnId="{E79E9455-4DA5-468D-BE94-2FDF702E9330}">
      <dgm:prSet/>
      <dgm:spPr/>
      <dgm:t>
        <a:bodyPr/>
        <a:lstStyle/>
        <a:p>
          <a:endParaRPr lang="en-US"/>
        </a:p>
      </dgm:t>
    </dgm:pt>
    <dgm:pt modelId="{F2E21FCA-15A6-4608-8641-565D091049B9}">
      <dgm:prSet/>
      <dgm:spPr/>
      <dgm:t>
        <a:bodyPr/>
        <a:lstStyle/>
        <a:p>
          <a:pPr rtl="0"/>
          <a:r>
            <a:rPr lang="es-ES" dirty="0" smtClean="0"/>
            <a:t>Material de escritorio ThinkBIG</a:t>
          </a:r>
          <a:endParaRPr lang="en-US" dirty="0"/>
        </a:p>
      </dgm:t>
    </dgm:pt>
    <dgm:pt modelId="{4521A981-5C7B-4BDF-8402-11E0CC74BDD7}" type="parTrans" cxnId="{1203D987-DA53-4476-8DDB-39CB952461BB}">
      <dgm:prSet/>
      <dgm:spPr/>
      <dgm:t>
        <a:bodyPr/>
        <a:lstStyle/>
        <a:p>
          <a:endParaRPr lang="en-US"/>
        </a:p>
      </dgm:t>
    </dgm:pt>
    <dgm:pt modelId="{4ABBC66B-8E20-4D49-B061-9C6556CC0737}" type="sibTrans" cxnId="{1203D987-DA53-4476-8DDB-39CB952461BB}">
      <dgm:prSet/>
      <dgm:spPr/>
      <dgm:t>
        <a:bodyPr/>
        <a:lstStyle/>
        <a:p>
          <a:endParaRPr lang="en-US"/>
        </a:p>
      </dgm:t>
    </dgm:pt>
    <dgm:pt modelId="{B7FC3D67-EEFB-4899-8AD1-7A722ADD8371}" type="pres">
      <dgm:prSet presAssocID="{CA6885AB-191C-41D1-ABB0-DD5DA696218A}" presName="Name0" presStyleCnt="0">
        <dgm:presLayoutVars>
          <dgm:dir/>
          <dgm:animLvl val="lvl"/>
          <dgm:resizeHandles val="exact"/>
        </dgm:presLayoutVars>
      </dgm:prSet>
      <dgm:spPr/>
      <dgm:t>
        <a:bodyPr/>
        <a:lstStyle/>
        <a:p>
          <a:endParaRPr lang="en-US"/>
        </a:p>
      </dgm:t>
    </dgm:pt>
    <dgm:pt modelId="{69CFF90A-0B95-4C2F-8F4B-B523F520DEB1}" type="pres">
      <dgm:prSet presAssocID="{8AD43F4B-FA94-4A70-BE2F-CF84501CD280}" presName="linNode" presStyleCnt="0"/>
      <dgm:spPr/>
    </dgm:pt>
    <dgm:pt modelId="{DEABB451-B86B-4472-843F-8289614AD4D5}" type="pres">
      <dgm:prSet presAssocID="{8AD43F4B-FA94-4A70-BE2F-CF84501CD280}" presName="parentText" presStyleLbl="node1" presStyleIdx="0" presStyleCnt="1">
        <dgm:presLayoutVars>
          <dgm:chMax val="1"/>
          <dgm:bulletEnabled val="1"/>
        </dgm:presLayoutVars>
      </dgm:prSet>
      <dgm:spPr/>
      <dgm:t>
        <a:bodyPr/>
        <a:lstStyle/>
        <a:p>
          <a:endParaRPr lang="en-US"/>
        </a:p>
      </dgm:t>
    </dgm:pt>
    <dgm:pt modelId="{4CD95B83-E2B2-4709-B36D-0AE6B60970D0}" type="pres">
      <dgm:prSet presAssocID="{8AD43F4B-FA94-4A70-BE2F-CF84501CD280}" presName="descendantText" presStyleLbl="alignAccFollowNode1" presStyleIdx="0" presStyleCnt="1">
        <dgm:presLayoutVars>
          <dgm:bulletEnabled val="1"/>
        </dgm:presLayoutVars>
      </dgm:prSet>
      <dgm:spPr/>
      <dgm:t>
        <a:bodyPr/>
        <a:lstStyle/>
        <a:p>
          <a:endParaRPr lang="en-US"/>
        </a:p>
      </dgm:t>
    </dgm:pt>
  </dgm:ptLst>
  <dgm:cxnLst>
    <dgm:cxn modelId="{584AB27F-2D1D-4D05-ABB5-464897CED704}" type="presOf" srcId="{F2E21FCA-15A6-4608-8641-565D091049B9}" destId="{4CD95B83-E2B2-4709-B36D-0AE6B60970D0}" srcOrd="0" destOrd="3" presId="urn:microsoft.com/office/officeart/2005/8/layout/vList5"/>
    <dgm:cxn modelId="{E79E9455-4DA5-468D-BE94-2FDF702E9330}" srcId="{88050AD4-ED2F-4515-AC2E-7CCBFA64C857}" destId="{849798B8-FE46-4BB3-AA3A-5E8FE65BCEA6}" srcOrd="1" destOrd="0" parTransId="{F9B6C6A5-9182-45A6-BF54-AA600FB75BEB}" sibTransId="{A1575E03-31A6-456B-A106-8F4523BA1912}"/>
    <dgm:cxn modelId="{20FD702C-EB26-49A0-9F44-DA138EE30F95}" type="presOf" srcId="{849798B8-FE46-4BB3-AA3A-5E8FE65BCEA6}" destId="{4CD95B83-E2B2-4709-B36D-0AE6B60970D0}" srcOrd="0" destOrd="2" presId="urn:microsoft.com/office/officeart/2005/8/layout/vList5"/>
    <dgm:cxn modelId="{767074F5-60FE-49B0-8CCE-BCD6D1925405}" type="presOf" srcId="{23598D73-1219-4F43-8094-8671EF1AE968}" destId="{4CD95B83-E2B2-4709-B36D-0AE6B60970D0}" srcOrd="0" destOrd="1" presId="urn:microsoft.com/office/officeart/2005/8/layout/vList5"/>
    <dgm:cxn modelId="{C0A537BA-3973-435C-B3D2-5959340E8AD0}" srcId="{CA6885AB-191C-41D1-ABB0-DD5DA696218A}" destId="{8AD43F4B-FA94-4A70-BE2F-CF84501CD280}" srcOrd="0" destOrd="0" parTransId="{310C7EB7-B38A-4488-98C8-C0D8704ECF08}" sibTransId="{A96897B8-4947-48AD-AEC6-3C3D0413A9F1}"/>
    <dgm:cxn modelId="{28793F84-8688-449B-B069-D530A18539AD}" srcId="{88050AD4-ED2F-4515-AC2E-7CCBFA64C857}" destId="{23598D73-1219-4F43-8094-8671EF1AE968}" srcOrd="0" destOrd="0" parTransId="{0C550A85-F186-473F-8517-34ED1883299F}" sibTransId="{0AD87B6D-D356-488E-B9D1-4E4BAA92AEE1}"/>
    <dgm:cxn modelId="{1203D987-DA53-4476-8DDB-39CB952461BB}" srcId="{88050AD4-ED2F-4515-AC2E-7CCBFA64C857}" destId="{F2E21FCA-15A6-4608-8641-565D091049B9}" srcOrd="2" destOrd="0" parTransId="{4521A981-5C7B-4BDF-8402-11E0CC74BDD7}" sibTransId="{4ABBC66B-8E20-4D49-B061-9C6556CC0737}"/>
    <dgm:cxn modelId="{C9D0CBC8-F196-499C-A23D-88AD90D7B112}" type="presOf" srcId="{8AD43F4B-FA94-4A70-BE2F-CF84501CD280}" destId="{DEABB451-B86B-4472-843F-8289614AD4D5}" srcOrd="0" destOrd="0" presId="urn:microsoft.com/office/officeart/2005/8/layout/vList5"/>
    <dgm:cxn modelId="{3BB2BA0A-76DC-4346-A159-86DC988E78AD}" srcId="{8AD43F4B-FA94-4A70-BE2F-CF84501CD280}" destId="{88050AD4-ED2F-4515-AC2E-7CCBFA64C857}" srcOrd="0" destOrd="0" parTransId="{D187EAAC-658D-4C1B-8328-1B860C935A15}" sibTransId="{8A371C46-2517-42A5-BA69-65A7176A3837}"/>
    <dgm:cxn modelId="{DCAFA43E-E7F4-46D8-B58C-C40C467D95EF}" type="presOf" srcId="{CA6885AB-191C-41D1-ABB0-DD5DA696218A}" destId="{B7FC3D67-EEFB-4899-8AD1-7A722ADD8371}" srcOrd="0" destOrd="0" presId="urn:microsoft.com/office/officeart/2005/8/layout/vList5"/>
    <dgm:cxn modelId="{0EBB87B0-C1C3-4CBC-9AB5-65231E58AAB5}" type="presOf" srcId="{88050AD4-ED2F-4515-AC2E-7CCBFA64C857}" destId="{4CD95B83-E2B2-4709-B36D-0AE6B60970D0}" srcOrd="0" destOrd="0" presId="urn:microsoft.com/office/officeart/2005/8/layout/vList5"/>
    <dgm:cxn modelId="{9FBD55C9-23EF-4DF5-AB9D-4C9022F42F5B}" type="presParOf" srcId="{B7FC3D67-EEFB-4899-8AD1-7A722ADD8371}" destId="{69CFF90A-0B95-4C2F-8F4B-B523F520DEB1}" srcOrd="0" destOrd="0" presId="urn:microsoft.com/office/officeart/2005/8/layout/vList5"/>
    <dgm:cxn modelId="{0B50831C-17C2-407A-A0DB-8C41186CB42A}" type="presParOf" srcId="{69CFF90A-0B95-4C2F-8F4B-B523F520DEB1}" destId="{DEABB451-B86B-4472-843F-8289614AD4D5}" srcOrd="0" destOrd="0" presId="urn:microsoft.com/office/officeart/2005/8/layout/vList5"/>
    <dgm:cxn modelId="{1A6989C3-EB37-4D33-8158-DE8313A94C12}" type="presParOf" srcId="{69CFF90A-0B95-4C2F-8F4B-B523F520DEB1}" destId="{4CD95B83-E2B2-4709-B36D-0AE6B60970D0}" srcOrd="1" destOrd="0" presId="urn:microsoft.com/office/officeart/2005/8/layout/vList5"/>
  </dgm:cxnLst>
  <dgm:bg/>
  <dgm:whole/>
</dgm:dataModel>
</file>

<file path=ppt/diagrams/data5.xml><?xml version="1.0" encoding="utf-8"?>
<dgm:dataModel xmlns:dgm="http://schemas.openxmlformats.org/drawingml/2006/diagram" xmlns:a="http://schemas.openxmlformats.org/drawingml/2006/main">
  <dgm:ptLst>
    <dgm:pt modelId="{45A4DE00-1586-46EC-94A7-2EB96AD9B7D2}" type="doc">
      <dgm:prSet loTypeId="urn:microsoft.com/office/officeart/2005/8/layout/hList9" loCatId="list" qsTypeId="urn:microsoft.com/office/officeart/2005/8/quickstyle/simple5" qsCatId="simple" csTypeId="urn:microsoft.com/office/officeart/2005/8/colors/colorful4" csCatId="colorful" phldr="1"/>
      <dgm:spPr/>
      <dgm:t>
        <a:bodyPr/>
        <a:lstStyle/>
        <a:p>
          <a:endParaRPr lang="en-US"/>
        </a:p>
      </dgm:t>
    </dgm:pt>
    <dgm:pt modelId="{CC701CA2-A1D2-4AC5-8DD1-7C8F74EDFE78}">
      <dgm:prSet custT="1"/>
      <dgm:spPr/>
      <dgm:t>
        <a:bodyPr/>
        <a:lstStyle/>
        <a:p>
          <a:pPr rtl="0"/>
          <a:r>
            <a:rPr lang="es-CO" sz="2800" dirty="0" smtClean="0">
              <a:effectLst>
                <a:outerShdw blurRad="38100" dist="38100" dir="2700000" algn="tl">
                  <a:srgbClr val="000000">
                    <a:alpha val="43137"/>
                  </a:srgbClr>
                </a:outerShdw>
              </a:effectLst>
            </a:rPr>
            <a:t>Casos de Éxito</a:t>
          </a:r>
          <a:endParaRPr lang="en-US" sz="2800" dirty="0">
            <a:effectLst>
              <a:outerShdw blurRad="38100" dist="38100" dir="2700000" algn="tl">
                <a:srgbClr val="000000">
                  <a:alpha val="43137"/>
                </a:srgbClr>
              </a:outerShdw>
            </a:effectLst>
          </a:endParaRPr>
        </a:p>
      </dgm:t>
    </dgm:pt>
    <dgm:pt modelId="{7D247D91-F4CF-49D9-B874-CD9CEB49CC26}" type="parTrans" cxnId="{6190502C-E2B3-4CAF-BF2F-0D782D75A95C}">
      <dgm:prSet/>
      <dgm:spPr/>
      <dgm:t>
        <a:bodyPr/>
        <a:lstStyle/>
        <a:p>
          <a:endParaRPr lang="en-US"/>
        </a:p>
      </dgm:t>
    </dgm:pt>
    <dgm:pt modelId="{1D7A849B-3C09-404A-BD35-5C34382AD32B}" type="sibTrans" cxnId="{6190502C-E2B3-4CAF-BF2F-0D782D75A95C}">
      <dgm:prSet/>
      <dgm:spPr/>
      <dgm:t>
        <a:bodyPr/>
        <a:lstStyle/>
        <a:p>
          <a:endParaRPr lang="en-US"/>
        </a:p>
      </dgm:t>
    </dgm:pt>
    <dgm:pt modelId="{1BA040E1-A3C3-4E37-B671-C43A0E4C2B5A}">
      <dgm:prSet/>
      <dgm:spPr/>
      <dgm:t>
        <a:bodyPr/>
        <a:lstStyle/>
        <a:p>
          <a:pPr rtl="0"/>
          <a:r>
            <a:rPr lang="es-ES" dirty="0" smtClean="0"/>
            <a:t>Condiciones</a:t>
          </a:r>
          <a:endParaRPr lang="en-US" dirty="0"/>
        </a:p>
      </dgm:t>
    </dgm:pt>
    <dgm:pt modelId="{E37212EE-12C4-4AF8-8E44-87C31E5DCB30}" type="parTrans" cxnId="{196D6EFA-FFFF-4D55-8835-476C56744CF5}">
      <dgm:prSet/>
      <dgm:spPr/>
      <dgm:t>
        <a:bodyPr/>
        <a:lstStyle/>
        <a:p>
          <a:endParaRPr lang="en-US"/>
        </a:p>
      </dgm:t>
    </dgm:pt>
    <dgm:pt modelId="{D1727F40-B2B6-4361-8E41-B07C4619B43D}" type="sibTrans" cxnId="{196D6EFA-FFFF-4D55-8835-476C56744CF5}">
      <dgm:prSet/>
      <dgm:spPr/>
      <dgm:t>
        <a:bodyPr/>
        <a:lstStyle/>
        <a:p>
          <a:endParaRPr lang="en-US"/>
        </a:p>
      </dgm:t>
    </dgm:pt>
    <dgm:pt modelId="{F21CC46E-6A0C-457A-8230-E913C9A1EDB4}">
      <dgm:prSet/>
      <dgm:spPr/>
      <dgm:t>
        <a:bodyPr/>
        <a:lstStyle/>
        <a:p>
          <a:pPr rtl="0"/>
          <a:r>
            <a:rPr lang="es-ES" dirty="0" smtClean="0"/>
            <a:t>Dos de las tecnologías más recientes de Microsoft</a:t>
          </a:r>
          <a:endParaRPr lang="es-ES" dirty="0"/>
        </a:p>
      </dgm:t>
    </dgm:pt>
    <dgm:pt modelId="{51A19D1D-19D1-4B4D-81CD-FC521BB279F9}" type="parTrans" cxnId="{971217E6-4B33-4BE9-9ED7-00553C17B922}">
      <dgm:prSet/>
      <dgm:spPr/>
      <dgm:t>
        <a:bodyPr/>
        <a:lstStyle/>
        <a:p>
          <a:endParaRPr lang="en-US"/>
        </a:p>
      </dgm:t>
    </dgm:pt>
    <dgm:pt modelId="{CBA1A15B-7E5D-408B-8A3B-5361F818A80A}" type="sibTrans" cxnId="{971217E6-4B33-4BE9-9ED7-00553C17B922}">
      <dgm:prSet/>
      <dgm:spPr/>
      <dgm:t>
        <a:bodyPr/>
        <a:lstStyle/>
        <a:p>
          <a:endParaRPr lang="en-US"/>
        </a:p>
      </dgm:t>
    </dgm:pt>
    <dgm:pt modelId="{CAAEECC9-7DC0-4D78-BEFD-B987249898B1}">
      <dgm:prSet/>
      <dgm:spPr/>
      <dgm:t>
        <a:bodyPr/>
        <a:lstStyle/>
        <a:p>
          <a:pPr rtl="0"/>
          <a:r>
            <a:rPr lang="es-ES" dirty="0" smtClean="0"/>
            <a:t>Proyecto finalizado y en un cliente reconocido</a:t>
          </a:r>
          <a:endParaRPr lang="es-ES" dirty="0"/>
        </a:p>
      </dgm:t>
    </dgm:pt>
    <dgm:pt modelId="{6920824D-7B76-4A91-AE49-CC9F90D28E79}" type="parTrans" cxnId="{4BE18872-91FA-48DB-A9FA-47CF536A32C6}">
      <dgm:prSet/>
      <dgm:spPr/>
      <dgm:t>
        <a:bodyPr/>
        <a:lstStyle/>
        <a:p>
          <a:endParaRPr lang="en-US"/>
        </a:p>
      </dgm:t>
    </dgm:pt>
    <dgm:pt modelId="{FC6D49F4-E16A-4F71-9876-B0062202155D}" type="sibTrans" cxnId="{4BE18872-91FA-48DB-A9FA-47CF536A32C6}">
      <dgm:prSet/>
      <dgm:spPr/>
      <dgm:t>
        <a:bodyPr/>
        <a:lstStyle/>
        <a:p>
          <a:endParaRPr lang="en-US"/>
        </a:p>
      </dgm:t>
    </dgm:pt>
    <dgm:pt modelId="{FDBC4C98-A85D-4F71-ACA0-DB2051B04A13}">
      <dgm:prSet/>
      <dgm:spPr/>
      <dgm:t>
        <a:bodyPr/>
        <a:lstStyle/>
        <a:p>
          <a:pPr rtl="0"/>
          <a:r>
            <a:rPr lang="es-ES" dirty="0" smtClean="0"/>
            <a:t>Medir impacto en el cliente</a:t>
          </a:r>
          <a:endParaRPr lang="en-US" dirty="0"/>
        </a:p>
      </dgm:t>
    </dgm:pt>
    <dgm:pt modelId="{3A6F856E-F67D-4A4F-9017-51A7E9BB3748}" type="parTrans" cxnId="{8C759F48-8EC7-4E42-8A6D-AF6A655D04F0}">
      <dgm:prSet/>
      <dgm:spPr/>
      <dgm:t>
        <a:bodyPr/>
        <a:lstStyle/>
        <a:p>
          <a:endParaRPr lang="en-US"/>
        </a:p>
      </dgm:t>
    </dgm:pt>
    <dgm:pt modelId="{1FA60283-921C-4C7E-A37D-01BC12AC557C}" type="sibTrans" cxnId="{8C759F48-8EC7-4E42-8A6D-AF6A655D04F0}">
      <dgm:prSet/>
      <dgm:spPr/>
      <dgm:t>
        <a:bodyPr/>
        <a:lstStyle/>
        <a:p>
          <a:endParaRPr lang="en-US"/>
        </a:p>
      </dgm:t>
    </dgm:pt>
    <dgm:pt modelId="{5EA4B50A-721D-40DB-81D6-DC2347B8E26E}">
      <dgm:prSet/>
      <dgm:spPr/>
      <dgm:t>
        <a:bodyPr/>
        <a:lstStyle/>
        <a:p>
          <a:pPr rtl="0"/>
          <a:r>
            <a:rPr lang="es-CO" dirty="0" smtClean="0"/>
            <a:t>Qué recibo</a:t>
          </a:r>
          <a:endParaRPr lang="en-US" dirty="0"/>
        </a:p>
      </dgm:t>
    </dgm:pt>
    <dgm:pt modelId="{698B470E-CAC5-4F2E-9022-4C03F71199B0}" type="parTrans" cxnId="{791443A2-042E-4EA3-A8F7-BDDF4B033075}">
      <dgm:prSet/>
      <dgm:spPr/>
      <dgm:t>
        <a:bodyPr/>
        <a:lstStyle/>
        <a:p>
          <a:endParaRPr lang="en-US"/>
        </a:p>
      </dgm:t>
    </dgm:pt>
    <dgm:pt modelId="{CA551105-7EF6-4DDF-8F05-0CDC60BE2D71}" type="sibTrans" cxnId="{791443A2-042E-4EA3-A8F7-BDDF4B033075}">
      <dgm:prSet/>
      <dgm:spPr/>
      <dgm:t>
        <a:bodyPr/>
        <a:lstStyle/>
        <a:p>
          <a:endParaRPr lang="en-US"/>
        </a:p>
      </dgm:t>
    </dgm:pt>
    <dgm:pt modelId="{36723BF3-3F61-48A6-9CDB-9DA07B538BD7}">
      <dgm:prSet/>
      <dgm:spPr/>
      <dgm:t>
        <a:bodyPr/>
        <a:lstStyle/>
        <a:p>
          <a:pPr rtl="0"/>
          <a:r>
            <a:rPr lang="es-CO" dirty="0" smtClean="0"/>
            <a:t>Documentación del caso</a:t>
          </a:r>
          <a:endParaRPr lang="en-US" dirty="0"/>
        </a:p>
      </dgm:t>
    </dgm:pt>
    <dgm:pt modelId="{2FF0B0EA-74EE-4DB3-8C61-960A9EB47E1B}" type="parTrans" cxnId="{8E05B074-CE2A-4AC5-8E05-7742FCFCAEB7}">
      <dgm:prSet/>
      <dgm:spPr/>
      <dgm:t>
        <a:bodyPr/>
        <a:lstStyle/>
        <a:p>
          <a:endParaRPr lang="en-US"/>
        </a:p>
      </dgm:t>
    </dgm:pt>
    <dgm:pt modelId="{FCA73F75-267A-48D3-A102-EB7187A81CA3}" type="sibTrans" cxnId="{8E05B074-CE2A-4AC5-8E05-7742FCFCAEB7}">
      <dgm:prSet/>
      <dgm:spPr/>
      <dgm:t>
        <a:bodyPr/>
        <a:lstStyle/>
        <a:p>
          <a:endParaRPr lang="en-US"/>
        </a:p>
      </dgm:t>
    </dgm:pt>
    <dgm:pt modelId="{BFCC48CD-6E13-43EB-8899-01E42D705F6E}">
      <dgm:prSet/>
      <dgm:spPr/>
      <dgm:t>
        <a:bodyPr/>
        <a:lstStyle/>
        <a:p>
          <a:pPr rtl="0"/>
          <a:r>
            <a:rPr lang="es-CO" dirty="0" smtClean="0"/>
            <a:t>Publicación en Página Web de Microsoft</a:t>
          </a:r>
          <a:endParaRPr lang="en-US" dirty="0"/>
        </a:p>
      </dgm:t>
    </dgm:pt>
    <dgm:pt modelId="{C546C656-9EDF-4700-9D41-A6426E347F8B}" type="parTrans" cxnId="{351A6D3A-4694-428E-BFC1-721B2F702F26}">
      <dgm:prSet/>
      <dgm:spPr/>
      <dgm:t>
        <a:bodyPr/>
        <a:lstStyle/>
        <a:p>
          <a:endParaRPr lang="en-US"/>
        </a:p>
      </dgm:t>
    </dgm:pt>
    <dgm:pt modelId="{112F9812-CD04-4C74-B214-5DCAD1595462}" type="sibTrans" cxnId="{351A6D3A-4694-428E-BFC1-721B2F702F26}">
      <dgm:prSet/>
      <dgm:spPr/>
      <dgm:t>
        <a:bodyPr/>
        <a:lstStyle/>
        <a:p>
          <a:endParaRPr lang="en-US"/>
        </a:p>
      </dgm:t>
    </dgm:pt>
    <dgm:pt modelId="{8692087D-093C-4160-9A74-D989B10948E8}" type="pres">
      <dgm:prSet presAssocID="{45A4DE00-1586-46EC-94A7-2EB96AD9B7D2}" presName="list" presStyleCnt="0">
        <dgm:presLayoutVars>
          <dgm:dir/>
          <dgm:animLvl val="lvl"/>
        </dgm:presLayoutVars>
      </dgm:prSet>
      <dgm:spPr/>
      <dgm:t>
        <a:bodyPr/>
        <a:lstStyle/>
        <a:p>
          <a:endParaRPr lang="en-US"/>
        </a:p>
      </dgm:t>
    </dgm:pt>
    <dgm:pt modelId="{6C292160-59A0-4994-A236-F1B0E71AA862}" type="pres">
      <dgm:prSet presAssocID="{CC701CA2-A1D2-4AC5-8DD1-7C8F74EDFE78}" presName="posSpace" presStyleCnt="0"/>
      <dgm:spPr/>
    </dgm:pt>
    <dgm:pt modelId="{8C364470-97A2-48E1-8BFD-D89813A07238}" type="pres">
      <dgm:prSet presAssocID="{CC701CA2-A1D2-4AC5-8DD1-7C8F74EDFE78}" presName="vertFlow" presStyleCnt="0"/>
      <dgm:spPr/>
    </dgm:pt>
    <dgm:pt modelId="{6932CF79-35D4-4E35-A394-BEB98BD67A64}" type="pres">
      <dgm:prSet presAssocID="{CC701CA2-A1D2-4AC5-8DD1-7C8F74EDFE78}" presName="topSpace" presStyleCnt="0"/>
      <dgm:spPr/>
    </dgm:pt>
    <dgm:pt modelId="{223608EE-5F75-472B-9487-2EFE199E291A}" type="pres">
      <dgm:prSet presAssocID="{CC701CA2-A1D2-4AC5-8DD1-7C8F74EDFE78}" presName="firstComp" presStyleCnt="0"/>
      <dgm:spPr/>
    </dgm:pt>
    <dgm:pt modelId="{EEC6449B-E817-4E99-99D3-9AB947EADBE2}" type="pres">
      <dgm:prSet presAssocID="{CC701CA2-A1D2-4AC5-8DD1-7C8F74EDFE78}" presName="firstChild" presStyleLbl="bgAccFollowNode1" presStyleIdx="0" presStyleCnt="2" custScaleX="131310"/>
      <dgm:spPr/>
      <dgm:t>
        <a:bodyPr/>
        <a:lstStyle/>
        <a:p>
          <a:endParaRPr lang="en-US"/>
        </a:p>
      </dgm:t>
    </dgm:pt>
    <dgm:pt modelId="{D89594DF-7356-4AC8-94E7-280719158EB0}" type="pres">
      <dgm:prSet presAssocID="{CC701CA2-A1D2-4AC5-8DD1-7C8F74EDFE78}" presName="firstChildTx" presStyleLbl="bgAccFollowNode1" presStyleIdx="0" presStyleCnt="2">
        <dgm:presLayoutVars>
          <dgm:bulletEnabled val="1"/>
        </dgm:presLayoutVars>
      </dgm:prSet>
      <dgm:spPr/>
      <dgm:t>
        <a:bodyPr/>
        <a:lstStyle/>
        <a:p>
          <a:endParaRPr lang="en-US"/>
        </a:p>
      </dgm:t>
    </dgm:pt>
    <dgm:pt modelId="{1C62534B-27CA-4EE1-B669-D6109703998D}" type="pres">
      <dgm:prSet presAssocID="{5EA4B50A-721D-40DB-81D6-DC2347B8E26E}" presName="comp" presStyleCnt="0"/>
      <dgm:spPr/>
    </dgm:pt>
    <dgm:pt modelId="{214FF32C-452B-46DC-9EAF-56D04E0C8367}" type="pres">
      <dgm:prSet presAssocID="{5EA4B50A-721D-40DB-81D6-DC2347B8E26E}" presName="child" presStyleLbl="bgAccFollowNode1" presStyleIdx="1" presStyleCnt="2" custScaleX="131248"/>
      <dgm:spPr/>
      <dgm:t>
        <a:bodyPr/>
        <a:lstStyle/>
        <a:p>
          <a:endParaRPr lang="en-US"/>
        </a:p>
      </dgm:t>
    </dgm:pt>
    <dgm:pt modelId="{9E760A0A-F58B-4E9B-96A1-84CF953AE87F}" type="pres">
      <dgm:prSet presAssocID="{5EA4B50A-721D-40DB-81D6-DC2347B8E26E}" presName="childTx" presStyleLbl="bgAccFollowNode1" presStyleIdx="1" presStyleCnt="2">
        <dgm:presLayoutVars>
          <dgm:bulletEnabled val="1"/>
        </dgm:presLayoutVars>
      </dgm:prSet>
      <dgm:spPr/>
      <dgm:t>
        <a:bodyPr/>
        <a:lstStyle/>
        <a:p>
          <a:endParaRPr lang="en-US"/>
        </a:p>
      </dgm:t>
    </dgm:pt>
    <dgm:pt modelId="{E81854C7-CCAC-4094-A304-74DC2733E866}" type="pres">
      <dgm:prSet presAssocID="{CC701CA2-A1D2-4AC5-8DD1-7C8F74EDFE78}" presName="negSpace" presStyleCnt="0"/>
      <dgm:spPr/>
    </dgm:pt>
    <dgm:pt modelId="{BC2E349C-5B11-4B7F-96D4-55FAB490D836}" type="pres">
      <dgm:prSet presAssocID="{CC701CA2-A1D2-4AC5-8DD1-7C8F74EDFE78}" presName="circle" presStyleLbl="node1" presStyleIdx="0" presStyleCnt="1" custLinFactNeighborX="-40509"/>
      <dgm:spPr/>
      <dgm:t>
        <a:bodyPr/>
        <a:lstStyle/>
        <a:p>
          <a:endParaRPr lang="en-US"/>
        </a:p>
      </dgm:t>
    </dgm:pt>
  </dgm:ptLst>
  <dgm:cxnLst>
    <dgm:cxn modelId="{4BE18872-91FA-48DB-A9FA-47CF536A32C6}" srcId="{1BA040E1-A3C3-4E37-B671-C43A0E4C2B5A}" destId="{CAAEECC9-7DC0-4D78-BEFD-B987249898B1}" srcOrd="1" destOrd="0" parTransId="{6920824D-7B76-4A91-AE49-CC9F90D28E79}" sibTransId="{FC6D49F4-E16A-4F71-9876-B0062202155D}"/>
    <dgm:cxn modelId="{971217E6-4B33-4BE9-9ED7-00553C17B922}" srcId="{1BA040E1-A3C3-4E37-B671-C43A0E4C2B5A}" destId="{F21CC46E-6A0C-457A-8230-E913C9A1EDB4}" srcOrd="0" destOrd="0" parTransId="{51A19D1D-19D1-4B4D-81CD-FC521BB279F9}" sibTransId="{CBA1A15B-7E5D-408B-8A3B-5361F818A80A}"/>
    <dgm:cxn modelId="{351A6D3A-4694-428E-BFC1-721B2F702F26}" srcId="{5EA4B50A-721D-40DB-81D6-DC2347B8E26E}" destId="{BFCC48CD-6E13-43EB-8899-01E42D705F6E}" srcOrd="1" destOrd="0" parTransId="{C546C656-9EDF-4700-9D41-A6426E347F8B}" sibTransId="{112F9812-CD04-4C74-B214-5DCAD1595462}"/>
    <dgm:cxn modelId="{AE24B773-C003-4524-A55C-AC55D33EA213}" type="presOf" srcId="{1BA040E1-A3C3-4E37-B671-C43A0E4C2B5A}" destId="{EEC6449B-E817-4E99-99D3-9AB947EADBE2}" srcOrd="0" destOrd="0" presId="urn:microsoft.com/office/officeart/2005/8/layout/hList9"/>
    <dgm:cxn modelId="{73133DCF-8A97-4F20-8D59-98FFA6D8D10F}" type="presOf" srcId="{FDBC4C98-A85D-4F71-ACA0-DB2051B04A13}" destId="{EEC6449B-E817-4E99-99D3-9AB947EADBE2}" srcOrd="0" destOrd="3" presId="urn:microsoft.com/office/officeart/2005/8/layout/hList9"/>
    <dgm:cxn modelId="{BF3DC5C9-D17B-4AB0-AFB9-0C40FFFE7C8D}" type="presOf" srcId="{1BA040E1-A3C3-4E37-B671-C43A0E4C2B5A}" destId="{D89594DF-7356-4AC8-94E7-280719158EB0}" srcOrd="1" destOrd="0" presId="urn:microsoft.com/office/officeart/2005/8/layout/hList9"/>
    <dgm:cxn modelId="{8D191CB6-4E30-478E-9BF8-44742F540379}" type="presOf" srcId="{FDBC4C98-A85D-4F71-ACA0-DB2051B04A13}" destId="{D89594DF-7356-4AC8-94E7-280719158EB0}" srcOrd="1" destOrd="3" presId="urn:microsoft.com/office/officeart/2005/8/layout/hList9"/>
    <dgm:cxn modelId="{791443A2-042E-4EA3-A8F7-BDDF4B033075}" srcId="{CC701CA2-A1D2-4AC5-8DD1-7C8F74EDFE78}" destId="{5EA4B50A-721D-40DB-81D6-DC2347B8E26E}" srcOrd="1" destOrd="0" parTransId="{698B470E-CAC5-4F2E-9022-4C03F71199B0}" sibTransId="{CA551105-7EF6-4DDF-8F05-0CDC60BE2D71}"/>
    <dgm:cxn modelId="{F896E66A-853A-4476-B0B3-8CCF3515D3A5}" type="presOf" srcId="{CC701CA2-A1D2-4AC5-8DD1-7C8F74EDFE78}" destId="{BC2E349C-5B11-4B7F-96D4-55FAB490D836}" srcOrd="0" destOrd="0" presId="urn:microsoft.com/office/officeart/2005/8/layout/hList9"/>
    <dgm:cxn modelId="{8E05B074-CE2A-4AC5-8E05-7742FCFCAEB7}" srcId="{5EA4B50A-721D-40DB-81D6-DC2347B8E26E}" destId="{36723BF3-3F61-48A6-9CDB-9DA07B538BD7}" srcOrd="0" destOrd="0" parTransId="{2FF0B0EA-74EE-4DB3-8C61-960A9EB47E1B}" sibTransId="{FCA73F75-267A-48D3-A102-EB7187A81CA3}"/>
    <dgm:cxn modelId="{07EF85DA-0838-4251-979A-5BB0B7CAA741}" type="presOf" srcId="{CAAEECC9-7DC0-4D78-BEFD-B987249898B1}" destId="{EEC6449B-E817-4E99-99D3-9AB947EADBE2}" srcOrd="0" destOrd="2" presId="urn:microsoft.com/office/officeart/2005/8/layout/hList9"/>
    <dgm:cxn modelId="{2D8D64E5-6901-4285-8247-1314D4061C07}" type="presOf" srcId="{5EA4B50A-721D-40DB-81D6-DC2347B8E26E}" destId="{9E760A0A-F58B-4E9B-96A1-84CF953AE87F}" srcOrd="1" destOrd="0" presId="urn:microsoft.com/office/officeart/2005/8/layout/hList9"/>
    <dgm:cxn modelId="{01667E17-66DF-4E6C-9527-F9D01BCC34ED}" type="presOf" srcId="{5EA4B50A-721D-40DB-81D6-DC2347B8E26E}" destId="{214FF32C-452B-46DC-9EAF-56D04E0C8367}" srcOrd="0" destOrd="0" presId="urn:microsoft.com/office/officeart/2005/8/layout/hList9"/>
    <dgm:cxn modelId="{5CECF109-AE80-4300-920B-0F7B26B637E1}" type="presOf" srcId="{BFCC48CD-6E13-43EB-8899-01E42D705F6E}" destId="{9E760A0A-F58B-4E9B-96A1-84CF953AE87F}" srcOrd="1" destOrd="2" presId="urn:microsoft.com/office/officeart/2005/8/layout/hList9"/>
    <dgm:cxn modelId="{8C759F48-8EC7-4E42-8A6D-AF6A655D04F0}" srcId="{1BA040E1-A3C3-4E37-B671-C43A0E4C2B5A}" destId="{FDBC4C98-A85D-4F71-ACA0-DB2051B04A13}" srcOrd="2" destOrd="0" parTransId="{3A6F856E-F67D-4A4F-9017-51A7E9BB3748}" sibTransId="{1FA60283-921C-4C7E-A37D-01BC12AC557C}"/>
    <dgm:cxn modelId="{196D6EFA-FFFF-4D55-8835-476C56744CF5}" srcId="{CC701CA2-A1D2-4AC5-8DD1-7C8F74EDFE78}" destId="{1BA040E1-A3C3-4E37-B671-C43A0E4C2B5A}" srcOrd="0" destOrd="0" parTransId="{E37212EE-12C4-4AF8-8E44-87C31E5DCB30}" sibTransId="{D1727F40-B2B6-4361-8E41-B07C4619B43D}"/>
    <dgm:cxn modelId="{496F2AAA-8695-4421-A6C9-047C73C80F16}" type="presOf" srcId="{CAAEECC9-7DC0-4D78-BEFD-B987249898B1}" destId="{D89594DF-7356-4AC8-94E7-280719158EB0}" srcOrd="1" destOrd="2" presId="urn:microsoft.com/office/officeart/2005/8/layout/hList9"/>
    <dgm:cxn modelId="{9600376F-10B4-43E7-A484-DCF1006A7AA5}" type="presOf" srcId="{BFCC48CD-6E13-43EB-8899-01E42D705F6E}" destId="{214FF32C-452B-46DC-9EAF-56D04E0C8367}" srcOrd="0" destOrd="2" presId="urn:microsoft.com/office/officeart/2005/8/layout/hList9"/>
    <dgm:cxn modelId="{6190502C-E2B3-4CAF-BF2F-0D782D75A95C}" srcId="{45A4DE00-1586-46EC-94A7-2EB96AD9B7D2}" destId="{CC701CA2-A1D2-4AC5-8DD1-7C8F74EDFE78}" srcOrd="0" destOrd="0" parTransId="{7D247D91-F4CF-49D9-B874-CD9CEB49CC26}" sibTransId="{1D7A849B-3C09-404A-BD35-5C34382AD32B}"/>
    <dgm:cxn modelId="{BD573CA8-BBD7-4865-993A-EEFE18A7CEEF}" type="presOf" srcId="{36723BF3-3F61-48A6-9CDB-9DA07B538BD7}" destId="{9E760A0A-F58B-4E9B-96A1-84CF953AE87F}" srcOrd="1" destOrd="1" presId="urn:microsoft.com/office/officeart/2005/8/layout/hList9"/>
    <dgm:cxn modelId="{D6AA5336-5375-41F7-BB52-7BE13664BCA5}" type="presOf" srcId="{36723BF3-3F61-48A6-9CDB-9DA07B538BD7}" destId="{214FF32C-452B-46DC-9EAF-56D04E0C8367}" srcOrd="0" destOrd="1" presId="urn:microsoft.com/office/officeart/2005/8/layout/hList9"/>
    <dgm:cxn modelId="{A6D961F7-8FDD-4EA9-A98E-4AECD7F7AEC5}" type="presOf" srcId="{45A4DE00-1586-46EC-94A7-2EB96AD9B7D2}" destId="{8692087D-093C-4160-9A74-D989B10948E8}" srcOrd="0" destOrd="0" presId="urn:microsoft.com/office/officeart/2005/8/layout/hList9"/>
    <dgm:cxn modelId="{71BCFCC3-B460-41FF-A0AB-84E73D955E1F}" type="presOf" srcId="{F21CC46E-6A0C-457A-8230-E913C9A1EDB4}" destId="{EEC6449B-E817-4E99-99D3-9AB947EADBE2}" srcOrd="0" destOrd="1" presId="urn:microsoft.com/office/officeart/2005/8/layout/hList9"/>
    <dgm:cxn modelId="{125B7AAE-A98D-4C58-844F-20DA8DBC9D81}" type="presOf" srcId="{F21CC46E-6A0C-457A-8230-E913C9A1EDB4}" destId="{D89594DF-7356-4AC8-94E7-280719158EB0}" srcOrd="1" destOrd="1" presId="urn:microsoft.com/office/officeart/2005/8/layout/hList9"/>
    <dgm:cxn modelId="{C24B221A-09A3-4D29-A3A3-7B8E7D0369AD}" type="presParOf" srcId="{8692087D-093C-4160-9A74-D989B10948E8}" destId="{6C292160-59A0-4994-A236-F1B0E71AA862}" srcOrd="0" destOrd="0" presId="urn:microsoft.com/office/officeart/2005/8/layout/hList9"/>
    <dgm:cxn modelId="{E48F1FB6-B65F-4939-B7F0-348557D731C7}" type="presParOf" srcId="{8692087D-093C-4160-9A74-D989B10948E8}" destId="{8C364470-97A2-48E1-8BFD-D89813A07238}" srcOrd="1" destOrd="0" presId="urn:microsoft.com/office/officeart/2005/8/layout/hList9"/>
    <dgm:cxn modelId="{E45FC3AC-656D-4B7A-A06A-ACE822F890DB}" type="presParOf" srcId="{8C364470-97A2-48E1-8BFD-D89813A07238}" destId="{6932CF79-35D4-4E35-A394-BEB98BD67A64}" srcOrd="0" destOrd="0" presId="urn:microsoft.com/office/officeart/2005/8/layout/hList9"/>
    <dgm:cxn modelId="{3444741F-FDA9-4DEC-9813-ED58576C8CD8}" type="presParOf" srcId="{8C364470-97A2-48E1-8BFD-D89813A07238}" destId="{223608EE-5F75-472B-9487-2EFE199E291A}" srcOrd="1" destOrd="0" presId="urn:microsoft.com/office/officeart/2005/8/layout/hList9"/>
    <dgm:cxn modelId="{7EA77E2C-19A0-4AA4-AEC8-9026F45CBE9E}" type="presParOf" srcId="{223608EE-5F75-472B-9487-2EFE199E291A}" destId="{EEC6449B-E817-4E99-99D3-9AB947EADBE2}" srcOrd="0" destOrd="0" presId="urn:microsoft.com/office/officeart/2005/8/layout/hList9"/>
    <dgm:cxn modelId="{D0862CA7-F882-457A-AAAD-38D581157989}" type="presParOf" srcId="{223608EE-5F75-472B-9487-2EFE199E291A}" destId="{D89594DF-7356-4AC8-94E7-280719158EB0}" srcOrd="1" destOrd="0" presId="urn:microsoft.com/office/officeart/2005/8/layout/hList9"/>
    <dgm:cxn modelId="{C2C1DFDD-9FB1-471A-B72B-9A9509D1BC60}" type="presParOf" srcId="{8C364470-97A2-48E1-8BFD-D89813A07238}" destId="{1C62534B-27CA-4EE1-B669-D6109703998D}" srcOrd="2" destOrd="0" presId="urn:microsoft.com/office/officeart/2005/8/layout/hList9"/>
    <dgm:cxn modelId="{02C3C52B-D8C3-4428-A17E-594FE253CFD2}" type="presParOf" srcId="{1C62534B-27CA-4EE1-B669-D6109703998D}" destId="{214FF32C-452B-46DC-9EAF-56D04E0C8367}" srcOrd="0" destOrd="0" presId="urn:microsoft.com/office/officeart/2005/8/layout/hList9"/>
    <dgm:cxn modelId="{6F4EE93A-7C16-45D9-B544-9B5879EA3D6E}" type="presParOf" srcId="{1C62534B-27CA-4EE1-B669-D6109703998D}" destId="{9E760A0A-F58B-4E9B-96A1-84CF953AE87F}" srcOrd="1" destOrd="0" presId="urn:microsoft.com/office/officeart/2005/8/layout/hList9"/>
    <dgm:cxn modelId="{4391E055-A7F6-4A0E-B5DC-D356DC2804DC}" type="presParOf" srcId="{8692087D-093C-4160-9A74-D989B10948E8}" destId="{E81854C7-CCAC-4094-A304-74DC2733E866}" srcOrd="2" destOrd="0" presId="urn:microsoft.com/office/officeart/2005/8/layout/hList9"/>
    <dgm:cxn modelId="{0D87AC0E-789F-483A-B407-49936AC94927}" type="presParOf" srcId="{8692087D-093C-4160-9A74-D989B10948E8}" destId="{BC2E349C-5B11-4B7F-96D4-55FAB490D836}" srcOrd="3" destOrd="0" presId="urn:microsoft.com/office/officeart/2005/8/layout/hList9"/>
  </dgm:cxnLst>
  <dgm:bg/>
  <dgm:whole/>
</dgm:dataModel>
</file>

<file path=ppt/diagrams/data6.xml><?xml version="1.0" encoding="utf-8"?>
<dgm:dataModel xmlns:dgm="http://schemas.openxmlformats.org/drawingml/2006/diagram" xmlns:a="http://schemas.openxmlformats.org/drawingml/2006/main">
  <dgm:ptLst>
    <dgm:pt modelId="{247AB5C3-DFA9-4DAB-879A-60B74952C002}"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en-US"/>
        </a:p>
      </dgm:t>
    </dgm:pt>
    <dgm:pt modelId="{DD4DAF87-576C-4602-BB5C-8EF03E7633EA}">
      <dgm:prSet/>
      <dgm:spPr/>
      <dgm:t>
        <a:bodyPr/>
        <a:lstStyle/>
        <a:p>
          <a:r>
            <a:rPr lang="es-CO" dirty="0" smtClean="0"/>
            <a:t> </a:t>
          </a:r>
          <a:endParaRPr lang="en-US" dirty="0"/>
        </a:p>
      </dgm:t>
    </dgm:pt>
    <dgm:pt modelId="{9ADC3595-A9C9-4849-AEE7-CF335C2BDCDF}" type="parTrans" cxnId="{A7C4B459-095E-4936-B683-581156D272D7}">
      <dgm:prSet/>
      <dgm:spPr/>
      <dgm:t>
        <a:bodyPr/>
        <a:lstStyle/>
        <a:p>
          <a:endParaRPr lang="en-US"/>
        </a:p>
      </dgm:t>
    </dgm:pt>
    <dgm:pt modelId="{C165F030-B274-419C-B6B8-FCD3A2AA3D9F}" type="sibTrans" cxnId="{A7C4B459-095E-4936-B683-581156D272D7}">
      <dgm:prSet/>
      <dgm:spPr/>
      <dgm:t>
        <a:bodyPr/>
        <a:lstStyle/>
        <a:p>
          <a:endParaRPr lang="en-US"/>
        </a:p>
      </dgm:t>
    </dgm:pt>
    <dgm:pt modelId="{F1942C44-2935-41B0-8BF4-55780743ABBC}">
      <dgm:prSet/>
      <dgm:spPr>
        <a:solidFill>
          <a:schemeClr val="bg1">
            <a:lumMod val="95000"/>
          </a:schemeClr>
        </a:solidFill>
      </dgm:spPr>
      <dgm:t>
        <a:bodyPr/>
        <a:lstStyle/>
        <a:p>
          <a:r>
            <a:rPr lang="es-CO" dirty="0" smtClean="0"/>
            <a:t> </a:t>
          </a:r>
          <a:endParaRPr lang="en-US" dirty="0"/>
        </a:p>
      </dgm:t>
    </dgm:pt>
    <dgm:pt modelId="{DCE2BF2A-E922-41DB-8DDA-8A6BD33CE0EC}" type="parTrans" cxnId="{0D8D1B91-DDD7-4CE0-97BD-97E50F495E38}">
      <dgm:prSet/>
      <dgm:spPr/>
      <dgm:t>
        <a:bodyPr/>
        <a:lstStyle/>
        <a:p>
          <a:endParaRPr lang="en-US"/>
        </a:p>
      </dgm:t>
    </dgm:pt>
    <dgm:pt modelId="{3D3991F4-6384-4D45-B1F8-85D04C32CA38}" type="sibTrans" cxnId="{0D8D1B91-DDD7-4CE0-97BD-97E50F495E38}">
      <dgm:prSet/>
      <dgm:spPr/>
      <dgm:t>
        <a:bodyPr/>
        <a:lstStyle/>
        <a:p>
          <a:endParaRPr lang="en-US"/>
        </a:p>
      </dgm:t>
    </dgm:pt>
    <dgm:pt modelId="{96B05FEE-3ABC-4DEF-B131-9A8F7DBB11F2}">
      <dgm:prSet/>
      <dgm:spPr>
        <a:solidFill>
          <a:schemeClr val="bg1">
            <a:lumMod val="95000"/>
          </a:schemeClr>
        </a:solidFill>
      </dgm:spPr>
      <dgm:t>
        <a:bodyPr/>
        <a:lstStyle/>
        <a:p>
          <a:r>
            <a:rPr lang="es-CO" dirty="0" smtClean="0"/>
            <a:t> </a:t>
          </a:r>
          <a:endParaRPr lang="en-US" dirty="0"/>
        </a:p>
      </dgm:t>
    </dgm:pt>
    <dgm:pt modelId="{064C1C29-B86C-472B-8830-5F95AB795275}" type="parTrans" cxnId="{FE3AF709-77F6-4162-9386-6024A12133E2}">
      <dgm:prSet/>
      <dgm:spPr/>
      <dgm:t>
        <a:bodyPr/>
        <a:lstStyle/>
        <a:p>
          <a:endParaRPr lang="en-US"/>
        </a:p>
      </dgm:t>
    </dgm:pt>
    <dgm:pt modelId="{74FEFF55-887A-486B-9F9B-EDB239BEA9D8}" type="sibTrans" cxnId="{FE3AF709-77F6-4162-9386-6024A12133E2}">
      <dgm:prSet/>
      <dgm:spPr/>
      <dgm:t>
        <a:bodyPr/>
        <a:lstStyle/>
        <a:p>
          <a:endParaRPr lang="en-US"/>
        </a:p>
      </dgm:t>
    </dgm:pt>
    <dgm:pt modelId="{089EE036-225A-4B8C-A476-671DC3880828}">
      <dgm:prSet/>
      <dgm:spPr/>
      <dgm:t>
        <a:bodyPr/>
        <a:lstStyle/>
        <a:p>
          <a:r>
            <a:rPr lang="es-CO" dirty="0" smtClean="0"/>
            <a:t> </a:t>
          </a:r>
          <a:endParaRPr lang="en-US" dirty="0"/>
        </a:p>
      </dgm:t>
    </dgm:pt>
    <dgm:pt modelId="{65E0FEAE-680B-4CBD-A226-E18EE5F639DB}" type="parTrans" cxnId="{E62A6175-69B8-4893-A456-B0048CE3FE38}">
      <dgm:prSet/>
      <dgm:spPr/>
      <dgm:t>
        <a:bodyPr/>
        <a:lstStyle/>
        <a:p>
          <a:endParaRPr lang="en-US"/>
        </a:p>
      </dgm:t>
    </dgm:pt>
    <dgm:pt modelId="{712FF8A2-C110-4E85-9E71-22996626F62D}" type="sibTrans" cxnId="{E62A6175-69B8-4893-A456-B0048CE3FE38}">
      <dgm:prSet/>
      <dgm:spPr/>
      <dgm:t>
        <a:bodyPr/>
        <a:lstStyle/>
        <a:p>
          <a:endParaRPr lang="en-US"/>
        </a:p>
      </dgm:t>
    </dgm:pt>
    <dgm:pt modelId="{E10C7D66-CFD2-41F2-AF74-FBA237E6B821}" type="pres">
      <dgm:prSet presAssocID="{247AB5C3-DFA9-4DAB-879A-60B74952C002}" presName="theList" presStyleCnt="0">
        <dgm:presLayoutVars>
          <dgm:dir/>
          <dgm:animLvl val="lvl"/>
          <dgm:resizeHandles val="exact"/>
        </dgm:presLayoutVars>
      </dgm:prSet>
      <dgm:spPr/>
      <dgm:t>
        <a:bodyPr/>
        <a:lstStyle/>
        <a:p>
          <a:endParaRPr lang="en-US"/>
        </a:p>
      </dgm:t>
    </dgm:pt>
    <dgm:pt modelId="{CF8C7D2C-E94F-400B-ABC9-943908DE33BA}" type="pres">
      <dgm:prSet presAssocID="{DD4DAF87-576C-4602-BB5C-8EF03E7633EA}" presName="compNode" presStyleCnt="0"/>
      <dgm:spPr/>
    </dgm:pt>
    <dgm:pt modelId="{570C2A65-2303-4ACF-931C-53D38763A4F4}" type="pres">
      <dgm:prSet presAssocID="{DD4DAF87-576C-4602-BB5C-8EF03E7633EA}" presName="aNode" presStyleLbl="bgShp" presStyleIdx="0" presStyleCnt="1"/>
      <dgm:spPr/>
      <dgm:t>
        <a:bodyPr/>
        <a:lstStyle/>
        <a:p>
          <a:endParaRPr lang="en-US"/>
        </a:p>
      </dgm:t>
    </dgm:pt>
    <dgm:pt modelId="{5423E3A7-631B-4107-8870-1D53CBF3737F}" type="pres">
      <dgm:prSet presAssocID="{DD4DAF87-576C-4602-BB5C-8EF03E7633EA}" presName="textNode" presStyleLbl="bgShp" presStyleIdx="0" presStyleCnt="1"/>
      <dgm:spPr/>
      <dgm:t>
        <a:bodyPr/>
        <a:lstStyle/>
        <a:p>
          <a:endParaRPr lang="en-US"/>
        </a:p>
      </dgm:t>
    </dgm:pt>
    <dgm:pt modelId="{E07CDFDF-1AD1-4BA8-BF95-D39A238C2612}" type="pres">
      <dgm:prSet presAssocID="{DD4DAF87-576C-4602-BB5C-8EF03E7633EA}" presName="compChildNode" presStyleCnt="0"/>
      <dgm:spPr/>
    </dgm:pt>
    <dgm:pt modelId="{76F46F7E-4A94-4AA7-BA74-569FEB286DD2}" type="pres">
      <dgm:prSet presAssocID="{DD4DAF87-576C-4602-BB5C-8EF03E7633EA}" presName="theInnerList" presStyleCnt="0"/>
      <dgm:spPr/>
    </dgm:pt>
    <dgm:pt modelId="{B25E91D1-84B6-48BE-868F-6CDCBF2D4205}" type="pres">
      <dgm:prSet presAssocID="{F1942C44-2935-41B0-8BF4-55780743ABBC}" presName="childNode" presStyleLbl="node1" presStyleIdx="0" presStyleCnt="3">
        <dgm:presLayoutVars>
          <dgm:bulletEnabled val="1"/>
        </dgm:presLayoutVars>
      </dgm:prSet>
      <dgm:spPr/>
      <dgm:t>
        <a:bodyPr/>
        <a:lstStyle/>
        <a:p>
          <a:endParaRPr lang="en-US"/>
        </a:p>
      </dgm:t>
    </dgm:pt>
    <dgm:pt modelId="{681C89FC-657C-4A69-92E5-D7DB36D960D7}" type="pres">
      <dgm:prSet presAssocID="{F1942C44-2935-41B0-8BF4-55780743ABBC}" presName="aSpace2" presStyleCnt="0"/>
      <dgm:spPr/>
    </dgm:pt>
    <dgm:pt modelId="{AA3B99E8-FAB6-40B2-A7C4-878D3CA30C3D}" type="pres">
      <dgm:prSet presAssocID="{96B05FEE-3ABC-4DEF-B131-9A8F7DBB11F2}" presName="childNode" presStyleLbl="node1" presStyleIdx="1" presStyleCnt="3">
        <dgm:presLayoutVars>
          <dgm:bulletEnabled val="1"/>
        </dgm:presLayoutVars>
      </dgm:prSet>
      <dgm:spPr/>
      <dgm:t>
        <a:bodyPr/>
        <a:lstStyle/>
        <a:p>
          <a:endParaRPr lang="en-US"/>
        </a:p>
      </dgm:t>
    </dgm:pt>
    <dgm:pt modelId="{32EA4E04-3BA9-457E-A4B8-971CC9648545}" type="pres">
      <dgm:prSet presAssocID="{96B05FEE-3ABC-4DEF-B131-9A8F7DBB11F2}" presName="aSpace2" presStyleCnt="0"/>
      <dgm:spPr/>
    </dgm:pt>
    <dgm:pt modelId="{1C2D2B03-DB80-419D-AA13-A9B84B2BE269}" type="pres">
      <dgm:prSet presAssocID="{089EE036-225A-4B8C-A476-671DC3880828}" presName="childNode" presStyleLbl="node1" presStyleIdx="2" presStyleCnt="3">
        <dgm:presLayoutVars>
          <dgm:bulletEnabled val="1"/>
        </dgm:presLayoutVars>
      </dgm:prSet>
      <dgm:spPr/>
      <dgm:t>
        <a:bodyPr/>
        <a:lstStyle/>
        <a:p>
          <a:endParaRPr lang="en-US"/>
        </a:p>
      </dgm:t>
    </dgm:pt>
  </dgm:ptLst>
  <dgm:cxnLst>
    <dgm:cxn modelId="{A7C4B459-095E-4936-B683-581156D272D7}" srcId="{247AB5C3-DFA9-4DAB-879A-60B74952C002}" destId="{DD4DAF87-576C-4602-BB5C-8EF03E7633EA}" srcOrd="0" destOrd="0" parTransId="{9ADC3595-A9C9-4849-AEE7-CF335C2BDCDF}" sibTransId="{C165F030-B274-419C-B6B8-FCD3A2AA3D9F}"/>
    <dgm:cxn modelId="{E62A6175-69B8-4893-A456-B0048CE3FE38}" srcId="{DD4DAF87-576C-4602-BB5C-8EF03E7633EA}" destId="{089EE036-225A-4B8C-A476-671DC3880828}" srcOrd="2" destOrd="0" parTransId="{65E0FEAE-680B-4CBD-A226-E18EE5F639DB}" sibTransId="{712FF8A2-C110-4E85-9E71-22996626F62D}"/>
    <dgm:cxn modelId="{0D8D1B91-DDD7-4CE0-97BD-97E50F495E38}" srcId="{DD4DAF87-576C-4602-BB5C-8EF03E7633EA}" destId="{F1942C44-2935-41B0-8BF4-55780743ABBC}" srcOrd="0" destOrd="0" parTransId="{DCE2BF2A-E922-41DB-8DDA-8A6BD33CE0EC}" sibTransId="{3D3991F4-6384-4D45-B1F8-85D04C32CA38}"/>
    <dgm:cxn modelId="{B8B2BE5B-248E-41CB-BB77-DFDCA913F027}" type="presOf" srcId="{247AB5C3-DFA9-4DAB-879A-60B74952C002}" destId="{E10C7D66-CFD2-41F2-AF74-FBA237E6B821}" srcOrd="0" destOrd="0" presId="urn:microsoft.com/office/officeart/2005/8/layout/lProcess2"/>
    <dgm:cxn modelId="{FE3AF709-77F6-4162-9386-6024A12133E2}" srcId="{DD4DAF87-576C-4602-BB5C-8EF03E7633EA}" destId="{96B05FEE-3ABC-4DEF-B131-9A8F7DBB11F2}" srcOrd="1" destOrd="0" parTransId="{064C1C29-B86C-472B-8830-5F95AB795275}" sibTransId="{74FEFF55-887A-486B-9F9B-EDB239BEA9D8}"/>
    <dgm:cxn modelId="{DFA998C9-4EA8-44C1-95F1-8FC53AB62198}" type="presOf" srcId="{F1942C44-2935-41B0-8BF4-55780743ABBC}" destId="{B25E91D1-84B6-48BE-868F-6CDCBF2D4205}" srcOrd="0" destOrd="0" presId="urn:microsoft.com/office/officeart/2005/8/layout/lProcess2"/>
    <dgm:cxn modelId="{75AFAC4E-0845-468A-901B-3D6FCFAF79FC}" type="presOf" srcId="{96B05FEE-3ABC-4DEF-B131-9A8F7DBB11F2}" destId="{AA3B99E8-FAB6-40B2-A7C4-878D3CA30C3D}" srcOrd="0" destOrd="0" presId="urn:microsoft.com/office/officeart/2005/8/layout/lProcess2"/>
    <dgm:cxn modelId="{6F6AAF03-C30F-482E-A35A-9F521E87F126}" type="presOf" srcId="{DD4DAF87-576C-4602-BB5C-8EF03E7633EA}" destId="{5423E3A7-631B-4107-8870-1D53CBF3737F}" srcOrd="1" destOrd="0" presId="urn:microsoft.com/office/officeart/2005/8/layout/lProcess2"/>
    <dgm:cxn modelId="{494BDCA2-CC4D-4449-BC47-517D27825BA6}" type="presOf" srcId="{089EE036-225A-4B8C-A476-671DC3880828}" destId="{1C2D2B03-DB80-419D-AA13-A9B84B2BE269}" srcOrd="0" destOrd="0" presId="urn:microsoft.com/office/officeart/2005/8/layout/lProcess2"/>
    <dgm:cxn modelId="{BB806ECF-5170-44DC-8A9A-687429EE4CD0}" type="presOf" srcId="{DD4DAF87-576C-4602-BB5C-8EF03E7633EA}" destId="{570C2A65-2303-4ACF-931C-53D38763A4F4}" srcOrd="0" destOrd="0" presId="urn:microsoft.com/office/officeart/2005/8/layout/lProcess2"/>
    <dgm:cxn modelId="{0B92A0EF-0ACA-41D2-8312-95E63674018A}" type="presParOf" srcId="{E10C7D66-CFD2-41F2-AF74-FBA237E6B821}" destId="{CF8C7D2C-E94F-400B-ABC9-943908DE33BA}" srcOrd="0" destOrd="0" presId="urn:microsoft.com/office/officeart/2005/8/layout/lProcess2"/>
    <dgm:cxn modelId="{7B33D71C-EC96-47C2-826C-51676F942ADC}" type="presParOf" srcId="{CF8C7D2C-E94F-400B-ABC9-943908DE33BA}" destId="{570C2A65-2303-4ACF-931C-53D38763A4F4}" srcOrd="0" destOrd="0" presId="urn:microsoft.com/office/officeart/2005/8/layout/lProcess2"/>
    <dgm:cxn modelId="{1EE0EFED-7784-4DF4-8C57-2AC217530CDF}" type="presParOf" srcId="{CF8C7D2C-E94F-400B-ABC9-943908DE33BA}" destId="{5423E3A7-631B-4107-8870-1D53CBF3737F}" srcOrd="1" destOrd="0" presId="urn:microsoft.com/office/officeart/2005/8/layout/lProcess2"/>
    <dgm:cxn modelId="{5A8709D3-F3CD-45B6-BA19-E48888AC50C3}" type="presParOf" srcId="{CF8C7D2C-E94F-400B-ABC9-943908DE33BA}" destId="{E07CDFDF-1AD1-4BA8-BF95-D39A238C2612}" srcOrd="2" destOrd="0" presId="urn:microsoft.com/office/officeart/2005/8/layout/lProcess2"/>
    <dgm:cxn modelId="{6A05916F-467A-44F5-83C9-1AF5D096CF43}" type="presParOf" srcId="{E07CDFDF-1AD1-4BA8-BF95-D39A238C2612}" destId="{76F46F7E-4A94-4AA7-BA74-569FEB286DD2}" srcOrd="0" destOrd="0" presId="urn:microsoft.com/office/officeart/2005/8/layout/lProcess2"/>
    <dgm:cxn modelId="{65D29BB0-07F2-455C-A795-622B4DA13A92}" type="presParOf" srcId="{76F46F7E-4A94-4AA7-BA74-569FEB286DD2}" destId="{B25E91D1-84B6-48BE-868F-6CDCBF2D4205}" srcOrd="0" destOrd="0" presId="urn:microsoft.com/office/officeart/2005/8/layout/lProcess2"/>
    <dgm:cxn modelId="{FFA33C3D-A865-4593-9EF6-953C5F073669}" type="presParOf" srcId="{76F46F7E-4A94-4AA7-BA74-569FEB286DD2}" destId="{681C89FC-657C-4A69-92E5-D7DB36D960D7}" srcOrd="1" destOrd="0" presId="urn:microsoft.com/office/officeart/2005/8/layout/lProcess2"/>
    <dgm:cxn modelId="{90939211-C8A5-4576-850A-B098C0B5C7CC}" type="presParOf" srcId="{76F46F7E-4A94-4AA7-BA74-569FEB286DD2}" destId="{AA3B99E8-FAB6-40B2-A7C4-878D3CA30C3D}" srcOrd="2" destOrd="0" presId="urn:microsoft.com/office/officeart/2005/8/layout/lProcess2"/>
    <dgm:cxn modelId="{195B7DAE-A278-425F-85E1-531680365A9C}" type="presParOf" srcId="{76F46F7E-4A94-4AA7-BA74-569FEB286DD2}" destId="{32EA4E04-3BA9-457E-A4B8-971CC9648545}" srcOrd="3" destOrd="0" presId="urn:microsoft.com/office/officeart/2005/8/layout/lProcess2"/>
    <dgm:cxn modelId="{E8BCACA1-6D82-479B-841C-AD0AAFAFE187}" type="presParOf" srcId="{76F46F7E-4A94-4AA7-BA74-569FEB286DD2}" destId="{1C2D2B03-DB80-419D-AA13-A9B84B2BE269}" srcOrd="4" destOrd="0" presId="urn:microsoft.com/office/officeart/2005/8/layout/lProcess2"/>
  </dgm:cxnLst>
  <dgm:bg/>
  <dgm:whole/>
</dgm:dataModel>
</file>

<file path=ppt/diagrams/data7.xml><?xml version="1.0" encoding="utf-8"?>
<dgm:dataModel xmlns:dgm="http://schemas.openxmlformats.org/drawingml/2006/diagram" xmlns:a="http://schemas.openxmlformats.org/drawingml/2006/main">
  <dgm:ptLst>
    <dgm:pt modelId="{45A4DE00-1586-46EC-94A7-2EB96AD9B7D2}" type="doc">
      <dgm:prSet loTypeId="urn:microsoft.com/office/officeart/2005/8/layout/hList9" loCatId="list" qsTypeId="urn:microsoft.com/office/officeart/2005/8/quickstyle/simple5" qsCatId="simple" csTypeId="urn:microsoft.com/office/officeart/2005/8/colors/colorful4" csCatId="colorful" phldr="1"/>
      <dgm:spPr/>
      <dgm:t>
        <a:bodyPr/>
        <a:lstStyle/>
        <a:p>
          <a:endParaRPr lang="en-US"/>
        </a:p>
      </dgm:t>
    </dgm:pt>
    <dgm:pt modelId="{CC701CA2-A1D2-4AC5-8DD1-7C8F74EDFE78}">
      <dgm:prSet/>
      <dgm:spPr/>
      <dgm:t>
        <a:bodyPr/>
        <a:lstStyle/>
        <a:p>
          <a:pPr rtl="0"/>
          <a:r>
            <a:rPr lang="es-CO" dirty="0" smtClean="0">
              <a:effectLst>
                <a:outerShdw blurRad="38100" dist="38100" dir="2700000" algn="tl">
                  <a:srgbClr val="000000">
                    <a:alpha val="43137"/>
                  </a:srgbClr>
                </a:outerShdw>
              </a:effectLst>
            </a:rPr>
            <a:t>Laboratorios de Compatibilidad</a:t>
          </a:r>
          <a:endParaRPr lang="en-US" dirty="0">
            <a:effectLst>
              <a:outerShdw blurRad="38100" dist="38100" dir="2700000" algn="tl">
                <a:srgbClr val="000000">
                  <a:alpha val="43137"/>
                </a:srgbClr>
              </a:outerShdw>
            </a:effectLst>
          </a:endParaRPr>
        </a:p>
      </dgm:t>
    </dgm:pt>
    <dgm:pt modelId="{7D247D91-F4CF-49D9-B874-CD9CEB49CC26}" type="parTrans" cxnId="{6190502C-E2B3-4CAF-BF2F-0D782D75A95C}">
      <dgm:prSet/>
      <dgm:spPr/>
      <dgm:t>
        <a:bodyPr/>
        <a:lstStyle/>
        <a:p>
          <a:endParaRPr lang="en-US"/>
        </a:p>
      </dgm:t>
    </dgm:pt>
    <dgm:pt modelId="{1D7A849B-3C09-404A-BD35-5C34382AD32B}" type="sibTrans" cxnId="{6190502C-E2B3-4CAF-BF2F-0D782D75A95C}">
      <dgm:prSet/>
      <dgm:spPr/>
      <dgm:t>
        <a:bodyPr/>
        <a:lstStyle/>
        <a:p>
          <a:endParaRPr lang="en-US"/>
        </a:p>
      </dgm:t>
    </dgm:pt>
    <dgm:pt modelId="{1BA040E1-A3C3-4E37-B671-C43A0E4C2B5A}">
      <dgm:prSet/>
      <dgm:spPr/>
      <dgm:t>
        <a:bodyPr/>
        <a:lstStyle/>
        <a:p>
          <a:pPr rtl="0"/>
          <a:r>
            <a:rPr lang="es-ES" dirty="0" smtClean="0"/>
            <a:t>Condiciones</a:t>
          </a:r>
          <a:endParaRPr lang="en-US" dirty="0"/>
        </a:p>
      </dgm:t>
    </dgm:pt>
    <dgm:pt modelId="{E37212EE-12C4-4AF8-8E44-87C31E5DCB30}" type="parTrans" cxnId="{196D6EFA-FFFF-4D55-8835-476C56744CF5}">
      <dgm:prSet/>
      <dgm:spPr/>
      <dgm:t>
        <a:bodyPr/>
        <a:lstStyle/>
        <a:p>
          <a:endParaRPr lang="en-US"/>
        </a:p>
      </dgm:t>
    </dgm:pt>
    <dgm:pt modelId="{D1727F40-B2B6-4361-8E41-B07C4619B43D}" type="sibTrans" cxnId="{196D6EFA-FFFF-4D55-8835-476C56744CF5}">
      <dgm:prSet/>
      <dgm:spPr/>
      <dgm:t>
        <a:bodyPr/>
        <a:lstStyle/>
        <a:p>
          <a:endParaRPr lang="en-US"/>
        </a:p>
      </dgm:t>
    </dgm:pt>
    <dgm:pt modelId="{F21CC46E-6A0C-457A-8230-E913C9A1EDB4}">
      <dgm:prSet/>
      <dgm:spPr/>
      <dgm:t>
        <a:bodyPr/>
        <a:lstStyle/>
        <a:p>
          <a:pPr rtl="0"/>
          <a:r>
            <a:rPr lang="es-ES" dirty="0" smtClean="0"/>
            <a:t>Autogestión de la prueba</a:t>
          </a:r>
          <a:endParaRPr lang="es-ES" dirty="0"/>
        </a:p>
      </dgm:t>
    </dgm:pt>
    <dgm:pt modelId="{51A19D1D-19D1-4B4D-81CD-FC521BB279F9}" type="parTrans" cxnId="{971217E6-4B33-4BE9-9ED7-00553C17B922}">
      <dgm:prSet/>
      <dgm:spPr/>
      <dgm:t>
        <a:bodyPr/>
        <a:lstStyle/>
        <a:p>
          <a:endParaRPr lang="en-US"/>
        </a:p>
      </dgm:t>
    </dgm:pt>
    <dgm:pt modelId="{CBA1A15B-7E5D-408B-8A3B-5361F818A80A}" type="sibTrans" cxnId="{971217E6-4B33-4BE9-9ED7-00553C17B922}">
      <dgm:prSet/>
      <dgm:spPr/>
      <dgm:t>
        <a:bodyPr/>
        <a:lstStyle/>
        <a:p>
          <a:endParaRPr lang="en-US"/>
        </a:p>
      </dgm:t>
    </dgm:pt>
    <dgm:pt modelId="{5EA4B50A-721D-40DB-81D6-DC2347B8E26E}">
      <dgm:prSet/>
      <dgm:spPr/>
      <dgm:t>
        <a:bodyPr/>
        <a:lstStyle/>
        <a:p>
          <a:pPr rtl="0"/>
          <a:r>
            <a:rPr lang="es-CO" dirty="0" smtClean="0"/>
            <a:t>Qué recibo</a:t>
          </a:r>
          <a:endParaRPr lang="en-US" dirty="0"/>
        </a:p>
      </dgm:t>
    </dgm:pt>
    <dgm:pt modelId="{698B470E-CAC5-4F2E-9022-4C03F71199B0}" type="parTrans" cxnId="{791443A2-042E-4EA3-A8F7-BDDF4B033075}">
      <dgm:prSet/>
      <dgm:spPr/>
      <dgm:t>
        <a:bodyPr/>
        <a:lstStyle/>
        <a:p>
          <a:endParaRPr lang="en-US"/>
        </a:p>
      </dgm:t>
    </dgm:pt>
    <dgm:pt modelId="{CA551105-7EF6-4DDF-8F05-0CDC60BE2D71}" type="sibTrans" cxnId="{791443A2-042E-4EA3-A8F7-BDDF4B033075}">
      <dgm:prSet/>
      <dgm:spPr/>
      <dgm:t>
        <a:bodyPr/>
        <a:lstStyle/>
        <a:p>
          <a:endParaRPr lang="en-US"/>
        </a:p>
      </dgm:t>
    </dgm:pt>
    <dgm:pt modelId="{BFCC48CD-6E13-43EB-8899-01E42D705F6E}">
      <dgm:prSet/>
      <dgm:spPr/>
      <dgm:t>
        <a:bodyPr/>
        <a:lstStyle/>
        <a:p>
          <a:pPr rtl="0"/>
          <a:r>
            <a:rPr lang="es-CO" dirty="0" smtClean="0"/>
            <a:t>Publicación en Página Web de Microsoft</a:t>
          </a:r>
          <a:endParaRPr lang="en-US" dirty="0"/>
        </a:p>
      </dgm:t>
    </dgm:pt>
    <dgm:pt modelId="{C546C656-9EDF-4700-9D41-A6426E347F8B}" type="parTrans" cxnId="{351A6D3A-4694-428E-BFC1-721B2F702F26}">
      <dgm:prSet/>
      <dgm:spPr/>
      <dgm:t>
        <a:bodyPr/>
        <a:lstStyle/>
        <a:p>
          <a:endParaRPr lang="en-US"/>
        </a:p>
      </dgm:t>
    </dgm:pt>
    <dgm:pt modelId="{112F9812-CD04-4C74-B214-5DCAD1595462}" type="sibTrans" cxnId="{351A6D3A-4694-428E-BFC1-721B2F702F26}">
      <dgm:prSet/>
      <dgm:spPr/>
      <dgm:t>
        <a:bodyPr/>
        <a:lstStyle/>
        <a:p>
          <a:endParaRPr lang="en-US"/>
        </a:p>
      </dgm:t>
    </dgm:pt>
    <dgm:pt modelId="{62216BFA-A569-4E1D-8F56-879627E0CC12}">
      <dgm:prSet/>
      <dgm:spPr/>
      <dgm:t>
        <a:bodyPr/>
        <a:lstStyle/>
        <a:p>
          <a:pPr rtl="0"/>
          <a:r>
            <a:rPr lang="es-ES" dirty="0" smtClean="0"/>
            <a:t>Abril y Mayo de 2009</a:t>
          </a:r>
          <a:endParaRPr lang="es-ES" dirty="0"/>
        </a:p>
      </dgm:t>
    </dgm:pt>
    <dgm:pt modelId="{761D19F6-B827-4892-B72C-8D8A76497CD0}" type="parTrans" cxnId="{C9386A1F-3C7B-41A8-9B0E-7F08FA4F8F3D}">
      <dgm:prSet/>
      <dgm:spPr/>
      <dgm:t>
        <a:bodyPr/>
        <a:lstStyle/>
        <a:p>
          <a:endParaRPr lang="en-US"/>
        </a:p>
      </dgm:t>
    </dgm:pt>
    <dgm:pt modelId="{70E59C55-21F5-4510-A724-FBCA7A75815A}" type="sibTrans" cxnId="{C9386A1F-3C7B-41A8-9B0E-7F08FA4F8F3D}">
      <dgm:prSet/>
      <dgm:spPr/>
      <dgm:t>
        <a:bodyPr/>
        <a:lstStyle/>
        <a:p>
          <a:endParaRPr lang="en-US"/>
        </a:p>
      </dgm:t>
    </dgm:pt>
    <dgm:pt modelId="{8692087D-093C-4160-9A74-D989B10948E8}" type="pres">
      <dgm:prSet presAssocID="{45A4DE00-1586-46EC-94A7-2EB96AD9B7D2}" presName="list" presStyleCnt="0">
        <dgm:presLayoutVars>
          <dgm:dir/>
          <dgm:animLvl val="lvl"/>
        </dgm:presLayoutVars>
      </dgm:prSet>
      <dgm:spPr/>
      <dgm:t>
        <a:bodyPr/>
        <a:lstStyle/>
        <a:p>
          <a:endParaRPr lang="en-US"/>
        </a:p>
      </dgm:t>
    </dgm:pt>
    <dgm:pt modelId="{6C292160-59A0-4994-A236-F1B0E71AA862}" type="pres">
      <dgm:prSet presAssocID="{CC701CA2-A1D2-4AC5-8DD1-7C8F74EDFE78}" presName="posSpace" presStyleCnt="0"/>
      <dgm:spPr/>
    </dgm:pt>
    <dgm:pt modelId="{8C364470-97A2-48E1-8BFD-D89813A07238}" type="pres">
      <dgm:prSet presAssocID="{CC701CA2-A1D2-4AC5-8DD1-7C8F74EDFE78}" presName="vertFlow" presStyleCnt="0"/>
      <dgm:spPr/>
    </dgm:pt>
    <dgm:pt modelId="{6932CF79-35D4-4E35-A394-BEB98BD67A64}" type="pres">
      <dgm:prSet presAssocID="{CC701CA2-A1D2-4AC5-8DD1-7C8F74EDFE78}" presName="topSpace" presStyleCnt="0"/>
      <dgm:spPr/>
    </dgm:pt>
    <dgm:pt modelId="{223608EE-5F75-472B-9487-2EFE199E291A}" type="pres">
      <dgm:prSet presAssocID="{CC701CA2-A1D2-4AC5-8DD1-7C8F74EDFE78}" presName="firstComp" presStyleCnt="0"/>
      <dgm:spPr/>
    </dgm:pt>
    <dgm:pt modelId="{EEC6449B-E817-4E99-99D3-9AB947EADBE2}" type="pres">
      <dgm:prSet presAssocID="{CC701CA2-A1D2-4AC5-8DD1-7C8F74EDFE78}" presName="firstChild" presStyleLbl="bgAccFollowNode1" presStyleIdx="0" presStyleCnt="2" custScaleX="114525"/>
      <dgm:spPr/>
      <dgm:t>
        <a:bodyPr/>
        <a:lstStyle/>
        <a:p>
          <a:endParaRPr lang="en-US"/>
        </a:p>
      </dgm:t>
    </dgm:pt>
    <dgm:pt modelId="{D89594DF-7356-4AC8-94E7-280719158EB0}" type="pres">
      <dgm:prSet presAssocID="{CC701CA2-A1D2-4AC5-8DD1-7C8F74EDFE78}" presName="firstChildTx" presStyleLbl="bgAccFollowNode1" presStyleIdx="0" presStyleCnt="2">
        <dgm:presLayoutVars>
          <dgm:bulletEnabled val="1"/>
        </dgm:presLayoutVars>
      </dgm:prSet>
      <dgm:spPr/>
      <dgm:t>
        <a:bodyPr/>
        <a:lstStyle/>
        <a:p>
          <a:endParaRPr lang="en-US"/>
        </a:p>
      </dgm:t>
    </dgm:pt>
    <dgm:pt modelId="{1C62534B-27CA-4EE1-B669-D6109703998D}" type="pres">
      <dgm:prSet presAssocID="{5EA4B50A-721D-40DB-81D6-DC2347B8E26E}" presName="comp" presStyleCnt="0"/>
      <dgm:spPr/>
    </dgm:pt>
    <dgm:pt modelId="{214FF32C-452B-46DC-9EAF-56D04E0C8367}" type="pres">
      <dgm:prSet presAssocID="{5EA4B50A-721D-40DB-81D6-DC2347B8E26E}" presName="child" presStyleLbl="bgAccFollowNode1" presStyleIdx="1" presStyleCnt="2" custScaleX="114525"/>
      <dgm:spPr/>
      <dgm:t>
        <a:bodyPr/>
        <a:lstStyle/>
        <a:p>
          <a:endParaRPr lang="en-US"/>
        </a:p>
      </dgm:t>
    </dgm:pt>
    <dgm:pt modelId="{9E760A0A-F58B-4E9B-96A1-84CF953AE87F}" type="pres">
      <dgm:prSet presAssocID="{5EA4B50A-721D-40DB-81D6-DC2347B8E26E}" presName="childTx" presStyleLbl="bgAccFollowNode1" presStyleIdx="1" presStyleCnt="2">
        <dgm:presLayoutVars>
          <dgm:bulletEnabled val="1"/>
        </dgm:presLayoutVars>
      </dgm:prSet>
      <dgm:spPr/>
      <dgm:t>
        <a:bodyPr/>
        <a:lstStyle/>
        <a:p>
          <a:endParaRPr lang="en-US"/>
        </a:p>
      </dgm:t>
    </dgm:pt>
    <dgm:pt modelId="{E81854C7-CCAC-4094-A304-74DC2733E866}" type="pres">
      <dgm:prSet presAssocID="{CC701CA2-A1D2-4AC5-8DD1-7C8F74EDFE78}" presName="negSpace" presStyleCnt="0"/>
      <dgm:spPr/>
    </dgm:pt>
    <dgm:pt modelId="{BC2E349C-5B11-4B7F-96D4-55FAB490D836}" type="pres">
      <dgm:prSet presAssocID="{CC701CA2-A1D2-4AC5-8DD1-7C8F74EDFE78}" presName="circle" presStyleLbl="node1" presStyleIdx="0" presStyleCnt="1" custLinFactNeighborX="-21218"/>
      <dgm:spPr/>
      <dgm:t>
        <a:bodyPr/>
        <a:lstStyle/>
        <a:p>
          <a:endParaRPr lang="en-US"/>
        </a:p>
      </dgm:t>
    </dgm:pt>
  </dgm:ptLst>
  <dgm:cxnLst>
    <dgm:cxn modelId="{971217E6-4B33-4BE9-9ED7-00553C17B922}" srcId="{1BA040E1-A3C3-4E37-B671-C43A0E4C2B5A}" destId="{F21CC46E-6A0C-457A-8230-E913C9A1EDB4}" srcOrd="0" destOrd="0" parTransId="{51A19D1D-19D1-4B4D-81CD-FC521BB279F9}" sibTransId="{CBA1A15B-7E5D-408B-8A3B-5361F818A80A}"/>
    <dgm:cxn modelId="{351A6D3A-4694-428E-BFC1-721B2F702F26}" srcId="{5EA4B50A-721D-40DB-81D6-DC2347B8E26E}" destId="{BFCC48CD-6E13-43EB-8899-01E42D705F6E}" srcOrd="0" destOrd="0" parTransId="{C546C656-9EDF-4700-9D41-A6426E347F8B}" sibTransId="{112F9812-CD04-4C74-B214-5DCAD1595462}"/>
    <dgm:cxn modelId="{236519A6-D8EA-44F5-971E-9ACE5B81BB82}" type="presOf" srcId="{1BA040E1-A3C3-4E37-B671-C43A0E4C2B5A}" destId="{D89594DF-7356-4AC8-94E7-280719158EB0}" srcOrd="1" destOrd="0" presId="urn:microsoft.com/office/officeart/2005/8/layout/hList9"/>
    <dgm:cxn modelId="{BCD49161-0F93-46C1-9859-EF5523F77F46}" type="presOf" srcId="{1BA040E1-A3C3-4E37-B671-C43A0E4C2B5A}" destId="{EEC6449B-E817-4E99-99D3-9AB947EADBE2}" srcOrd="0" destOrd="0" presId="urn:microsoft.com/office/officeart/2005/8/layout/hList9"/>
    <dgm:cxn modelId="{791443A2-042E-4EA3-A8F7-BDDF4B033075}" srcId="{CC701CA2-A1D2-4AC5-8DD1-7C8F74EDFE78}" destId="{5EA4B50A-721D-40DB-81D6-DC2347B8E26E}" srcOrd="1" destOrd="0" parTransId="{698B470E-CAC5-4F2E-9022-4C03F71199B0}" sibTransId="{CA551105-7EF6-4DDF-8F05-0CDC60BE2D71}"/>
    <dgm:cxn modelId="{02027CB5-DCBF-45AC-8B01-9428D136028A}" type="presOf" srcId="{F21CC46E-6A0C-457A-8230-E913C9A1EDB4}" destId="{EEC6449B-E817-4E99-99D3-9AB947EADBE2}" srcOrd="0" destOrd="1" presId="urn:microsoft.com/office/officeart/2005/8/layout/hList9"/>
    <dgm:cxn modelId="{2E0B5F62-C014-4CE5-B502-85DB4D132FF1}" type="presOf" srcId="{45A4DE00-1586-46EC-94A7-2EB96AD9B7D2}" destId="{8692087D-093C-4160-9A74-D989B10948E8}" srcOrd="0" destOrd="0" presId="urn:microsoft.com/office/officeart/2005/8/layout/hList9"/>
    <dgm:cxn modelId="{D2F79C7C-5AB6-41B7-8201-880C7B4AD5F3}" type="presOf" srcId="{BFCC48CD-6E13-43EB-8899-01E42D705F6E}" destId="{9E760A0A-F58B-4E9B-96A1-84CF953AE87F}" srcOrd="1" destOrd="1" presId="urn:microsoft.com/office/officeart/2005/8/layout/hList9"/>
    <dgm:cxn modelId="{196D6EFA-FFFF-4D55-8835-476C56744CF5}" srcId="{CC701CA2-A1D2-4AC5-8DD1-7C8F74EDFE78}" destId="{1BA040E1-A3C3-4E37-B671-C43A0E4C2B5A}" srcOrd="0" destOrd="0" parTransId="{E37212EE-12C4-4AF8-8E44-87C31E5DCB30}" sibTransId="{D1727F40-B2B6-4361-8E41-B07C4619B43D}"/>
    <dgm:cxn modelId="{79FF09D4-C5A5-4607-B0A6-969B0E91CC31}" type="presOf" srcId="{62216BFA-A569-4E1D-8F56-879627E0CC12}" destId="{EEC6449B-E817-4E99-99D3-9AB947EADBE2}" srcOrd="0" destOrd="2" presId="urn:microsoft.com/office/officeart/2005/8/layout/hList9"/>
    <dgm:cxn modelId="{F4970618-37B7-468A-80E9-E596AD8C700C}" type="presOf" srcId="{CC701CA2-A1D2-4AC5-8DD1-7C8F74EDFE78}" destId="{BC2E349C-5B11-4B7F-96D4-55FAB490D836}" srcOrd="0" destOrd="0" presId="urn:microsoft.com/office/officeart/2005/8/layout/hList9"/>
    <dgm:cxn modelId="{8B9ABFAA-A592-441B-9A8B-663F377526E7}" type="presOf" srcId="{BFCC48CD-6E13-43EB-8899-01E42D705F6E}" destId="{214FF32C-452B-46DC-9EAF-56D04E0C8367}" srcOrd="0" destOrd="1" presId="urn:microsoft.com/office/officeart/2005/8/layout/hList9"/>
    <dgm:cxn modelId="{C9386A1F-3C7B-41A8-9B0E-7F08FA4F8F3D}" srcId="{1BA040E1-A3C3-4E37-B671-C43A0E4C2B5A}" destId="{62216BFA-A569-4E1D-8F56-879627E0CC12}" srcOrd="1" destOrd="0" parTransId="{761D19F6-B827-4892-B72C-8D8A76497CD0}" sibTransId="{70E59C55-21F5-4510-A724-FBCA7A75815A}"/>
    <dgm:cxn modelId="{1965F854-0AA7-4FCD-A843-23584291B1B9}" type="presOf" srcId="{5EA4B50A-721D-40DB-81D6-DC2347B8E26E}" destId="{214FF32C-452B-46DC-9EAF-56D04E0C8367}" srcOrd="0" destOrd="0" presId="urn:microsoft.com/office/officeart/2005/8/layout/hList9"/>
    <dgm:cxn modelId="{6190502C-E2B3-4CAF-BF2F-0D782D75A95C}" srcId="{45A4DE00-1586-46EC-94A7-2EB96AD9B7D2}" destId="{CC701CA2-A1D2-4AC5-8DD1-7C8F74EDFE78}" srcOrd="0" destOrd="0" parTransId="{7D247D91-F4CF-49D9-B874-CD9CEB49CC26}" sibTransId="{1D7A849B-3C09-404A-BD35-5C34382AD32B}"/>
    <dgm:cxn modelId="{45EFD00B-1BBF-4EB0-8B97-6B7C7F72A7F4}" type="presOf" srcId="{F21CC46E-6A0C-457A-8230-E913C9A1EDB4}" destId="{D89594DF-7356-4AC8-94E7-280719158EB0}" srcOrd="1" destOrd="1" presId="urn:microsoft.com/office/officeart/2005/8/layout/hList9"/>
    <dgm:cxn modelId="{D360A8B6-92C2-433A-BABF-CC49699810D2}" type="presOf" srcId="{62216BFA-A569-4E1D-8F56-879627E0CC12}" destId="{D89594DF-7356-4AC8-94E7-280719158EB0}" srcOrd="1" destOrd="2" presId="urn:microsoft.com/office/officeart/2005/8/layout/hList9"/>
    <dgm:cxn modelId="{1CFBDF10-1406-454C-946C-974B3AAC4B33}" type="presOf" srcId="{5EA4B50A-721D-40DB-81D6-DC2347B8E26E}" destId="{9E760A0A-F58B-4E9B-96A1-84CF953AE87F}" srcOrd="1" destOrd="0" presId="urn:microsoft.com/office/officeart/2005/8/layout/hList9"/>
    <dgm:cxn modelId="{E5C111E9-4F96-48A9-86ED-77B1520555E6}" type="presParOf" srcId="{8692087D-093C-4160-9A74-D989B10948E8}" destId="{6C292160-59A0-4994-A236-F1B0E71AA862}" srcOrd="0" destOrd="0" presId="urn:microsoft.com/office/officeart/2005/8/layout/hList9"/>
    <dgm:cxn modelId="{8062DDDA-C7D4-4F28-8F30-379B4990649E}" type="presParOf" srcId="{8692087D-093C-4160-9A74-D989B10948E8}" destId="{8C364470-97A2-48E1-8BFD-D89813A07238}" srcOrd="1" destOrd="0" presId="urn:microsoft.com/office/officeart/2005/8/layout/hList9"/>
    <dgm:cxn modelId="{F6C44402-9DB5-4658-A3BB-38C664A5B77A}" type="presParOf" srcId="{8C364470-97A2-48E1-8BFD-D89813A07238}" destId="{6932CF79-35D4-4E35-A394-BEB98BD67A64}" srcOrd="0" destOrd="0" presId="urn:microsoft.com/office/officeart/2005/8/layout/hList9"/>
    <dgm:cxn modelId="{C7CA0908-A68F-4104-BCDA-799BAADCC9D6}" type="presParOf" srcId="{8C364470-97A2-48E1-8BFD-D89813A07238}" destId="{223608EE-5F75-472B-9487-2EFE199E291A}" srcOrd="1" destOrd="0" presId="urn:microsoft.com/office/officeart/2005/8/layout/hList9"/>
    <dgm:cxn modelId="{B32FFA67-2785-4D5E-B564-537A84E2C25D}" type="presParOf" srcId="{223608EE-5F75-472B-9487-2EFE199E291A}" destId="{EEC6449B-E817-4E99-99D3-9AB947EADBE2}" srcOrd="0" destOrd="0" presId="urn:microsoft.com/office/officeart/2005/8/layout/hList9"/>
    <dgm:cxn modelId="{5EC3101C-33D0-4362-AFBD-5F3F5A8BC239}" type="presParOf" srcId="{223608EE-5F75-472B-9487-2EFE199E291A}" destId="{D89594DF-7356-4AC8-94E7-280719158EB0}" srcOrd="1" destOrd="0" presId="urn:microsoft.com/office/officeart/2005/8/layout/hList9"/>
    <dgm:cxn modelId="{F22B81B7-C25F-4019-8890-B4140CBE57A8}" type="presParOf" srcId="{8C364470-97A2-48E1-8BFD-D89813A07238}" destId="{1C62534B-27CA-4EE1-B669-D6109703998D}" srcOrd="2" destOrd="0" presId="urn:microsoft.com/office/officeart/2005/8/layout/hList9"/>
    <dgm:cxn modelId="{DF17A6F2-5662-4F7F-B415-9B31CC180B91}" type="presParOf" srcId="{1C62534B-27CA-4EE1-B669-D6109703998D}" destId="{214FF32C-452B-46DC-9EAF-56D04E0C8367}" srcOrd="0" destOrd="0" presId="urn:microsoft.com/office/officeart/2005/8/layout/hList9"/>
    <dgm:cxn modelId="{F5CD415D-B032-4CE0-94F5-6A548FE66499}" type="presParOf" srcId="{1C62534B-27CA-4EE1-B669-D6109703998D}" destId="{9E760A0A-F58B-4E9B-96A1-84CF953AE87F}" srcOrd="1" destOrd="0" presId="urn:microsoft.com/office/officeart/2005/8/layout/hList9"/>
    <dgm:cxn modelId="{CFC5A66B-358D-4132-81B9-7FE871EC7521}" type="presParOf" srcId="{8692087D-093C-4160-9A74-D989B10948E8}" destId="{E81854C7-CCAC-4094-A304-74DC2733E866}" srcOrd="2" destOrd="0" presId="urn:microsoft.com/office/officeart/2005/8/layout/hList9"/>
    <dgm:cxn modelId="{1635409C-F508-4423-85EE-99A0D900FC37}" type="presParOf" srcId="{8692087D-093C-4160-9A74-D989B10948E8}" destId="{BC2E349C-5B11-4B7F-96D4-55FAB490D836}" srcOrd="3" destOrd="0" presId="urn:microsoft.com/office/officeart/2005/8/layout/hList9"/>
  </dgm:cxnLst>
  <dgm:bg/>
  <dgm:whole/>
</dgm:dataModel>
</file>

<file path=ppt/diagrams/data8.xml><?xml version="1.0" encoding="utf-8"?>
<dgm:dataModel xmlns:dgm="http://schemas.openxmlformats.org/drawingml/2006/diagram" xmlns:a="http://schemas.openxmlformats.org/drawingml/2006/main">
  <dgm:ptLst>
    <dgm:pt modelId="{57658D88-6EB8-4A1B-8B99-E45161F7D80D}" type="doc">
      <dgm:prSet loTypeId="urn:microsoft.com/office/officeart/2005/8/layout/vList4" loCatId="list" qsTypeId="urn:microsoft.com/office/officeart/2005/8/quickstyle/simple3" qsCatId="simple" csTypeId="urn:microsoft.com/office/officeart/2005/8/colors/accent2_1" csCatId="accent2" phldr="1"/>
      <dgm:spPr/>
      <dgm:t>
        <a:bodyPr/>
        <a:lstStyle/>
        <a:p>
          <a:endParaRPr lang="en-US"/>
        </a:p>
      </dgm:t>
    </dgm:pt>
    <dgm:pt modelId="{B27968E3-9FD9-4306-9211-72BA16B9527C}">
      <dgm:prSet phldrT="[Text]" custT="1"/>
      <dgm:spPr/>
      <dgm:t>
        <a:bodyPr/>
        <a:lstStyle/>
        <a:p>
          <a:r>
            <a:rPr lang="es-CO" sz="1100" dirty="0" smtClean="0">
              <a:effectLst/>
            </a:rPr>
            <a:t> </a:t>
          </a:r>
          <a:r>
            <a:rPr lang="es-CO" sz="1600" dirty="0" smtClean="0">
              <a:effectLst/>
            </a:rPr>
            <a:t>Acumule Puntos ThinkBIG por participar en esta actividad</a:t>
          </a:r>
          <a:endParaRPr lang="en-US" sz="1100" dirty="0">
            <a:effectLst/>
          </a:endParaRPr>
        </a:p>
      </dgm:t>
    </dgm:pt>
    <dgm:pt modelId="{4FEEE65D-406E-4059-8199-0C2F197F43E1}" type="parTrans" cxnId="{BCCE6811-8EF1-49D8-9EB4-4C239A3F2D25}">
      <dgm:prSet/>
      <dgm:spPr/>
      <dgm:t>
        <a:bodyPr/>
        <a:lstStyle/>
        <a:p>
          <a:endParaRPr lang="en-US" sz="1400">
            <a:effectLst/>
          </a:endParaRPr>
        </a:p>
      </dgm:t>
    </dgm:pt>
    <dgm:pt modelId="{6481D242-3833-4F65-ACD1-FDCB39CD1E48}" type="sibTrans" cxnId="{BCCE6811-8EF1-49D8-9EB4-4C239A3F2D25}">
      <dgm:prSet/>
      <dgm:spPr/>
      <dgm:t>
        <a:bodyPr/>
        <a:lstStyle/>
        <a:p>
          <a:endParaRPr lang="en-US" sz="1400">
            <a:effectLst/>
          </a:endParaRPr>
        </a:p>
      </dgm:t>
    </dgm:pt>
    <dgm:pt modelId="{6975DDE2-D8E6-47DF-A805-E2C0E9717D4F}" type="pres">
      <dgm:prSet presAssocID="{57658D88-6EB8-4A1B-8B99-E45161F7D80D}" presName="linear" presStyleCnt="0">
        <dgm:presLayoutVars>
          <dgm:dir/>
          <dgm:resizeHandles val="exact"/>
        </dgm:presLayoutVars>
      </dgm:prSet>
      <dgm:spPr/>
      <dgm:t>
        <a:bodyPr/>
        <a:lstStyle/>
        <a:p>
          <a:endParaRPr lang="en-US"/>
        </a:p>
      </dgm:t>
    </dgm:pt>
    <dgm:pt modelId="{2495DC71-C480-4D6B-BB04-DD6FF74757C9}" type="pres">
      <dgm:prSet presAssocID="{B27968E3-9FD9-4306-9211-72BA16B9527C}" presName="comp" presStyleCnt="0"/>
      <dgm:spPr/>
      <dgm:t>
        <a:bodyPr/>
        <a:lstStyle/>
        <a:p>
          <a:endParaRPr lang="en-US"/>
        </a:p>
      </dgm:t>
    </dgm:pt>
    <dgm:pt modelId="{E198D866-5497-4496-AA7A-6F470B1313D5}" type="pres">
      <dgm:prSet presAssocID="{B27968E3-9FD9-4306-9211-72BA16B9527C}" presName="box" presStyleLbl="node1" presStyleIdx="0" presStyleCnt="1"/>
      <dgm:spPr/>
      <dgm:t>
        <a:bodyPr/>
        <a:lstStyle/>
        <a:p>
          <a:endParaRPr lang="en-US"/>
        </a:p>
      </dgm:t>
    </dgm:pt>
    <dgm:pt modelId="{BAD9D821-897F-487D-AEA9-5361BFA222CB}" type="pres">
      <dgm:prSet presAssocID="{B27968E3-9FD9-4306-9211-72BA16B9527C}" presName="img" presStyleLbl="fgImgPlace1" presStyleIdx="0" presStyleCnt="1" custScaleX="59155"/>
      <dgm:spPr>
        <a:blipFill rotWithShape="0">
          <a:blip xmlns:r="http://schemas.openxmlformats.org/officeDocument/2006/relationships" r:embed="rId1"/>
          <a:stretch>
            <a:fillRect/>
          </a:stretch>
        </a:blipFill>
      </dgm:spPr>
      <dgm:t>
        <a:bodyPr/>
        <a:lstStyle/>
        <a:p>
          <a:endParaRPr lang="en-US"/>
        </a:p>
      </dgm:t>
    </dgm:pt>
    <dgm:pt modelId="{8D29B8FF-68DE-4455-97C1-C6516ABF8CDC}" type="pres">
      <dgm:prSet presAssocID="{B27968E3-9FD9-4306-9211-72BA16B9527C}" presName="text" presStyleLbl="node1" presStyleIdx="0" presStyleCnt="1">
        <dgm:presLayoutVars>
          <dgm:bulletEnabled val="1"/>
        </dgm:presLayoutVars>
      </dgm:prSet>
      <dgm:spPr/>
      <dgm:t>
        <a:bodyPr/>
        <a:lstStyle/>
        <a:p>
          <a:endParaRPr lang="en-US"/>
        </a:p>
      </dgm:t>
    </dgm:pt>
  </dgm:ptLst>
  <dgm:cxnLst>
    <dgm:cxn modelId="{DB358DFE-74C0-4046-871A-B00449A6E9B8}" type="presOf" srcId="{B27968E3-9FD9-4306-9211-72BA16B9527C}" destId="{E198D866-5497-4496-AA7A-6F470B1313D5}" srcOrd="0" destOrd="0" presId="urn:microsoft.com/office/officeart/2005/8/layout/vList4"/>
    <dgm:cxn modelId="{5ECEF819-5D3F-48C5-8D0D-E5DC1E535C3A}" type="presOf" srcId="{B27968E3-9FD9-4306-9211-72BA16B9527C}" destId="{8D29B8FF-68DE-4455-97C1-C6516ABF8CDC}" srcOrd="1" destOrd="0" presId="urn:microsoft.com/office/officeart/2005/8/layout/vList4"/>
    <dgm:cxn modelId="{BCCE6811-8EF1-49D8-9EB4-4C239A3F2D25}" srcId="{57658D88-6EB8-4A1B-8B99-E45161F7D80D}" destId="{B27968E3-9FD9-4306-9211-72BA16B9527C}" srcOrd="0" destOrd="0" parTransId="{4FEEE65D-406E-4059-8199-0C2F197F43E1}" sibTransId="{6481D242-3833-4F65-ACD1-FDCB39CD1E48}"/>
    <dgm:cxn modelId="{90794EA7-B83C-419E-8762-75A4D5DE9D05}" type="presOf" srcId="{57658D88-6EB8-4A1B-8B99-E45161F7D80D}" destId="{6975DDE2-D8E6-47DF-A805-E2C0E9717D4F}" srcOrd="0" destOrd="0" presId="urn:microsoft.com/office/officeart/2005/8/layout/vList4"/>
    <dgm:cxn modelId="{C3A3A755-2A68-4224-A737-1E420D3C9C51}" type="presParOf" srcId="{6975DDE2-D8E6-47DF-A805-E2C0E9717D4F}" destId="{2495DC71-C480-4D6B-BB04-DD6FF74757C9}" srcOrd="0" destOrd="0" presId="urn:microsoft.com/office/officeart/2005/8/layout/vList4"/>
    <dgm:cxn modelId="{CFB623B2-468E-4B1D-A5FC-21AD6F4E4894}" type="presParOf" srcId="{2495DC71-C480-4D6B-BB04-DD6FF74757C9}" destId="{E198D866-5497-4496-AA7A-6F470B1313D5}" srcOrd="0" destOrd="0" presId="urn:microsoft.com/office/officeart/2005/8/layout/vList4"/>
    <dgm:cxn modelId="{5B41C1B2-CBEE-413E-A112-B86D0C101B88}" type="presParOf" srcId="{2495DC71-C480-4D6B-BB04-DD6FF74757C9}" destId="{BAD9D821-897F-487D-AEA9-5361BFA222CB}" srcOrd="1" destOrd="0" presId="urn:microsoft.com/office/officeart/2005/8/layout/vList4"/>
    <dgm:cxn modelId="{E3AE24CF-C7BA-4A8F-9ED2-A00EFD7137A0}" type="presParOf" srcId="{2495DC71-C480-4D6B-BB04-DD6FF74757C9}" destId="{8D29B8FF-68DE-4455-97C1-C6516ABF8CDC}" srcOrd="2" destOrd="0" presId="urn:microsoft.com/office/officeart/2005/8/layout/vList4"/>
  </dgm:cxnLst>
  <dgm:bg/>
  <dgm:whole/>
</dgm:dataModel>
</file>

<file path=ppt/diagrams/data9.xml><?xml version="1.0" encoding="utf-8"?>
<dgm:dataModel xmlns:dgm="http://schemas.openxmlformats.org/drawingml/2006/diagram" xmlns:a="http://schemas.openxmlformats.org/drawingml/2006/main">
  <dgm:ptLst>
    <dgm:pt modelId="{247AB5C3-DFA9-4DAB-879A-60B74952C002}" type="doc">
      <dgm:prSet loTypeId="urn:microsoft.com/office/officeart/2005/8/layout/lProcess2" loCatId="list" qsTypeId="urn:microsoft.com/office/officeart/2005/8/quickstyle/simple5" qsCatId="simple" csTypeId="urn:microsoft.com/office/officeart/2005/8/colors/colorful1" csCatId="colorful" phldr="1"/>
      <dgm:spPr/>
      <dgm:t>
        <a:bodyPr/>
        <a:lstStyle/>
        <a:p>
          <a:endParaRPr lang="en-US"/>
        </a:p>
      </dgm:t>
    </dgm:pt>
    <dgm:pt modelId="{DD4DAF87-576C-4602-BB5C-8EF03E7633EA}">
      <dgm:prSet/>
      <dgm:spPr/>
      <dgm:t>
        <a:bodyPr/>
        <a:lstStyle/>
        <a:p>
          <a:r>
            <a:rPr lang="es-CO" dirty="0" smtClean="0"/>
            <a:t> </a:t>
          </a:r>
          <a:endParaRPr lang="en-US" dirty="0"/>
        </a:p>
      </dgm:t>
    </dgm:pt>
    <dgm:pt modelId="{9ADC3595-A9C9-4849-AEE7-CF335C2BDCDF}" type="parTrans" cxnId="{A7C4B459-095E-4936-B683-581156D272D7}">
      <dgm:prSet/>
      <dgm:spPr/>
      <dgm:t>
        <a:bodyPr/>
        <a:lstStyle/>
        <a:p>
          <a:endParaRPr lang="en-US"/>
        </a:p>
      </dgm:t>
    </dgm:pt>
    <dgm:pt modelId="{C165F030-B274-419C-B6B8-FCD3A2AA3D9F}" type="sibTrans" cxnId="{A7C4B459-095E-4936-B683-581156D272D7}">
      <dgm:prSet/>
      <dgm:spPr/>
      <dgm:t>
        <a:bodyPr/>
        <a:lstStyle/>
        <a:p>
          <a:endParaRPr lang="en-US"/>
        </a:p>
      </dgm:t>
    </dgm:pt>
    <dgm:pt modelId="{F1942C44-2935-41B0-8BF4-55780743ABBC}">
      <dgm:prSet/>
      <dgm:spPr>
        <a:solidFill>
          <a:schemeClr val="bg1">
            <a:lumMod val="95000"/>
          </a:schemeClr>
        </a:solidFill>
      </dgm:spPr>
      <dgm:t>
        <a:bodyPr/>
        <a:lstStyle/>
        <a:p>
          <a:r>
            <a:rPr lang="es-CO" dirty="0" smtClean="0"/>
            <a:t> </a:t>
          </a:r>
          <a:endParaRPr lang="en-US" dirty="0"/>
        </a:p>
      </dgm:t>
    </dgm:pt>
    <dgm:pt modelId="{DCE2BF2A-E922-41DB-8DDA-8A6BD33CE0EC}" type="parTrans" cxnId="{0D8D1B91-DDD7-4CE0-97BD-97E50F495E38}">
      <dgm:prSet/>
      <dgm:spPr/>
      <dgm:t>
        <a:bodyPr/>
        <a:lstStyle/>
        <a:p>
          <a:endParaRPr lang="en-US"/>
        </a:p>
      </dgm:t>
    </dgm:pt>
    <dgm:pt modelId="{3D3991F4-6384-4D45-B1F8-85D04C32CA38}" type="sibTrans" cxnId="{0D8D1B91-DDD7-4CE0-97BD-97E50F495E38}">
      <dgm:prSet/>
      <dgm:spPr/>
      <dgm:t>
        <a:bodyPr/>
        <a:lstStyle/>
        <a:p>
          <a:endParaRPr lang="en-US"/>
        </a:p>
      </dgm:t>
    </dgm:pt>
    <dgm:pt modelId="{96B05FEE-3ABC-4DEF-B131-9A8F7DBB11F2}">
      <dgm:prSet/>
      <dgm:spPr/>
      <dgm:t>
        <a:bodyPr/>
        <a:lstStyle/>
        <a:p>
          <a:r>
            <a:rPr lang="es-CO" dirty="0" smtClean="0"/>
            <a:t> </a:t>
          </a:r>
          <a:endParaRPr lang="en-US" dirty="0"/>
        </a:p>
      </dgm:t>
    </dgm:pt>
    <dgm:pt modelId="{064C1C29-B86C-472B-8830-5F95AB795275}" type="parTrans" cxnId="{FE3AF709-77F6-4162-9386-6024A12133E2}">
      <dgm:prSet/>
      <dgm:spPr/>
      <dgm:t>
        <a:bodyPr/>
        <a:lstStyle/>
        <a:p>
          <a:endParaRPr lang="en-US"/>
        </a:p>
      </dgm:t>
    </dgm:pt>
    <dgm:pt modelId="{74FEFF55-887A-486B-9F9B-EDB239BEA9D8}" type="sibTrans" cxnId="{FE3AF709-77F6-4162-9386-6024A12133E2}">
      <dgm:prSet/>
      <dgm:spPr/>
      <dgm:t>
        <a:bodyPr/>
        <a:lstStyle/>
        <a:p>
          <a:endParaRPr lang="en-US"/>
        </a:p>
      </dgm:t>
    </dgm:pt>
    <dgm:pt modelId="{089EE036-225A-4B8C-A476-671DC3880828}">
      <dgm:prSet/>
      <dgm:spPr>
        <a:solidFill>
          <a:schemeClr val="bg1">
            <a:lumMod val="95000"/>
          </a:schemeClr>
        </a:solidFill>
      </dgm:spPr>
      <dgm:t>
        <a:bodyPr/>
        <a:lstStyle/>
        <a:p>
          <a:r>
            <a:rPr lang="es-CO" dirty="0" smtClean="0"/>
            <a:t> </a:t>
          </a:r>
          <a:endParaRPr lang="en-US" dirty="0"/>
        </a:p>
      </dgm:t>
    </dgm:pt>
    <dgm:pt modelId="{65E0FEAE-680B-4CBD-A226-E18EE5F639DB}" type="parTrans" cxnId="{E62A6175-69B8-4893-A456-B0048CE3FE38}">
      <dgm:prSet/>
      <dgm:spPr/>
      <dgm:t>
        <a:bodyPr/>
        <a:lstStyle/>
        <a:p>
          <a:endParaRPr lang="en-US"/>
        </a:p>
      </dgm:t>
    </dgm:pt>
    <dgm:pt modelId="{712FF8A2-C110-4E85-9E71-22996626F62D}" type="sibTrans" cxnId="{E62A6175-69B8-4893-A456-B0048CE3FE38}">
      <dgm:prSet/>
      <dgm:spPr/>
      <dgm:t>
        <a:bodyPr/>
        <a:lstStyle/>
        <a:p>
          <a:endParaRPr lang="en-US"/>
        </a:p>
      </dgm:t>
    </dgm:pt>
    <dgm:pt modelId="{E10C7D66-CFD2-41F2-AF74-FBA237E6B821}" type="pres">
      <dgm:prSet presAssocID="{247AB5C3-DFA9-4DAB-879A-60B74952C002}" presName="theList" presStyleCnt="0">
        <dgm:presLayoutVars>
          <dgm:dir/>
          <dgm:animLvl val="lvl"/>
          <dgm:resizeHandles val="exact"/>
        </dgm:presLayoutVars>
      </dgm:prSet>
      <dgm:spPr/>
      <dgm:t>
        <a:bodyPr/>
        <a:lstStyle/>
        <a:p>
          <a:endParaRPr lang="en-US"/>
        </a:p>
      </dgm:t>
    </dgm:pt>
    <dgm:pt modelId="{CF8C7D2C-E94F-400B-ABC9-943908DE33BA}" type="pres">
      <dgm:prSet presAssocID="{DD4DAF87-576C-4602-BB5C-8EF03E7633EA}" presName="compNode" presStyleCnt="0"/>
      <dgm:spPr/>
    </dgm:pt>
    <dgm:pt modelId="{570C2A65-2303-4ACF-931C-53D38763A4F4}" type="pres">
      <dgm:prSet presAssocID="{DD4DAF87-576C-4602-BB5C-8EF03E7633EA}" presName="aNode" presStyleLbl="bgShp" presStyleIdx="0" presStyleCnt="1"/>
      <dgm:spPr/>
      <dgm:t>
        <a:bodyPr/>
        <a:lstStyle/>
        <a:p>
          <a:endParaRPr lang="en-US"/>
        </a:p>
      </dgm:t>
    </dgm:pt>
    <dgm:pt modelId="{5423E3A7-631B-4107-8870-1D53CBF3737F}" type="pres">
      <dgm:prSet presAssocID="{DD4DAF87-576C-4602-BB5C-8EF03E7633EA}" presName="textNode" presStyleLbl="bgShp" presStyleIdx="0" presStyleCnt="1"/>
      <dgm:spPr/>
      <dgm:t>
        <a:bodyPr/>
        <a:lstStyle/>
        <a:p>
          <a:endParaRPr lang="en-US"/>
        </a:p>
      </dgm:t>
    </dgm:pt>
    <dgm:pt modelId="{E07CDFDF-1AD1-4BA8-BF95-D39A238C2612}" type="pres">
      <dgm:prSet presAssocID="{DD4DAF87-576C-4602-BB5C-8EF03E7633EA}" presName="compChildNode" presStyleCnt="0"/>
      <dgm:spPr/>
    </dgm:pt>
    <dgm:pt modelId="{76F46F7E-4A94-4AA7-BA74-569FEB286DD2}" type="pres">
      <dgm:prSet presAssocID="{DD4DAF87-576C-4602-BB5C-8EF03E7633EA}" presName="theInnerList" presStyleCnt="0"/>
      <dgm:spPr/>
    </dgm:pt>
    <dgm:pt modelId="{B25E91D1-84B6-48BE-868F-6CDCBF2D4205}" type="pres">
      <dgm:prSet presAssocID="{F1942C44-2935-41B0-8BF4-55780743ABBC}" presName="childNode" presStyleLbl="node1" presStyleIdx="0" presStyleCnt="3">
        <dgm:presLayoutVars>
          <dgm:bulletEnabled val="1"/>
        </dgm:presLayoutVars>
      </dgm:prSet>
      <dgm:spPr/>
      <dgm:t>
        <a:bodyPr/>
        <a:lstStyle/>
        <a:p>
          <a:endParaRPr lang="en-US"/>
        </a:p>
      </dgm:t>
    </dgm:pt>
    <dgm:pt modelId="{681C89FC-657C-4A69-92E5-D7DB36D960D7}" type="pres">
      <dgm:prSet presAssocID="{F1942C44-2935-41B0-8BF4-55780743ABBC}" presName="aSpace2" presStyleCnt="0"/>
      <dgm:spPr/>
    </dgm:pt>
    <dgm:pt modelId="{AA3B99E8-FAB6-40B2-A7C4-878D3CA30C3D}" type="pres">
      <dgm:prSet presAssocID="{96B05FEE-3ABC-4DEF-B131-9A8F7DBB11F2}" presName="childNode" presStyleLbl="node1" presStyleIdx="1" presStyleCnt="3">
        <dgm:presLayoutVars>
          <dgm:bulletEnabled val="1"/>
        </dgm:presLayoutVars>
      </dgm:prSet>
      <dgm:spPr/>
      <dgm:t>
        <a:bodyPr/>
        <a:lstStyle/>
        <a:p>
          <a:endParaRPr lang="en-US"/>
        </a:p>
      </dgm:t>
    </dgm:pt>
    <dgm:pt modelId="{32EA4E04-3BA9-457E-A4B8-971CC9648545}" type="pres">
      <dgm:prSet presAssocID="{96B05FEE-3ABC-4DEF-B131-9A8F7DBB11F2}" presName="aSpace2" presStyleCnt="0"/>
      <dgm:spPr/>
    </dgm:pt>
    <dgm:pt modelId="{1C2D2B03-DB80-419D-AA13-A9B84B2BE269}" type="pres">
      <dgm:prSet presAssocID="{089EE036-225A-4B8C-A476-671DC3880828}" presName="childNode" presStyleLbl="node1" presStyleIdx="2" presStyleCnt="3">
        <dgm:presLayoutVars>
          <dgm:bulletEnabled val="1"/>
        </dgm:presLayoutVars>
      </dgm:prSet>
      <dgm:spPr/>
      <dgm:t>
        <a:bodyPr/>
        <a:lstStyle/>
        <a:p>
          <a:endParaRPr lang="en-US"/>
        </a:p>
      </dgm:t>
    </dgm:pt>
  </dgm:ptLst>
  <dgm:cxnLst>
    <dgm:cxn modelId="{A7C4B459-095E-4936-B683-581156D272D7}" srcId="{247AB5C3-DFA9-4DAB-879A-60B74952C002}" destId="{DD4DAF87-576C-4602-BB5C-8EF03E7633EA}" srcOrd="0" destOrd="0" parTransId="{9ADC3595-A9C9-4849-AEE7-CF335C2BDCDF}" sibTransId="{C165F030-B274-419C-B6B8-FCD3A2AA3D9F}"/>
    <dgm:cxn modelId="{E62A6175-69B8-4893-A456-B0048CE3FE38}" srcId="{DD4DAF87-576C-4602-BB5C-8EF03E7633EA}" destId="{089EE036-225A-4B8C-A476-671DC3880828}" srcOrd="2" destOrd="0" parTransId="{65E0FEAE-680B-4CBD-A226-E18EE5F639DB}" sibTransId="{712FF8A2-C110-4E85-9E71-22996626F62D}"/>
    <dgm:cxn modelId="{E06D80FB-6729-45DA-A030-5A67454CD083}" type="presOf" srcId="{DD4DAF87-576C-4602-BB5C-8EF03E7633EA}" destId="{570C2A65-2303-4ACF-931C-53D38763A4F4}" srcOrd="0" destOrd="0" presId="urn:microsoft.com/office/officeart/2005/8/layout/lProcess2"/>
    <dgm:cxn modelId="{FC4769CD-C9B4-401C-8DB4-A498A5E7DF43}" type="presOf" srcId="{DD4DAF87-576C-4602-BB5C-8EF03E7633EA}" destId="{5423E3A7-631B-4107-8870-1D53CBF3737F}" srcOrd="1" destOrd="0" presId="urn:microsoft.com/office/officeart/2005/8/layout/lProcess2"/>
    <dgm:cxn modelId="{0D8D1B91-DDD7-4CE0-97BD-97E50F495E38}" srcId="{DD4DAF87-576C-4602-BB5C-8EF03E7633EA}" destId="{F1942C44-2935-41B0-8BF4-55780743ABBC}" srcOrd="0" destOrd="0" parTransId="{DCE2BF2A-E922-41DB-8DDA-8A6BD33CE0EC}" sibTransId="{3D3991F4-6384-4D45-B1F8-85D04C32CA38}"/>
    <dgm:cxn modelId="{2C649040-ED7B-4529-93CA-2316AF9B5163}" type="presOf" srcId="{089EE036-225A-4B8C-A476-671DC3880828}" destId="{1C2D2B03-DB80-419D-AA13-A9B84B2BE269}" srcOrd="0" destOrd="0" presId="urn:microsoft.com/office/officeart/2005/8/layout/lProcess2"/>
    <dgm:cxn modelId="{FE3AF709-77F6-4162-9386-6024A12133E2}" srcId="{DD4DAF87-576C-4602-BB5C-8EF03E7633EA}" destId="{96B05FEE-3ABC-4DEF-B131-9A8F7DBB11F2}" srcOrd="1" destOrd="0" parTransId="{064C1C29-B86C-472B-8830-5F95AB795275}" sibTransId="{74FEFF55-887A-486B-9F9B-EDB239BEA9D8}"/>
    <dgm:cxn modelId="{C4FAA8CD-CC9A-494F-9E3E-D6F52F24B2A7}" type="presOf" srcId="{96B05FEE-3ABC-4DEF-B131-9A8F7DBB11F2}" destId="{AA3B99E8-FAB6-40B2-A7C4-878D3CA30C3D}" srcOrd="0" destOrd="0" presId="urn:microsoft.com/office/officeart/2005/8/layout/lProcess2"/>
    <dgm:cxn modelId="{671E673D-5628-43CD-BA77-348F146376D1}" type="presOf" srcId="{247AB5C3-DFA9-4DAB-879A-60B74952C002}" destId="{E10C7D66-CFD2-41F2-AF74-FBA237E6B821}" srcOrd="0" destOrd="0" presId="urn:microsoft.com/office/officeart/2005/8/layout/lProcess2"/>
    <dgm:cxn modelId="{782E3883-690E-4575-8B49-0F1CDB286568}" type="presOf" srcId="{F1942C44-2935-41B0-8BF4-55780743ABBC}" destId="{B25E91D1-84B6-48BE-868F-6CDCBF2D4205}" srcOrd="0" destOrd="0" presId="urn:microsoft.com/office/officeart/2005/8/layout/lProcess2"/>
    <dgm:cxn modelId="{2DF16B6D-0831-49DC-A7A9-66844CE437B3}" type="presParOf" srcId="{E10C7D66-CFD2-41F2-AF74-FBA237E6B821}" destId="{CF8C7D2C-E94F-400B-ABC9-943908DE33BA}" srcOrd="0" destOrd="0" presId="urn:microsoft.com/office/officeart/2005/8/layout/lProcess2"/>
    <dgm:cxn modelId="{BC51D5FC-FBE9-4CD0-9AAB-C1F24BB052EE}" type="presParOf" srcId="{CF8C7D2C-E94F-400B-ABC9-943908DE33BA}" destId="{570C2A65-2303-4ACF-931C-53D38763A4F4}" srcOrd="0" destOrd="0" presId="urn:microsoft.com/office/officeart/2005/8/layout/lProcess2"/>
    <dgm:cxn modelId="{A4FDFCC2-401E-47CD-9483-83BE333E1DDA}" type="presParOf" srcId="{CF8C7D2C-E94F-400B-ABC9-943908DE33BA}" destId="{5423E3A7-631B-4107-8870-1D53CBF3737F}" srcOrd="1" destOrd="0" presId="urn:microsoft.com/office/officeart/2005/8/layout/lProcess2"/>
    <dgm:cxn modelId="{0EFF20A2-34CF-4936-BD82-F66DFC641197}" type="presParOf" srcId="{CF8C7D2C-E94F-400B-ABC9-943908DE33BA}" destId="{E07CDFDF-1AD1-4BA8-BF95-D39A238C2612}" srcOrd="2" destOrd="0" presId="urn:microsoft.com/office/officeart/2005/8/layout/lProcess2"/>
    <dgm:cxn modelId="{61905385-27D5-4F9B-B7AE-9E576C528D38}" type="presParOf" srcId="{E07CDFDF-1AD1-4BA8-BF95-D39A238C2612}" destId="{76F46F7E-4A94-4AA7-BA74-569FEB286DD2}" srcOrd="0" destOrd="0" presId="urn:microsoft.com/office/officeart/2005/8/layout/lProcess2"/>
    <dgm:cxn modelId="{8906AE69-608D-48E9-8820-8CAC4361A56C}" type="presParOf" srcId="{76F46F7E-4A94-4AA7-BA74-569FEB286DD2}" destId="{B25E91D1-84B6-48BE-868F-6CDCBF2D4205}" srcOrd="0" destOrd="0" presId="urn:microsoft.com/office/officeart/2005/8/layout/lProcess2"/>
    <dgm:cxn modelId="{AE8A68AB-AC73-4847-8C16-55BF88CC383A}" type="presParOf" srcId="{76F46F7E-4A94-4AA7-BA74-569FEB286DD2}" destId="{681C89FC-657C-4A69-92E5-D7DB36D960D7}" srcOrd="1" destOrd="0" presId="urn:microsoft.com/office/officeart/2005/8/layout/lProcess2"/>
    <dgm:cxn modelId="{8B3CE3AB-7E54-4AB5-AA82-F268BCA28AFA}" type="presParOf" srcId="{76F46F7E-4A94-4AA7-BA74-569FEB286DD2}" destId="{AA3B99E8-FAB6-40B2-A7C4-878D3CA30C3D}" srcOrd="2" destOrd="0" presId="urn:microsoft.com/office/officeart/2005/8/layout/lProcess2"/>
    <dgm:cxn modelId="{671350DA-F5B6-4369-AB3C-EFD8BB5E24EB}" type="presParOf" srcId="{76F46F7E-4A94-4AA7-BA74-569FEB286DD2}" destId="{32EA4E04-3BA9-457E-A4B8-971CC9648545}" srcOrd="3" destOrd="0" presId="urn:microsoft.com/office/officeart/2005/8/layout/lProcess2"/>
    <dgm:cxn modelId="{0B66C01B-39FA-4633-BAD5-846A54D690B4}" type="presParOf" srcId="{76F46F7E-4A94-4AA7-BA74-569FEB286DD2}" destId="{1C2D2B03-DB80-419D-AA13-A9B84B2BE269}" srcOrd="4" destOrd="0" presId="urn:microsoft.com/office/officeart/2005/8/layout/l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7F42AD-C729-4705-8245-6897ABB4B0D8}" type="datetimeFigureOut">
              <a:rPr lang="en-US" smtClean="0"/>
              <a:pPr/>
              <a:t>4/14/2009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CB8182-07FB-49E2-A8C9-6B04309DBB4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CB8182-07FB-49E2-A8C9-6B04309DBB4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CB8182-07FB-49E2-A8C9-6B04309DBB4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852" y="8685862"/>
            <a:ext cx="2971593" cy="456575"/>
          </a:xfrm>
          <a:prstGeom prst="rect">
            <a:avLst/>
          </a:prstGeom>
          <a:noFill/>
          <a:ln w="9525">
            <a:noFill/>
            <a:miter lim="800000"/>
            <a:headEnd/>
            <a:tailEnd/>
          </a:ln>
        </p:spPr>
        <p:txBody>
          <a:bodyPr lIns="91431" tIns="45716" rIns="91431" bIns="45716" anchor="b"/>
          <a:lstStyle/>
          <a:p>
            <a:pPr algn="r" defTabSz="914274"/>
            <a:fld id="{32BD49A1-CB2E-4A4E-8F5C-79590CABFE5B}" type="slidenum">
              <a:rPr lang="pt-BR" sz="1200">
                <a:latin typeface="Times New Roman" pitchFamily="18" charset="0"/>
              </a:rPr>
              <a:pPr algn="r" defTabSz="914274"/>
              <a:t>22</a:t>
            </a:fld>
            <a:endParaRPr lang="pt-BR" sz="1200" dirty="0">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p:txBody>
          <a:bodyPr/>
          <a:lstStyle/>
          <a:p>
            <a:pPr eaLnBrk="1" hangingPunct="1"/>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CB8182-07FB-49E2-A8C9-6B04309DBB4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CB8182-07FB-49E2-A8C9-6B04309DBB4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CB8182-07FB-49E2-A8C9-6B04309DBB4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CB8182-07FB-49E2-A8C9-6B04309DBB4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0CB8182-07FB-49E2-A8C9-6B04309DBB4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438400"/>
            <a:ext cx="7681913" cy="1523495"/>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3400"/>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2"/>
          <p:cNvPicPr>
            <a:picLocks noChangeAspect="1" noChangeArrowheads="1"/>
          </p:cNvPicPr>
          <p:nvPr userDrawn="1"/>
        </p:nvPicPr>
        <p:blipFill>
          <a:blip r:embed="rId2"/>
          <a:srcRect b="64018"/>
          <a:stretch>
            <a:fillRect/>
          </a:stretch>
        </p:blipFill>
        <p:spPr bwMode="auto">
          <a:xfrm>
            <a:off x="0" y="0"/>
            <a:ext cx="9144000" cy="221372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over">
    <p:spTree>
      <p:nvGrpSpPr>
        <p:cNvPr id="1" name=""/>
        <p:cNvGrpSpPr/>
        <p:nvPr/>
      </p:nvGrpSpPr>
      <p:grpSpPr>
        <a:xfrm>
          <a:off x="0" y="0"/>
          <a:ext cx="0" cy="0"/>
          <a:chOff x="0" y="0"/>
          <a:chExt cx="0" cy="0"/>
        </a:xfrm>
      </p:grpSpPr>
      <p:pic>
        <p:nvPicPr>
          <p:cNvPr id="4" name="Picture 3" descr="ThinkBIG2.jpg"/>
          <p:cNvPicPr>
            <a:picLocks noChangeAspect="1"/>
          </p:cNvPicPr>
          <p:nvPr userDrawn="1"/>
        </p:nvPicPr>
        <p:blipFill>
          <a:blip r:embed="rId2"/>
          <a:stretch>
            <a:fillRect/>
          </a:stretch>
        </p:blipFill>
        <p:spPr>
          <a:xfrm>
            <a:off x="0" y="-84960"/>
            <a:ext cx="9144000" cy="702792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6_Title Only">
    <p:bg>
      <p:bgPr>
        <a:solidFill>
          <a:schemeClr val="tx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EED6F-5707-4406-9764-FCBBBC6C9951}" type="datetimeFigureOut">
              <a:rPr lang="en-US" smtClean="0"/>
              <a:pPr/>
              <a:t>4/14/2009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DBB2B39-3730-425B-AAE4-5028B60C8343}"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pic>
        <p:nvPicPr>
          <p:cNvPr id="5" name="Picture 2"/>
          <p:cNvPicPr>
            <a:picLocks noChangeAspect="1" noChangeArrowheads="1"/>
          </p:cNvPicPr>
          <p:nvPr userDrawn="1"/>
        </p:nvPicPr>
        <p:blipFill>
          <a:blip r:embed="rId16"/>
          <a:srcRect t="37298"/>
          <a:stretch>
            <a:fillRect/>
          </a:stretch>
        </p:blipFill>
        <p:spPr bwMode="auto">
          <a:xfrm>
            <a:off x="0" y="3000372"/>
            <a:ext cx="9096400" cy="3857628"/>
          </a:xfrm>
          <a:prstGeom prst="rect">
            <a:avLst/>
          </a:prstGeom>
          <a:noFill/>
          <a:ln w="9525">
            <a:noFill/>
            <a:miter lim="800000"/>
            <a:headEnd/>
            <a:tailEnd/>
          </a:ln>
          <a:effectLst/>
        </p:spPr>
      </p:pic>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652" r:id="rId14"/>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7"/>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8"/>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8"/>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QuickStyle" Target="../diagrams/quickStyle12.xml"/><Relationship Id="rId3" Type="http://schemas.openxmlformats.org/officeDocument/2006/relationships/diagramData" Target="../diagrams/data10.xml"/><Relationship Id="rId7" Type="http://schemas.openxmlformats.org/officeDocument/2006/relationships/diagramData" Target="../diagrams/data11.xml"/><Relationship Id="rId12" Type="http://schemas.openxmlformats.org/officeDocument/2006/relationships/diagramLayout" Target="../diagrams/layout1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0.xml"/><Relationship Id="rId11" Type="http://schemas.openxmlformats.org/officeDocument/2006/relationships/diagramData" Target="../diagrams/data12.xml"/><Relationship Id="rId5" Type="http://schemas.openxmlformats.org/officeDocument/2006/relationships/diagramQuickStyle" Target="../diagrams/quickStyle10.xml"/><Relationship Id="rId10" Type="http://schemas.openxmlformats.org/officeDocument/2006/relationships/diagramColors" Target="../diagrams/colors11.xml"/><Relationship Id="rId4" Type="http://schemas.openxmlformats.org/officeDocument/2006/relationships/diagramLayout" Target="../diagrams/layout10.xml"/><Relationship Id="rId9" Type="http://schemas.openxmlformats.org/officeDocument/2006/relationships/diagramQuickStyle" Target="../diagrams/quickStyle11.xml"/><Relationship Id="rId14" Type="http://schemas.openxmlformats.org/officeDocument/2006/relationships/diagramColors" Target="../diagrams/colors1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4.xml"/><Relationship Id="rId13" Type="http://schemas.openxmlformats.org/officeDocument/2006/relationships/diagramQuickStyle" Target="../diagrams/quickStyle15.xml"/><Relationship Id="rId3" Type="http://schemas.openxmlformats.org/officeDocument/2006/relationships/diagramData" Target="../diagrams/data13.xml"/><Relationship Id="rId7" Type="http://schemas.openxmlformats.org/officeDocument/2006/relationships/diagramData" Target="../diagrams/data14.xml"/><Relationship Id="rId12" Type="http://schemas.openxmlformats.org/officeDocument/2006/relationships/diagramLayout" Target="../diagrams/layout1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3.xml"/><Relationship Id="rId11" Type="http://schemas.openxmlformats.org/officeDocument/2006/relationships/diagramData" Target="../diagrams/data15.xml"/><Relationship Id="rId5" Type="http://schemas.openxmlformats.org/officeDocument/2006/relationships/diagramQuickStyle" Target="../diagrams/quickStyle13.xml"/><Relationship Id="rId10" Type="http://schemas.openxmlformats.org/officeDocument/2006/relationships/diagramColors" Target="../diagrams/colors14.xml"/><Relationship Id="rId4" Type="http://schemas.openxmlformats.org/officeDocument/2006/relationships/diagramLayout" Target="../diagrams/layout13.xml"/><Relationship Id="rId9" Type="http://schemas.openxmlformats.org/officeDocument/2006/relationships/diagramQuickStyle" Target="../diagrams/quickStyle14.xml"/><Relationship Id="rId14" Type="http://schemas.openxmlformats.org/officeDocument/2006/relationships/diagramColors" Target="../diagrams/colors15.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Data" Target="../diagrams/data16.xml"/><Relationship Id="rId7" Type="http://schemas.openxmlformats.org/officeDocument/2006/relationships/diagramData" Target="../diagrams/data17.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6.xml"/><Relationship Id="rId11" Type="http://schemas.openxmlformats.org/officeDocument/2006/relationships/image" Target="../media/image11.png"/><Relationship Id="rId5" Type="http://schemas.openxmlformats.org/officeDocument/2006/relationships/diagramQuickStyle" Target="../diagrams/quickStyle16.xml"/><Relationship Id="rId10" Type="http://schemas.openxmlformats.org/officeDocument/2006/relationships/diagramColors" Target="../diagrams/colors17.xml"/><Relationship Id="rId4" Type="http://schemas.openxmlformats.org/officeDocument/2006/relationships/diagramLayout" Target="../diagrams/layout16.xml"/><Relationship Id="rId9" Type="http://schemas.openxmlformats.org/officeDocument/2006/relationships/diagramQuickStyle" Target="../diagrams/quickStyle17.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Data" Target="../diagrams/data18.xml"/><Relationship Id="rId7" Type="http://schemas.openxmlformats.org/officeDocument/2006/relationships/diagramData" Target="../diagrams/data19.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10" Type="http://schemas.openxmlformats.org/officeDocument/2006/relationships/diagramColors" Target="../diagrams/colors19.xml"/><Relationship Id="rId4" Type="http://schemas.openxmlformats.org/officeDocument/2006/relationships/diagramLayout" Target="../diagrams/layout18.xml"/><Relationship Id="rId9" Type="http://schemas.openxmlformats.org/officeDocument/2006/relationships/diagramQuickStyle" Target="../diagrams/quickStyle1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mailto:armando.penaranda@brightstarcorp.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Colombia/ThinkBI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mailto:isvcol@microsoft.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hyperlink" Target="http://www.oneliberty.com/" TargetMode="External"/><Relationship Id="rId13" Type="http://schemas.openxmlformats.org/officeDocument/2006/relationships/image" Target="../media/image27.png"/><Relationship Id="rId3" Type="http://schemas.openxmlformats.org/officeDocument/2006/relationships/notesSlide" Target="../notesSlides/notesSlide22.xml"/><Relationship Id="rId7" Type="http://schemas.openxmlformats.org/officeDocument/2006/relationships/image" Target="../media/image24.png"/><Relationship Id="rId12"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hyperlink" Target="http://www.norwestvc.com/" TargetMode="External"/><Relationship Id="rId11" Type="http://schemas.openxmlformats.org/officeDocument/2006/relationships/oleObject" Target="../embeddings/oleObject1.bin"/><Relationship Id="rId5" Type="http://schemas.openxmlformats.org/officeDocument/2006/relationships/image" Target="../media/image23.png"/><Relationship Id="rId10" Type="http://schemas.openxmlformats.org/officeDocument/2006/relationships/image" Target="../media/image26.png"/><Relationship Id="rId4" Type="http://schemas.openxmlformats.org/officeDocument/2006/relationships/hyperlink" Target="http://www.gs.com/" TargetMode="External"/><Relationship Id="rId9" Type="http://schemas.openxmlformats.org/officeDocument/2006/relationships/image" Target="../media/image25.png"/><Relationship Id="rId1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Info@diveo.net.co"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mailto:alfredo_dm69@hotmail.com" TargetMode="External"/><Relationship Id="rId5" Type="http://schemas.openxmlformats.org/officeDocument/2006/relationships/hyperlink" Target="mailto:aduarte@diveo.net.co" TargetMode="External"/><Relationship Id="rId4" Type="http://schemas.openxmlformats.org/officeDocument/2006/relationships/hyperlink" Target="mailto:Mcampos@diveo.net.co"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hyperlink" Target="mailto:mrocha@netgroupsa.co" TargetMode="External"/><Relationship Id="rId5" Type="http://schemas.openxmlformats.org/officeDocument/2006/relationships/image" Target="../media/image29.jpe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35.jpeg"/><Relationship Id="rId5" Type="http://schemas.openxmlformats.org/officeDocument/2006/relationships/hyperlink" Target="mailto:mrocha@netgroupsa.co" TargetMode="External"/><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mailto:Carlos.valencia@pcsmart.com.co"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hyperlink" Target="http://www.innovateon.com/" TargetMode="External"/><Relationship Id="rId3" Type="http://schemas.openxmlformats.org/officeDocument/2006/relationships/diagramData" Target="../diagrams/data2.xml"/><Relationship Id="rId7" Type="http://schemas.openxmlformats.org/officeDocument/2006/relationships/image" Target="../media/image5.png"/><Relationship Id="rId12"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hyperlink" Target="http://www.microsoft.com/colombia/thinkbig"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Data" Target="../diagrams/data5.xml"/><Relationship Id="rId7" Type="http://schemas.openxmlformats.org/officeDocument/2006/relationships/diagramData" Target="../diagrams/data6.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diagramColors" Target="../diagrams/colors6.xml"/><Relationship Id="rId4" Type="http://schemas.openxmlformats.org/officeDocument/2006/relationships/diagramLayout" Target="../diagrams/layout5.xml"/><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diagramQuickStyle" Target="../diagrams/quickStyle8.xml"/><Relationship Id="rId18" Type="http://schemas.openxmlformats.org/officeDocument/2006/relationships/diagramColors" Target="../diagrams/colors9.xml"/><Relationship Id="rId3" Type="http://schemas.openxmlformats.org/officeDocument/2006/relationships/diagramData" Target="../diagrams/data7.xml"/><Relationship Id="rId7" Type="http://schemas.openxmlformats.org/officeDocument/2006/relationships/image" Target="../media/image7.png"/><Relationship Id="rId12" Type="http://schemas.openxmlformats.org/officeDocument/2006/relationships/diagramLayout" Target="../diagrams/layout8.xml"/><Relationship Id="rId17" Type="http://schemas.openxmlformats.org/officeDocument/2006/relationships/diagramQuickStyle" Target="../diagrams/quickStyle9.xml"/><Relationship Id="rId2" Type="http://schemas.openxmlformats.org/officeDocument/2006/relationships/notesSlide" Target="../notesSlides/notesSlide9.xml"/><Relationship Id="rId16" Type="http://schemas.openxmlformats.org/officeDocument/2006/relationships/diagramLayout" Target="../diagrams/layout9.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Data" Target="../diagrams/data8.xml"/><Relationship Id="rId5" Type="http://schemas.openxmlformats.org/officeDocument/2006/relationships/diagramQuickStyle" Target="../diagrams/quickStyle7.xml"/><Relationship Id="rId15" Type="http://schemas.openxmlformats.org/officeDocument/2006/relationships/diagramData" Target="../diagrams/data9.xml"/><Relationship Id="rId10" Type="http://schemas.openxmlformats.org/officeDocument/2006/relationships/image" Target="../media/image10.png"/><Relationship Id="rId4" Type="http://schemas.openxmlformats.org/officeDocument/2006/relationships/diagramLayout" Target="../diagrams/layout7.xml"/><Relationship Id="rId9" Type="http://schemas.openxmlformats.org/officeDocument/2006/relationships/image" Target="../media/image9.png"/><Relationship Id="rId14" Type="http://schemas.openxmlformats.org/officeDocument/2006/relationships/diagramColors" Target="../diagrams/colors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107996"/>
          </a:xfrm>
        </p:spPr>
        <p:txBody>
          <a:bodyPr/>
          <a:lstStyle/>
          <a:p>
            <a:r>
              <a:rPr lang="es-CO" sz="4000" dirty="0" smtClean="0"/>
              <a:t>¿Cómo </a:t>
            </a:r>
            <a:r>
              <a:rPr lang="es-CO" sz="4000" dirty="0"/>
              <a:t>puedo capacitar mi grupo técnico?</a:t>
            </a:r>
            <a:endParaRPr lang="en-US" sz="4000" dirty="0"/>
          </a:p>
        </p:txBody>
      </p:sp>
      <p:graphicFrame>
        <p:nvGraphicFramePr>
          <p:cNvPr id="4" name="Content Placeholder 3"/>
          <p:cNvGraphicFramePr>
            <a:graphicFrameLocks noGrp="1"/>
          </p:cNvGraphicFramePr>
          <p:nvPr>
            <p:ph idx="1"/>
          </p:nvPr>
        </p:nvGraphicFramePr>
        <p:xfrm>
          <a:off x="152400" y="1412875"/>
          <a:ext cx="8763000" cy="437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1866900" y="6172200"/>
          <a:ext cx="5410200" cy="53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Content Placeholder 3"/>
          <p:cNvGraphicFramePr>
            <a:graphicFrameLocks/>
          </p:cNvGraphicFramePr>
          <p:nvPr/>
        </p:nvGraphicFramePr>
        <p:xfrm>
          <a:off x="8458200" y="0"/>
          <a:ext cx="685800" cy="56832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107996"/>
          </a:xfrm>
        </p:spPr>
        <p:txBody>
          <a:bodyPr/>
          <a:lstStyle/>
          <a:p>
            <a:r>
              <a:rPr lang="es-CO" sz="4000" dirty="0" smtClean="0"/>
              <a:t>¿Cómo </a:t>
            </a:r>
            <a:r>
              <a:rPr lang="es-CO" sz="4000" dirty="0"/>
              <a:t>puedo capacitar mi grupo técnico?</a:t>
            </a:r>
            <a:endParaRPr lang="en-US" sz="4000" dirty="0"/>
          </a:p>
        </p:txBody>
      </p:sp>
      <p:graphicFrame>
        <p:nvGraphicFramePr>
          <p:cNvPr id="4" name="Content Placeholder 3"/>
          <p:cNvGraphicFramePr>
            <a:graphicFrameLocks noGrp="1"/>
          </p:cNvGraphicFramePr>
          <p:nvPr>
            <p:ph idx="1"/>
          </p:nvPr>
        </p:nvGraphicFramePr>
        <p:xfrm>
          <a:off x="381000" y="1412875"/>
          <a:ext cx="8382000" cy="437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1866900" y="6172200"/>
          <a:ext cx="5410200" cy="53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Content Placeholder 3"/>
          <p:cNvGraphicFramePr>
            <a:graphicFrameLocks/>
          </p:cNvGraphicFramePr>
          <p:nvPr/>
        </p:nvGraphicFramePr>
        <p:xfrm>
          <a:off x="8458200" y="0"/>
          <a:ext cx="685800" cy="56832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218795"/>
          </a:xfrm>
        </p:spPr>
        <p:txBody>
          <a:bodyPr/>
          <a:lstStyle/>
          <a:p>
            <a:r>
              <a:rPr lang="es-CO" sz="4400" dirty="0" smtClean="0"/>
              <a:t>Soy un emprendedor, ¿hay algún programa para mi?</a:t>
            </a:r>
            <a:endParaRPr lang="en-US" sz="4400" dirty="0"/>
          </a:p>
        </p:txBody>
      </p:sp>
      <p:graphicFrame>
        <p:nvGraphicFramePr>
          <p:cNvPr id="18" name="Diagram 17"/>
          <p:cNvGraphicFramePr/>
          <p:nvPr/>
        </p:nvGraphicFramePr>
        <p:xfrm>
          <a:off x="1676400" y="3733800"/>
          <a:ext cx="72390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p:cNvGraphicFramePr>
          <p:nvPr/>
        </p:nvGraphicFramePr>
        <p:xfrm>
          <a:off x="8458200" y="0"/>
          <a:ext cx="685800" cy="568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3317" name="Picture 5"/>
          <p:cNvPicPr>
            <a:picLocks noChangeAspect="1" noChangeArrowheads="1"/>
          </p:cNvPicPr>
          <p:nvPr/>
        </p:nvPicPr>
        <p:blipFill>
          <a:blip r:embed="rId11"/>
          <a:srcRect/>
          <a:stretch>
            <a:fillRect/>
          </a:stretch>
        </p:blipFill>
        <p:spPr bwMode="auto">
          <a:xfrm>
            <a:off x="381000" y="1828801"/>
            <a:ext cx="3505200" cy="170204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Conversaciones con Aliados</a:t>
            </a:r>
            <a:endParaRPr lang="en-US" dirty="0"/>
          </a:p>
        </p:txBody>
      </p:sp>
      <p:graphicFrame>
        <p:nvGraphicFramePr>
          <p:cNvPr id="5" name="Diagram 4"/>
          <p:cNvGraphicFramePr/>
          <p:nvPr/>
        </p:nvGraphicFramePr>
        <p:xfrm>
          <a:off x="381000" y="1411552"/>
          <a:ext cx="8382000" cy="4532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p:cNvGraphicFramePr>
          <p:nvPr/>
        </p:nvGraphicFramePr>
        <p:xfrm>
          <a:off x="8458200" y="0"/>
          <a:ext cx="685800" cy="568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BF78F2E-9040-44EB-87C8-1353FB948E0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50CE412A-A69B-463C-BDB8-F7AA5B97316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296D5F81-4AA6-445D-A59D-7C315945F0C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535A5B2F-B409-42C9-B72A-B6A4FBF72D6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E7A5FDED-F06E-415C-9EAC-05A0917C3C9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B33102CF-548E-4C6B-BD98-2A23D805656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¿Qué es          ?</a:t>
            </a:r>
            <a:endParaRPr lang="en-US" dirty="0"/>
          </a:p>
        </p:txBody>
      </p:sp>
      <p:sp>
        <p:nvSpPr>
          <p:cNvPr id="3" name="Content Placeholder 2"/>
          <p:cNvSpPr>
            <a:spLocks noGrp="1"/>
          </p:cNvSpPr>
          <p:nvPr>
            <p:ph idx="1"/>
          </p:nvPr>
        </p:nvSpPr>
        <p:spPr>
          <a:xfrm>
            <a:off x="381000" y="1412875"/>
            <a:ext cx="8382000" cy="2769989"/>
          </a:xfrm>
        </p:spPr>
        <p:txBody>
          <a:bodyPr/>
          <a:lstStyle/>
          <a:p>
            <a:r>
              <a:rPr lang="es-ES" sz="2400" dirty="0" err="1" smtClean="0"/>
              <a:t>High</a:t>
            </a:r>
            <a:r>
              <a:rPr lang="es-ES" sz="2400" dirty="0" smtClean="0"/>
              <a:t> </a:t>
            </a:r>
            <a:r>
              <a:rPr lang="es-ES" sz="2400" dirty="0" err="1" smtClean="0"/>
              <a:t>Tech</a:t>
            </a:r>
            <a:r>
              <a:rPr lang="es-ES" sz="2400" dirty="0" smtClean="0"/>
              <a:t> </a:t>
            </a:r>
            <a:r>
              <a:rPr lang="es-ES" sz="2400" dirty="0" err="1" smtClean="0"/>
              <a:t>Computer</a:t>
            </a:r>
            <a:r>
              <a:rPr lang="es-ES" sz="2400" dirty="0" smtClean="0"/>
              <a:t> Corporation</a:t>
            </a:r>
          </a:p>
          <a:p>
            <a:r>
              <a:rPr lang="es-ES" sz="2400" dirty="0" smtClean="0"/>
              <a:t>Fundada el 15 de Mayo de 1997</a:t>
            </a:r>
          </a:p>
          <a:p>
            <a:r>
              <a:rPr lang="es-ES" sz="2400" dirty="0" smtClean="0"/>
              <a:t>Sede </a:t>
            </a:r>
            <a:r>
              <a:rPr lang="es-ES" sz="2400" dirty="0" err="1" smtClean="0"/>
              <a:t>Taoyuan</a:t>
            </a:r>
            <a:r>
              <a:rPr lang="es-ES" sz="2400" dirty="0" smtClean="0"/>
              <a:t>, Taiwán</a:t>
            </a:r>
          </a:p>
          <a:p>
            <a:r>
              <a:rPr lang="es-ES" sz="2400" dirty="0" smtClean="0"/>
              <a:t>Ingresos: $2.300 millones de USD (2005)</a:t>
            </a:r>
          </a:p>
          <a:p>
            <a:r>
              <a:rPr lang="es-ES" sz="2400" dirty="0" smtClean="0"/>
              <a:t>Beneficios: $380 millones de USD (2005)</a:t>
            </a:r>
          </a:p>
          <a:p>
            <a:r>
              <a:rPr lang="es-ES" sz="2400" dirty="0" smtClean="0"/>
              <a:t>Beneficio neto: $366 millones de USD (2005)</a:t>
            </a:r>
          </a:p>
          <a:p>
            <a:r>
              <a:rPr lang="es-ES" sz="2400" dirty="0" smtClean="0"/>
              <a:t>Empleados: 4,930</a:t>
            </a:r>
            <a:endParaRPr lang="en-US" sz="2400" dirty="0"/>
          </a:p>
        </p:txBody>
      </p:sp>
      <p:pic>
        <p:nvPicPr>
          <p:cNvPr id="4" name="Picture 23" descr="HTC Smart Mobility"/>
          <p:cNvPicPr>
            <a:picLocks noChangeAspect="1" noChangeArrowheads="1"/>
          </p:cNvPicPr>
          <p:nvPr/>
        </p:nvPicPr>
        <p:blipFill>
          <a:blip r:embed="rId3"/>
          <a:srcRect b="25745"/>
          <a:stretch>
            <a:fillRect/>
          </a:stretch>
        </p:blipFill>
        <p:spPr bwMode="auto">
          <a:xfrm>
            <a:off x="2667000" y="152400"/>
            <a:ext cx="1446212" cy="658813"/>
          </a:xfrm>
          <a:prstGeom prst="rect">
            <a:avLst/>
          </a:prstGeom>
          <a:noFill/>
          <a:ln w="9525">
            <a:noFill/>
            <a:miter lim="800000"/>
            <a:headEnd/>
            <a:tailEnd/>
          </a:ln>
        </p:spPr>
      </p:pic>
      <p:pic>
        <p:nvPicPr>
          <p:cNvPr id="5" name="Picture 13" descr="HQ"/>
          <p:cNvPicPr>
            <a:picLocks noChangeAspect="1" noChangeArrowheads="1"/>
          </p:cNvPicPr>
          <p:nvPr/>
        </p:nvPicPr>
        <p:blipFill>
          <a:blip r:embed="rId4"/>
          <a:srcRect/>
          <a:stretch>
            <a:fillRect/>
          </a:stretch>
        </p:blipFill>
        <p:spPr bwMode="auto">
          <a:xfrm>
            <a:off x="5943600" y="609600"/>
            <a:ext cx="2786062" cy="1698625"/>
          </a:xfrm>
          <a:prstGeom prst="rect">
            <a:avLst/>
          </a:prstGeom>
          <a:ln>
            <a:noFill/>
          </a:ln>
          <a:effectLst>
            <a:outerShdw blurRad="190500" algn="tl" rotWithShape="0">
              <a:srgbClr val="000000">
                <a:alpha val="70000"/>
              </a:srgbClr>
            </a:outerShdw>
          </a:effectLst>
        </p:spPr>
      </p:pic>
      <p:sp>
        <p:nvSpPr>
          <p:cNvPr id="6" name="Rectangle 5"/>
          <p:cNvSpPr/>
          <p:nvPr/>
        </p:nvSpPr>
        <p:spPr>
          <a:xfrm>
            <a:off x="1524000" y="4419600"/>
            <a:ext cx="6248400" cy="1846659"/>
          </a:xfrm>
          <a:prstGeom prst="rect">
            <a:avLst/>
          </a:prstGeom>
        </p:spPr>
        <p:txBody>
          <a:bodyPr wrap="square">
            <a:spAutoFit/>
          </a:bodyPr>
          <a:lstStyle/>
          <a:p>
            <a:pPr defTabSz="609600">
              <a:lnSpc>
                <a:spcPct val="95000"/>
              </a:lnSpc>
            </a:pPr>
            <a:r>
              <a:rPr lang="es-ES" sz="2000" i="1" dirty="0" smtClean="0">
                <a:latin typeface="Times New Roman" pitchFamily="18" charset="0"/>
                <a:cs typeface="Times New Roman" pitchFamily="18" charset="0"/>
              </a:rPr>
              <a:t>“El peso de la compañía se ha acelerado considerablemente tras haber sido escogida por Microsoft como socio de desarrollo hardware para el sistema operativo Windows Mobile (basado en Windows CE). Figura como la compañía de crecimiento más rápido en el </a:t>
            </a:r>
            <a:r>
              <a:rPr lang="es-ES" sz="2000" i="1" dirty="0" err="1" smtClean="0">
                <a:latin typeface="Times New Roman" pitchFamily="18" charset="0"/>
                <a:cs typeface="Times New Roman" pitchFamily="18" charset="0"/>
              </a:rPr>
              <a:t>BusinessWeek's</a:t>
            </a:r>
            <a:r>
              <a:rPr lang="es-ES" sz="2000" i="1" dirty="0" smtClean="0">
                <a:latin typeface="Times New Roman" pitchFamily="18" charset="0"/>
                <a:cs typeface="Times New Roman" pitchFamily="18" charset="0"/>
              </a:rPr>
              <a:t> Info </a:t>
            </a:r>
            <a:r>
              <a:rPr lang="es-ES" sz="2000" i="1" dirty="0" err="1" smtClean="0">
                <a:latin typeface="Times New Roman" pitchFamily="18" charset="0"/>
                <a:cs typeface="Times New Roman" pitchFamily="18" charset="0"/>
              </a:rPr>
              <a:t>Tech</a:t>
            </a:r>
            <a:r>
              <a:rPr lang="es-ES" sz="2000" i="1" dirty="0" smtClean="0">
                <a:latin typeface="Times New Roman" pitchFamily="18" charset="0"/>
                <a:cs typeface="Times New Roman" pitchFamily="18" charset="0"/>
              </a:rPr>
              <a:t> 100”</a:t>
            </a:r>
            <a:endParaRPr lang="es-ES" sz="2000" i="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18" presetClass="entr" presetSubtype="1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¿Cómo acceder a          ?</a:t>
            </a:r>
            <a:endParaRPr lang="en-US" dirty="0"/>
          </a:p>
        </p:txBody>
      </p:sp>
      <p:pic>
        <p:nvPicPr>
          <p:cNvPr id="4" name="Picture 23" descr="HTC Smart Mobility"/>
          <p:cNvPicPr>
            <a:picLocks noChangeAspect="1" noChangeArrowheads="1"/>
          </p:cNvPicPr>
          <p:nvPr/>
        </p:nvPicPr>
        <p:blipFill>
          <a:blip r:embed="rId3"/>
          <a:srcRect b="25745"/>
          <a:stretch>
            <a:fillRect/>
          </a:stretch>
        </p:blipFill>
        <p:spPr bwMode="auto">
          <a:xfrm>
            <a:off x="5030788" y="152400"/>
            <a:ext cx="1446212" cy="658813"/>
          </a:xfrm>
          <a:prstGeom prst="rect">
            <a:avLst/>
          </a:prstGeom>
          <a:noFill/>
          <a:ln w="9525">
            <a:noFill/>
            <a:miter lim="800000"/>
            <a:headEnd/>
            <a:tailEnd/>
          </a:ln>
        </p:spPr>
      </p:pic>
      <p:sp>
        <p:nvSpPr>
          <p:cNvPr id="7" name="Content Placeholder 6"/>
          <p:cNvSpPr>
            <a:spLocks noGrp="1"/>
          </p:cNvSpPr>
          <p:nvPr>
            <p:ph idx="1"/>
          </p:nvPr>
        </p:nvSpPr>
        <p:spPr>
          <a:xfrm>
            <a:off x="381000" y="1412875"/>
            <a:ext cx="8382000" cy="5146024"/>
          </a:xfrm>
        </p:spPr>
        <p:txBody>
          <a:bodyPr/>
          <a:lstStyle/>
          <a:p>
            <a:r>
              <a:rPr lang="es-ES" sz="2800" dirty="0" smtClean="0"/>
              <a:t>Mediante el programa </a:t>
            </a:r>
            <a:r>
              <a:rPr lang="es-ES" sz="2800" dirty="0" err="1" smtClean="0"/>
              <a:t>Partner</a:t>
            </a:r>
            <a:r>
              <a:rPr lang="es-ES" sz="2800" dirty="0" smtClean="0"/>
              <a:t> de </a:t>
            </a:r>
            <a:r>
              <a:rPr lang="es-ES" sz="2800" dirty="0" err="1" smtClean="0"/>
              <a:t>Brightstar</a:t>
            </a:r>
            <a:r>
              <a:rPr lang="es-ES" sz="2800" dirty="0" smtClean="0"/>
              <a:t>, que incluye:</a:t>
            </a:r>
          </a:p>
          <a:p>
            <a:pPr lvl="1"/>
            <a:r>
              <a:rPr lang="es-ES" sz="2400" dirty="0" smtClean="0"/>
              <a:t>Soporte del fabricante para desarrollo de sus proyectos, pre y pos venta</a:t>
            </a:r>
          </a:p>
          <a:p>
            <a:pPr lvl="1"/>
            <a:r>
              <a:rPr lang="es-ES" sz="2400" dirty="0" smtClean="0"/>
              <a:t>Acceso a base de datos de clientes</a:t>
            </a:r>
          </a:p>
          <a:p>
            <a:pPr lvl="1"/>
            <a:r>
              <a:rPr lang="es-ES" sz="2400" dirty="0" smtClean="0"/>
              <a:t>Ingreso exclusivo al Portal</a:t>
            </a:r>
          </a:p>
          <a:p>
            <a:pPr lvl="1"/>
            <a:r>
              <a:rPr lang="es-ES" sz="2400" dirty="0" smtClean="0"/>
              <a:t>News mensual con información especial</a:t>
            </a:r>
          </a:p>
          <a:p>
            <a:pPr lvl="1"/>
            <a:r>
              <a:rPr lang="es-ES" sz="2400" dirty="0" smtClean="0"/>
              <a:t>Acceso a equipos en calidad de préstamo</a:t>
            </a:r>
          </a:p>
          <a:p>
            <a:pPr lvl="1"/>
            <a:r>
              <a:rPr lang="es-ES" sz="2400" dirty="0" smtClean="0"/>
              <a:t>Precios especiales en los Kit de desarrollo (2 equipos de cada referencia a un precio especial)</a:t>
            </a:r>
          </a:p>
          <a:p>
            <a:r>
              <a:rPr lang="es-CO" sz="2800" dirty="0" smtClean="0"/>
              <a:t>Más información: </a:t>
            </a:r>
            <a:r>
              <a:rPr lang="es-CO" sz="2800" b="1" dirty="0" smtClean="0">
                <a:hlinkClick r:id="rId4"/>
              </a:rPr>
              <a:t>armando.penaranda@brightstarcorp.com</a:t>
            </a:r>
            <a:r>
              <a:rPr lang="es-CO" sz="2800" b="1" dirty="0" smtClean="0"/>
              <a:t> </a:t>
            </a:r>
            <a:endParaRPr lang="es-ES" sz="2800" b="1" dirty="0" smtClean="0"/>
          </a:p>
          <a:p>
            <a:pPr lvl="1"/>
            <a:endParaRPr lang="es-ES" sz="24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s-MX">
                <a:solidFill>
                  <a:schemeClr val="tx1"/>
                </a:solidFill>
              </a:rPr>
              <a:t>SAMSUNG Mobile</a:t>
            </a:r>
            <a:endParaRPr lang="es-ES">
              <a:solidFill>
                <a:schemeClr val="tx1"/>
              </a:solidFill>
            </a:endParaRPr>
          </a:p>
        </p:txBody>
      </p:sp>
      <p:sp>
        <p:nvSpPr>
          <p:cNvPr id="2051" name="Rectangle 3"/>
          <p:cNvSpPr>
            <a:spLocks noGrp="1" noChangeArrowheads="1"/>
          </p:cNvSpPr>
          <p:nvPr>
            <p:ph type="body" idx="1"/>
          </p:nvPr>
        </p:nvSpPr>
        <p:spPr/>
        <p:txBody>
          <a:bodyPr/>
          <a:lstStyle/>
          <a:p>
            <a:r>
              <a:rPr lang="es-MX" sz="2800"/>
              <a:t>Somos el segundo mayor fabricante de teléfonos móviles a nivel mundial con el 18.9% y el de mayor crecimiento en 2008</a:t>
            </a:r>
          </a:p>
          <a:p>
            <a:r>
              <a:rPr lang="es-MX" sz="2800"/>
              <a:t>Contamos con el mejor portafolio de teléfonos Windows Mobile y el mejor servicio para nuestros usuarios y colaboradores</a:t>
            </a:r>
          </a:p>
          <a:p>
            <a:r>
              <a:rPr lang="es-MX" sz="2800"/>
              <a:t>Buscamos dar valor agregado a nuestros clientes a través de alianzas estratégicas con integradores y proveedores de contenido</a:t>
            </a:r>
          </a:p>
          <a:p>
            <a:endParaRPr lang="es-ES" sz="2800"/>
          </a:p>
        </p:txBody>
      </p:sp>
      <p:pic>
        <p:nvPicPr>
          <p:cNvPr id="2053" name="Picture 5"/>
          <p:cNvPicPr>
            <a:picLocks noChangeAspect="1" noChangeArrowheads="1"/>
          </p:cNvPicPr>
          <p:nvPr/>
        </p:nvPicPr>
        <p:blipFill>
          <a:blip r:embed="rId3" cstate="print"/>
          <a:srcRect/>
          <a:stretch>
            <a:fillRect/>
          </a:stretch>
        </p:blipFill>
        <p:spPr bwMode="auto">
          <a:xfrm>
            <a:off x="6970713" y="6137275"/>
            <a:ext cx="2173287" cy="720725"/>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s-MX" sz="4000">
                <a:solidFill>
                  <a:schemeClr val="tx1"/>
                </a:solidFill>
              </a:rPr>
              <a:t>Portafolio Samsung -Windows Mobile</a:t>
            </a:r>
            <a:endParaRPr lang="es-ES" sz="4000">
              <a:solidFill>
                <a:schemeClr val="tx1"/>
              </a:solidFill>
            </a:endParaRPr>
          </a:p>
        </p:txBody>
      </p:sp>
      <p:sp>
        <p:nvSpPr>
          <p:cNvPr id="3080" name="WordArt 8"/>
          <p:cNvSpPr>
            <a:spLocks noChangeArrowheads="1" noChangeShapeType="1" noTextEdit="1"/>
          </p:cNvSpPr>
          <p:nvPr/>
        </p:nvSpPr>
        <p:spPr bwMode="auto">
          <a:xfrm>
            <a:off x="3635375" y="5589588"/>
            <a:ext cx="1828800" cy="361950"/>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FFFF"/>
                </a:solidFill>
                <a:latin typeface="Arial Black"/>
              </a:rPr>
              <a:t>Black Jack 2</a:t>
            </a:r>
          </a:p>
        </p:txBody>
      </p:sp>
      <p:sp>
        <p:nvSpPr>
          <p:cNvPr id="3081" name="WordArt 9"/>
          <p:cNvSpPr>
            <a:spLocks noChangeArrowheads="1" noChangeShapeType="1" noTextEdit="1"/>
          </p:cNvSpPr>
          <p:nvPr/>
        </p:nvSpPr>
        <p:spPr bwMode="auto">
          <a:xfrm>
            <a:off x="6916738" y="5588000"/>
            <a:ext cx="895350" cy="361950"/>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FFFF"/>
                </a:solidFill>
                <a:latin typeface="Arial Black"/>
              </a:rPr>
              <a:t>Omnia</a:t>
            </a:r>
          </a:p>
        </p:txBody>
      </p:sp>
      <p:pic>
        <p:nvPicPr>
          <p:cNvPr id="3082" name="Picture 10"/>
          <p:cNvPicPr>
            <a:picLocks noChangeAspect="1" noChangeArrowheads="1"/>
          </p:cNvPicPr>
          <p:nvPr/>
        </p:nvPicPr>
        <p:blipFill>
          <a:blip r:embed="rId3"/>
          <a:srcRect/>
          <a:stretch>
            <a:fillRect/>
          </a:stretch>
        </p:blipFill>
        <p:spPr bwMode="auto">
          <a:xfrm>
            <a:off x="3706813" y="1700213"/>
            <a:ext cx="1771650" cy="3609975"/>
          </a:xfrm>
          <a:prstGeom prst="rect">
            <a:avLst/>
          </a:prstGeom>
          <a:noFill/>
        </p:spPr>
      </p:pic>
      <p:pic>
        <p:nvPicPr>
          <p:cNvPr id="3084" name="Picture 12"/>
          <p:cNvPicPr>
            <a:picLocks noChangeAspect="1" noChangeArrowheads="1"/>
          </p:cNvPicPr>
          <p:nvPr/>
        </p:nvPicPr>
        <p:blipFill>
          <a:blip r:embed="rId4"/>
          <a:srcRect/>
          <a:stretch>
            <a:fillRect/>
          </a:stretch>
        </p:blipFill>
        <p:spPr bwMode="auto">
          <a:xfrm>
            <a:off x="6443663" y="1628775"/>
            <a:ext cx="1885950" cy="3600450"/>
          </a:xfrm>
          <a:prstGeom prst="rect">
            <a:avLst/>
          </a:prstGeom>
          <a:noFill/>
        </p:spPr>
      </p:pic>
      <p:pic>
        <p:nvPicPr>
          <p:cNvPr id="3085" name="Picture 13"/>
          <p:cNvPicPr>
            <a:picLocks noChangeAspect="1" noChangeArrowheads="1"/>
          </p:cNvPicPr>
          <p:nvPr/>
        </p:nvPicPr>
        <p:blipFill>
          <a:blip r:embed="rId5"/>
          <a:srcRect/>
          <a:stretch>
            <a:fillRect/>
          </a:stretch>
        </p:blipFill>
        <p:spPr bwMode="auto">
          <a:xfrm>
            <a:off x="968375" y="1700213"/>
            <a:ext cx="1803400" cy="3257550"/>
          </a:xfrm>
          <a:prstGeom prst="rect">
            <a:avLst/>
          </a:prstGeom>
          <a:noFill/>
        </p:spPr>
      </p:pic>
      <p:sp>
        <p:nvSpPr>
          <p:cNvPr id="3087" name="WordArt 15"/>
          <p:cNvSpPr>
            <a:spLocks noChangeArrowheads="1" noChangeShapeType="1" noTextEdit="1"/>
          </p:cNvSpPr>
          <p:nvPr/>
        </p:nvSpPr>
        <p:spPr bwMode="auto">
          <a:xfrm>
            <a:off x="1042988" y="5589588"/>
            <a:ext cx="1571625" cy="361950"/>
          </a:xfrm>
          <a:prstGeom prst="rect">
            <a:avLst/>
          </a:prstGeom>
        </p:spPr>
        <p:txBody>
          <a:bodyPr wrap="none" fromWordArt="1">
            <a:prstTxWarp prst="textPlain">
              <a:avLst>
                <a:gd name="adj" fmla="val 50000"/>
              </a:avLst>
            </a:prstTxWarp>
          </a:bodyPr>
          <a:lstStyle/>
          <a:p>
            <a:pPr algn="ctr"/>
            <a:r>
              <a:rPr lang="en-US" sz="2000" kern="10">
                <a:ln w="9525">
                  <a:solidFill>
                    <a:srgbClr val="000000"/>
                  </a:solidFill>
                  <a:round/>
                  <a:headEnd/>
                  <a:tailEnd/>
                </a:ln>
                <a:solidFill>
                  <a:srgbClr val="FFFFFF"/>
                </a:solidFill>
                <a:latin typeface="Arial Black"/>
              </a:rPr>
              <a:t>Black Jack</a:t>
            </a:r>
          </a:p>
        </p:txBody>
      </p:sp>
      <p:pic>
        <p:nvPicPr>
          <p:cNvPr id="3089" name="Picture 17"/>
          <p:cNvPicPr>
            <a:picLocks noChangeAspect="1" noChangeArrowheads="1"/>
          </p:cNvPicPr>
          <p:nvPr/>
        </p:nvPicPr>
        <p:blipFill>
          <a:blip r:embed="rId6" cstate="print"/>
          <a:srcRect/>
          <a:stretch>
            <a:fillRect/>
          </a:stretch>
        </p:blipFill>
        <p:spPr bwMode="auto">
          <a:xfrm>
            <a:off x="6970713" y="6137275"/>
            <a:ext cx="2173287" cy="720725"/>
          </a:xfrm>
          <a:prstGeom prst="rect">
            <a:avLst/>
          </a:prstGeom>
          <a:noFill/>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s-MX">
                <a:solidFill>
                  <a:schemeClr val="tx1"/>
                </a:solidFill>
              </a:rPr>
              <a:t>Contáctanos</a:t>
            </a:r>
            <a:endParaRPr lang="es-ES">
              <a:solidFill>
                <a:schemeClr val="tx1"/>
              </a:solidFill>
            </a:endParaRPr>
          </a:p>
        </p:txBody>
      </p:sp>
      <p:sp>
        <p:nvSpPr>
          <p:cNvPr id="4099" name="Rectangle 3"/>
          <p:cNvSpPr>
            <a:spLocks noGrp="1" noChangeArrowheads="1"/>
          </p:cNvSpPr>
          <p:nvPr>
            <p:ph type="body" idx="1"/>
          </p:nvPr>
        </p:nvSpPr>
        <p:spPr>
          <a:xfrm>
            <a:off x="381000" y="1412875"/>
            <a:ext cx="8382000" cy="4235006"/>
          </a:xfrm>
        </p:spPr>
        <p:txBody>
          <a:bodyPr/>
          <a:lstStyle/>
          <a:p>
            <a:endParaRPr lang="es-MX" dirty="0"/>
          </a:p>
          <a:p>
            <a:pPr>
              <a:buFontTx/>
              <a:buNone/>
            </a:pPr>
            <a:r>
              <a:rPr lang="es-MX" dirty="0"/>
              <a:t>Queremos saber de </a:t>
            </a:r>
            <a:r>
              <a:rPr lang="es-MX" dirty="0" err="1"/>
              <a:t>tí</a:t>
            </a:r>
            <a:r>
              <a:rPr lang="es-MX" dirty="0"/>
              <a:t>:</a:t>
            </a:r>
          </a:p>
          <a:p>
            <a:endParaRPr lang="es-MX" dirty="0"/>
          </a:p>
          <a:p>
            <a:endParaRPr lang="es-MX" dirty="0"/>
          </a:p>
          <a:p>
            <a:pPr>
              <a:buFontTx/>
              <a:buNone/>
            </a:pPr>
            <a:r>
              <a:rPr lang="es-MX" sz="2400" dirty="0"/>
              <a:t>Juan Miguel Pinto</a:t>
            </a:r>
          </a:p>
          <a:p>
            <a:pPr>
              <a:buFontTx/>
              <a:buNone/>
            </a:pPr>
            <a:r>
              <a:rPr lang="es-MX" sz="2400" dirty="0" err="1"/>
              <a:t>Product</a:t>
            </a:r>
            <a:r>
              <a:rPr lang="es-MX" sz="2400" dirty="0"/>
              <a:t> Marketing Manager</a:t>
            </a:r>
          </a:p>
          <a:p>
            <a:pPr>
              <a:buNone/>
            </a:pPr>
            <a:r>
              <a:rPr lang="es-MX" sz="2400" dirty="0" smtClean="0"/>
              <a:t>juan.pinto@samsung.com</a:t>
            </a:r>
            <a:endParaRPr lang="es-MX" sz="2400" dirty="0"/>
          </a:p>
          <a:p>
            <a:pPr>
              <a:buFontTx/>
              <a:buNone/>
            </a:pPr>
            <a:r>
              <a:rPr lang="es-MX" sz="2400" dirty="0"/>
              <a:t>www.samsungmobile.com.co</a:t>
            </a:r>
          </a:p>
          <a:p>
            <a:endParaRPr lang="es-ES" dirty="0"/>
          </a:p>
        </p:txBody>
      </p:sp>
      <p:pic>
        <p:nvPicPr>
          <p:cNvPr id="4101" name="Picture 5"/>
          <p:cNvPicPr>
            <a:picLocks noChangeAspect="1" noChangeArrowheads="1"/>
          </p:cNvPicPr>
          <p:nvPr/>
        </p:nvPicPr>
        <p:blipFill>
          <a:blip r:embed="rId3" cstate="print"/>
          <a:srcRect/>
          <a:stretch>
            <a:fillRect/>
          </a:stretch>
        </p:blipFill>
        <p:spPr bwMode="auto">
          <a:xfrm>
            <a:off x="6970713" y="6137275"/>
            <a:ext cx="2173287" cy="720725"/>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 y="0"/>
            <a:ext cx="9172223"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sz="4000" smtClean="0"/>
              <a:t>Trabajemos Juntos:</a:t>
            </a:r>
            <a:br>
              <a:rPr sz="4000" smtClean="0"/>
            </a:br>
            <a:r>
              <a:rPr sz="4000" smtClean="0"/>
              <a:t>Iniciativas de Microsoft para ayudarle a su empresa a vender más</a:t>
            </a:r>
            <a:endParaRPr lang="en-US" sz="4000" dirty="0"/>
          </a:p>
        </p:txBody>
      </p:sp>
      <p:sp>
        <p:nvSpPr>
          <p:cNvPr id="6" name="Subtitle 3"/>
          <p:cNvSpPr>
            <a:spLocks noGrp="1"/>
          </p:cNvSpPr>
          <p:nvPr>
            <p:ph type="subTitle" idx="1"/>
          </p:nvPr>
        </p:nvSpPr>
        <p:spPr>
          <a:prstGeom prst="rect">
            <a:avLst/>
          </a:prstGeom>
        </p:spPr>
        <p:txBody>
          <a:bodyPr vert="horz" lIns="0" tIns="0" rIns="0" bIns="0" rtlCol="0">
            <a:noAutofit/>
          </a:bodyPr>
          <a:lstStyle>
            <a:lvl1pPr marL="0" indent="0" algn="l" defTabSz="914363" rtl="0" eaLnBrk="1" latinLnBrk="0" hangingPunct="1">
              <a:lnSpc>
                <a:spcPct val="90000"/>
              </a:lnSpc>
              <a:spcBef>
                <a:spcPts val="0"/>
              </a:spcBef>
              <a:buFontTx/>
              <a:buNone/>
              <a:defRPr sz="3200" kern="1200">
                <a:solidFill>
                  <a:schemeClr val="tx1"/>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CO" sz="2400" dirty="0" smtClean="0"/>
              <a:t>Relacionamiento con Productores de Software</a:t>
            </a:r>
          </a:p>
          <a:p>
            <a:r>
              <a:rPr lang="es-CO" sz="2400" dirty="0" smtClean="0"/>
              <a:t>Microsoft Colombia</a:t>
            </a:r>
          </a:p>
          <a:p>
            <a:endParaRPr lang="es-CO" sz="2400" dirty="0" smtClean="0"/>
          </a:p>
          <a:p>
            <a:r>
              <a:rPr lang="es-CO" sz="2400" dirty="0" smtClean="0">
                <a:hlinkClick r:id="rId3"/>
              </a:rPr>
              <a:t>www.microsoft.com/Colombia/ThinkBIG</a:t>
            </a:r>
            <a:r>
              <a:rPr lang="es-CO" sz="2400" dirty="0" smtClean="0"/>
              <a:t> </a:t>
            </a:r>
          </a:p>
          <a:p>
            <a:r>
              <a:rPr lang="es-CO" sz="2400" dirty="0" smtClean="0">
                <a:hlinkClick r:id="rId4"/>
              </a:rPr>
              <a:t>isvcol@microsoft.com</a:t>
            </a:r>
            <a:r>
              <a:rPr lang="es-CO" sz="2400" dirty="0" smtClean="0"/>
              <a:t> </a:t>
            </a:r>
            <a:endParaRPr lang="en-US" sz="24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0"/>
            <a:ext cx="9155748"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0" y="0"/>
            <a:ext cx="9146346" cy="68580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5" name="Picture 5" descr="gs">
            <a:hlinkClick r:id="rId4"/>
          </p:cNvPr>
          <p:cNvPicPr>
            <a:picLocks noChangeAspect="1" noChangeArrowheads="1"/>
          </p:cNvPicPr>
          <p:nvPr/>
        </p:nvPicPr>
        <p:blipFill>
          <a:blip r:embed="rId5"/>
          <a:srcRect/>
          <a:stretch>
            <a:fillRect/>
          </a:stretch>
        </p:blipFill>
        <p:spPr bwMode="auto">
          <a:xfrm>
            <a:off x="1979613" y="3327400"/>
            <a:ext cx="2003425" cy="1019175"/>
          </a:xfrm>
          <a:prstGeom prst="rect">
            <a:avLst/>
          </a:prstGeom>
          <a:noFill/>
        </p:spPr>
      </p:pic>
      <p:pic>
        <p:nvPicPr>
          <p:cNvPr id="61446" name="Picture 6" descr="norwest">
            <a:hlinkClick r:id="rId6"/>
          </p:cNvPr>
          <p:cNvPicPr>
            <a:picLocks noChangeAspect="1" noChangeArrowheads="1"/>
          </p:cNvPicPr>
          <p:nvPr/>
        </p:nvPicPr>
        <p:blipFill>
          <a:blip r:embed="rId7"/>
          <a:srcRect/>
          <a:stretch>
            <a:fillRect/>
          </a:stretch>
        </p:blipFill>
        <p:spPr bwMode="auto">
          <a:xfrm>
            <a:off x="2513013" y="6372225"/>
            <a:ext cx="3970337" cy="206375"/>
          </a:xfrm>
          <a:prstGeom prst="rect">
            <a:avLst/>
          </a:prstGeom>
          <a:noFill/>
        </p:spPr>
      </p:pic>
      <p:pic>
        <p:nvPicPr>
          <p:cNvPr id="61447" name="Picture 7" descr="onelibertylogo">
            <a:hlinkClick r:id="rId8"/>
          </p:cNvPr>
          <p:cNvPicPr>
            <a:picLocks noChangeAspect="1" noChangeArrowheads="1"/>
          </p:cNvPicPr>
          <p:nvPr/>
        </p:nvPicPr>
        <p:blipFill>
          <a:blip r:embed="rId9"/>
          <a:srcRect/>
          <a:stretch>
            <a:fillRect/>
          </a:stretch>
        </p:blipFill>
        <p:spPr bwMode="auto">
          <a:xfrm>
            <a:off x="4395788" y="5000625"/>
            <a:ext cx="2520950" cy="325438"/>
          </a:xfrm>
          <a:prstGeom prst="rect">
            <a:avLst/>
          </a:prstGeom>
          <a:noFill/>
        </p:spPr>
      </p:pic>
      <p:pic>
        <p:nvPicPr>
          <p:cNvPr id="61448" name="Picture 8" descr="tpg"/>
          <p:cNvPicPr>
            <a:picLocks noChangeAspect="1" noChangeArrowheads="1"/>
          </p:cNvPicPr>
          <p:nvPr/>
        </p:nvPicPr>
        <p:blipFill>
          <a:blip r:embed="rId10"/>
          <a:srcRect/>
          <a:stretch>
            <a:fillRect/>
          </a:stretch>
        </p:blipFill>
        <p:spPr bwMode="auto">
          <a:xfrm>
            <a:off x="5613400" y="3409950"/>
            <a:ext cx="1766888" cy="923925"/>
          </a:xfrm>
          <a:prstGeom prst="rect">
            <a:avLst/>
          </a:prstGeom>
          <a:noFill/>
        </p:spPr>
      </p:pic>
      <p:graphicFrame>
        <p:nvGraphicFramePr>
          <p:cNvPr id="61449" name="Object 9"/>
          <p:cNvGraphicFramePr>
            <a:graphicFrameLocks noChangeAspect="1"/>
          </p:cNvGraphicFramePr>
          <p:nvPr/>
        </p:nvGraphicFramePr>
        <p:xfrm>
          <a:off x="4037013" y="3141663"/>
          <a:ext cx="1597025" cy="1349375"/>
        </p:xfrm>
        <a:graphic>
          <a:graphicData uri="http://schemas.openxmlformats.org/presentationml/2006/ole">
            <p:oleObj spid="_x0000_s1026" name="Imagem de bitmap" r:id="rId11" imgW="676369" imgH="571731" progId="PBrush">
              <p:embed/>
            </p:oleObj>
          </a:graphicData>
        </a:graphic>
      </p:graphicFrame>
      <p:graphicFrame>
        <p:nvGraphicFramePr>
          <p:cNvPr id="61451" name="Object 11"/>
          <p:cNvGraphicFramePr>
            <a:graphicFrameLocks noChangeAspect="1"/>
          </p:cNvGraphicFramePr>
          <p:nvPr/>
        </p:nvGraphicFramePr>
        <p:xfrm>
          <a:off x="1912938" y="4402138"/>
          <a:ext cx="5630862" cy="520700"/>
        </p:xfrm>
        <a:graphic>
          <a:graphicData uri="http://schemas.openxmlformats.org/presentationml/2006/ole">
            <p:oleObj spid="_x0000_s1027" name="Imagem de bitmap" r:id="rId12" imgW="3095238" imgH="285866" progId="PBrush">
              <p:embed/>
            </p:oleObj>
          </a:graphicData>
        </a:graphic>
      </p:graphicFrame>
      <p:pic>
        <p:nvPicPr>
          <p:cNvPr id="61453" name="Picture 13"/>
          <p:cNvPicPr>
            <a:picLocks noChangeAspect="1" noChangeArrowheads="1"/>
          </p:cNvPicPr>
          <p:nvPr/>
        </p:nvPicPr>
        <p:blipFill>
          <a:blip r:embed="rId13"/>
          <a:srcRect/>
          <a:stretch>
            <a:fillRect/>
          </a:stretch>
        </p:blipFill>
        <p:spPr bwMode="auto">
          <a:xfrm>
            <a:off x="2436813" y="5457825"/>
            <a:ext cx="4035425" cy="728663"/>
          </a:xfrm>
          <a:prstGeom prst="rect">
            <a:avLst/>
          </a:prstGeom>
          <a:noFill/>
        </p:spPr>
      </p:pic>
      <p:pic>
        <p:nvPicPr>
          <p:cNvPr id="61454" name="Picture 14"/>
          <p:cNvPicPr>
            <a:picLocks noChangeAspect="1" noChangeArrowheads="1"/>
          </p:cNvPicPr>
          <p:nvPr/>
        </p:nvPicPr>
        <p:blipFill>
          <a:blip r:embed="rId14"/>
          <a:srcRect/>
          <a:stretch>
            <a:fillRect/>
          </a:stretch>
        </p:blipFill>
        <p:spPr bwMode="auto">
          <a:xfrm>
            <a:off x="1752600" y="5067300"/>
            <a:ext cx="2941638" cy="381000"/>
          </a:xfrm>
          <a:prstGeom prst="rect">
            <a:avLst/>
          </a:prstGeom>
          <a:noFill/>
        </p:spPr>
      </p:pic>
      <p:sp>
        <p:nvSpPr>
          <p:cNvPr id="61456" name="Text Box 16"/>
          <p:cNvSpPr txBox="1">
            <a:spLocks noChangeArrowheads="1"/>
          </p:cNvSpPr>
          <p:nvPr/>
        </p:nvSpPr>
        <p:spPr bwMode="auto">
          <a:xfrm>
            <a:off x="1403350" y="6524625"/>
            <a:ext cx="4897438" cy="228600"/>
          </a:xfrm>
          <a:prstGeom prst="rect">
            <a:avLst/>
          </a:prstGeom>
          <a:noFill/>
          <a:ln w="9525">
            <a:noFill/>
            <a:miter lim="800000"/>
            <a:headEnd/>
            <a:tailEnd/>
          </a:ln>
          <a:effectLst/>
        </p:spPr>
        <p:txBody>
          <a:bodyPr>
            <a:spAutoFit/>
          </a:bodyPr>
          <a:lstStyle/>
          <a:p>
            <a:pPr algn="ctr">
              <a:spcBef>
                <a:spcPct val="50000"/>
              </a:spcBef>
            </a:pPr>
            <a:r>
              <a:rPr lang="es-CO" sz="900"/>
              <a:t>INFORMACION CONFIDENCIAL</a:t>
            </a:r>
            <a:endParaRPr lang="es-ES" sz="900"/>
          </a:p>
        </p:txBody>
      </p:sp>
      <p:sp>
        <p:nvSpPr>
          <p:cNvPr id="13" name="Title 12"/>
          <p:cNvSpPr>
            <a:spLocks noGrp="1"/>
          </p:cNvSpPr>
          <p:nvPr>
            <p:ph type="title"/>
          </p:nvPr>
        </p:nvSpPr>
        <p:spPr>
          <a:xfrm>
            <a:off x="381000" y="230188"/>
            <a:ext cx="8382000" cy="1107996"/>
          </a:xfrm>
        </p:spPr>
        <p:txBody>
          <a:bodyPr/>
          <a:lstStyle/>
          <a:p>
            <a:r>
              <a:rPr sz="4000"/>
              <a:t>Diveo de Colombia: Enfoque en Colombia e </a:t>
            </a:r>
            <a:r>
              <a:rPr sz="4000" smtClean="0"/>
              <a:t>Inversionistas</a:t>
            </a:r>
            <a:endParaRPr lang="en-US" sz="4000" dirty="0"/>
          </a:p>
        </p:txBody>
      </p:sp>
      <p:sp>
        <p:nvSpPr>
          <p:cNvPr id="14" name="Text Placeholder 13"/>
          <p:cNvSpPr>
            <a:spLocks noGrp="1"/>
          </p:cNvSpPr>
          <p:nvPr>
            <p:ph type="body" sz="quarter" idx="10"/>
          </p:nvPr>
        </p:nvSpPr>
        <p:spPr>
          <a:xfrm>
            <a:off x="381000" y="1411552"/>
            <a:ext cx="8382000" cy="1680460"/>
          </a:xfrm>
        </p:spPr>
        <p:txBody>
          <a:bodyPr/>
          <a:lstStyle/>
          <a:p>
            <a:r>
              <a:rPr lang="es-ES" sz="1400" dirty="0" err="1" smtClean="0"/>
              <a:t>Diveo</a:t>
            </a:r>
            <a:r>
              <a:rPr lang="es-ES" sz="1400" dirty="0" smtClean="0"/>
              <a:t> es una empresa Americana de Capital Privado con foco en servicios de Centro de Datos y Comunicaciones, particularmente en servicios de Misión Crítica y alta disponibilidad. </a:t>
            </a:r>
          </a:p>
          <a:p>
            <a:r>
              <a:rPr lang="es-ES" sz="1400" dirty="0" smtClean="0"/>
              <a:t>Con operaciones en Brasil, México  Colombia y el </a:t>
            </a:r>
            <a:r>
              <a:rPr lang="es-ES" sz="1400" dirty="0" err="1" smtClean="0"/>
              <a:t>Nap</a:t>
            </a:r>
            <a:r>
              <a:rPr lang="es-ES" sz="1400" dirty="0" smtClean="0"/>
              <a:t> de las Américas en Miami  y casa matriz en Ft Lauderdale (USA).</a:t>
            </a:r>
          </a:p>
          <a:p>
            <a:r>
              <a:rPr lang="es-ES" sz="1400" dirty="0" err="1" smtClean="0"/>
              <a:t>Diveo</a:t>
            </a:r>
            <a:r>
              <a:rPr lang="es-ES" sz="1400" dirty="0" smtClean="0"/>
              <a:t> de Colombia pionero en Data Center en Colombia, es una compañía que ofrece servicios de tecnología de información y comunicaciones por medio de su red </a:t>
            </a:r>
            <a:r>
              <a:rPr lang="es-ES" sz="1400" dirty="0" err="1" smtClean="0"/>
              <a:t>multiservicio</a:t>
            </a:r>
            <a:r>
              <a:rPr lang="es-ES" sz="1400" dirty="0" smtClean="0"/>
              <a:t>, Centro de Datos y personal altamente Calificado. </a:t>
            </a:r>
          </a:p>
          <a:p>
            <a:r>
              <a:rPr lang="es-ES" sz="1400" dirty="0" smtClean="0"/>
              <a:t>INVERSIONISTAS</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lstStyle/>
          <a:p>
            <a:r>
              <a:rPr sz="3600"/>
              <a:t>Diveo Zona Franca: Ventajas a Favor de los Aliados del programa </a:t>
            </a:r>
            <a:r>
              <a:rPr sz="3600" smtClean="0"/>
              <a:t>Diveo - Microsooft</a:t>
            </a:r>
            <a:endParaRPr lang="en-US" sz="3600" dirty="0"/>
          </a:p>
        </p:txBody>
      </p:sp>
      <p:sp>
        <p:nvSpPr>
          <p:cNvPr id="3" name="Text Placeholder 2"/>
          <p:cNvSpPr>
            <a:spLocks noGrp="1"/>
          </p:cNvSpPr>
          <p:nvPr>
            <p:ph type="body" sz="quarter" idx="10"/>
          </p:nvPr>
        </p:nvSpPr>
        <p:spPr>
          <a:xfrm>
            <a:off x="381000" y="1411552"/>
            <a:ext cx="8382000" cy="4835170"/>
          </a:xfrm>
        </p:spPr>
        <p:txBody>
          <a:bodyPr/>
          <a:lstStyle/>
          <a:p>
            <a:r>
              <a:rPr lang="es-ES" sz="1600" dirty="0" smtClean="0"/>
              <a:t>Ventajas de Zona Franca</a:t>
            </a:r>
          </a:p>
          <a:p>
            <a:pPr lvl="1"/>
            <a:r>
              <a:rPr lang="es-ES" sz="1400" dirty="0" smtClean="0"/>
              <a:t>Como parte de su estrategia Regional en Centros de Datos y Servicios de Misión Critica y de alta Disponibilidad, </a:t>
            </a:r>
            <a:r>
              <a:rPr lang="es-ES" sz="1400" dirty="0" err="1" smtClean="0"/>
              <a:t>Diveo</a:t>
            </a:r>
            <a:r>
              <a:rPr lang="es-ES" sz="1400" dirty="0" smtClean="0"/>
              <a:t> de Colombia ha confirmado la construcción y Operación de un Data Center con Características </a:t>
            </a:r>
            <a:r>
              <a:rPr lang="es-ES" sz="1400" dirty="0" err="1" smtClean="0"/>
              <a:t>Tier</a:t>
            </a:r>
            <a:r>
              <a:rPr lang="es-ES" sz="1400" dirty="0" smtClean="0"/>
              <a:t> 4 en la Zona Franca de </a:t>
            </a:r>
            <a:r>
              <a:rPr lang="es-ES" sz="1400" dirty="0" err="1" smtClean="0"/>
              <a:t>Fontibón</a:t>
            </a:r>
            <a:r>
              <a:rPr lang="es-ES" sz="1400" dirty="0" smtClean="0"/>
              <a:t> en Bogotá, Disponible a finales del segundo trimestre de 2009. </a:t>
            </a:r>
          </a:p>
          <a:p>
            <a:pPr lvl="1"/>
            <a:r>
              <a:rPr lang="es-ES" sz="1400" dirty="0" smtClean="0"/>
              <a:t>(Aproximadamente 1000 m2 para Área Blanca de Producción, Puestos de trabajo para DRP y posibilidad de alquiler de puestos para Operadores dedicados.)</a:t>
            </a:r>
          </a:p>
          <a:p>
            <a:pPr lvl="1"/>
            <a:r>
              <a:rPr lang="es-ES" sz="1400" dirty="0" smtClean="0"/>
              <a:t>Los desarrolladores podrán encontrar apalancamiento para enfocar sus negocios desde Zona Franca prestando servicios a Colombia y al mundo. (en una estructura de costos mas competitiva)</a:t>
            </a:r>
          </a:p>
          <a:p>
            <a:pPr lvl="1"/>
            <a:r>
              <a:rPr lang="es-ES" sz="1400" dirty="0" smtClean="0"/>
              <a:t>Posibilidad de transferir los beneficios de Usuario de Zona Franca al proyecto, y al cliente final. (Adquisición de Bienes de Capital sin pago de IVA o Arancel)</a:t>
            </a:r>
          </a:p>
          <a:p>
            <a:r>
              <a:rPr lang="es-ES" sz="1600" dirty="0" smtClean="0"/>
              <a:t>Algunas ventajas Generales de </a:t>
            </a:r>
            <a:r>
              <a:rPr lang="es-ES" sz="1600" dirty="0" err="1" smtClean="0"/>
              <a:t>Diveo</a:t>
            </a:r>
            <a:r>
              <a:rPr lang="es-ES" sz="1600" dirty="0" smtClean="0"/>
              <a:t> en Data Center como Aliado:</a:t>
            </a:r>
          </a:p>
          <a:p>
            <a:pPr lvl="1"/>
            <a:r>
              <a:rPr lang="es-ES" sz="1400" dirty="0" smtClean="0"/>
              <a:t>Foco en servicios de Data Center, Familiaridad con soluciones complejas, de alta disponibilidad y exigentes </a:t>
            </a:r>
            <a:r>
              <a:rPr lang="es-ES" sz="1400" dirty="0" err="1" smtClean="0"/>
              <a:t>SLA’s</a:t>
            </a:r>
            <a:r>
              <a:rPr lang="es-ES" sz="1400" dirty="0" smtClean="0"/>
              <a:t>.</a:t>
            </a:r>
          </a:p>
          <a:p>
            <a:pPr lvl="1"/>
            <a:r>
              <a:rPr lang="es-ES" sz="1400" dirty="0" smtClean="0"/>
              <a:t>Conocimiento y Experiencia en servicios Complejos de IT, de Continuidad de Negocios y DRP.</a:t>
            </a:r>
          </a:p>
          <a:p>
            <a:pPr lvl="1"/>
            <a:r>
              <a:rPr lang="es-ES" sz="1400" dirty="0" smtClean="0"/>
              <a:t>Flexibilidad para acometer soluciones complejas, </a:t>
            </a:r>
          </a:p>
          <a:p>
            <a:pPr lvl="1"/>
            <a:r>
              <a:rPr lang="es-ES" sz="1400" dirty="0" smtClean="0"/>
              <a:t>Respaldo Económico y solidez financiera.</a:t>
            </a:r>
          </a:p>
          <a:p>
            <a:r>
              <a:rPr lang="es-ES" sz="1600" dirty="0" smtClean="0"/>
              <a:t>Algunas Ventajas en conectividad:</a:t>
            </a:r>
          </a:p>
          <a:p>
            <a:pPr lvl="1"/>
            <a:r>
              <a:rPr lang="es-ES" sz="1400" dirty="0" err="1" smtClean="0"/>
              <a:t>Diveo</a:t>
            </a:r>
            <a:r>
              <a:rPr lang="es-ES" sz="1400" dirty="0" smtClean="0"/>
              <a:t> es socio fundador del NAP Colombia por lo que </a:t>
            </a:r>
            <a:r>
              <a:rPr lang="es-ES" sz="1400" dirty="0" err="1" smtClean="0"/>
              <a:t>podra</a:t>
            </a:r>
            <a:r>
              <a:rPr lang="es-ES" sz="1400" dirty="0" smtClean="0"/>
              <a:t> ofrecer mejores condiciones de conectividad a este punto donde se interconecta el 90% de los </a:t>
            </a:r>
            <a:r>
              <a:rPr lang="es-ES" sz="1400" dirty="0" err="1" smtClean="0"/>
              <a:t>ISP’s</a:t>
            </a:r>
            <a:r>
              <a:rPr lang="es-ES" sz="1400" dirty="0" smtClean="0"/>
              <a:t> en Colombia, garantizando mejor performance y una mejor estructura de Costos.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sz="4000"/>
              <a:t>Diveo Zona Franca: Oportunidades de Negocio - Información de </a:t>
            </a:r>
            <a:r>
              <a:rPr sz="4000" smtClean="0"/>
              <a:t>contacto</a:t>
            </a:r>
            <a:endParaRPr lang="en-US" sz="4000" dirty="0"/>
          </a:p>
        </p:txBody>
      </p:sp>
      <p:sp>
        <p:nvSpPr>
          <p:cNvPr id="3" name="Text Placeholder 2"/>
          <p:cNvSpPr>
            <a:spLocks noGrp="1"/>
          </p:cNvSpPr>
          <p:nvPr>
            <p:ph type="body" sz="quarter" idx="10"/>
          </p:nvPr>
        </p:nvSpPr>
        <p:spPr>
          <a:xfrm>
            <a:off x="381000" y="1693950"/>
            <a:ext cx="8382000" cy="5373779"/>
          </a:xfrm>
        </p:spPr>
        <p:txBody>
          <a:bodyPr/>
          <a:lstStyle/>
          <a:p>
            <a:r>
              <a:rPr lang="es-ES" sz="2000" dirty="0" err="1" smtClean="0"/>
              <a:t>Diveo</a:t>
            </a:r>
            <a:r>
              <a:rPr lang="es-ES" sz="2000" dirty="0" smtClean="0"/>
              <a:t> esta muy interesado en la posibilidad de acometer proyectos complejos en conjunto con la comunidad de desarrolladores, por lo que ponemos a su disposición nuestra información de contacto, según su conveniencia:</a:t>
            </a:r>
          </a:p>
          <a:p>
            <a:r>
              <a:rPr lang="es-ES" sz="2000" dirty="0" smtClean="0"/>
              <a:t>Ventas: </a:t>
            </a:r>
          </a:p>
          <a:p>
            <a:pPr lvl="1"/>
            <a:r>
              <a:rPr lang="es-ES" sz="1800" dirty="0" smtClean="0"/>
              <a:t>018000 91 9989 </a:t>
            </a:r>
          </a:p>
          <a:p>
            <a:pPr lvl="1"/>
            <a:r>
              <a:rPr lang="es-ES" sz="1800" dirty="0" smtClean="0"/>
              <a:t>(571)632.2999   </a:t>
            </a:r>
          </a:p>
          <a:p>
            <a:pPr lvl="1"/>
            <a:r>
              <a:rPr lang="es-ES" sz="1800" dirty="0" smtClean="0">
                <a:hlinkClick r:id="rId3"/>
              </a:rPr>
              <a:t>Info@diveo.net.co</a:t>
            </a:r>
            <a:r>
              <a:rPr lang="es-ES" sz="1800" dirty="0" smtClean="0"/>
              <a:t> </a:t>
            </a:r>
          </a:p>
          <a:p>
            <a:r>
              <a:rPr lang="es-ES" sz="2000" dirty="0" smtClean="0"/>
              <a:t>Maria Ruth Campos</a:t>
            </a:r>
          </a:p>
          <a:p>
            <a:pPr lvl="1"/>
            <a:r>
              <a:rPr lang="es-ES" sz="1800" dirty="0" smtClean="0"/>
              <a:t>Gerente de Cuenta </a:t>
            </a:r>
            <a:r>
              <a:rPr lang="es-ES" sz="1800" dirty="0" err="1" smtClean="0"/>
              <a:t>Senior</a:t>
            </a:r>
            <a:endParaRPr lang="es-ES" sz="1800" dirty="0" smtClean="0"/>
          </a:p>
          <a:p>
            <a:pPr lvl="1"/>
            <a:r>
              <a:rPr lang="es-ES" sz="1800" dirty="0" err="1" smtClean="0"/>
              <a:t>Cel</a:t>
            </a:r>
            <a:r>
              <a:rPr lang="es-ES" sz="1800" dirty="0" smtClean="0"/>
              <a:t> (57) 315 3317663; Tel dto. (57–1) – 632 29 99</a:t>
            </a:r>
          </a:p>
          <a:p>
            <a:pPr lvl="1"/>
            <a:r>
              <a:rPr lang="es-ES" sz="1800" dirty="0" smtClean="0"/>
              <a:t>Email: </a:t>
            </a:r>
            <a:r>
              <a:rPr lang="es-ES" sz="1800" dirty="0" smtClean="0">
                <a:hlinkClick r:id="rId4"/>
              </a:rPr>
              <a:t>Mcampos@diveo.net.co</a:t>
            </a:r>
            <a:r>
              <a:rPr lang="en-US" sz="1800" dirty="0" smtClean="0"/>
              <a:t> </a:t>
            </a:r>
          </a:p>
          <a:p>
            <a:r>
              <a:rPr lang="es-ES" sz="2000" dirty="0" smtClean="0"/>
              <a:t>Alfredo Duarte  Mora</a:t>
            </a:r>
          </a:p>
          <a:p>
            <a:pPr lvl="1"/>
            <a:r>
              <a:rPr lang="es-ES" sz="1800" dirty="0" smtClean="0"/>
              <a:t>Gerente de Cuenta </a:t>
            </a:r>
          </a:p>
          <a:p>
            <a:pPr lvl="1"/>
            <a:r>
              <a:rPr lang="es-ES" sz="1800" dirty="0" err="1" smtClean="0"/>
              <a:t>Cel</a:t>
            </a:r>
            <a:r>
              <a:rPr lang="es-ES" sz="1800" dirty="0" smtClean="0"/>
              <a:t> (57) 316 474 19 63; Tel dto. (57–1) – 632 29 99</a:t>
            </a:r>
          </a:p>
          <a:p>
            <a:pPr lvl="1"/>
            <a:r>
              <a:rPr lang="es-ES" sz="1800" dirty="0" smtClean="0"/>
              <a:t>Email: </a:t>
            </a:r>
            <a:r>
              <a:rPr lang="es-ES" sz="1800" dirty="0" smtClean="0">
                <a:hlinkClick r:id="rId5"/>
              </a:rPr>
              <a:t>aduarte@diveo.net.co</a:t>
            </a:r>
            <a:r>
              <a:rPr lang="es-ES" sz="1800" dirty="0" smtClean="0"/>
              <a:t> </a:t>
            </a:r>
            <a:endParaRPr lang="es-ES" sz="1800" dirty="0" smtClean="0"/>
          </a:p>
          <a:p>
            <a:pPr lvl="1"/>
            <a:r>
              <a:rPr lang="es-ES" sz="1800" dirty="0" err="1" smtClean="0"/>
              <a:t>msn</a:t>
            </a:r>
            <a:r>
              <a:rPr lang="es-ES" sz="1800" dirty="0" smtClean="0"/>
              <a:t> </a:t>
            </a:r>
            <a:r>
              <a:rPr lang="es-ES" sz="1800" dirty="0" smtClean="0">
                <a:hlinkClick r:id="rId6"/>
              </a:rPr>
              <a:t>alfredo_dm69@hotmail.com</a:t>
            </a:r>
            <a:r>
              <a:rPr lang="es-ES" sz="1800" dirty="0" smtClean="0"/>
              <a:t> </a:t>
            </a:r>
            <a:endParaRPr lang="es-ES" sz="1800"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H:\John\NetGroup\Presentaciones\JFM\Imagenes\varios.jpg"/>
          <p:cNvPicPr>
            <a:picLocks noChangeAspect="1" noChangeArrowheads="1"/>
          </p:cNvPicPr>
          <p:nvPr/>
        </p:nvPicPr>
        <p:blipFill>
          <a:blip r:embed="rId3"/>
          <a:srcRect/>
          <a:stretch>
            <a:fillRect/>
          </a:stretch>
        </p:blipFill>
        <p:spPr bwMode="auto">
          <a:xfrm>
            <a:off x="0" y="0"/>
            <a:ext cx="2000250" cy="6870700"/>
          </a:xfrm>
          <a:prstGeom prst="rect">
            <a:avLst/>
          </a:prstGeom>
          <a:noFill/>
          <a:ln w="9525">
            <a:noFill/>
            <a:miter lim="800000"/>
            <a:headEnd/>
            <a:tailEnd/>
          </a:ln>
        </p:spPr>
      </p:pic>
      <p:pic>
        <p:nvPicPr>
          <p:cNvPr id="3075" name="Picture 7"/>
          <p:cNvPicPr>
            <a:picLocks noChangeAspect="1" noChangeArrowheads="1"/>
          </p:cNvPicPr>
          <p:nvPr/>
        </p:nvPicPr>
        <p:blipFill>
          <a:blip r:embed="rId4"/>
          <a:srcRect/>
          <a:stretch>
            <a:fillRect/>
          </a:stretch>
        </p:blipFill>
        <p:spPr bwMode="auto">
          <a:xfrm>
            <a:off x="2000250" y="3357563"/>
            <a:ext cx="7143750" cy="3286125"/>
          </a:xfrm>
          <a:prstGeom prst="rect">
            <a:avLst/>
          </a:prstGeom>
          <a:noFill/>
          <a:ln w="9525">
            <a:noFill/>
            <a:miter lim="800000"/>
            <a:headEnd/>
            <a:tailEnd/>
          </a:ln>
        </p:spPr>
      </p:pic>
      <p:pic>
        <p:nvPicPr>
          <p:cNvPr id="3076" name="Picture 11"/>
          <p:cNvPicPr>
            <a:picLocks noChangeAspect="1" noChangeArrowheads="1"/>
          </p:cNvPicPr>
          <p:nvPr/>
        </p:nvPicPr>
        <p:blipFill>
          <a:blip r:embed="rId5"/>
          <a:srcRect/>
          <a:stretch>
            <a:fillRect/>
          </a:stretch>
        </p:blipFill>
        <p:spPr bwMode="auto">
          <a:xfrm>
            <a:off x="2000250" y="785813"/>
            <a:ext cx="7153275" cy="2600325"/>
          </a:xfrm>
          <a:prstGeom prst="rect">
            <a:avLst/>
          </a:prstGeom>
          <a:noFill/>
          <a:ln w="9525">
            <a:noFill/>
            <a:miter lim="800000"/>
            <a:headEnd/>
            <a:tailEnd/>
          </a:ln>
        </p:spPr>
      </p:pic>
      <p:sp>
        <p:nvSpPr>
          <p:cNvPr id="13" name="19 Rectángulo"/>
          <p:cNvSpPr>
            <a:spLocks noChangeArrowheads="1"/>
          </p:cNvSpPr>
          <p:nvPr/>
        </p:nvSpPr>
        <p:spPr bwMode="auto">
          <a:xfrm>
            <a:off x="2000231" y="58143"/>
            <a:ext cx="7000925" cy="58477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ct val="50000"/>
              </a:spcBef>
              <a:spcAft>
                <a:spcPts val="0"/>
              </a:spcAft>
              <a:defRPr/>
            </a:pPr>
            <a:r>
              <a:rPr lang="es-ES" sz="3200" b="1" dirty="0">
                <a:ln w="900" cmpd="sng">
                  <a:solidFill>
                    <a:schemeClr val="tx1">
                      <a:alpha val="55000"/>
                    </a:schemeClr>
                  </a:solidFill>
                  <a:prstDash val="solid"/>
                </a:ln>
                <a:solidFill>
                  <a:schemeClr val="bg1"/>
                </a:solidFill>
                <a:effectLst>
                  <a:innerShdw blurRad="101600" dist="76200" dir="5400000">
                    <a:schemeClr val="tx1">
                      <a:alpha val="74000"/>
                    </a:schemeClr>
                  </a:innerShdw>
                </a:effectLst>
              </a:rPr>
              <a:t>Quienes Somos</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John\NetGroup\Presentaciones\JFM\Imagenes\NetGroup3.jpg"/>
          <p:cNvPicPr>
            <a:picLocks noChangeAspect="1" noChangeArrowheads="1"/>
          </p:cNvPicPr>
          <p:nvPr/>
        </p:nvPicPr>
        <p:blipFill>
          <a:blip r:embed="rId3"/>
          <a:srcRect/>
          <a:stretch>
            <a:fillRect/>
          </a:stretch>
        </p:blipFill>
        <p:spPr bwMode="auto">
          <a:xfrm>
            <a:off x="2000250" y="5514975"/>
            <a:ext cx="7143750" cy="1343025"/>
          </a:xfrm>
          <a:prstGeom prst="rect">
            <a:avLst/>
          </a:prstGeom>
          <a:noFill/>
          <a:ln w="9525">
            <a:noFill/>
            <a:miter lim="800000"/>
            <a:headEnd/>
            <a:tailEnd/>
          </a:ln>
        </p:spPr>
      </p:pic>
      <p:pic>
        <p:nvPicPr>
          <p:cNvPr id="22" name="16 Imagen" descr="logong.png"/>
          <p:cNvPicPr>
            <a:picLocks noChangeAspect="1"/>
          </p:cNvPicPr>
          <p:nvPr/>
        </p:nvPicPr>
        <p:blipFill>
          <a:blip r:embed="rId4"/>
          <a:srcRect/>
          <a:stretch>
            <a:fillRect/>
          </a:stretch>
        </p:blipFill>
        <p:spPr bwMode="auto">
          <a:xfrm>
            <a:off x="5786446" y="4071942"/>
            <a:ext cx="3357586" cy="1857388"/>
          </a:xfrm>
          <a:prstGeom prst="rect">
            <a:avLst/>
          </a:prstGeom>
          <a:noFill/>
          <a:ln w="9525">
            <a:noFill/>
            <a:miter lim="800000"/>
            <a:headEnd/>
            <a:tailEnd/>
          </a:ln>
          <a:scene3d>
            <a:camera prst="isometricOffAxis2Top"/>
            <a:lightRig rig="threePt" dir="t"/>
          </a:scene3d>
        </p:spPr>
      </p:pic>
      <p:sp>
        <p:nvSpPr>
          <p:cNvPr id="9" name="8 CuadroTexto"/>
          <p:cNvSpPr txBox="1"/>
          <p:nvPr/>
        </p:nvSpPr>
        <p:spPr>
          <a:xfrm>
            <a:off x="2285984" y="1212163"/>
            <a:ext cx="6402017" cy="4001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buFont typeface="Arial" pitchFamily="34" charset="0"/>
              <a:buChar char="•"/>
              <a:defRPr/>
            </a:pPr>
            <a:r>
              <a:rPr lang="es-ES" dirty="0"/>
              <a:t> </a:t>
            </a:r>
            <a:r>
              <a:rPr lang="es-ES" sz="2000" dirty="0" err="1"/>
              <a:t>Hosting</a:t>
            </a:r>
            <a:r>
              <a:rPr lang="es-ES" sz="2000" dirty="0"/>
              <a:t> para entorno de Desarrollo</a:t>
            </a:r>
            <a:endParaRPr lang="es-CO" sz="2000" dirty="0"/>
          </a:p>
        </p:txBody>
      </p:sp>
      <p:sp>
        <p:nvSpPr>
          <p:cNvPr id="10" name="9 CuadroTexto"/>
          <p:cNvSpPr txBox="1"/>
          <p:nvPr/>
        </p:nvSpPr>
        <p:spPr>
          <a:xfrm>
            <a:off x="2270047" y="2743138"/>
            <a:ext cx="5533188" cy="4001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buFont typeface="Arial" charset="0"/>
              <a:buChar char="•"/>
            </a:pPr>
            <a:r>
              <a:rPr lang="es-ES"/>
              <a:t> </a:t>
            </a:r>
            <a:r>
              <a:rPr lang="es-ES" sz="2000"/>
              <a:t>Ingenieros Certificados en Microsoft-Hoster</a:t>
            </a:r>
            <a:endParaRPr lang="es-CO" sz="2000"/>
          </a:p>
        </p:txBody>
      </p:sp>
      <p:sp>
        <p:nvSpPr>
          <p:cNvPr id="11" name="10 CuadroTexto"/>
          <p:cNvSpPr txBox="1"/>
          <p:nvPr/>
        </p:nvSpPr>
        <p:spPr>
          <a:xfrm>
            <a:off x="2317849" y="3212427"/>
            <a:ext cx="5540299" cy="4001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buFont typeface="Arial" pitchFamily="34" charset="0"/>
              <a:buChar char="•"/>
              <a:defRPr/>
            </a:pPr>
            <a:r>
              <a:rPr lang="es-ES" sz="2000" dirty="0"/>
              <a:t> Ingeniero de Sistemas - Director de proyectos</a:t>
            </a:r>
            <a:endParaRPr lang="es-CO" sz="2000" dirty="0"/>
          </a:p>
        </p:txBody>
      </p:sp>
      <p:sp>
        <p:nvSpPr>
          <p:cNvPr id="12" name="11 CuadroTexto"/>
          <p:cNvSpPr txBox="1"/>
          <p:nvPr/>
        </p:nvSpPr>
        <p:spPr>
          <a:xfrm>
            <a:off x="2285984" y="2271591"/>
            <a:ext cx="3534942" cy="4001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buFont typeface="Arial" charset="0"/>
              <a:buChar char="•"/>
            </a:pPr>
            <a:r>
              <a:rPr lang="es-ES"/>
              <a:t> </a:t>
            </a:r>
            <a:r>
              <a:rPr lang="es-ES" sz="2000"/>
              <a:t>Seguridad de su información</a:t>
            </a:r>
            <a:endParaRPr lang="es-CO" sz="2000"/>
          </a:p>
        </p:txBody>
      </p:sp>
      <p:sp>
        <p:nvSpPr>
          <p:cNvPr id="13" name="12 CuadroTexto"/>
          <p:cNvSpPr txBox="1"/>
          <p:nvPr/>
        </p:nvSpPr>
        <p:spPr>
          <a:xfrm>
            <a:off x="2285984" y="3712493"/>
            <a:ext cx="5551007" cy="430887"/>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a:buFont typeface="Arial" pitchFamily="34" charset="0"/>
              <a:buChar char="•"/>
              <a:defRPr/>
            </a:pPr>
            <a:r>
              <a:rPr lang="es-ES" sz="2200" dirty="0"/>
              <a:t> </a:t>
            </a:r>
            <a:r>
              <a:rPr lang="es-ES" sz="2000" dirty="0"/>
              <a:t>Toda la Infraestructura  T.I. de un Data Center</a:t>
            </a:r>
            <a:endParaRPr lang="es-CO" sz="2000" dirty="0"/>
          </a:p>
        </p:txBody>
      </p:sp>
      <p:sp>
        <p:nvSpPr>
          <p:cNvPr id="17" name="16 CuadroTexto"/>
          <p:cNvSpPr txBox="1"/>
          <p:nvPr/>
        </p:nvSpPr>
        <p:spPr>
          <a:xfrm>
            <a:off x="2285984" y="1714488"/>
            <a:ext cx="6357982" cy="40011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spAutoFit/>
          </a:bodyPr>
          <a:lstStyle/>
          <a:p>
            <a:pPr>
              <a:buFont typeface="Arial" charset="0"/>
              <a:buChar char="•"/>
            </a:pPr>
            <a:r>
              <a:rPr lang="es-ES"/>
              <a:t> </a:t>
            </a:r>
            <a:r>
              <a:rPr lang="es-ES" sz="2000"/>
              <a:t>Ambiente de pruebas para aplicaciones en Demo</a:t>
            </a:r>
            <a:endParaRPr lang="es-CO" sz="2000"/>
          </a:p>
        </p:txBody>
      </p:sp>
      <p:sp>
        <p:nvSpPr>
          <p:cNvPr id="20" name="19 CuadroTexto"/>
          <p:cNvSpPr txBox="1"/>
          <p:nvPr/>
        </p:nvSpPr>
        <p:spPr>
          <a:xfrm>
            <a:off x="2285984" y="4212559"/>
            <a:ext cx="4679743" cy="430887"/>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buFont typeface="Arial" pitchFamily="34" charset="0"/>
              <a:buChar char="•"/>
              <a:defRPr/>
            </a:pPr>
            <a:r>
              <a:rPr lang="es-ES" sz="2200" dirty="0"/>
              <a:t> </a:t>
            </a:r>
            <a:r>
              <a:rPr lang="es-ES" sz="2000" dirty="0"/>
              <a:t>Contáctenos en www.netgroupsa.com</a:t>
            </a:r>
            <a:endParaRPr lang="es-CO" sz="2000" dirty="0"/>
          </a:p>
        </p:txBody>
      </p:sp>
      <p:pic>
        <p:nvPicPr>
          <p:cNvPr id="4121" name="Picture 10" descr="H:\John\NetGroup\Presentaciones\JFM\Imagenes\varios.jpg"/>
          <p:cNvPicPr>
            <a:picLocks noChangeAspect="1" noChangeArrowheads="1"/>
          </p:cNvPicPr>
          <p:nvPr/>
        </p:nvPicPr>
        <p:blipFill>
          <a:blip r:embed="rId5"/>
          <a:srcRect/>
          <a:stretch>
            <a:fillRect/>
          </a:stretch>
        </p:blipFill>
        <p:spPr bwMode="auto">
          <a:xfrm>
            <a:off x="0" y="0"/>
            <a:ext cx="2071688" cy="6870700"/>
          </a:xfrm>
          <a:prstGeom prst="rect">
            <a:avLst/>
          </a:prstGeom>
          <a:noFill/>
          <a:ln w="9525">
            <a:noFill/>
            <a:miter lim="800000"/>
            <a:headEnd/>
            <a:tailEnd/>
          </a:ln>
        </p:spPr>
      </p:pic>
      <p:sp>
        <p:nvSpPr>
          <p:cNvPr id="15" name="19 Rectángulo"/>
          <p:cNvSpPr>
            <a:spLocks noChangeArrowheads="1"/>
          </p:cNvSpPr>
          <p:nvPr/>
        </p:nvSpPr>
        <p:spPr bwMode="auto">
          <a:xfrm>
            <a:off x="1857356" y="58143"/>
            <a:ext cx="7143800" cy="584775"/>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fontAlgn="auto">
              <a:spcBef>
                <a:spcPct val="50000"/>
              </a:spcBef>
              <a:spcAft>
                <a:spcPts val="0"/>
              </a:spcAft>
              <a:defRPr/>
            </a:pPr>
            <a:r>
              <a:rPr lang="es-ES" sz="3200" b="1" dirty="0" smtClean="0">
                <a:ln w="900" cmpd="sng">
                  <a:solidFill>
                    <a:schemeClr val="tx1">
                      <a:alpha val="55000"/>
                    </a:schemeClr>
                  </a:solidFill>
                  <a:prstDash val="solid"/>
                </a:ln>
                <a:solidFill>
                  <a:schemeClr val="bg1"/>
                </a:solidFill>
                <a:effectLst>
                  <a:innerShdw blurRad="101600" dist="76200" dir="5400000">
                    <a:schemeClr val="tx1">
                      <a:alpha val="74000"/>
                    </a:schemeClr>
                  </a:innerShdw>
                </a:effectLst>
              </a:rPr>
              <a:t>Porque </a:t>
            </a:r>
            <a:r>
              <a:rPr lang="es-ES" sz="3200" b="1" dirty="0">
                <a:ln w="900" cmpd="sng">
                  <a:solidFill>
                    <a:schemeClr val="tx1">
                      <a:alpha val="55000"/>
                    </a:schemeClr>
                  </a:solidFill>
                  <a:prstDash val="solid"/>
                </a:ln>
                <a:solidFill>
                  <a:schemeClr val="bg1"/>
                </a:solidFill>
                <a:effectLst>
                  <a:innerShdw blurRad="101600" dist="76200" dir="5400000">
                    <a:schemeClr val="tx1">
                      <a:alpha val="74000"/>
                    </a:schemeClr>
                  </a:innerShdw>
                </a:effectLst>
              </a:rPr>
              <a:t>Net Group S.A. </a:t>
            </a:r>
          </a:p>
        </p:txBody>
      </p:sp>
      <p:sp>
        <p:nvSpPr>
          <p:cNvPr id="24" name="Text Box 21"/>
          <p:cNvSpPr txBox="1">
            <a:spLocks noChangeArrowheads="1"/>
          </p:cNvSpPr>
          <p:nvPr/>
        </p:nvSpPr>
        <p:spPr bwMode="auto">
          <a:xfrm>
            <a:off x="2000250" y="5715000"/>
            <a:ext cx="3214688" cy="954088"/>
          </a:xfrm>
          <a:prstGeom prst="rect">
            <a:avLst/>
          </a:prstGeom>
          <a:noFill/>
          <a:ln w="9525">
            <a:noFill/>
            <a:miter lim="800000"/>
            <a:headEnd/>
            <a:tailEnd/>
          </a:ln>
        </p:spPr>
        <p:txBody>
          <a:bodyPr>
            <a:spAutoFit/>
          </a:bodyPr>
          <a:lstStyle/>
          <a:p>
            <a:pPr algn="ctr"/>
            <a:r>
              <a:rPr lang="en-US" sz="1400" b="1" dirty="0"/>
              <a:t>Ing. Mauricio Eduardo Rocha</a:t>
            </a:r>
          </a:p>
          <a:p>
            <a:pPr algn="ctr"/>
            <a:r>
              <a:rPr lang="en-US" sz="1400" b="1" dirty="0"/>
              <a:t>Country Manager</a:t>
            </a:r>
          </a:p>
          <a:p>
            <a:pPr algn="ctr"/>
            <a:r>
              <a:rPr lang="en-US" sz="1400" b="1" dirty="0"/>
              <a:t>Mail: </a:t>
            </a:r>
            <a:r>
              <a:rPr lang="en-US" sz="1400" b="1" dirty="0">
                <a:hlinkClick r:id="rId6"/>
              </a:rPr>
              <a:t>mrocha@netgroupsa.co</a:t>
            </a:r>
            <a:endParaRPr lang="en-US" sz="1400" b="1" dirty="0"/>
          </a:p>
          <a:p>
            <a:pPr algn="ctr"/>
            <a:r>
              <a:rPr lang="en-US" sz="1400" b="1" dirty="0" err="1"/>
              <a:t>Cel</a:t>
            </a:r>
            <a:r>
              <a:rPr lang="en-US" sz="1400" b="1" dirty="0"/>
              <a:t>. 315-572-23-14</a:t>
            </a:r>
            <a:endParaRPr lang="es-ES" sz="1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32 Rectángulo"/>
          <p:cNvSpPr>
            <a:spLocks noChangeArrowheads="1"/>
          </p:cNvSpPr>
          <p:nvPr/>
        </p:nvSpPr>
        <p:spPr bwMode="auto">
          <a:xfrm>
            <a:off x="2071688" y="5202238"/>
            <a:ext cx="7072312" cy="36988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just">
              <a:defRPr/>
            </a:pPr>
            <a:r>
              <a:rPr lang="es-ES" sz="900" b="1" dirty="0">
                <a:solidFill>
                  <a:schemeClr val="bg1"/>
                </a:solidFill>
                <a:latin typeface="Arial" pitchFamily="34" charset="0"/>
                <a:cs typeface="Arial" pitchFamily="34" charset="0"/>
              </a:rPr>
              <a:t>Analogía: </a:t>
            </a:r>
            <a:r>
              <a:rPr lang="es-ES" sz="900" dirty="0">
                <a:solidFill>
                  <a:schemeClr val="bg1"/>
                </a:solidFill>
                <a:latin typeface="Arial" pitchFamily="34" charset="0"/>
                <a:cs typeface="Arial" pitchFamily="34" charset="0"/>
              </a:rPr>
              <a:t>“representamos para el Área de Informática y/o Sistemas, lo que el Banco representa para su dinero; SEGURIDAD, CONFIANZA y DISPONIBILIDAD a un bajo costo”.</a:t>
            </a:r>
          </a:p>
        </p:txBody>
      </p:sp>
      <p:pic>
        <p:nvPicPr>
          <p:cNvPr id="6146" name="Picture 19" descr="H:\John\NetGroup\Presentaciones\JFM\Imagenes\gracias.jpg"/>
          <p:cNvPicPr>
            <a:picLocks noChangeAspect="1" noChangeArrowheads="1"/>
          </p:cNvPicPr>
          <p:nvPr/>
        </p:nvPicPr>
        <p:blipFill>
          <a:blip r:embed="rId3"/>
          <a:srcRect/>
          <a:stretch>
            <a:fillRect/>
          </a:stretch>
        </p:blipFill>
        <p:spPr bwMode="auto">
          <a:xfrm>
            <a:off x="2214546" y="1357298"/>
            <a:ext cx="6357982" cy="3457575"/>
          </a:xfrm>
          <a:prstGeom prst="rect">
            <a:avLst/>
          </a:prstGeom>
          <a:noFill/>
          <a:ln w="9525">
            <a:noFill/>
            <a:miter lim="800000"/>
            <a:headEnd/>
            <a:tailEnd/>
          </a:ln>
          <a:effectLst>
            <a:softEdge rad="317500"/>
          </a:effectLst>
        </p:spPr>
      </p:pic>
      <p:grpSp>
        <p:nvGrpSpPr>
          <p:cNvPr id="2" name="Group 7"/>
          <p:cNvGrpSpPr>
            <a:grpSpLocks/>
          </p:cNvGrpSpPr>
          <p:nvPr/>
        </p:nvGrpSpPr>
        <p:grpSpPr bwMode="auto">
          <a:xfrm>
            <a:off x="2428875" y="708025"/>
            <a:ext cx="6286500" cy="792163"/>
            <a:chOff x="1383" y="572"/>
            <a:chExt cx="4219" cy="499"/>
          </a:xfrm>
        </p:grpSpPr>
        <p:grpSp>
          <p:nvGrpSpPr>
            <p:cNvPr id="3" name="Group 8"/>
            <p:cNvGrpSpPr>
              <a:grpSpLocks/>
            </p:cNvGrpSpPr>
            <p:nvPr/>
          </p:nvGrpSpPr>
          <p:grpSpPr bwMode="auto">
            <a:xfrm>
              <a:off x="5103" y="572"/>
              <a:ext cx="499" cy="499"/>
              <a:chOff x="5103" y="572"/>
              <a:chExt cx="499" cy="499"/>
            </a:xfrm>
          </p:grpSpPr>
          <p:sp>
            <p:nvSpPr>
              <p:cNvPr id="9" name="Oval 9"/>
              <p:cNvSpPr>
                <a:spLocks noChangeArrowheads="1"/>
              </p:cNvSpPr>
              <p:nvPr/>
            </p:nvSpPr>
            <p:spPr bwMode="auto">
              <a:xfrm>
                <a:off x="5103" y="572"/>
                <a:ext cx="136" cy="136"/>
              </a:xfrm>
              <a:prstGeom prst="ellipse">
                <a:avLst/>
              </a:prstGeom>
              <a:gradFill rotWithShape="1">
                <a:gsLst>
                  <a:gs pos="0">
                    <a:schemeClr val="bg1"/>
                  </a:gs>
                  <a:gs pos="50000">
                    <a:srgbClr val="6699FF"/>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es-ES" dirty="0">
                  <a:latin typeface="+mn-lt"/>
                  <a:cs typeface="+mn-cs"/>
                </a:endParaRPr>
              </a:p>
            </p:txBody>
          </p:sp>
          <p:sp>
            <p:nvSpPr>
              <p:cNvPr id="10" name="Oval 10"/>
              <p:cNvSpPr>
                <a:spLocks noChangeArrowheads="1"/>
              </p:cNvSpPr>
              <p:nvPr/>
            </p:nvSpPr>
            <p:spPr bwMode="auto">
              <a:xfrm>
                <a:off x="5289" y="572"/>
                <a:ext cx="130" cy="136"/>
              </a:xfrm>
              <a:prstGeom prst="ellipse">
                <a:avLst/>
              </a:prstGeom>
              <a:gradFill rotWithShape="1">
                <a:gsLst>
                  <a:gs pos="0">
                    <a:schemeClr val="bg1"/>
                  </a:gs>
                  <a:gs pos="50000">
                    <a:srgbClr val="6699FF"/>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es-ES" dirty="0">
                  <a:latin typeface="+mn-lt"/>
                  <a:cs typeface="+mn-cs"/>
                </a:endParaRPr>
              </a:p>
            </p:txBody>
          </p:sp>
          <p:sp>
            <p:nvSpPr>
              <p:cNvPr id="11" name="Oval 11"/>
              <p:cNvSpPr>
                <a:spLocks noChangeArrowheads="1"/>
              </p:cNvSpPr>
              <p:nvPr/>
            </p:nvSpPr>
            <p:spPr bwMode="auto">
              <a:xfrm>
                <a:off x="5466" y="572"/>
                <a:ext cx="136" cy="136"/>
              </a:xfrm>
              <a:prstGeom prst="ellipse">
                <a:avLst/>
              </a:prstGeom>
              <a:gradFill rotWithShape="1">
                <a:gsLst>
                  <a:gs pos="0">
                    <a:schemeClr val="bg1"/>
                  </a:gs>
                  <a:gs pos="50000">
                    <a:srgbClr val="6699FF"/>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es-ES" dirty="0">
                  <a:latin typeface="+mn-lt"/>
                  <a:cs typeface="+mn-cs"/>
                </a:endParaRPr>
              </a:p>
            </p:txBody>
          </p:sp>
          <p:sp>
            <p:nvSpPr>
              <p:cNvPr id="12" name="Oval 12"/>
              <p:cNvSpPr>
                <a:spLocks noChangeArrowheads="1"/>
              </p:cNvSpPr>
              <p:nvPr/>
            </p:nvSpPr>
            <p:spPr bwMode="auto">
              <a:xfrm>
                <a:off x="5466" y="754"/>
                <a:ext cx="136" cy="136"/>
              </a:xfrm>
              <a:prstGeom prst="ellipse">
                <a:avLst/>
              </a:prstGeom>
              <a:gradFill rotWithShape="1">
                <a:gsLst>
                  <a:gs pos="0">
                    <a:schemeClr val="bg1"/>
                  </a:gs>
                  <a:gs pos="50000">
                    <a:srgbClr val="6699FF"/>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es-ES" dirty="0">
                  <a:latin typeface="+mn-lt"/>
                  <a:cs typeface="+mn-cs"/>
                </a:endParaRPr>
              </a:p>
            </p:txBody>
          </p:sp>
          <p:sp>
            <p:nvSpPr>
              <p:cNvPr id="13" name="Oval 13"/>
              <p:cNvSpPr>
                <a:spLocks noChangeArrowheads="1"/>
              </p:cNvSpPr>
              <p:nvPr/>
            </p:nvSpPr>
            <p:spPr bwMode="auto">
              <a:xfrm>
                <a:off x="5289" y="754"/>
                <a:ext cx="130" cy="136"/>
              </a:xfrm>
              <a:prstGeom prst="ellipse">
                <a:avLst/>
              </a:prstGeom>
              <a:gradFill rotWithShape="1">
                <a:gsLst>
                  <a:gs pos="0">
                    <a:schemeClr val="bg1"/>
                  </a:gs>
                  <a:gs pos="50000">
                    <a:srgbClr val="6699FF"/>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es-ES" dirty="0">
                  <a:latin typeface="+mn-lt"/>
                  <a:cs typeface="+mn-cs"/>
                </a:endParaRPr>
              </a:p>
            </p:txBody>
          </p:sp>
          <p:sp>
            <p:nvSpPr>
              <p:cNvPr id="14" name="Oval 14"/>
              <p:cNvSpPr>
                <a:spLocks noChangeArrowheads="1"/>
              </p:cNvSpPr>
              <p:nvPr/>
            </p:nvSpPr>
            <p:spPr bwMode="auto">
              <a:xfrm>
                <a:off x="5466" y="935"/>
                <a:ext cx="136" cy="136"/>
              </a:xfrm>
              <a:prstGeom prst="ellipse">
                <a:avLst/>
              </a:prstGeom>
              <a:gradFill rotWithShape="1">
                <a:gsLst>
                  <a:gs pos="0">
                    <a:schemeClr val="bg1"/>
                  </a:gs>
                  <a:gs pos="50000">
                    <a:srgbClr val="6699FF"/>
                  </a:gs>
                  <a:gs pos="100000">
                    <a:schemeClr val="bg1"/>
                  </a:gs>
                </a:gsLst>
                <a:lin ang="5400000" scaled="1"/>
              </a:gradFill>
              <a:ln w="9525">
                <a:noFill/>
                <a:round/>
                <a:headEnd/>
                <a:tailEnd/>
              </a:ln>
              <a:effectLst/>
            </p:spPr>
            <p:txBody>
              <a:bodyPr wrap="none" anchor="ctr"/>
              <a:lstStyle/>
              <a:p>
                <a:pPr fontAlgn="auto">
                  <a:spcBef>
                    <a:spcPts val="0"/>
                  </a:spcBef>
                  <a:spcAft>
                    <a:spcPts val="0"/>
                  </a:spcAft>
                  <a:defRPr/>
                </a:pPr>
                <a:endParaRPr lang="es-ES" dirty="0">
                  <a:latin typeface="+mn-lt"/>
                  <a:cs typeface="+mn-cs"/>
                </a:endParaRPr>
              </a:p>
            </p:txBody>
          </p:sp>
        </p:grpSp>
        <p:sp>
          <p:nvSpPr>
            <p:cNvPr id="5131" name="Line 17"/>
            <p:cNvSpPr>
              <a:spLocks noChangeShapeType="1"/>
            </p:cNvSpPr>
            <p:nvPr/>
          </p:nvSpPr>
          <p:spPr bwMode="auto">
            <a:xfrm>
              <a:off x="1383" y="845"/>
              <a:ext cx="3765" cy="0"/>
            </a:xfrm>
            <a:prstGeom prst="line">
              <a:avLst/>
            </a:prstGeom>
            <a:noFill/>
            <a:ln w="76200" cmpd="tri">
              <a:pattFill prst="dkVert">
                <a:fgClr>
                  <a:srgbClr val="6699FF"/>
                </a:fgClr>
                <a:bgClr>
                  <a:srgbClr val="FFFFFF"/>
                </a:bgClr>
              </a:pattFill>
              <a:round/>
              <a:headEnd/>
              <a:tailEnd/>
            </a:ln>
          </p:spPr>
          <p:txBody>
            <a:bodyPr/>
            <a:lstStyle/>
            <a:p>
              <a:endParaRPr lang="en-US"/>
            </a:p>
          </p:txBody>
        </p:sp>
      </p:grpSp>
      <p:sp>
        <p:nvSpPr>
          <p:cNvPr id="17" name="Text Box 18"/>
          <p:cNvSpPr txBox="1">
            <a:spLocks noChangeArrowheads="1"/>
          </p:cNvSpPr>
          <p:nvPr/>
        </p:nvSpPr>
        <p:spPr bwMode="auto">
          <a:xfrm rot="21069805">
            <a:off x="1389490" y="2284686"/>
            <a:ext cx="4143404" cy="830997"/>
          </a:xfrm>
          <a:prstGeom prst="rect">
            <a:avLst/>
          </a:prstGeom>
          <a:noFill/>
          <a:ln w="9525">
            <a:noFill/>
            <a:miter lim="800000"/>
            <a:headEnd/>
            <a:tailEnd/>
          </a:ln>
        </p:spPr>
        <p:txBody>
          <a:bodyPr>
            <a:spAutoFit/>
            <a:scene3d>
              <a:camera prst="isometricOffAxis1Right"/>
              <a:lightRig rig="threePt" dir="t"/>
            </a:scene3d>
          </a:bodyPr>
          <a:lstStyle/>
          <a:p>
            <a:pPr algn="ctr">
              <a:spcBef>
                <a:spcPct val="50000"/>
              </a:spcBef>
              <a:defRPr/>
            </a:pPr>
            <a:r>
              <a:rPr lang="es-ES" sz="4600" b="1" dirty="0">
                <a:solidFill>
                  <a:schemeClr val="tx2"/>
                </a:solidFill>
                <a:effectLst>
                  <a:outerShdw blurRad="38100" dist="38100" dir="2700000" algn="tl">
                    <a:srgbClr val="000000">
                      <a:alpha val="43137"/>
                    </a:srgbClr>
                  </a:outerShdw>
                </a:effectLst>
              </a:rPr>
              <a:t>Gracias</a:t>
            </a:r>
          </a:p>
        </p:txBody>
      </p:sp>
      <p:pic>
        <p:nvPicPr>
          <p:cNvPr id="5126" name="Picture 2" descr="H:\John\NetGroup\Presentaciones\JFM\Imagenes\NetGroup3.jpg"/>
          <p:cNvPicPr>
            <a:picLocks noChangeAspect="1" noChangeArrowheads="1"/>
          </p:cNvPicPr>
          <p:nvPr/>
        </p:nvPicPr>
        <p:blipFill>
          <a:blip r:embed="rId4"/>
          <a:srcRect/>
          <a:stretch>
            <a:fillRect/>
          </a:stretch>
        </p:blipFill>
        <p:spPr bwMode="auto">
          <a:xfrm>
            <a:off x="2000250" y="5514975"/>
            <a:ext cx="7143750" cy="1343025"/>
          </a:xfrm>
          <a:prstGeom prst="rect">
            <a:avLst/>
          </a:prstGeom>
          <a:noFill/>
          <a:ln w="9525">
            <a:noFill/>
            <a:miter lim="800000"/>
            <a:headEnd/>
            <a:tailEnd/>
          </a:ln>
        </p:spPr>
      </p:pic>
      <p:sp>
        <p:nvSpPr>
          <p:cNvPr id="19" name="Text Box 21"/>
          <p:cNvSpPr txBox="1">
            <a:spLocks noChangeArrowheads="1"/>
          </p:cNvSpPr>
          <p:nvPr/>
        </p:nvSpPr>
        <p:spPr bwMode="auto">
          <a:xfrm>
            <a:off x="2000250" y="5715000"/>
            <a:ext cx="3214688" cy="954088"/>
          </a:xfrm>
          <a:prstGeom prst="rect">
            <a:avLst/>
          </a:prstGeom>
          <a:noFill/>
          <a:ln w="9525">
            <a:noFill/>
            <a:miter lim="800000"/>
            <a:headEnd/>
            <a:tailEnd/>
          </a:ln>
        </p:spPr>
        <p:txBody>
          <a:bodyPr>
            <a:spAutoFit/>
          </a:bodyPr>
          <a:lstStyle/>
          <a:p>
            <a:pPr algn="ctr"/>
            <a:r>
              <a:rPr lang="en-US" sz="1400" b="1"/>
              <a:t>Ing. Mauricio Eduardo Rocha</a:t>
            </a:r>
          </a:p>
          <a:p>
            <a:pPr algn="ctr"/>
            <a:r>
              <a:rPr lang="en-US" sz="1400" b="1"/>
              <a:t>Country Manager</a:t>
            </a:r>
          </a:p>
          <a:p>
            <a:pPr algn="ctr"/>
            <a:r>
              <a:rPr lang="en-US" sz="1400" b="1"/>
              <a:t>Mail: </a:t>
            </a:r>
            <a:r>
              <a:rPr lang="en-US" sz="1400" b="1">
                <a:hlinkClick r:id="rId5"/>
              </a:rPr>
              <a:t>mrocha@netgroupsa.co</a:t>
            </a:r>
            <a:endParaRPr lang="en-US" sz="1400" b="1"/>
          </a:p>
          <a:p>
            <a:pPr algn="ctr"/>
            <a:r>
              <a:rPr lang="en-US" sz="1400" b="1"/>
              <a:t>Cel. 315-572-23-14</a:t>
            </a:r>
            <a:endParaRPr lang="es-ES" sz="1400" b="1"/>
          </a:p>
        </p:txBody>
      </p:sp>
      <p:pic>
        <p:nvPicPr>
          <p:cNvPr id="5128" name="Picture 2" descr="imagen1"/>
          <p:cNvPicPr>
            <a:picLocks noChangeAspect="1" noChangeArrowheads="1"/>
          </p:cNvPicPr>
          <p:nvPr/>
        </p:nvPicPr>
        <p:blipFill>
          <a:blip r:embed="rId6"/>
          <a:srcRect/>
          <a:stretch>
            <a:fillRect/>
          </a:stretch>
        </p:blipFill>
        <p:spPr bwMode="auto">
          <a:xfrm>
            <a:off x="0" y="0"/>
            <a:ext cx="2085975" cy="6858000"/>
          </a:xfrm>
          <a:prstGeom prst="rect">
            <a:avLst/>
          </a:prstGeom>
          <a:noFill/>
          <a:ln w="9525">
            <a:noFill/>
            <a:miter lim="800000"/>
            <a:headEnd/>
            <a:tailEnd/>
          </a:ln>
        </p:spPr>
      </p:pic>
      <p:pic>
        <p:nvPicPr>
          <p:cNvPr id="5129" name="16 Imagen" descr="logong.png"/>
          <p:cNvPicPr>
            <a:picLocks noChangeAspect="1"/>
          </p:cNvPicPr>
          <p:nvPr/>
        </p:nvPicPr>
        <p:blipFill>
          <a:blip r:embed="rId7"/>
          <a:srcRect/>
          <a:stretch>
            <a:fillRect/>
          </a:stretch>
        </p:blipFill>
        <p:spPr bwMode="auto">
          <a:xfrm>
            <a:off x="3571875" y="214313"/>
            <a:ext cx="3571875" cy="78581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a:stretch>
            <a:fillRect/>
          </a:stretch>
        </p:blipFill>
        <p:spPr bwMode="auto">
          <a:xfrm>
            <a:off x="1" y="0"/>
            <a:ext cx="9144000" cy="861934"/>
          </a:xfrm>
          <a:prstGeom prst="rect">
            <a:avLst/>
          </a:prstGeom>
          <a:noFill/>
          <a:ln w="9525">
            <a:noFill/>
            <a:miter lim="800000"/>
            <a:headEnd/>
            <a:tailEnd/>
          </a:ln>
          <a:effectLst/>
        </p:spPr>
      </p:pic>
      <p:sp>
        <p:nvSpPr>
          <p:cNvPr id="4" name="Title 3"/>
          <p:cNvSpPr>
            <a:spLocks noGrp="1"/>
          </p:cNvSpPr>
          <p:nvPr>
            <p:ph type="title"/>
          </p:nvPr>
        </p:nvSpPr>
        <p:spPr>
          <a:xfrm>
            <a:off x="381000" y="230188"/>
            <a:ext cx="8382000" cy="498598"/>
          </a:xfrm>
        </p:spPr>
        <p:txBody>
          <a:bodyPr/>
          <a:lstStyle/>
          <a:p>
            <a:pPr algn="r"/>
            <a:r>
              <a:rPr lang="es-CO" sz="3600" dirty="0" smtClean="0">
                <a:solidFill>
                  <a:schemeClr val="bg1"/>
                </a:solidFill>
              </a:rPr>
              <a:t>Propuesta Comercial</a:t>
            </a:r>
            <a:endParaRPr lang="en-US" sz="3600" dirty="0">
              <a:solidFill>
                <a:schemeClr val="bg1"/>
              </a:solidFill>
            </a:endParaRPr>
          </a:p>
        </p:txBody>
      </p:sp>
      <p:sp>
        <p:nvSpPr>
          <p:cNvPr id="5" name="Text Placeholder 4"/>
          <p:cNvSpPr>
            <a:spLocks noGrp="1"/>
          </p:cNvSpPr>
          <p:nvPr>
            <p:ph type="body" sz="quarter" idx="10"/>
          </p:nvPr>
        </p:nvSpPr>
        <p:spPr>
          <a:xfrm>
            <a:off x="381000" y="990600"/>
            <a:ext cx="8382000" cy="5379934"/>
          </a:xfrm>
        </p:spPr>
        <p:txBody>
          <a:bodyPr/>
          <a:lstStyle/>
          <a:p>
            <a:pPr>
              <a:buNone/>
            </a:pPr>
            <a:r>
              <a:rPr lang="es-ES" sz="2300" dirty="0" smtClean="0"/>
              <a:t>PC </a:t>
            </a:r>
            <a:r>
              <a:rPr lang="es-ES" sz="2300" dirty="0" err="1" smtClean="0"/>
              <a:t>Smart</a:t>
            </a:r>
            <a:r>
              <a:rPr lang="es-ES" sz="2300" dirty="0" smtClean="0"/>
              <a:t>  es una empresa Colombiana de tecnología comprometida con la innovación y calidad, brindando a nuestros clientes los últimos desarrollos tecnológicos adaptados a sus necesidades:</a:t>
            </a:r>
          </a:p>
          <a:p>
            <a:pPr marL="514350" indent="-514350">
              <a:buFont typeface="+mj-lt"/>
              <a:buAutoNum type="arabicPeriod"/>
            </a:pPr>
            <a:r>
              <a:rPr lang="es-ES" sz="2300" dirty="0" smtClean="0"/>
              <a:t>Realizamos configuraciones a la medida de acuerdo al tipo de solución requerida.</a:t>
            </a:r>
          </a:p>
          <a:p>
            <a:pPr marL="514350" indent="-514350">
              <a:buFont typeface="+mj-lt"/>
              <a:buAutoNum type="arabicPeriod"/>
            </a:pPr>
            <a:r>
              <a:rPr lang="es-ES" sz="2300" dirty="0" smtClean="0"/>
              <a:t>Contamos con planes de garantía de 1 a 5 años de acuerdo a la solución planteada</a:t>
            </a:r>
          </a:p>
          <a:p>
            <a:pPr marL="514350" indent="-514350">
              <a:buFont typeface="+mj-lt"/>
              <a:buAutoNum type="arabicPeriod"/>
            </a:pPr>
            <a:r>
              <a:rPr lang="es-ES" sz="2300" dirty="0" smtClean="0"/>
              <a:t>Contamos con un stock suficiente para garantizar tiempos de entrega inmediato.</a:t>
            </a:r>
          </a:p>
          <a:p>
            <a:pPr marL="514350" indent="-514350">
              <a:buFont typeface="+mj-lt"/>
              <a:buAutoNum type="arabicPeriod"/>
            </a:pPr>
            <a:r>
              <a:rPr lang="es-ES" sz="2300" dirty="0" smtClean="0"/>
              <a:t>Gracias a nuestra red de servicios a nivel nacional ofrecemos planes para la atención de garantía en sitio (</a:t>
            </a:r>
            <a:r>
              <a:rPr lang="es-ES" sz="2300" dirty="0" err="1" smtClean="0"/>
              <a:t>OnSite</a:t>
            </a:r>
            <a:r>
              <a:rPr lang="es-ES" sz="2300" dirty="0" smtClean="0"/>
              <a:t>), Express (recogemos el equipo y entregamos al siguiente día), Servicio 7 x 24 (7 días a la semana 24 horas del día) adecuándonos al esquema de servicio que requieran según cada proyecto.</a:t>
            </a:r>
            <a:endParaRPr lang="en-US" sz="2300"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a:stretch>
            <a:fillRect/>
          </a:stretch>
        </p:blipFill>
        <p:spPr bwMode="auto">
          <a:xfrm>
            <a:off x="1" y="0"/>
            <a:ext cx="9144000" cy="861934"/>
          </a:xfrm>
          <a:prstGeom prst="rect">
            <a:avLst/>
          </a:prstGeom>
          <a:noFill/>
          <a:ln w="9525">
            <a:noFill/>
            <a:miter lim="800000"/>
            <a:headEnd/>
            <a:tailEnd/>
          </a:ln>
          <a:effectLst/>
        </p:spPr>
      </p:pic>
      <p:sp>
        <p:nvSpPr>
          <p:cNvPr id="4" name="Title 3"/>
          <p:cNvSpPr>
            <a:spLocks noGrp="1"/>
          </p:cNvSpPr>
          <p:nvPr>
            <p:ph type="title"/>
          </p:nvPr>
        </p:nvSpPr>
        <p:spPr>
          <a:xfrm>
            <a:off x="381000" y="230188"/>
            <a:ext cx="8382000" cy="498598"/>
          </a:xfrm>
        </p:spPr>
        <p:txBody>
          <a:bodyPr/>
          <a:lstStyle/>
          <a:p>
            <a:pPr algn="r"/>
            <a:r>
              <a:rPr lang="es-CO" sz="3600" dirty="0" smtClean="0">
                <a:solidFill>
                  <a:schemeClr val="bg1"/>
                </a:solidFill>
              </a:rPr>
              <a:t>Propuesta Comercial</a:t>
            </a:r>
            <a:endParaRPr lang="en-US" sz="3600" dirty="0">
              <a:solidFill>
                <a:schemeClr val="bg1"/>
              </a:solidFill>
            </a:endParaRPr>
          </a:p>
        </p:txBody>
      </p:sp>
      <p:sp>
        <p:nvSpPr>
          <p:cNvPr id="5" name="Text Placeholder 4"/>
          <p:cNvSpPr>
            <a:spLocks noGrp="1"/>
          </p:cNvSpPr>
          <p:nvPr>
            <p:ph type="body" sz="quarter" idx="10"/>
          </p:nvPr>
        </p:nvSpPr>
        <p:spPr>
          <a:xfrm>
            <a:off x="381000" y="990600"/>
            <a:ext cx="8382000" cy="5627694"/>
          </a:xfrm>
        </p:spPr>
        <p:txBody>
          <a:bodyPr/>
          <a:lstStyle/>
          <a:p>
            <a:pPr marL="514350" indent="-514350">
              <a:buFont typeface="+mj-lt"/>
              <a:buAutoNum type="arabicPeriod" startAt="5"/>
            </a:pPr>
            <a:r>
              <a:rPr lang="es-ES" sz="2300" dirty="0" smtClean="0"/>
              <a:t>Contamos con una amplia variedad de portátiles con pantallas entre 8,9” y 17”, equipos de escritorio y la nueva línea de servidores  de gama de entrada y media. Totalmente personalizables en cuanto a la configuración de hardware.</a:t>
            </a:r>
          </a:p>
          <a:p>
            <a:pPr marL="514350" indent="-514350">
              <a:buFont typeface="+mj-lt"/>
              <a:buAutoNum type="arabicPeriod" startAt="5"/>
            </a:pPr>
            <a:r>
              <a:rPr lang="es-ES" sz="2300" dirty="0" smtClean="0"/>
              <a:t>Tenemos una planta de ensamble certificada por Intel como Premier </a:t>
            </a:r>
            <a:r>
              <a:rPr lang="es-ES" sz="2300" dirty="0" err="1" smtClean="0"/>
              <a:t>Provider</a:t>
            </a:r>
            <a:r>
              <a:rPr lang="es-ES" sz="2300" dirty="0" smtClean="0"/>
              <a:t> y por Microsoft como </a:t>
            </a:r>
            <a:r>
              <a:rPr lang="es-ES" sz="2300" dirty="0" err="1" smtClean="0"/>
              <a:t>Named</a:t>
            </a:r>
            <a:r>
              <a:rPr lang="es-ES" sz="2300" dirty="0" smtClean="0"/>
              <a:t> </a:t>
            </a:r>
            <a:r>
              <a:rPr lang="es-ES" sz="2300" dirty="0" err="1" smtClean="0"/>
              <a:t>Account</a:t>
            </a:r>
            <a:r>
              <a:rPr lang="es-ES" sz="2300" dirty="0" smtClean="0"/>
              <a:t>. Por ello nuestros equipos son certificados para ambas plataformas.</a:t>
            </a:r>
          </a:p>
          <a:p>
            <a:pPr marL="514350" indent="-514350">
              <a:buFont typeface="+mj-lt"/>
              <a:buAutoNum type="arabicPeriod" startAt="5"/>
            </a:pPr>
            <a:r>
              <a:rPr lang="es-ES" sz="2300" dirty="0" smtClean="0"/>
              <a:t>Contamos con un departamento de Investigación y desarrollo que garantiza innovación y adelanto en nuestros productos, el cual ponemos a su disposición como acompañamiento en el desarrollo de sus proyectos.</a:t>
            </a:r>
          </a:p>
          <a:p>
            <a:pPr marL="514350" indent="-514350">
              <a:buFont typeface="+mj-lt"/>
              <a:buAutoNum type="arabicPeriod" startAt="5"/>
            </a:pPr>
            <a:r>
              <a:rPr lang="es-ES" sz="2300" dirty="0" smtClean="0"/>
              <a:t>Nuestros procesos de calidad en cuanto a ensamble están regidos por la certificación ISO 9001:2000 Fabricación y Comercialización de Computadores ISO 14:001:2004 Gestión del Medio Ambiente </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 sz="4200" dirty="0" smtClean="0"/>
              <a:t>Nos interesa el éxito de sus empresas</a:t>
            </a:r>
            <a:endParaRPr lang="en-US" sz="4200" dirty="0"/>
          </a:p>
        </p:txBody>
      </p:sp>
      <p:graphicFrame>
        <p:nvGraphicFramePr>
          <p:cNvPr id="4" name="Content Placeholder 3"/>
          <p:cNvGraphicFramePr>
            <a:graphicFrameLocks noGrp="1"/>
          </p:cNvGraphicFramePr>
          <p:nvPr>
            <p:ph idx="1"/>
          </p:nvPr>
        </p:nvGraphicFramePr>
        <p:xfrm>
          <a:off x="381000" y="1412874"/>
          <a:ext cx="8382000" cy="4683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F5C3CCD-8520-4DC2-AC6A-EFB9CF4321D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49565251-C54D-45FF-AE28-91A0DCB8C31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4417E7B2-AA65-4861-9405-BBB961DDCB0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F8CE76FD-DA3A-4DCC-AACD-69C3B3F15F3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a:stretch>
            <a:fillRect/>
          </a:stretch>
        </p:blipFill>
        <p:spPr bwMode="auto">
          <a:xfrm>
            <a:off x="1" y="0"/>
            <a:ext cx="9144000" cy="861934"/>
          </a:xfrm>
          <a:prstGeom prst="rect">
            <a:avLst/>
          </a:prstGeom>
          <a:noFill/>
          <a:ln w="9525">
            <a:noFill/>
            <a:miter lim="800000"/>
            <a:headEnd/>
            <a:tailEnd/>
          </a:ln>
          <a:effectLst/>
        </p:spPr>
      </p:pic>
      <p:sp>
        <p:nvSpPr>
          <p:cNvPr id="4" name="Title 3"/>
          <p:cNvSpPr>
            <a:spLocks noGrp="1"/>
          </p:cNvSpPr>
          <p:nvPr>
            <p:ph type="title"/>
          </p:nvPr>
        </p:nvSpPr>
        <p:spPr>
          <a:xfrm>
            <a:off x="381000" y="230188"/>
            <a:ext cx="8382000" cy="498598"/>
          </a:xfrm>
        </p:spPr>
        <p:txBody>
          <a:bodyPr/>
          <a:lstStyle/>
          <a:p>
            <a:pPr algn="r"/>
            <a:r>
              <a:rPr lang="es-CO" sz="3600" dirty="0" smtClean="0">
                <a:solidFill>
                  <a:schemeClr val="bg1"/>
                </a:solidFill>
              </a:rPr>
              <a:t>Propuesta Comercial</a:t>
            </a:r>
            <a:endParaRPr lang="en-US" sz="3600" dirty="0">
              <a:solidFill>
                <a:schemeClr val="bg1"/>
              </a:solidFill>
            </a:endParaRPr>
          </a:p>
        </p:txBody>
      </p:sp>
      <p:sp>
        <p:nvSpPr>
          <p:cNvPr id="6" name="Text Placeholder 5"/>
          <p:cNvSpPr>
            <a:spLocks noGrp="1"/>
          </p:cNvSpPr>
          <p:nvPr>
            <p:ph type="body" sz="quarter" idx="10"/>
          </p:nvPr>
        </p:nvSpPr>
        <p:spPr>
          <a:xfrm>
            <a:off x="381000" y="1411552"/>
            <a:ext cx="8382000" cy="2474524"/>
          </a:xfrm>
        </p:spPr>
        <p:txBody>
          <a:bodyPr/>
          <a:lstStyle/>
          <a:p>
            <a:r>
              <a:rPr lang="es-CO" dirty="0" smtClean="0"/>
              <a:t>Contacto</a:t>
            </a:r>
            <a:endParaRPr lang="en-US" dirty="0" smtClean="0"/>
          </a:p>
          <a:p>
            <a:pPr lvl="1"/>
            <a:r>
              <a:rPr lang="en-US" dirty="0" smtClean="0"/>
              <a:t>Carlos Mario Valencia</a:t>
            </a:r>
          </a:p>
          <a:p>
            <a:pPr lvl="1"/>
            <a:r>
              <a:rPr lang="en-US" dirty="0" smtClean="0"/>
              <a:t>313 872 4596</a:t>
            </a:r>
          </a:p>
          <a:p>
            <a:pPr lvl="1"/>
            <a:r>
              <a:rPr lang="en-US" dirty="0" smtClean="0">
                <a:hlinkClick r:id="rId4"/>
              </a:rPr>
              <a:t>Carlos.valencia@pcsmart.com.co</a:t>
            </a:r>
            <a:r>
              <a:rPr lang="en-US" dirty="0" smtClean="0"/>
              <a:t>  </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857356" y="214290"/>
            <a:ext cx="7143800" cy="4286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4" name="3 Imagen" descr="logo sure nuevo.png"/>
          <p:cNvPicPr>
            <a:picLocks noChangeAspect="1"/>
          </p:cNvPicPr>
          <p:nvPr/>
        </p:nvPicPr>
        <p:blipFill>
          <a:blip r:embed="rId3" cstate="print"/>
          <a:stretch>
            <a:fillRect/>
          </a:stretch>
        </p:blipFill>
        <p:spPr>
          <a:xfrm>
            <a:off x="6715140" y="5762205"/>
            <a:ext cx="2000264" cy="881505"/>
          </a:xfrm>
          <a:prstGeom prst="rect">
            <a:avLst/>
          </a:prstGeom>
        </p:spPr>
      </p:pic>
      <p:sp>
        <p:nvSpPr>
          <p:cNvPr id="16" name="15 CuadroTexto"/>
          <p:cNvSpPr txBox="1"/>
          <p:nvPr/>
        </p:nvSpPr>
        <p:spPr>
          <a:xfrm>
            <a:off x="6319011" y="214290"/>
            <a:ext cx="2682145" cy="400110"/>
          </a:xfrm>
          <a:prstGeom prst="rect">
            <a:avLst/>
          </a:prstGeom>
          <a:noFill/>
        </p:spPr>
        <p:txBody>
          <a:bodyPr wrap="none" rtlCol="0">
            <a:spAutoFit/>
          </a:bodyPr>
          <a:lstStyle/>
          <a:p>
            <a:r>
              <a:rPr lang="es-ES" sz="2000" b="1" i="1" dirty="0" smtClean="0">
                <a:solidFill>
                  <a:schemeClr val="bg1"/>
                </a:solidFill>
                <a:latin typeface="Verdana" pitchFamily="34" charset="0"/>
              </a:rPr>
              <a:t>Nuestros</a:t>
            </a:r>
            <a:r>
              <a:rPr lang="es-ES" sz="2000" b="1" dirty="0" smtClean="0">
                <a:solidFill>
                  <a:schemeClr val="bg1"/>
                </a:solidFill>
                <a:latin typeface="Verdana" pitchFamily="34" charset="0"/>
              </a:rPr>
              <a:t> </a:t>
            </a:r>
            <a:r>
              <a:rPr lang="es-ES" sz="2000" b="1" i="1" dirty="0" smtClean="0">
                <a:solidFill>
                  <a:schemeClr val="bg1"/>
                </a:solidFill>
                <a:latin typeface="Verdana" pitchFamily="34" charset="0"/>
              </a:rPr>
              <a:t>Frutos !</a:t>
            </a:r>
            <a:endParaRPr lang="es-ES" sz="2000" b="1" i="1" dirty="0">
              <a:solidFill>
                <a:schemeClr val="bg1"/>
              </a:solidFill>
              <a:latin typeface="Verdana" pitchFamily="34" charset="0"/>
            </a:endParaRPr>
          </a:p>
        </p:txBody>
      </p:sp>
      <p:pic>
        <p:nvPicPr>
          <p:cNvPr id="2050" name="Picture 2" descr="C:\Documents and Settings\jmartinez\Mis documentos\jkm\imagenes\fotos premios\certificado_iso_9001.png"/>
          <p:cNvPicPr>
            <a:picLocks noChangeAspect="1" noChangeArrowheads="1"/>
          </p:cNvPicPr>
          <p:nvPr/>
        </p:nvPicPr>
        <p:blipFill>
          <a:blip r:embed="rId4"/>
          <a:srcRect/>
          <a:stretch>
            <a:fillRect/>
          </a:stretch>
        </p:blipFill>
        <p:spPr bwMode="auto">
          <a:xfrm>
            <a:off x="1857356" y="714355"/>
            <a:ext cx="797248" cy="1285885"/>
          </a:xfrm>
          <a:prstGeom prst="rect">
            <a:avLst/>
          </a:prstGeom>
          <a:noFill/>
        </p:spPr>
      </p:pic>
      <p:pic>
        <p:nvPicPr>
          <p:cNvPr id="2051" name="Picture 3" descr="C:\Documents and Settings\jmartinez\Mis documentos\jkm\imagenes\fotos premios\certificado_iso_14001.png"/>
          <p:cNvPicPr>
            <a:picLocks noChangeAspect="1" noChangeArrowheads="1"/>
          </p:cNvPicPr>
          <p:nvPr/>
        </p:nvPicPr>
        <p:blipFill>
          <a:blip r:embed="rId5"/>
          <a:srcRect/>
          <a:stretch>
            <a:fillRect/>
          </a:stretch>
        </p:blipFill>
        <p:spPr bwMode="auto">
          <a:xfrm>
            <a:off x="2801766" y="714355"/>
            <a:ext cx="841540" cy="1290705"/>
          </a:xfrm>
          <a:prstGeom prst="rect">
            <a:avLst/>
          </a:prstGeom>
          <a:noFill/>
        </p:spPr>
      </p:pic>
      <p:pic>
        <p:nvPicPr>
          <p:cNvPr id="2052" name="Picture 4" descr="C:\Documents and Settings\jmartinez\Mis documentos\jkm\imagenes\fotos premios\certificado_iso_18001.png"/>
          <p:cNvPicPr>
            <a:picLocks noChangeAspect="1" noChangeArrowheads="1"/>
          </p:cNvPicPr>
          <p:nvPr/>
        </p:nvPicPr>
        <p:blipFill>
          <a:blip r:embed="rId6"/>
          <a:srcRect/>
          <a:stretch>
            <a:fillRect/>
          </a:stretch>
        </p:blipFill>
        <p:spPr bwMode="auto">
          <a:xfrm>
            <a:off x="3929058" y="714356"/>
            <a:ext cx="857256" cy="1285884"/>
          </a:xfrm>
          <a:prstGeom prst="rect">
            <a:avLst/>
          </a:prstGeom>
          <a:noFill/>
        </p:spPr>
      </p:pic>
      <p:sp>
        <p:nvSpPr>
          <p:cNvPr id="12" name="11 CuadroTexto"/>
          <p:cNvSpPr txBox="1"/>
          <p:nvPr/>
        </p:nvSpPr>
        <p:spPr>
          <a:xfrm>
            <a:off x="5684782" y="785794"/>
            <a:ext cx="2601994" cy="1200329"/>
          </a:xfrm>
          <a:prstGeom prst="rect">
            <a:avLst/>
          </a:prstGeom>
          <a:noFill/>
        </p:spPr>
        <p:txBody>
          <a:bodyPr wrap="none" rtlCol="0">
            <a:spAutoFit/>
          </a:bodyPr>
          <a:lstStyle/>
          <a:p>
            <a:r>
              <a:rPr lang="es-ES" b="1" dirty="0" smtClean="0">
                <a:latin typeface="Verdana" pitchFamily="34" charset="0"/>
              </a:rPr>
              <a:t>CERTIFICACIONES</a:t>
            </a:r>
          </a:p>
          <a:p>
            <a:r>
              <a:rPr lang="es-ES" b="1" dirty="0" smtClean="0">
                <a:latin typeface="Verdana" pitchFamily="34" charset="0"/>
              </a:rPr>
              <a:t>       ISO   9000</a:t>
            </a:r>
          </a:p>
          <a:p>
            <a:r>
              <a:rPr lang="es-ES" b="1" dirty="0" smtClean="0">
                <a:latin typeface="Verdana" pitchFamily="34" charset="0"/>
              </a:rPr>
              <a:t>       ISO 14000</a:t>
            </a:r>
          </a:p>
          <a:p>
            <a:r>
              <a:rPr lang="es-ES" b="1" dirty="0" smtClean="0">
                <a:latin typeface="Verdana" pitchFamily="34" charset="0"/>
              </a:rPr>
              <a:t>       ISO 18000</a:t>
            </a:r>
            <a:endParaRPr lang="es-ES" b="1" dirty="0">
              <a:latin typeface="Verdana" pitchFamily="34" charset="0"/>
            </a:endParaRPr>
          </a:p>
        </p:txBody>
      </p:sp>
      <p:pic>
        <p:nvPicPr>
          <p:cNvPr id="2053" name="Picture 5" descr="precio2_04"/>
          <p:cNvPicPr>
            <a:picLocks noChangeAspect="1" noChangeArrowheads="1"/>
          </p:cNvPicPr>
          <p:nvPr/>
        </p:nvPicPr>
        <p:blipFill>
          <a:blip r:embed="rId7"/>
          <a:srcRect/>
          <a:stretch>
            <a:fillRect/>
          </a:stretch>
        </p:blipFill>
        <p:spPr bwMode="auto">
          <a:xfrm>
            <a:off x="6429388" y="2571744"/>
            <a:ext cx="2468438" cy="1071570"/>
          </a:xfrm>
          <a:prstGeom prst="rect">
            <a:avLst/>
          </a:prstGeom>
          <a:noFill/>
          <a:ln w="9525">
            <a:noFill/>
            <a:miter lim="800000"/>
            <a:headEnd/>
            <a:tailEnd/>
          </a:ln>
        </p:spPr>
      </p:pic>
      <p:cxnSp>
        <p:nvCxnSpPr>
          <p:cNvPr id="15" name="14 Conector recto"/>
          <p:cNvCxnSpPr/>
          <p:nvPr/>
        </p:nvCxnSpPr>
        <p:spPr>
          <a:xfrm>
            <a:off x="1857356" y="2214554"/>
            <a:ext cx="7072362" cy="1588"/>
          </a:xfrm>
          <a:prstGeom prst="lin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054" name="Picture 6" descr="C:\Documents and Settings\jmartinez\Mis documentos\jkm\imagenes\fotos premios\DSC00419.JPG"/>
          <p:cNvPicPr>
            <a:picLocks noChangeAspect="1" noChangeArrowheads="1"/>
          </p:cNvPicPr>
          <p:nvPr/>
        </p:nvPicPr>
        <p:blipFill>
          <a:blip r:embed="rId8" cstate="print"/>
          <a:srcRect/>
          <a:stretch>
            <a:fillRect/>
          </a:stretch>
        </p:blipFill>
        <p:spPr bwMode="auto">
          <a:xfrm>
            <a:off x="6429388" y="4071942"/>
            <a:ext cx="1000132" cy="1000132"/>
          </a:xfrm>
          <a:prstGeom prst="rect">
            <a:avLst/>
          </a:prstGeom>
          <a:noFill/>
        </p:spPr>
      </p:pic>
      <p:pic>
        <p:nvPicPr>
          <p:cNvPr id="2055" name="Picture 7" descr="C:\Documents and Settings\jmartinez\Mis documentos\jkm\imagenes\fotos premios\DSC00420.JPG"/>
          <p:cNvPicPr>
            <a:picLocks noChangeAspect="1" noChangeArrowheads="1"/>
          </p:cNvPicPr>
          <p:nvPr/>
        </p:nvPicPr>
        <p:blipFill>
          <a:blip r:embed="rId9" cstate="print"/>
          <a:srcRect/>
          <a:stretch>
            <a:fillRect/>
          </a:stretch>
        </p:blipFill>
        <p:spPr bwMode="auto">
          <a:xfrm>
            <a:off x="7786710" y="4071942"/>
            <a:ext cx="1000132" cy="1000132"/>
          </a:xfrm>
          <a:prstGeom prst="rect">
            <a:avLst/>
          </a:prstGeom>
          <a:noFill/>
        </p:spPr>
      </p:pic>
      <p:sp>
        <p:nvSpPr>
          <p:cNvPr id="20" name="19 Rectángulo"/>
          <p:cNvSpPr/>
          <p:nvPr/>
        </p:nvSpPr>
        <p:spPr>
          <a:xfrm>
            <a:off x="1928794" y="2357430"/>
            <a:ext cx="4286280" cy="3693319"/>
          </a:xfrm>
          <a:prstGeom prst="rect">
            <a:avLst/>
          </a:prstGeom>
        </p:spPr>
        <p:txBody>
          <a:bodyPr wrap="square">
            <a:spAutoFit/>
          </a:bodyPr>
          <a:lstStyle/>
          <a:p>
            <a:pPr algn="just"/>
            <a:r>
              <a:rPr lang="es-ES" dirty="0" smtClean="0">
                <a:latin typeface="Verdana" pitchFamily="34" charset="0"/>
              </a:rPr>
              <a:t>Desde el 2003 hemos sido premiados  consecutivamente por Intel como Canal Premier por nuestros índices de ventas y calidad, galardonados como  la 2a mejor planta de fabricación de equipos de cómputo en Latinoamérica.</a:t>
            </a:r>
          </a:p>
          <a:p>
            <a:pPr algn="just"/>
            <a:endParaRPr lang="es-ES" dirty="0">
              <a:latin typeface="Verdana" pitchFamily="34" charset="0"/>
            </a:endParaRPr>
          </a:p>
          <a:p>
            <a:pPr algn="just"/>
            <a:r>
              <a:rPr lang="es-ES" dirty="0" smtClean="0">
                <a:latin typeface="Verdana" pitchFamily="34" charset="0"/>
              </a:rPr>
              <a:t>Nuestros equipos llevan licenciamiento OEM Microsoft, y hemos sido nombrados Microsoft </a:t>
            </a:r>
            <a:r>
              <a:rPr lang="es-ES" dirty="0" err="1" smtClean="0">
                <a:latin typeface="Verdana" pitchFamily="34" charset="0"/>
              </a:rPr>
              <a:t>Certified</a:t>
            </a:r>
            <a:r>
              <a:rPr lang="es-ES" dirty="0" smtClean="0">
                <a:latin typeface="Verdana" pitchFamily="34" charset="0"/>
              </a:rPr>
              <a:t> </a:t>
            </a:r>
            <a:r>
              <a:rPr lang="es-ES" dirty="0" err="1" smtClean="0">
                <a:latin typeface="Verdana" pitchFamily="34" charset="0"/>
              </a:rPr>
              <a:t>Channel</a:t>
            </a:r>
            <a:r>
              <a:rPr lang="es-ES" dirty="0" smtClean="0">
                <a:latin typeface="Verdana" pitchFamily="34" charset="0"/>
              </a:rPr>
              <a:t>.</a:t>
            </a:r>
            <a:endParaRPr lang="es-ES" dirty="0">
              <a:latin typeface="Verdana" pitchFamily="34" charset="0"/>
            </a:endParaRPr>
          </a:p>
        </p:txBody>
      </p:sp>
      <p:pic>
        <p:nvPicPr>
          <p:cNvPr id="18" name="Picture 2"/>
          <p:cNvPicPr>
            <a:picLocks noChangeAspect="1" noChangeArrowheads="1"/>
          </p:cNvPicPr>
          <p:nvPr/>
        </p:nvPicPr>
        <p:blipFill>
          <a:blip r:embed="rId10"/>
          <a:srcRect/>
          <a:stretch>
            <a:fillRect/>
          </a:stretch>
        </p:blipFill>
        <p:spPr bwMode="auto">
          <a:xfrm>
            <a:off x="214282" y="214290"/>
            <a:ext cx="1428760" cy="1357322"/>
          </a:xfrm>
          <a:prstGeom prst="rect">
            <a:avLst/>
          </a:prstGeom>
          <a:noFill/>
          <a:ln w="9525">
            <a:noFill/>
            <a:miter lim="800000"/>
            <a:headEnd/>
            <a:tailEnd/>
          </a:ln>
          <a:effectLst/>
        </p:spPr>
      </p:pic>
      <p:pic>
        <p:nvPicPr>
          <p:cNvPr id="19" name="Picture 4"/>
          <p:cNvPicPr>
            <a:picLocks noChangeAspect="1" noChangeArrowheads="1"/>
          </p:cNvPicPr>
          <p:nvPr/>
        </p:nvPicPr>
        <p:blipFill>
          <a:blip r:embed="rId11"/>
          <a:srcRect/>
          <a:stretch>
            <a:fillRect/>
          </a:stretch>
        </p:blipFill>
        <p:spPr bwMode="auto">
          <a:xfrm>
            <a:off x="214282" y="3643314"/>
            <a:ext cx="1393041" cy="1393041"/>
          </a:xfrm>
          <a:prstGeom prst="rect">
            <a:avLst/>
          </a:prstGeom>
          <a:noFill/>
          <a:ln w="9525">
            <a:noFill/>
            <a:miter lim="800000"/>
            <a:headEnd/>
            <a:tailEnd/>
          </a:ln>
          <a:effectLst/>
        </p:spPr>
      </p:pic>
      <p:pic>
        <p:nvPicPr>
          <p:cNvPr id="21" name="Picture 6"/>
          <p:cNvPicPr>
            <a:picLocks noChangeAspect="1" noChangeArrowheads="1"/>
          </p:cNvPicPr>
          <p:nvPr/>
        </p:nvPicPr>
        <p:blipFill>
          <a:blip r:embed="rId12"/>
          <a:srcRect/>
          <a:stretch>
            <a:fillRect/>
          </a:stretch>
        </p:blipFill>
        <p:spPr bwMode="auto">
          <a:xfrm>
            <a:off x="214282" y="1857364"/>
            <a:ext cx="1428760" cy="1428760"/>
          </a:xfrm>
          <a:prstGeom prst="rect">
            <a:avLst/>
          </a:prstGeom>
          <a:noFill/>
          <a:ln w="9525">
            <a:noFill/>
            <a:miter lim="800000"/>
            <a:headEnd/>
            <a:tailEnd/>
          </a:ln>
          <a:effectLst/>
        </p:spPr>
      </p:pic>
      <p:pic>
        <p:nvPicPr>
          <p:cNvPr id="22" name="Picture 3"/>
          <p:cNvPicPr>
            <a:picLocks noChangeAspect="1" noChangeArrowheads="1"/>
          </p:cNvPicPr>
          <p:nvPr/>
        </p:nvPicPr>
        <p:blipFill>
          <a:blip r:embed="rId13"/>
          <a:srcRect/>
          <a:stretch>
            <a:fillRect/>
          </a:stretch>
        </p:blipFill>
        <p:spPr bwMode="auto">
          <a:xfrm>
            <a:off x="142844" y="5286388"/>
            <a:ext cx="1500198" cy="141446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785918" y="214290"/>
            <a:ext cx="7215238" cy="4286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4" name="3 Imagen" descr="logo sure nuevo.png"/>
          <p:cNvPicPr>
            <a:picLocks noChangeAspect="1"/>
          </p:cNvPicPr>
          <p:nvPr/>
        </p:nvPicPr>
        <p:blipFill>
          <a:blip r:embed="rId3" cstate="print"/>
          <a:stretch>
            <a:fillRect/>
          </a:stretch>
        </p:blipFill>
        <p:spPr>
          <a:xfrm>
            <a:off x="6715140" y="5762205"/>
            <a:ext cx="2000264" cy="881505"/>
          </a:xfrm>
          <a:prstGeom prst="rect">
            <a:avLst/>
          </a:prstGeom>
        </p:spPr>
      </p:pic>
      <p:sp>
        <p:nvSpPr>
          <p:cNvPr id="16" name="15 CuadroTexto"/>
          <p:cNvSpPr txBox="1"/>
          <p:nvPr/>
        </p:nvSpPr>
        <p:spPr>
          <a:xfrm>
            <a:off x="7249659" y="214290"/>
            <a:ext cx="1822935" cy="400110"/>
          </a:xfrm>
          <a:prstGeom prst="rect">
            <a:avLst/>
          </a:prstGeom>
          <a:noFill/>
        </p:spPr>
        <p:txBody>
          <a:bodyPr wrap="none" rtlCol="0">
            <a:spAutoFit/>
          </a:bodyPr>
          <a:lstStyle/>
          <a:p>
            <a:r>
              <a:rPr lang="es-ES" sz="2000" b="1" i="1" dirty="0" err="1" smtClean="0">
                <a:solidFill>
                  <a:schemeClr val="bg1"/>
                </a:solidFill>
                <a:latin typeface="Verdana" pitchFamily="34" charset="0"/>
              </a:rPr>
              <a:t>Help</a:t>
            </a:r>
            <a:r>
              <a:rPr lang="es-ES" sz="2000" b="1" i="1" dirty="0" smtClean="0">
                <a:solidFill>
                  <a:schemeClr val="bg1"/>
                </a:solidFill>
                <a:latin typeface="Verdana" pitchFamily="34" charset="0"/>
              </a:rPr>
              <a:t> </a:t>
            </a:r>
            <a:r>
              <a:rPr lang="es-ES" sz="2000" b="1" i="1" dirty="0" err="1" smtClean="0">
                <a:solidFill>
                  <a:schemeClr val="bg1"/>
                </a:solidFill>
                <a:latin typeface="Verdana" pitchFamily="34" charset="0"/>
              </a:rPr>
              <a:t>Desk</a:t>
            </a:r>
            <a:r>
              <a:rPr lang="es-ES" sz="2000" b="1" i="1" dirty="0" smtClean="0">
                <a:solidFill>
                  <a:schemeClr val="bg1"/>
                </a:solidFill>
                <a:latin typeface="Verdana" pitchFamily="34" charset="0"/>
              </a:rPr>
              <a:t> !</a:t>
            </a:r>
            <a:endParaRPr lang="es-ES" sz="2000" b="1" i="1" dirty="0">
              <a:solidFill>
                <a:schemeClr val="bg1"/>
              </a:solidFill>
              <a:latin typeface="Verdana" pitchFamily="34" charset="0"/>
            </a:endParaRPr>
          </a:p>
        </p:txBody>
      </p:sp>
      <p:sp>
        <p:nvSpPr>
          <p:cNvPr id="20" name="19 Rectángulo"/>
          <p:cNvSpPr/>
          <p:nvPr/>
        </p:nvSpPr>
        <p:spPr>
          <a:xfrm>
            <a:off x="1785918" y="785794"/>
            <a:ext cx="7143800" cy="5062924"/>
          </a:xfrm>
          <a:prstGeom prst="rect">
            <a:avLst/>
          </a:prstGeom>
        </p:spPr>
        <p:txBody>
          <a:bodyPr wrap="square">
            <a:spAutoFit/>
          </a:bodyPr>
          <a:lstStyle/>
          <a:p>
            <a:pPr algn="just"/>
            <a:r>
              <a:rPr lang="es-ES" sz="1700" b="1" dirty="0" smtClean="0">
                <a:latin typeface="Verdana" pitchFamily="34" charset="0"/>
              </a:rPr>
              <a:t>SURE SAR – Soporte de Acceso Remoto</a:t>
            </a:r>
          </a:p>
          <a:p>
            <a:pPr algn="just"/>
            <a:r>
              <a:rPr lang="es-ES" sz="1700" dirty="0" smtClean="0">
                <a:latin typeface="Verdana" pitchFamily="34" charset="0"/>
              </a:rPr>
              <a:t>Cada uno de nuestros equipos esta equipado con esta herramienta que permite a nuestro personal de soporte tomar control de una máquina y arreglar problemas de software y configuración.</a:t>
            </a:r>
          </a:p>
          <a:p>
            <a:pPr algn="just"/>
            <a:endParaRPr lang="es-ES" sz="1700" dirty="0">
              <a:latin typeface="Verdana" pitchFamily="34" charset="0"/>
            </a:endParaRPr>
          </a:p>
          <a:p>
            <a:pPr algn="just"/>
            <a:r>
              <a:rPr lang="es-ES" sz="1700" b="1" dirty="0" smtClean="0">
                <a:latin typeface="Verdana" pitchFamily="34" charset="0"/>
              </a:rPr>
              <a:t>Soporte Telefónico</a:t>
            </a:r>
          </a:p>
          <a:p>
            <a:pPr algn="just"/>
            <a:r>
              <a:rPr lang="es-ES" sz="1700" dirty="0" smtClean="0">
                <a:latin typeface="Verdana" pitchFamily="34" charset="0"/>
              </a:rPr>
              <a:t>Nuestro personal de soporte se encuentra altamente calificado y brinda soluciones oportunas vía telefónica a cada uno de nuestros clientes y usuarios. Igualmente, nuestro software ERP permite identificar cada componente de los equipos por nosotros fabricados.</a:t>
            </a:r>
          </a:p>
          <a:p>
            <a:pPr algn="just"/>
            <a:endParaRPr lang="es-ES" sz="1700" dirty="0">
              <a:latin typeface="Verdana" pitchFamily="34" charset="0"/>
            </a:endParaRPr>
          </a:p>
          <a:p>
            <a:pPr algn="just"/>
            <a:r>
              <a:rPr lang="es-ES" sz="1700" b="1" dirty="0" smtClean="0">
                <a:latin typeface="Verdana" pitchFamily="34" charset="0"/>
              </a:rPr>
              <a:t>Cobertura e Inventario</a:t>
            </a:r>
          </a:p>
          <a:p>
            <a:pPr algn="just"/>
            <a:r>
              <a:rPr lang="es-ES" sz="1700" dirty="0" smtClean="0">
                <a:latin typeface="Verdana" pitchFamily="34" charset="0"/>
              </a:rPr>
              <a:t>Nuestro personal cubre soporte en sitio en todo el territorio nacional, y adicionalmente, contamos con un inventario de partes permanente para solucionar de manera inmediata problemas producidos por algún componente que no este funcionando adecuadamente.</a:t>
            </a:r>
            <a:endParaRPr lang="es-ES" sz="1700" dirty="0">
              <a:latin typeface="Verdana" pitchFamily="34" charset="0"/>
            </a:endParaRPr>
          </a:p>
        </p:txBody>
      </p:sp>
      <p:pic>
        <p:nvPicPr>
          <p:cNvPr id="10" name="Picture 2"/>
          <p:cNvPicPr>
            <a:picLocks noChangeAspect="1" noChangeArrowheads="1"/>
          </p:cNvPicPr>
          <p:nvPr/>
        </p:nvPicPr>
        <p:blipFill>
          <a:blip r:embed="rId4"/>
          <a:srcRect/>
          <a:stretch>
            <a:fillRect/>
          </a:stretch>
        </p:blipFill>
        <p:spPr bwMode="auto">
          <a:xfrm>
            <a:off x="214282" y="214290"/>
            <a:ext cx="1428760" cy="1357322"/>
          </a:xfrm>
          <a:prstGeom prst="rect">
            <a:avLst/>
          </a:prstGeom>
          <a:noFill/>
          <a:ln w="9525">
            <a:noFill/>
            <a:miter lim="800000"/>
            <a:headEnd/>
            <a:tailEnd/>
          </a:ln>
          <a:effectLst/>
        </p:spPr>
      </p:pic>
      <p:pic>
        <p:nvPicPr>
          <p:cNvPr id="11" name="Picture 4"/>
          <p:cNvPicPr>
            <a:picLocks noChangeAspect="1" noChangeArrowheads="1"/>
          </p:cNvPicPr>
          <p:nvPr/>
        </p:nvPicPr>
        <p:blipFill>
          <a:blip r:embed="rId5"/>
          <a:srcRect/>
          <a:stretch>
            <a:fillRect/>
          </a:stretch>
        </p:blipFill>
        <p:spPr bwMode="auto">
          <a:xfrm>
            <a:off x="214282" y="3643314"/>
            <a:ext cx="1393041" cy="1393041"/>
          </a:xfrm>
          <a:prstGeom prst="rect">
            <a:avLst/>
          </a:prstGeom>
          <a:noFill/>
          <a:ln w="9525">
            <a:noFill/>
            <a:miter lim="800000"/>
            <a:headEnd/>
            <a:tailEnd/>
          </a:ln>
          <a:effectLst/>
        </p:spPr>
      </p:pic>
      <p:pic>
        <p:nvPicPr>
          <p:cNvPr id="12" name="Picture 6"/>
          <p:cNvPicPr>
            <a:picLocks noChangeAspect="1" noChangeArrowheads="1"/>
          </p:cNvPicPr>
          <p:nvPr/>
        </p:nvPicPr>
        <p:blipFill>
          <a:blip r:embed="rId6"/>
          <a:srcRect/>
          <a:stretch>
            <a:fillRect/>
          </a:stretch>
        </p:blipFill>
        <p:spPr bwMode="auto">
          <a:xfrm>
            <a:off x="214282" y="1857364"/>
            <a:ext cx="1428760" cy="1428760"/>
          </a:xfrm>
          <a:prstGeom prst="rect">
            <a:avLst/>
          </a:prstGeom>
          <a:noFill/>
          <a:ln w="9525">
            <a:noFill/>
            <a:miter lim="800000"/>
            <a:headEnd/>
            <a:tailEnd/>
          </a:ln>
          <a:effectLst/>
        </p:spPr>
      </p:pic>
      <p:pic>
        <p:nvPicPr>
          <p:cNvPr id="13" name="Picture 3"/>
          <p:cNvPicPr>
            <a:picLocks noChangeAspect="1" noChangeArrowheads="1"/>
          </p:cNvPicPr>
          <p:nvPr/>
        </p:nvPicPr>
        <p:blipFill>
          <a:blip r:embed="rId7"/>
          <a:srcRect/>
          <a:stretch>
            <a:fillRect/>
          </a:stretch>
        </p:blipFill>
        <p:spPr bwMode="auto">
          <a:xfrm>
            <a:off x="142844" y="5286388"/>
            <a:ext cx="1500198" cy="141446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928794" y="214290"/>
            <a:ext cx="7072362" cy="42862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4" name="3 Imagen" descr="logo sure nuevo.png"/>
          <p:cNvPicPr>
            <a:picLocks noChangeAspect="1"/>
          </p:cNvPicPr>
          <p:nvPr/>
        </p:nvPicPr>
        <p:blipFill>
          <a:blip r:embed="rId3" cstate="print"/>
          <a:stretch>
            <a:fillRect/>
          </a:stretch>
        </p:blipFill>
        <p:spPr>
          <a:xfrm>
            <a:off x="6715140" y="5762205"/>
            <a:ext cx="2000264" cy="881505"/>
          </a:xfrm>
          <a:prstGeom prst="rect">
            <a:avLst/>
          </a:prstGeom>
        </p:spPr>
      </p:pic>
      <p:sp>
        <p:nvSpPr>
          <p:cNvPr id="16" name="15 CuadroTexto"/>
          <p:cNvSpPr txBox="1"/>
          <p:nvPr/>
        </p:nvSpPr>
        <p:spPr>
          <a:xfrm>
            <a:off x="5510400" y="242808"/>
            <a:ext cx="3562194" cy="400110"/>
          </a:xfrm>
          <a:prstGeom prst="rect">
            <a:avLst/>
          </a:prstGeom>
          <a:noFill/>
        </p:spPr>
        <p:txBody>
          <a:bodyPr wrap="none" rtlCol="0">
            <a:spAutoFit/>
          </a:bodyPr>
          <a:lstStyle/>
          <a:p>
            <a:r>
              <a:rPr lang="es-ES" sz="2000" b="1" i="1" dirty="0" smtClean="0">
                <a:solidFill>
                  <a:schemeClr val="bg1"/>
                </a:solidFill>
                <a:latin typeface="Verdana" pitchFamily="34" charset="0"/>
              </a:rPr>
              <a:t>Una Excelente Alianza !</a:t>
            </a:r>
            <a:endParaRPr lang="es-ES" sz="2000" b="1" i="1" dirty="0">
              <a:solidFill>
                <a:schemeClr val="bg1"/>
              </a:solidFill>
              <a:latin typeface="Verdana" pitchFamily="34" charset="0"/>
            </a:endParaRPr>
          </a:p>
        </p:txBody>
      </p:sp>
      <p:sp>
        <p:nvSpPr>
          <p:cNvPr id="20" name="19 Rectángulo"/>
          <p:cNvSpPr/>
          <p:nvPr/>
        </p:nvSpPr>
        <p:spPr>
          <a:xfrm>
            <a:off x="1928794" y="842264"/>
            <a:ext cx="7000924" cy="4801314"/>
          </a:xfrm>
          <a:prstGeom prst="rect">
            <a:avLst/>
          </a:prstGeom>
        </p:spPr>
        <p:txBody>
          <a:bodyPr wrap="square">
            <a:spAutoFit/>
          </a:bodyPr>
          <a:lstStyle/>
          <a:p>
            <a:pPr marL="92075" indent="-92075" algn="just">
              <a:buFont typeface="Arial" charset="0"/>
              <a:buChar char="•"/>
            </a:pPr>
            <a:r>
              <a:rPr lang="es-ES" dirty="0" smtClean="0">
                <a:latin typeface="Verdana" pitchFamily="34" charset="0"/>
              </a:rPr>
              <a:t>  Acompañamiento y entrenamiento a nivel comercial para todos nuestros Socios de Negocios afiliados a Sure </a:t>
            </a:r>
            <a:r>
              <a:rPr lang="es-ES" dirty="0" err="1" smtClean="0">
                <a:latin typeface="Verdana" pitchFamily="34" charset="0"/>
              </a:rPr>
              <a:t>Partner</a:t>
            </a:r>
            <a:r>
              <a:rPr lang="es-ES" dirty="0" smtClean="0">
                <a:latin typeface="Verdana" pitchFamily="34" charset="0"/>
              </a:rPr>
              <a:t> </a:t>
            </a:r>
            <a:r>
              <a:rPr lang="es-ES" dirty="0" err="1" smtClean="0">
                <a:latin typeface="Verdana" pitchFamily="34" charset="0"/>
              </a:rPr>
              <a:t>Program</a:t>
            </a:r>
            <a:r>
              <a:rPr lang="es-ES" dirty="0" smtClean="0">
                <a:latin typeface="Verdana" pitchFamily="34" charset="0"/>
              </a:rPr>
              <a:t>.</a:t>
            </a:r>
          </a:p>
          <a:p>
            <a:pPr marL="92075" indent="-92075" algn="just">
              <a:buFont typeface="Arial" charset="0"/>
              <a:buChar char="•"/>
            </a:pPr>
            <a:endParaRPr lang="es-ES" dirty="0" smtClean="0">
              <a:latin typeface="Verdana" pitchFamily="34" charset="0"/>
            </a:endParaRPr>
          </a:p>
          <a:p>
            <a:pPr marL="92075" indent="-92075" algn="just">
              <a:buFont typeface="Arial" charset="0"/>
              <a:buChar char="•"/>
            </a:pPr>
            <a:r>
              <a:rPr lang="es-ES" dirty="0" smtClean="0">
                <a:latin typeface="Verdana" pitchFamily="34" charset="0"/>
              </a:rPr>
              <a:t> Apoyo en el desarrollo de campañas de posicionamiento con investigación, estrategia y diseño de material publicitario.</a:t>
            </a:r>
          </a:p>
          <a:p>
            <a:pPr marL="92075" indent="-92075" algn="just">
              <a:buFont typeface="Arial" charset="0"/>
              <a:buChar char="•"/>
            </a:pPr>
            <a:endParaRPr lang="es-ES" dirty="0" smtClean="0">
              <a:latin typeface="Verdana" pitchFamily="34" charset="0"/>
            </a:endParaRPr>
          </a:p>
          <a:p>
            <a:pPr marL="92075" indent="-92075" algn="just">
              <a:buFont typeface="Arial" charset="0"/>
              <a:buChar char="•"/>
            </a:pPr>
            <a:r>
              <a:rPr lang="es-ES" dirty="0" smtClean="0">
                <a:latin typeface="Verdana" pitchFamily="34" charset="0"/>
              </a:rPr>
              <a:t> Desarrollo de soluciones basado en investigación de mercado con focos en segmentos verticales.</a:t>
            </a:r>
          </a:p>
          <a:p>
            <a:pPr marL="92075" indent="-92075" algn="just">
              <a:buFont typeface="Arial" charset="0"/>
              <a:buChar char="•"/>
            </a:pPr>
            <a:endParaRPr lang="es-ES" dirty="0" smtClean="0">
              <a:latin typeface="Verdana" pitchFamily="34" charset="0"/>
            </a:endParaRPr>
          </a:p>
          <a:p>
            <a:pPr marL="92075" indent="-92075" algn="just">
              <a:buFont typeface="Arial" charset="0"/>
              <a:buChar char="•"/>
            </a:pPr>
            <a:r>
              <a:rPr lang="es-ES" dirty="0" smtClean="0">
                <a:latin typeface="Verdana" pitchFamily="34" charset="0"/>
              </a:rPr>
              <a:t> Retroalimentación y seguimiento del mercado con apuntes específicos para nuestros Socios de Negocios.</a:t>
            </a:r>
          </a:p>
          <a:p>
            <a:pPr marL="92075" indent="-92075" algn="just">
              <a:buFont typeface="Arial" charset="0"/>
              <a:buChar char="•"/>
            </a:pPr>
            <a:endParaRPr lang="es-ES" dirty="0" smtClean="0">
              <a:latin typeface="Verdana" pitchFamily="34" charset="0"/>
            </a:endParaRPr>
          </a:p>
          <a:p>
            <a:pPr marL="92075" indent="-92075" algn="just">
              <a:buFont typeface="Arial" charset="0"/>
              <a:buChar char="•"/>
            </a:pPr>
            <a:r>
              <a:rPr lang="es-ES" dirty="0" smtClean="0">
                <a:latin typeface="Verdana" pitchFamily="34" charset="0"/>
              </a:rPr>
              <a:t> Participación y pruebas de soluciones en nuestros equipos a través de la Gerencia de Investigación y Desarrollo.</a:t>
            </a:r>
            <a:endParaRPr lang="es-ES" dirty="0">
              <a:latin typeface="Verdana" pitchFamily="34" charset="0"/>
            </a:endParaRPr>
          </a:p>
        </p:txBody>
      </p:sp>
      <p:pic>
        <p:nvPicPr>
          <p:cNvPr id="10" name="Picture 2"/>
          <p:cNvPicPr>
            <a:picLocks noChangeAspect="1" noChangeArrowheads="1"/>
          </p:cNvPicPr>
          <p:nvPr/>
        </p:nvPicPr>
        <p:blipFill>
          <a:blip r:embed="rId4"/>
          <a:srcRect/>
          <a:stretch>
            <a:fillRect/>
          </a:stretch>
        </p:blipFill>
        <p:spPr bwMode="auto">
          <a:xfrm>
            <a:off x="214282" y="214290"/>
            <a:ext cx="1428760" cy="1357322"/>
          </a:xfrm>
          <a:prstGeom prst="rect">
            <a:avLst/>
          </a:prstGeom>
          <a:noFill/>
          <a:ln w="9525">
            <a:noFill/>
            <a:miter lim="800000"/>
            <a:headEnd/>
            <a:tailEnd/>
          </a:ln>
          <a:effectLst/>
        </p:spPr>
      </p:pic>
      <p:pic>
        <p:nvPicPr>
          <p:cNvPr id="11" name="Picture 4"/>
          <p:cNvPicPr>
            <a:picLocks noChangeAspect="1" noChangeArrowheads="1"/>
          </p:cNvPicPr>
          <p:nvPr/>
        </p:nvPicPr>
        <p:blipFill>
          <a:blip r:embed="rId5"/>
          <a:srcRect/>
          <a:stretch>
            <a:fillRect/>
          </a:stretch>
        </p:blipFill>
        <p:spPr bwMode="auto">
          <a:xfrm>
            <a:off x="214282" y="3643314"/>
            <a:ext cx="1393041" cy="1393041"/>
          </a:xfrm>
          <a:prstGeom prst="rect">
            <a:avLst/>
          </a:prstGeom>
          <a:noFill/>
          <a:ln w="9525">
            <a:noFill/>
            <a:miter lim="800000"/>
            <a:headEnd/>
            <a:tailEnd/>
          </a:ln>
          <a:effectLst/>
        </p:spPr>
      </p:pic>
      <p:pic>
        <p:nvPicPr>
          <p:cNvPr id="12" name="Picture 6"/>
          <p:cNvPicPr>
            <a:picLocks noChangeAspect="1" noChangeArrowheads="1"/>
          </p:cNvPicPr>
          <p:nvPr/>
        </p:nvPicPr>
        <p:blipFill>
          <a:blip r:embed="rId6"/>
          <a:srcRect/>
          <a:stretch>
            <a:fillRect/>
          </a:stretch>
        </p:blipFill>
        <p:spPr bwMode="auto">
          <a:xfrm>
            <a:off x="214282" y="1857364"/>
            <a:ext cx="1428760" cy="1428760"/>
          </a:xfrm>
          <a:prstGeom prst="rect">
            <a:avLst/>
          </a:prstGeom>
          <a:noFill/>
          <a:ln w="9525">
            <a:noFill/>
            <a:miter lim="800000"/>
            <a:headEnd/>
            <a:tailEnd/>
          </a:ln>
          <a:effectLst/>
        </p:spPr>
      </p:pic>
      <p:pic>
        <p:nvPicPr>
          <p:cNvPr id="13" name="Picture 3"/>
          <p:cNvPicPr>
            <a:picLocks noChangeAspect="1" noChangeArrowheads="1"/>
          </p:cNvPicPr>
          <p:nvPr/>
        </p:nvPicPr>
        <p:blipFill>
          <a:blip r:embed="rId7"/>
          <a:srcRect/>
          <a:stretch>
            <a:fillRect/>
          </a:stretch>
        </p:blipFill>
        <p:spPr bwMode="auto">
          <a:xfrm>
            <a:off x="142844" y="5286388"/>
            <a:ext cx="1500198" cy="141446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857356" y="214290"/>
            <a:ext cx="6929486" cy="52864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4" name="3 Imagen" descr="logo sure nuevo.png"/>
          <p:cNvPicPr>
            <a:picLocks noChangeAspect="1"/>
          </p:cNvPicPr>
          <p:nvPr/>
        </p:nvPicPr>
        <p:blipFill>
          <a:blip r:embed="rId3" cstate="print"/>
          <a:stretch>
            <a:fillRect/>
          </a:stretch>
        </p:blipFill>
        <p:spPr>
          <a:xfrm>
            <a:off x="6715140" y="5762205"/>
            <a:ext cx="2000264" cy="881505"/>
          </a:xfrm>
          <a:prstGeom prst="rect">
            <a:avLst/>
          </a:prstGeom>
        </p:spPr>
      </p:pic>
      <p:sp>
        <p:nvSpPr>
          <p:cNvPr id="16" name="15 CuadroTexto"/>
          <p:cNvSpPr txBox="1"/>
          <p:nvPr/>
        </p:nvSpPr>
        <p:spPr>
          <a:xfrm>
            <a:off x="2071670" y="6286520"/>
            <a:ext cx="4786346" cy="369332"/>
          </a:xfrm>
          <a:prstGeom prst="rect">
            <a:avLst/>
          </a:prstGeom>
          <a:noFill/>
        </p:spPr>
        <p:txBody>
          <a:bodyPr wrap="square" rtlCol="0">
            <a:spAutoFit/>
          </a:bodyPr>
          <a:lstStyle/>
          <a:p>
            <a:r>
              <a:rPr lang="es-ES" i="1" dirty="0" smtClean="0">
                <a:latin typeface="Verdana" pitchFamily="34" charset="0"/>
              </a:rPr>
              <a:t>Muchas Tareas. Una sola </a:t>
            </a:r>
            <a:r>
              <a:rPr lang="es-ES" b="1" i="1" dirty="0" smtClean="0">
                <a:latin typeface="Verdana" pitchFamily="34" charset="0"/>
              </a:rPr>
              <a:t>MARCA …</a:t>
            </a:r>
            <a:endParaRPr lang="es-ES" i="1" dirty="0">
              <a:latin typeface="Verdana" pitchFamily="34" charset="0"/>
            </a:endParaRPr>
          </a:p>
        </p:txBody>
      </p:sp>
      <p:sp>
        <p:nvSpPr>
          <p:cNvPr id="9" name="8 CuadroTexto"/>
          <p:cNvSpPr txBox="1"/>
          <p:nvPr/>
        </p:nvSpPr>
        <p:spPr>
          <a:xfrm>
            <a:off x="3714744" y="1071546"/>
            <a:ext cx="4993739" cy="3539430"/>
          </a:xfrm>
          <a:prstGeom prst="rect">
            <a:avLst/>
          </a:prstGeom>
          <a:noFill/>
        </p:spPr>
        <p:txBody>
          <a:bodyPr wrap="none" rtlCol="0">
            <a:spAutoFit/>
          </a:bodyPr>
          <a:lstStyle/>
          <a:p>
            <a:pPr algn="r"/>
            <a:r>
              <a:rPr lang="es-ES" sz="2800" b="1" dirty="0" smtClean="0">
                <a:solidFill>
                  <a:schemeClr val="bg1"/>
                </a:solidFill>
                <a:latin typeface="Verdana" pitchFamily="34" charset="0"/>
              </a:rPr>
              <a:t>Juan Carlos Martínez M.</a:t>
            </a:r>
          </a:p>
          <a:p>
            <a:pPr algn="r"/>
            <a:r>
              <a:rPr lang="es-ES" sz="2800" dirty="0" smtClean="0">
                <a:solidFill>
                  <a:schemeClr val="bg1"/>
                </a:solidFill>
                <a:latin typeface="Verdana" pitchFamily="34" charset="0"/>
              </a:rPr>
              <a:t>Ejecutivo de Cuenta</a:t>
            </a:r>
          </a:p>
          <a:p>
            <a:pPr algn="r"/>
            <a:r>
              <a:rPr lang="es-ES" sz="2800" dirty="0" smtClean="0">
                <a:solidFill>
                  <a:schemeClr val="bg1"/>
                </a:solidFill>
                <a:latin typeface="Verdana" pitchFamily="34" charset="0"/>
              </a:rPr>
              <a:t>Gobierno y Corporativo</a:t>
            </a:r>
          </a:p>
          <a:p>
            <a:pPr algn="r"/>
            <a:endParaRPr lang="es-ES" sz="2000" dirty="0">
              <a:solidFill>
                <a:schemeClr val="bg1"/>
              </a:solidFill>
              <a:latin typeface="Verdana" pitchFamily="34" charset="0"/>
            </a:endParaRPr>
          </a:p>
          <a:p>
            <a:pPr algn="r"/>
            <a:r>
              <a:rPr lang="es-ES" sz="2000" dirty="0" smtClean="0">
                <a:solidFill>
                  <a:schemeClr val="bg1"/>
                </a:solidFill>
                <a:latin typeface="Verdana" pitchFamily="34" charset="0"/>
              </a:rPr>
              <a:t>jmartinez@surecomputers.com</a:t>
            </a:r>
          </a:p>
          <a:p>
            <a:pPr algn="r"/>
            <a:r>
              <a:rPr lang="es-ES" sz="2000" dirty="0" smtClean="0">
                <a:solidFill>
                  <a:schemeClr val="bg1"/>
                </a:solidFill>
                <a:latin typeface="Verdana" pitchFamily="34" charset="0"/>
              </a:rPr>
              <a:t>Tel. +57 4 5626280</a:t>
            </a:r>
          </a:p>
          <a:p>
            <a:pPr algn="r"/>
            <a:r>
              <a:rPr lang="es-ES" sz="2000" dirty="0" smtClean="0">
                <a:solidFill>
                  <a:schemeClr val="bg1"/>
                </a:solidFill>
                <a:latin typeface="Verdana" pitchFamily="34" charset="0"/>
              </a:rPr>
              <a:t>Móvil +57 3117482212</a:t>
            </a:r>
            <a:endParaRPr lang="es-ES" sz="2000" dirty="0">
              <a:solidFill>
                <a:schemeClr val="bg1"/>
              </a:solidFill>
              <a:latin typeface="Verdana" pitchFamily="34" charset="0"/>
            </a:endParaRPr>
          </a:p>
          <a:p>
            <a:pPr algn="r"/>
            <a:r>
              <a:rPr lang="es-ES" sz="2000" dirty="0" smtClean="0">
                <a:solidFill>
                  <a:schemeClr val="bg1"/>
                </a:solidFill>
                <a:latin typeface="Verdana" pitchFamily="34" charset="0"/>
              </a:rPr>
              <a:t>Línea Gratuita 01800 118181</a:t>
            </a:r>
          </a:p>
          <a:p>
            <a:pPr algn="r"/>
            <a:r>
              <a:rPr lang="es-ES" sz="2000" dirty="0" smtClean="0">
                <a:solidFill>
                  <a:schemeClr val="bg1"/>
                </a:solidFill>
                <a:latin typeface="Verdana" pitchFamily="34" charset="0"/>
              </a:rPr>
              <a:t>www.surecomputers.com</a:t>
            </a:r>
          </a:p>
          <a:p>
            <a:pPr algn="r"/>
            <a:endParaRPr lang="es-ES" sz="2000" dirty="0">
              <a:solidFill>
                <a:schemeClr val="bg1"/>
              </a:solidFill>
              <a:latin typeface="Verdana" pitchFamily="34" charset="0"/>
            </a:endParaRPr>
          </a:p>
        </p:txBody>
      </p:sp>
      <p:pic>
        <p:nvPicPr>
          <p:cNvPr id="11" name="Picture 2"/>
          <p:cNvPicPr>
            <a:picLocks noChangeAspect="1" noChangeArrowheads="1"/>
          </p:cNvPicPr>
          <p:nvPr/>
        </p:nvPicPr>
        <p:blipFill>
          <a:blip r:embed="rId4"/>
          <a:srcRect/>
          <a:stretch>
            <a:fillRect/>
          </a:stretch>
        </p:blipFill>
        <p:spPr bwMode="auto">
          <a:xfrm>
            <a:off x="214282" y="214290"/>
            <a:ext cx="1428760" cy="1357322"/>
          </a:xfrm>
          <a:prstGeom prst="rect">
            <a:avLst/>
          </a:prstGeom>
          <a:noFill/>
          <a:ln w="9525">
            <a:noFill/>
            <a:miter lim="800000"/>
            <a:headEnd/>
            <a:tailEnd/>
          </a:ln>
          <a:effectLst/>
        </p:spPr>
      </p:pic>
      <p:pic>
        <p:nvPicPr>
          <p:cNvPr id="12" name="Picture 4"/>
          <p:cNvPicPr>
            <a:picLocks noChangeAspect="1" noChangeArrowheads="1"/>
          </p:cNvPicPr>
          <p:nvPr/>
        </p:nvPicPr>
        <p:blipFill>
          <a:blip r:embed="rId5"/>
          <a:srcRect/>
          <a:stretch>
            <a:fillRect/>
          </a:stretch>
        </p:blipFill>
        <p:spPr bwMode="auto">
          <a:xfrm>
            <a:off x="214282" y="3643314"/>
            <a:ext cx="1393041" cy="1393041"/>
          </a:xfrm>
          <a:prstGeom prst="rect">
            <a:avLst/>
          </a:prstGeom>
          <a:noFill/>
          <a:ln w="9525">
            <a:noFill/>
            <a:miter lim="800000"/>
            <a:headEnd/>
            <a:tailEnd/>
          </a:ln>
          <a:effectLst/>
        </p:spPr>
      </p:pic>
      <p:pic>
        <p:nvPicPr>
          <p:cNvPr id="13" name="Picture 6"/>
          <p:cNvPicPr>
            <a:picLocks noChangeAspect="1" noChangeArrowheads="1"/>
          </p:cNvPicPr>
          <p:nvPr/>
        </p:nvPicPr>
        <p:blipFill>
          <a:blip r:embed="rId6"/>
          <a:srcRect/>
          <a:stretch>
            <a:fillRect/>
          </a:stretch>
        </p:blipFill>
        <p:spPr bwMode="auto">
          <a:xfrm>
            <a:off x="214282" y="1857364"/>
            <a:ext cx="1428760" cy="1428760"/>
          </a:xfrm>
          <a:prstGeom prst="rect">
            <a:avLst/>
          </a:prstGeom>
          <a:noFill/>
          <a:ln w="9525">
            <a:noFill/>
            <a:miter lim="800000"/>
            <a:headEnd/>
            <a:tailEnd/>
          </a:ln>
          <a:effectLst/>
        </p:spPr>
      </p:pic>
      <p:pic>
        <p:nvPicPr>
          <p:cNvPr id="14" name="Picture 3"/>
          <p:cNvPicPr>
            <a:picLocks noChangeAspect="1" noChangeArrowheads="1"/>
          </p:cNvPicPr>
          <p:nvPr/>
        </p:nvPicPr>
        <p:blipFill>
          <a:blip r:embed="rId7"/>
          <a:srcRect/>
          <a:stretch>
            <a:fillRect/>
          </a:stretch>
        </p:blipFill>
        <p:spPr bwMode="auto">
          <a:xfrm>
            <a:off x="142844" y="5286388"/>
            <a:ext cx="1500198" cy="141446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CO" dirty="0" err="1" smtClean="0"/>
              <a:t>Innovate</a:t>
            </a:r>
            <a:r>
              <a:rPr lang="es-CO" dirty="0" smtClean="0"/>
              <a:t> </a:t>
            </a:r>
            <a:r>
              <a:rPr lang="es-CO" smtClean="0"/>
              <a:t>On</a:t>
            </a:r>
            <a:endParaRPr lang="en-US"/>
          </a:p>
        </p:txBody>
      </p:sp>
      <p:graphicFrame>
        <p:nvGraphicFramePr>
          <p:cNvPr id="4" name="Diagram 3"/>
          <p:cNvGraphicFramePr/>
          <p:nvPr/>
        </p:nvGraphicFramePr>
        <p:xfrm>
          <a:off x="381000" y="1411553"/>
          <a:ext cx="8382000" cy="2322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467129" y="3733800"/>
            <a:ext cx="8209742" cy="1389067"/>
            <a:chOff x="533400" y="3733800"/>
            <a:chExt cx="8209742" cy="1389067"/>
          </a:xfrm>
        </p:grpSpPr>
        <p:pic>
          <p:nvPicPr>
            <p:cNvPr id="7" name="Picture 6" descr="innovateon_logo_rgb.png"/>
            <p:cNvPicPr>
              <a:picLocks noChangeAspect="1"/>
            </p:cNvPicPr>
            <p:nvPr/>
          </p:nvPicPr>
          <p:blipFill>
            <a:blip r:embed="rId7" cstate="print"/>
            <a:stretch>
              <a:fillRect/>
            </a:stretch>
          </p:blipFill>
          <p:spPr>
            <a:xfrm>
              <a:off x="533400" y="3733800"/>
              <a:ext cx="3124200" cy="1389067"/>
            </a:xfrm>
            <a:prstGeom prst="rect">
              <a:avLst/>
            </a:prstGeom>
          </p:spPr>
        </p:pic>
        <p:sp>
          <p:nvSpPr>
            <p:cNvPr id="8" name="TextBox 7"/>
            <p:cNvSpPr txBox="1"/>
            <p:nvPr/>
          </p:nvSpPr>
          <p:spPr>
            <a:xfrm>
              <a:off x="4572000" y="4135946"/>
              <a:ext cx="4171142" cy="584775"/>
            </a:xfrm>
            <a:prstGeom prst="rect">
              <a:avLst/>
            </a:prstGeom>
            <a:noFill/>
          </p:spPr>
          <p:txBody>
            <a:bodyPr wrap="none" rtlCol="0">
              <a:spAutoFit/>
            </a:bodyPr>
            <a:lstStyle/>
            <a:p>
              <a:r>
                <a:rPr lang="es-CO" sz="3200" dirty="0" smtClean="0">
                  <a:hlinkClick r:id="rId8"/>
                </a:rPr>
                <a:t>www.innovateon.com</a:t>
              </a:r>
              <a:r>
                <a:rPr lang="es-CO" sz="3200" dirty="0" smtClean="0"/>
                <a:t> </a:t>
              </a:r>
              <a:endParaRPr lang="en-US" sz="3200" dirty="0"/>
            </a:p>
          </p:txBody>
        </p:sp>
      </p:grpSp>
      <p:graphicFrame>
        <p:nvGraphicFramePr>
          <p:cNvPr id="10" name="Diagram 9"/>
          <p:cNvGraphicFramePr/>
          <p:nvPr/>
        </p:nvGraphicFramePr>
        <p:xfrm>
          <a:off x="1866900" y="6019800"/>
          <a:ext cx="5410200" cy="533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Nuestro Sitio Web</a:t>
            </a:r>
            <a:endParaRPr lang="en-US" dirty="0"/>
          </a:p>
        </p:txBody>
      </p:sp>
      <p:sp>
        <p:nvSpPr>
          <p:cNvPr id="3" name="Content Placeholder 2"/>
          <p:cNvSpPr>
            <a:spLocks noGrp="1"/>
          </p:cNvSpPr>
          <p:nvPr>
            <p:ph idx="1"/>
          </p:nvPr>
        </p:nvSpPr>
        <p:spPr>
          <a:xfrm>
            <a:off x="381000" y="1412875"/>
            <a:ext cx="8382000" cy="443198"/>
          </a:xfrm>
        </p:spPr>
        <p:txBody>
          <a:bodyPr/>
          <a:lstStyle/>
          <a:p>
            <a:r>
              <a:rPr lang="es-CO" dirty="0" smtClean="0">
                <a:hlinkClick r:id="rId3"/>
              </a:rPr>
              <a:t>www.microsoft.com/colombia/thinkbig</a:t>
            </a:r>
            <a:r>
              <a:rPr lang="es-CO" dirty="0" smtClean="0"/>
              <a:t> </a:t>
            </a:r>
            <a:endParaRPr lang="en-US" dirty="0"/>
          </a:p>
        </p:txBody>
      </p:sp>
      <p:pic>
        <p:nvPicPr>
          <p:cNvPr id="5122" name="Picture 1"/>
          <p:cNvPicPr>
            <a:picLocks noChangeAspect="1" noChangeArrowheads="1"/>
          </p:cNvPicPr>
          <p:nvPr/>
        </p:nvPicPr>
        <p:blipFill>
          <a:blip r:embed="rId4"/>
          <a:srcRect/>
          <a:stretch>
            <a:fillRect/>
          </a:stretch>
        </p:blipFill>
        <p:spPr bwMode="auto">
          <a:xfrm>
            <a:off x="1524000" y="2133600"/>
            <a:ext cx="6705600" cy="4191878"/>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smtClean="0"/>
              <a:t>Puntos ThinkBIG</a:t>
            </a:r>
            <a:endParaRPr lang="en-US" dirty="0"/>
          </a:p>
        </p:txBody>
      </p:sp>
      <p:graphicFrame>
        <p:nvGraphicFramePr>
          <p:cNvPr id="6" name="Diagram 5"/>
          <p:cNvGraphicFramePr/>
          <p:nvPr/>
        </p:nvGraphicFramePr>
        <p:xfrm>
          <a:off x="381000" y="1411552"/>
          <a:ext cx="8382000" cy="3617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s-CO" dirty="0" smtClean="0"/>
              <a:t>Iniciativas Vigentes</a:t>
            </a:r>
            <a:endParaRPr lang="en-US" dirty="0"/>
          </a:p>
        </p:txBody>
      </p:sp>
      <p:sp>
        <p:nvSpPr>
          <p:cNvPr id="5" name="Subtitle 4"/>
          <p:cNvSpPr>
            <a:spLocks noGrp="1"/>
          </p:cNvSpPr>
          <p:nvPr>
            <p:ph type="subTitle" idx="1"/>
          </p:nvPr>
        </p:nvSpPr>
        <p:spPr/>
        <p:txBody>
          <a:bodyPr/>
          <a:lstStyle/>
          <a:p>
            <a:r>
              <a:rPr lang="es-CO" dirty="0" smtClean="0"/>
              <a:t>Febrero a Abril de 2009</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107996"/>
          </a:xfrm>
        </p:spPr>
        <p:txBody>
          <a:bodyPr/>
          <a:lstStyle/>
          <a:p>
            <a:r>
              <a:rPr lang="es-CO" sz="4000" dirty="0" smtClean="0"/>
              <a:t>¿Cómo puedo mostrar mis proyectos exitosos?</a:t>
            </a:r>
            <a:endParaRPr lang="en-US" sz="4000" dirty="0"/>
          </a:p>
        </p:txBody>
      </p:sp>
      <p:graphicFrame>
        <p:nvGraphicFramePr>
          <p:cNvPr id="4" name="Content Placeholder 3"/>
          <p:cNvGraphicFramePr>
            <a:graphicFrameLocks noGrp="1"/>
          </p:cNvGraphicFramePr>
          <p:nvPr>
            <p:ph idx="1"/>
          </p:nvPr>
        </p:nvGraphicFramePr>
        <p:xfrm>
          <a:off x="381000" y="1412875"/>
          <a:ext cx="8382000" cy="4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3"/>
          <p:cNvGraphicFramePr>
            <a:graphicFrameLocks/>
          </p:cNvGraphicFramePr>
          <p:nvPr/>
        </p:nvGraphicFramePr>
        <p:xfrm>
          <a:off x="8458200" y="0"/>
          <a:ext cx="685800" cy="568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1107996"/>
          </a:xfrm>
        </p:spPr>
        <p:txBody>
          <a:bodyPr/>
          <a:lstStyle/>
          <a:p>
            <a:r>
              <a:rPr lang="es-CO" sz="4000" dirty="0" smtClean="0"/>
              <a:t>¿Cómo verifico si mis aplicaciones son Compatibles?</a:t>
            </a:r>
            <a:endParaRPr lang="en-US" sz="4000" dirty="0"/>
          </a:p>
        </p:txBody>
      </p:sp>
      <p:graphicFrame>
        <p:nvGraphicFramePr>
          <p:cNvPr id="4" name="Content Placeholder 3"/>
          <p:cNvGraphicFramePr>
            <a:graphicFrameLocks noGrp="1"/>
          </p:cNvGraphicFramePr>
          <p:nvPr>
            <p:ph idx="1"/>
          </p:nvPr>
        </p:nvGraphicFramePr>
        <p:xfrm>
          <a:off x="152400" y="1412875"/>
          <a:ext cx="64008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nternet Explorer 8 IE logo v.png"/>
          <p:cNvPicPr>
            <a:picLocks noChangeAspect="1"/>
          </p:cNvPicPr>
          <p:nvPr/>
        </p:nvPicPr>
        <p:blipFill>
          <a:blip r:embed="rId7" cstate="print"/>
          <a:stretch>
            <a:fillRect/>
          </a:stretch>
        </p:blipFill>
        <p:spPr>
          <a:xfrm>
            <a:off x="6210300" y="2286000"/>
            <a:ext cx="1371600" cy="529867"/>
          </a:xfrm>
          <a:prstGeom prst="rect">
            <a:avLst/>
          </a:prstGeom>
        </p:spPr>
      </p:pic>
      <p:pic>
        <p:nvPicPr>
          <p:cNvPr id="8" name="Picture 7" descr="SQL Server 2008 Grid h.png"/>
          <p:cNvPicPr>
            <a:picLocks noChangeAspect="1"/>
          </p:cNvPicPr>
          <p:nvPr/>
        </p:nvPicPr>
        <p:blipFill>
          <a:blip r:embed="rId8"/>
          <a:stretch>
            <a:fillRect/>
          </a:stretch>
        </p:blipFill>
        <p:spPr>
          <a:xfrm>
            <a:off x="6210300" y="2971800"/>
            <a:ext cx="2018801" cy="413373"/>
          </a:xfrm>
          <a:prstGeom prst="rect">
            <a:avLst/>
          </a:prstGeom>
        </p:spPr>
      </p:pic>
      <p:pic>
        <p:nvPicPr>
          <p:cNvPr id="9" name="Picture 8" descr="Windows Vista logo cl h.png"/>
          <p:cNvPicPr>
            <a:picLocks noChangeAspect="1"/>
          </p:cNvPicPr>
          <p:nvPr/>
        </p:nvPicPr>
        <p:blipFill>
          <a:blip r:embed="rId9" cstate="print"/>
          <a:stretch>
            <a:fillRect/>
          </a:stretch>
        </p:blipFill>
        <p:spPr>
          <a:xfrm>
            <a:off x="6210300" y="3657600"/>
            <a:ext cx="1914525" cy="372139"/>
          </a:xfrm>
          <a:prstGeom prst="rect">
            <a:avLst/>
          </a:prstGeom>
        </p:spPr>
      </p:pic>
      <p:pic>
        <p:nvPicPr>
          <p:cNvPr id="10" name="Picture 9" descr="Windows Server 2008 logo h.png"/>
          <p:cNvPicPr>
            <a:picLocks noChangeAspect="1"/>
          </p:cNvPicPr>
          <p:nvPr/>
        </p:nvPicPr>
        <p:blipFill>
          <a:blip r:embed="rId10"/>
          <a:stretch>
            <a:fillRect/>
          </a:stretch>
        </p:blipFill>
        <p:spPr>
          <a:xfrm>
            <a:off x="6210300" y="4343400"/>
            <a:ext cx="2476500" cy="375603"/>
          </a:xfrm>
          <a:prstGeom prst="rect">
            <a:avLst/>
          </a:prstGeom>
        </p:spPr>
      </p:pic>
      <p:graphicFrame>
        <p:nvGraphicFramePr>
          <p:cNvPr id="11" name="Diagram 10"/>
          <p:cNvGraphicFramePr/>
          <p:nvPr/>
        </p:nvGraphicFramePr>
        <p:xfrm>
          <a:off x="1866900" y="6172200"/>
          <a:ext cx="5410200" cy="5334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2" name="Content Placeholder 3"/>
          <p:cNvGraphicFramePr>
            <a:graphicFrameLocks/>
          </p:cNvGraphicFramePr>
          <p:nvPr/>
        </p:nvGraphicFramePr>
        <p:xfrm>
          <a:off x="8458200" y="0"/>
          <a:ext cx="685800" cy="568325"/>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1" grpId="0">
        <p:bldAsOne/>
      </p:bldGraphic>
    </p:bldLst>
  </p:timing>
</p:sld>
</file>

<file path=ppt/theme/theme1.xml><?xml version="1.0" encoding="utf-8"?>
<a:theme xmlns:a="http://schemas.openxmlformats.org/drawingml/2006/main" name="ISV Think Big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1848</Words>
  <Application>Microsoft Office PowerPoint</Application>
  <PresentationFormat>On-screen Show (4:3)</PresentationFormat>
  <Paragraphs>282</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ISV Think Big Template</vt:lpstr>
      <vt:lpstr>Imagem de bitmap</vt:lpstr>
      <vt:lpstr>Slide 1</vt:lpstr>
      <vt:lpstr>Trabajemos Juntos: Iniciativas de Microsoft para ayudarle a su empresa a vender más</vt:lpstr>
      <vt:lpstr>Nos interesa el éxito de sus empresas</vt:lpstr>
      <vt:lpstr>Innovate On</vt:lpstr>
      <vt:lpstr>Nuestro Sitio Web</vt:lpstr>
      <vt:lpstr>Puntos ThinkBIG</vt:lpstr>
      <vt:lpstr>Iniciativas Vigentes</vt:lpstr>
      <vt:lpstr>¿Cómo puedo mostrar mis proyectos exitosos?</vt:lpstr>
      <vt:lpstr>¿Cómo verifico si mis aplicaciones son Compatibles?</vt:lpstr>
      <vt:lpstr>¿Cómo puedo capacitar mi grupo técnico?</vt:lpstr>
      <vt:lpstr>¿Cómo puedo capacitar mi grupo técnico?</vt:lpstr>
      <vt:lpstr>Soy un emprendedor, ¿hay algún programa para mi?</vt:lpstr>
      <vt:lpstr>Conversaciones con Aliados</vt:lpstr>
      <vt:lpstr>¿Qué es          ?</vt:lpstr>
      <vt:lpstr>¿Cómo acceder a          ?</vt:lpstr>
      <vt:lpstr>SAMSUNG Mobile</vt:lpstr>
      <vt:lpstr>Portafolio Samsung -Windows Mobile</vt:lpstr>
      <vt:lpstr>Contáctanos</vt:lpstr>
      <vt:lpstr>Slide 19</vt:lpstr>
      <vt:lpstr>Slide 20</vt:lpstr>
      <vt:lpstr>Slide 21</vt:lpstr>
      <vt:lpstr>Diveo de Colombia: Enfoque en Colombia e Inversionistas</vt:lpstr>
      <vt:lpstr>Diveo Zona Franca: Ventajas a Favor de los Aliados del programa Diveo - Microsooft</vt:lpstr>
      <vt:lpstr>Diveo Zona Franca: Oportunidades de Negocio - Información de contacto</vt:lpstr>
      <vt:lpstr>Slide 25</vt:lpstr>
      <vt:lpstr>Slide 26</vt:lpstr>
      <vt:lpstr>Slide 27</vt:lpstr>
      <vt:lpstr>Propuesta Comercial</vt:lpstr>
      <vt:lpstr>Propuesta Comercial</vt:lpstr>
      <vt:lpstr>Propuesta Comercial</vt:lpstr>
      <vt:lpstr>Slide 31</vt:lpstr>
      <vt:lpstr>Slide 32</vt:lpstr>
      <vt:lpstr>Slide 33</vt:lpstr>
      <vt:lpstr>Slide 34</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2009-04-14T20:20:36Z</dcterms:created>
  <dcterms:modified xsi:type="dcterms:W3CDTF">2009-04-14T20:28:52Z</dcterms:modified>
</cp:coreProperties>
</file>