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5" r:id="rId4"/>
    <p:sldMasterId id="2147483747" r:id="rId5"/>
    <p:sldMasterId id="2147483750" r:id="rId6"/>
    <p:sldMasterId id="2147483774" r:id="rId7"/>
    <p:sldMasterId id="2147483824" r:id="rId8"/>
    <p:sldMasterId id="2147483837" r:id="rId9"/>
    <p:sldMasterId id="2147483850" r:id="rId10"/>
  </p:sldMasterIdLst>
  <p:notesMasterIdLst>
    <p:notesMasterId r:id="rId56"/>
  </p:notesMasterIdLst>
  <p:handoutMasterIdLst>
    <p:handoutMasterId r:id="rId57"/>
  </p:handoutMasterIdLst>
  <p:sldIdLst>
    <p:sldId id="665" r:id="rId11"/>
    <p:sldId id="532" r:id="rId12"/>
    <p:sldId id="664" r:id="rId13"/>
    <p:sldId id="609" r:id="rId14"/>
    <p:sldId id="561" r:id="rId15"/>
    <p:sldId id="562" r:id="rId16"/>
    <p:sldId id="564" r:id="rId17"/>
    <p:sldId id="563" r:id="rId18"/>
    <p:sldId id="565" r:id="rId19"/>
    <p:sldId id="610" r:id="rId20"/>
    <p:sldId id="533" r:id="rId21"/>
    <p:sldId id="566" r:id="rId22"/>
    <p:sldId id="612" r:id="rId23"/>
    <p:sldId id="613" r:id="rId24"/>
    <p:sldId id="614" r:id="rId25"/>
    <p:sldId id="615" r:id="rId26"/>
    <p:sldId id="616" r:id="rId27"/>
    <p:sldId id="617" r:id="rId28"/>
    <p:sldId id="619" r:id="rId29"/>
    <p:sldId id="620" r:id="rId30"/>
    <p:sldId id="621" r:id="rId31"/>
    <p:sldId id="623" r:id="rId32"/>
    <p:sldId id="624" r:id="rId33"/>
    <p:sldId id="625" r:id="rId34"/>
    <p:sldId id="626" r:id="rId35"/>
    <p:sldId id="627" r:id="rId36"/>
    <p:sldId id="628" r:id="rId37"/>
    <p:sldId id="629" r:id="rId38"/>
    <p:sldId id="630" r:id="rId39"/>
    <p:sldId id="631" r:id="rId40"/>
    <p:sldId id="633" r:id="rId41"/>
    <p:sldId id="634" r:id="rId42"/>
    <p:sldId id="635" r:id="rId43"/>
    <p:sldId id="636" r:id="rId44"/>
    <p:sldId id="637" r:id="rId45"/>
    <p:sldId id="638" r:id="rId46"/>
    <p:sldId id="666" r:id="rId47"/>
    <p:sldId id="667" r:id="rId48"/>
    <p:sldId id="639" r:id="rId49"/>
    <p:sldId id="653" r:id="rId50"/>
    <p:sldId id="655" r:id="rId51"/>
    <p:sldId id="659" r:id="rId52"/>
    <p:sldId id="661" r:id="rId53"/>
    <p:sldId id="662" r:id="rId54"/>
    <p:sldId id="556" r:id="rId5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F23A"/>
    <a:srgbClr val="65F568"/>
    <a:srgbClr val="0BA90F"/>
    <a:srgbClr val="008BBC"/>
    <a:srgbClr val="B9EDFF"/>
    <a:srgbClr val="990000"/>
    <a:srgbClr val="FF0066"/>
    <a:srgbClr val="002C74"/>
    <a:srgbClr val="00163A"/>
    <a:srgbClr val="001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autoAdjust="0"/>
    <p:restoredTop sz="85496" autoAdjust="0"/>
  </p:normalViewPr>
  <p:slideViewPr>
    <p:cSldViewPr snapToGrid="0">
      <p:cViewPr>
        <p:scale>
          <a:sx n="60" d="100"/>
          <a:sy n="60" d="100"/>
        </p:scale>
        <p:origin x="-1632" y="-564"/>
      </p:cViewPr>
      <p:guideLst>
        <p:guide orient="horz" pos="144"/>
        <p:guide orient="horz" pos="895"/>
        <p:guide orient="horz" pos="1484"/>
        <p:guide orient="horz" pos="1200"/>
        <p:guide orient="horz" pos="3245"/>
        <p:guide orient="horz" pos="4176"/>
        <p:guide orient="horz" pos="2840"/>
        <p:guide pos="2880"/>
        <p:guide pos="245"/>
        <p:guide pos="460"/>
        <p:guide pos="5511"/>
        <p:guide pos="863"/>
        <p:guide pos="5299"/>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78" d="100"/>
          <a:sy n="78"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9D370-E236-4005-8C7C-3DFA9F37504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208402A6-F8F6-4C90-B1F5-ED8850038BA2}">
      <dgm:prSet phldrT="[テキスト]" custT="1"/>
      <dgm:spPr/>
      <dgm:t>
        <a:bodyPr/>
        <a:lstStyle/>
        <a:p>
          <a:r>
            <a:rPr kumimoji="1" lang="en-US" altLang="ja-JP" sz="1600" b="1" dirty="0" smtClean="0">
              <a:solidFill>
                <a:schemeClr val="tx1"/>
              </a:solidFill>
            </a:rPr>
            <a:t>2009</a:t>
          </a:r>
          <a:r>
            <a:rPr kumimoji="1" lang="ja-JP" altLang="en-US" sz="1600" b="1" dirty="0" smtClean="0">
              <a:solidFill>
                <a:schemeClr val="tx1"/>
              </a:solidFill>
            </a:rPr>
            <a:t>年</a:t>
          </a:r>
          <a:r>
            <a:rPr kumimoji="1" lang="en-US" altLang="ja-JP" sz="1600" b="1" dirty="0" smtClean="0">
              <a:solidFill>
                <a:schemeClr val="tx1"/>
              </a:solidFill>
            </a:rPr>
            <a:t>11</a:t>
          </a:r>
          <a:r>
            <a:rPr kumimoji="1" lang="ja-JP" altLang="en-US" sz="1600" b="1" dirty="0" smtClean="0">
              <a:solidFill>
                <a:schemeClr val="tx1"/>
              </a:solidFill>
            </a:rPr>
            <a:t>月（</a:t>
          </a:r>
          <a:r>
            <a:rPr kumimoji="1" lang="en-US" altLang="ja-JP" sz="1600" b="1" dirty="0" smtClean="0">
              <a:solidFill>
                <a:schemeClr val="tx1"/>
              </a:solidFill>
            </a:rPr>
            <a:t>11/20</a:t>
          </a:r>
          <a:r>
            <a:rPr kumimoji="1" lang="ja-JP" altLang="en-US" sz="1600" b="1" dirty="0" smtClean="0">
              <a:solidFill>
                <a:schemeClr val="tx1"/>
              </a:solidFill>
            </a:rPr>
            <a:t>）</a:t>
          </a:r>
          <a:endParaRPr kumimoji="1" lang="ja-JP" altLang="en-US" sz="1600" b="1" dirty="0">
            <a:solidFill>
              <a:schemeClr val="tx1"/>
            </a:solidFill>
          </a:endParaRPr>
        </a:p>
      </dgm:t>
    </dgm:pt>
    <dgm:pt modelId="{1B09E842-D7F5-4480-931C-AD3A0A75CC4C}" type="parTrans" cxnId="{BDE67C21-1A52-4313-B469-7B985A4C3E3E}">
      <dgm:prSet/>
      <dgm:spPr/>
      <dgm:t>
        <a:bodyPr/>
        <a:lstStyle/>
        <a:p>
          <a:endParaRPr kumimoji="1" lang="ja-JP" altLang="en-US" sz="1600"/>
        </a:p>
      </dgm:t>
    </dgm:pt>
    <dgm:pt modelId="{EAE34FA4-DB98-457D-A9FA-2C293F1BD2C4}" type="sibTrans" cxnId="{BDE67C21-1A52-4313-B469-7B985A4C3E3E}">
      <dgm:prSet/>
      <dgm:spPr/>
      <dgm:t>
        <a:bodyPr/>
        <a:lstStyle/>
        <a:p>
          <a:endParaRPr kumimoji="1" lang="ja-JP" altLang="en-US" sz="1600"/>
        </a:p>
      </dgm:t>
    </dgm:pt>
    <dgm:pt modelId="{7DB5CC7B-980D-4F43-8BD6-E6D16898A5EF}">
      <dgm:prSet phldrT="[テキスト]" custT="1"/>
      <dgm:spPr/>
      <dgm:t>
        <a:bodyPr/>
        <a:lstStyle/>
        <a:p>
          <a:r>
            <a:rPr kumimoji="1" lang="ja-JP" altLang="en-US" sz="1600" dirty="0" smtClean="0"/>
            <a:t>認定ゴールドパートナーの新要件</a:t>
          </a:r>
          <a:r>
            <a:rPr kumimoji="1" lang="en-US" altLang="ja-JP" sz="1600" dirty="0" smtClean="0"/>
            <a:t>(CSAT)</a:t>
          </a:r>
          <a:r>
            <a:rPr kumimoji="1" lang="ja-JP" altLang="en-US" sz="1600" dirty="0" smtClean="0"/>
            <a:t>スタート）</a:t>
          </a:r>
          <a:endParaRPr kumimoji="1" lang="ja-JP" altLang="en-US" sz="1600" dirty="0"/>
        </a:p>
      </dgm:t>
    </dgm:pt>
    <dgm:pt modelId="{BFC193DA-95FF-49BD-A6E2-6B7DFDD876B8}" type="parTrans" cxnId="{20A55E74-F6DD-439F-B836-9BDFEA15BA7F}">
      <dgm:prSet/>
      <dgm:spPr/>
      <dgm:t>
        <a:bodyPr/>
        <a:lstStyle/>
        <a:p>
          <a:endParaRPr kumimoji="1" lang="ja-JP" altLang="en-US" sz="1600"/>
        </a:p>
      </dgm:t>
    </dgm:pt>
    <dgm:pt modelId="{1C220FF2-591B-4A8E-9AD7-117441051B81}" type="sibTrans" cxnId="{20A55E74-F6DD-439F-B836-9BDFEA15BA7F}">
      <dgm:prSet/>
      <dgm:spPr/>
      <dgm:t>
        <a:bodyPr/>
        <a:lstStyle/>
        <a:p>
          <a:endParaRPr kumimoji="1" lang="ja-JP" altLang="en-US" sz="1600"/>
        </a:p>
      </dgm:t>
    </dgm:pt>
    <dgm:pt modelId="{F87C51B2-8665-4997-9E95-B90359F2B7F8}">
      <dgm:prSet phldrT="[テキスト]" custT="1"/>
      <dgm:spPr/>
      <dgm:t>
        <a:bodyPr/>
        <a:lstStyle/>
        <a:p>
          <a:r>
            <a:rPr kumimoji="1" lang="ja-JP" altLang="en-US" sz="1600" dirty="0" smtClean="0"/>
            <a:t>既存</a:t>
          </a:r>
          <a:r>
            <a:rPr kumimoji="1" lang="en-US" altLang="ja-JP" sz="1600" dirty="0" smtClean="0"/>
            <a:t>Competency/Specialization</a:t>
          </a:r>
          <a:r>
            <a:rPr kumimoji="1" lang="ja-JP" altLang="en-US" sz="1600" dirty="0" smtClean="0"/>
            <a:t>の統廃合と名称変更</a:t>
          </a:r>
          <a:endParaRPr kumimoji="1" lang="ja-JP" altLang="en-US" sz="1600" dirty="0"/>
        </a:p>
      </dgm:t>
    </dgm:pt>
    <dgm:pt modelId="{1CC09CFF-946C-41DC-95C5-ECE8ABF0D696}" type="parTrans" cxnId="{D4ABEA90-E49D-4F4A-9DF6-DE771B444FD9}">
      <dgm:prSet/>
      <dgm:spPr/>
      <dgm:t>
        <a:bodyPr/>
        <a:lstStyle/>
        <a:p>
          <a:endParaRPr kumimoji="1" lang="ja-JP" altLang="en-US" sz="1600"/>
        </a:p>
      </dgm:t>
    </dgm:pt>
    <dgm:pt modelId="{AC7CA816-9A8E-4EE0-8047-FC3B86C6BBD9}" type="sibTrans" cxnId="{D4ABEA90-E49D-4F4A-9DF6-DE771B444FD9}">
      <dgm:prSet/>
      <dgm:spPr/>
      <dgm:t>
        <a:bodyPr/>
        <a:lstStyle/>
        <a:p>
          <a:endParaRPr kumimoji="1" lang="ja-JP" altLang="en-US" sz="1600"/>
        </a:p>
      </dgm:t>
    </dgm:pt>
    <dgm:pt modelId="{C4BF01B0-8017-4FF2-98DF-ABC6A33C895D}">
      <dgm:prSet phldrT="[テキスト]" custT="1"/>
      <dgm:spPr/>
      <dgm:t>
        <a:bodyPr/>
        <a:lstStyle/>
        <a:p>
          <a:r>
            <a:rPr kumimoji="1" lang="en-US" altLang="ja-JP" sz="1600" b="1" dirty="0" smtClean="0">
              <a:solidFill>
                <a:schemeClr val="tx1"/>
              </a:solidFill>
            </a:rPr>
            <a:t>2010</a:t>
          </a:r>
          <a:r>
            <a:rPr kumimoji="1" lang="ja-JP" altLang="en-US" sz="1600" b="1" dirty="0" smtClean="0">
              <a:solidFill>
                <a:schemeClr val="tx1"/>
              </a:solidFill>
            </a:rPr>
            <a:t>年</a:t>
          </a:r>
          <a:r>
            <a:rPr kumimoji="1" lang="en-US" altLang="ja-JP" sz="1600" b="1" dirty="0" smtClean="0">
              <a:solidFill>
                <a:schemeClr val="tx1"/>
              </a:solidFill>
            </a:rPr>
            <a:t>5</a:t>
          </a:r>
          <a:r>
            <a:rPr kumimoji="1" lang="ja-JP" altLang="en-US" sz="1600" b="1" dirty="0" smtClean="0">
              <a:solidFill>
                <a:schemeClr val="tx1"/>
              </a:solidFill>
            </a:rPr>
            <a:t>月（予定）</a:t>
          </a:r>
          <a:endParaRPr kumimoji="1" lang="ja-JP" altLang="en-US" sz="1600" b="1" dirty="0">
            <a:solidFill>
              <a:schemeClr val="tx1"/>
            </a:solidFill>
          </a:endParaRPr>
        </a:p>
      </dgm:t>
    </dgm:pt>
    <dgm:pt modelId="{AEC65269-739D-4AF1-898D-FD630AB6E437}" type="parTrans" cxnId="{9A7F752A-3E33-45BF-B5C5-D99C4E6A3BE2}">
      <dgm:prSet/>
      <dgm:spPr/>
      <dgm:t>
        <a:bodyPr/>
        <a:lstStyle/>
        <a:p>
          <a:endParaRPr kumimoji="1" lang="ja-JP" altLang="en-US" sz="1600"/>
        </a:p>
      </dgm:t>
    </dgm:pt>
    <dgm:pt modelId="{6C3D5B10-411F-40E9-8A25-AB3A49F927BB}" type="sibTrans" cxnId="{9A7F752A-3E33-45BF-B5C5-D99C4E6A3BE2}">
      <dgm:prSet/>
      <dgm:spPr/>
      <dgm:t>
        <a:bodyPr/>
        <a:lstStyle/>
        <a:p>
          <a:endParaRPr kumimoji="1" lang="ja-JP" altLang="en-US" sz="1600"/>
        </a:p>
      </dgm:t>
    </dgm:pt>
    <dgm:pt modelId="{DBEECA6E-069D-4A56-AE0E-B4235872D3A6}">
      <dgm:prSet phldrT="[テキスト]" custT="1"/>
      <dgm:spPr/>
      <dgm:t>
        <a:bodyPr/>
        <a:lstStyle/>
        <a:p>
          <a:r>
            <a:rPr kumimoji="1" lang="ja-JP" altLang="en-US" sz="1600" dirty="0" smtClean="0"/>
            <a:t>既存</a:t>
          </a:r>
          <a:r>
            <a:rPr kumimoji="1" lang="en-US" altLang="ja-JP" sz="1600" dirty="0" smtClean="0"/>
            <a:t>Competency/Specialization</a:t>
          </a:r>
          <a:r>
            <a:rPr kumimoji="1" lang="ja-JP" altLang="en-US" sz="1600" dirty="0" smtClean="0"/>
            <a:t>の統廃合と名称変更</a:t>
          </a:r>
          <a:endParaRPr kumimoji="1" lang="ja-JP" altLang="en-US" sz="1600" dirty="0"/>
        </a:p>
      </dgm:t>
    </dgm:pt>
    <dgm:pt modelId="{6C900349-EFC7-47B1-8522-BCA236AED03F}" type="parTrans" cxnId="{71EFD234-A675-47BB-AD8D-58D7BBBC4524}">
      <dgm:prSet/>
      <dgm:spPr/>
      <dgm:t>
        <a:bodyPr/>
        <a:lstStyle/>
        <a:p>
          <a:endParaRPr kumimoji="1" lang="ja-JP" altLang="en-US" sz="1600"/>
        </a:p>
      </dgm:t>
    </dgm:pt>
    <dgm:pt modelId="{49717F14-1FB7-4004-80B1-7A8FF1FCF950}" type="sibTrans" cxnId="{71EFD234-A675-47BB-AD8D-58D7BBBC4524}">
      <dgm:prSet/>
      <dgm:spPr/>
      <dgm:t>
        <a:bodyPr/>
        <a:lstStyle/>
        <a:p>
          <a:endParaRPr kumimoji="1" lang="ja-JP" altLang="en-US" sz="1600"/>
        </a:p>
      </dgm:t>
    </dgm:pt>
    <dgm:pt modelId="{93DA1411-62FD-42DF-BACE-4376DC33293C}">
      <dgm:prSet phldrT="[テキスト]" custT="1"/>
      <dgm:spPr/>
      <dgm:t>
        <a:bodyPr/>
        <a:lstStyle/>
        <a:p>
          <a:r>
            <a:rPr kumimoji="1" lang="en-US" altLang="ja-JP" sz="1600" dirty="0" smtClean="0"/>
            <a:t>Competency/Specialization</a:t>
          </a:r>
          <a:r>
            <a:rPr kumimoji="1" lang="ja-JP" altLang="en-US" sz="1600" dirty="0" smtClean="0"/>
            <a:t>取得条件（</a:t>
          </a:r>
          <a:r>
            <a:rPr kumimoji="1" lang="en-US" altLang="ja-JP" sz="1600" dirty="0" smtClean="0"/>
            <a:t>MCP</a:t>
          </a:r>
          <a:r>
            <a:rPr kumimoji="1" lang="ja-JP" altLang="en-US" sz="1600" dirty="0" smtClean="0"/>
            <a:t>試験）の適用</a:t>
          </a:r>
          <a:endParaRPr kumimoji="1" lang="ja-JP" altLang="en-US" sz="1600" dirty="0"/>
        </a:p>
      </dgm:t>
    </dgm:pt>
    <dgm:pt modelId="{24A00262-B42D-4C1A-A7AC-923097940E5E}" type="parTrans" cxnId="{1582B398-3018-464F-8B82-752509911F80}">
      <dgm:prSet/>
      <dgm:spPr/>
      <dgm:t>
        <a:bodyPr/>
        <a:lstStyle/>
        <a:p>
          <a:endParaRPr kumimoji="1" lang="ja-JP" altLang="en-US" sz="1600"/>
        </a:p>
      </dgm:t>
    </dgm:pt>
    <dgm:pt modelId="{7BF9C691-78D6-428F-88E6-689B3E8FDC97}" type="sibTrans" cxnId="{1582B398-3018-464F-8B82-752509911F80}">
      <dgm:prSet/>
      <dgm:spPr/>
      <dgm:t>
        <a:bodyPr/>
        <a:lstStyle/>
        <a:p>
          <a:endParaRPr kumimoji="1" lang="ja-JP" altLang="en-US" sz="1600"/>
        </a:p>
      </dgm:t>
    </dgm:pt>
    <dgm:pt modelId="{30C4EEB1-F70B-44CC-BD8D-425C4C132CE7}">
      <dgm:prSet phldrT="[テキスト]" custT="1"/>
      <dgm:spPr/>
      <dgm:t>
        <a:bodyPr/>
        <a:lstStyle/>
        <a:p>
          <a:r>
            <a:rPr kumimoji="1" lang="en-US" altLang="ja-JP" sz="1600" b="1" dirty="0" smtClean="0">
              <a:solidFill>
                <a:schemeClr val="tx1"/>
              </a:solidFill>
            </a:rPr>
            <a:t>2010</a:t>
          </a:r>
          <a:r>
            <a:rPr kumimoji="1" lang="ja-JP" altLang="en-US" sz="1600" b="1" dirty="0" smtClean="0">
              <a:solidFill>
                <a:schemeClr val="tx1"/>
              </a:solidFill>
            </a:rPr>
            <a:t>年</a:t>
          </a:r>
          <a:r>
            <a:rPr kumimoji="1" lang="en-US" altLang="ja-JP" sz="1600" b="1" dirty="0" smtClean="0">
              <a:solidFill>
                <a:schemeClr val="tx1"/>
              </a:solidFill>
            </a:rPr>
            <a:t>10</a:t>
          </a:r>
          <a:r>
            <a:rPr kumimoji="1" lang="ja-JP" altLang="en-US" sz="1600" b="1" dirty="0" smtClean="0">
              <a:solidFill>
                <a:schemeClr val="tx1"/>
              </a:solidFill>
            </a:rPr>
            <a:t>月（予定）</a:t>
          </a:r>
          <a:endParaRPr kumimoji="1" lang="ja-JP" altLang="en-US" sz="1600" b="1" dirty="0">
            <a:solidFill>
              <a:schemeClr val="tx1"/>
            </a:solidFill>
          </a:endParaRPr>
        </a:p>
      </dgm:t>
    </dgm:pt>
    <dgm:pt modelId="{D90F20AF-E5E9-47B9-A97F-BFD3E6C38685}" type="parTrans" cxnId="{AFB8B6D0-25DC-4BD6-9865-84F46C8AC586}">
      <dgm:prSet/>
      <dgm:spPr/>
      <dgm:t>
        <a:bodyPr/>
        <a:lstStyle/>
        <a:p>
          <a:endParaRPr kumimoji="1" lang="ja-JP" altLang="en-US" sz="1600"/>
        </a:p>
      </dgm:t>
    </dgm:pt>
    <dgm:pt modelId="{68897C8A-EE6A-45B6-890E-655070DFA8A9}" type="sibTrans" cxnId="{AFB8B6D0-25DC-4BD6-9865-84F46C8AC586}">
      <dgm:prSet/>
      <dgm:spPr/>
      <dgm:t>
        <a:bodyPr/>
        <a:lstStyle/>
        <a:p>
          <a:endParaRPr kumimoji="1" lang="ja-JP" altLang="en-US" sz="1600"/>
        </a:p>
      </dgm:t>
    </dgm:pt>
    <dgm:pt modelId="{B2D960BE-4DD4-48EA-80A4-36EA2D72236D}">
      <dgm:prSet phldrT="[テキスト]" custT="1"/>
      <dgm:spPr/>
      <dgm:t>
        <a:bodyPr/>
        <a:lstStyle/>
        <a:p>
          <a:r>
            <a:rPr kumimoji="1" lang="ja-JP" altLang="en-US" sz="1600" dirty="0" smtClean="0"/>
            <a:t>パートナーレベル廃止</a:t>
          </a:r>
          <a:endParaRPr kumimoji="1" lang="ja-JP" altLang="en-US" sz="1600" dirty="0"/>
        </a:p>
      </dgm:t>
    </dgm:pt>
    <dgm:pt modelId="{09DD3E8A-A419-4355-9AE8-C8A912244DF0}" type="parTrans" cxnId="{F27484DA-F022-4DC1-BBFA-2AE945D2B04C}">
      <dgm:prSet/>
      <dgm:spPr/>
      <dgm:t>
        <a:bodyPr/>
        <a:lstStyle/>
        <a:p>
          <a:endParaRPr kumimoji="1" lang="ja-JP" altLang="en-US" sz="1600"/>
        </a:p>
      </dgm:t>
    </dgm:pt>
    <dgm:pt modelId="{9689BB90-D68D-4199-8A40-88142B844492}" type="sibTrans" cxnId="{F27484DA-F022-4DC1-BBFA-2AE945D2B04C}">
      <dgm:prSet/>
      <dgm:spPr/>
      <dgm:t>
        <a:bodyPr/>
        <a:lstStyle/>
        <a:p>
          <a:endParaRPr kumimoji="1" lang="ja-JP" altLang="en-US" sz="1600"/>
        </a:p>
      </dgm:t>
    </dgm:pt>
    <dgm:pt modelId="{2FFD2114-C9C5-4EA4-9A3B-B4B2611C8331}">
      <dgm:prSet phldrT="[テキスト]" custT="1"/>
      <dgm:spPr/>
      <dgm:t>
        <a:bodyPr/>
        <a:lstStyle/>
        <a:p>
          <a:r>
            <a:rPr kumimoji="1" lang="en-US" altLang="ja-JP" sz="1600" dirty="0" smtClean="0"/>
            <a:t>Competency/Specialization</a:t>
          </a:r>
          <a:r>
            <a:rPr kumimoji="1" lang="ja-JP" altLang="en-US" sz="1600" dirty="0" smtClean="0"/>
            <a:t>取得条件（</a:t>
          </a:r>
          <a:r>
            <a:rPr kumimoji="1" lang="en-US" altLang="ja-JP" sz="1600" dirty="0" smtClean="0"/>
            <a:t>MCP</a:t>
          </a:r>
          <a:r>
            <a:rPr kumimoji="1" lang="ja-JP" altLang="en-US" sz="1600" dirty="0" smtClean="0"/>
            <a:t>試験）の変更に関する発表</a:t>
          </a:r>
          <a:endParaRPr kumimoji="1" lang="ja-JP" altLang="en-US" sz="1600" dirty="0"/>
        </a:p>
      </dgm:t>
    </dgm:pt>
    <dgm:pt modelId="{A01BDE39-B388-458D-9303-FED1E604E40D}" type="parTrans" cxnId="{4FB06E3E-73F0-40F4-A6BB-D6F1ADC2A005}">
      <dgm:prSet/>
      <dgm:spPr/>
      <dgm:t>
        <a:bodyPr/>
        <a:lstStyle/>
        <a:p>
          <a:endParaRPr kumimoji="1" lang="ja-JP" altLang="en-US" sz="1600"/>
        </a:p>
      </dgm:t>
    </dgm:pt>
    <dgm:pt modelId="{00A7F61D-AF18-467E-A756-91278C0597FD}" type="sibTrans" cxnId="{4FB06E3E-73F0-40F4-A6BB-D6F1ADC2A005}">
      <dgm:prSet/>
      <dgm:spPr/>
      <dgm:t>
        <a:bodyPr/>
        <a:lstStyle/>
        <a:p>
          <a:endParaRPr kumimoji="1" lang="ja-JP" altLang="en-US" sz="1600"/>
        </a:p>
      </dgm:t>
    </dgm:pt>
    <dgm:pt modelId="{E71790C5-7CC8-4659-9896-05E539DD2888}">
      <dgm:prSet phldrT="[テキスト]" custT="1"/>
      <dgm:spPr/>
      <dgm:t>
        <a:bodyPr/>
        <a:lstStyle/>
        <a:p>
          <a:r>
            <a:rPr kumimoji="1" lang="ja-JP" altLang="en-US" sz="1600" dirty="0" smtClean="0"/>
            <a:t>契約書、プログラムガイドの更新</a:t>
          </a:r>
          <a:endParaRPr kumimoji="1" lang="ja-JP" altLang="en-US" sz="1600" dirty="0"/>
        </a:p>
      </dgm:t>
    </dgm:pt>
    <dgm:pt modelId="{B2B37EC9-9781-42FE-A813-EB36BDA6FEBD}" type="parTrans" cxnId="{FB00CB0B-CEB5-4B8B-877F-6A9A465FFFF8}">
      <dgm:prSet/>
      <dgm:spPr/>
      <dgm:t>
        <a:bodyPr/>
        <a:lstStyle/>
        <a:p>
          <a:endParaRPr kumimoji="1" lang="ja-JP" altLang="en-US" sz="1600"/>
        </a:p>
      </dgm:t>
    </dgm:pt>
    <dgm:pt modelId="{7F062DF8-E33C-4A52-873B-3A9BA64CAFF4}" type="sibTrans" cxnId="{FB00CB0B-CEB5-4B8B-877F-6A9A465FFFF8}">
      <dgm:prSet/>
      <dgm:spPr/>
      <dgm:t>
        <a:bodyPr/>
        <a:lstStyle/>
        <a:p>
          <a:endParaRPr kumimoji="1" lang="ja-JP" altLang="en-US" sz="1600"/>
        </a:p>
      </dgm:t>
    </dgm:pt>
    <dgm:pt modelId="{1336EB42-99E4-4ACF-BDB7-05C7C4A66E80}">
      <dgm:prSet phldrT="[テキスト]" custT="1"/>
      <dgm:spPr/>
      <dgm:t>
        <a:bodyPr/>
        <a:lstStyle/>
        <a:p>
          <a:r>
            <a:rPr kumimoji="1" lang="ja-JP" altLang="en-US" sz="1600" dirty="0" smtClean="0"/>
            <a:t>新規</a:t>
          </a:r>
          <a:r>
            <a:rPr kumimoji="1" lang="en-US" altLang="ja-JP" sz="1600" dirty="0" smtClean="0"/>
            <a:t>Competency</a:t>
          </a:r>
          <a:r>
            <a:rPr kumimoji="1" lang="ja-JP" altLang="en-US" sz="1600" dirty="0" smtClean="0"/>
            <a:t>の追加</a:t>
          </a:r>
          <a:endParaRPr kumimoji="1" lang="ja-JP" altLang="en-US" sz="1600" dirty="0"/>
        </a:p>
      </dgm:t>
    </dgm:pt>
    <dgm:pt modelId="{09BF3E85-1546-44F1-B22D-66DC8FFFDB89}" type="parTrans" cxnId="{82E07B8A-69C5-4957-B569-BB1036AAD68E}">
      <dgm:prSet/>
      <dgm:spPr/>
      <dgm:t>
        <a:bodyPr/>
        <a:lstStyle/>
        <a:p>
          <a:endParaRPr kumimoji="1" lang="ja-JP" altLang="en-US" sz="1600"/>
        </a:p>
      </dgm:t>
    </dgm:pt>
    <dgm:pt modelId="{898FDA36-D640-4E54-BE50-CADD4B0FB6C8}" type="sibTrans" cxnId="{82E07B8A-69C5-4957-B569-BB1036AAD68E}">
      <dgm:prSet/>
      <dgm:spPr/>
      <dgm:t>
        <a:bodyPr/>
        <a:lstStyle/>
        <a:p>
          <a:endParaRPr kumimoji="1" lang="ja-JP" altLang="en-US" sz="1600"/>
        </a:p>
      </dgm:t>
    </dgm:pt>
    <dgm:pt modelId="{43054E2F-8D3F-45BF-BCB2-2E1756410A8E}">
      <dgm:prSet phldrT="[テキスト]" custT="1"/>
      <dgm:spPr/>
      <dgm:t>
        <a:bodyPr/>
        <a:lstStyle/>
        <a:p>
          <a:r>
            <a:rPr kumimoji="1" lang="ja-JP" altLang="en-US" sz="1600" dirty="0" smtClean="0"/>
            <a:t>パートナーポイント廃止</a:t>
          </a:r>
          <a:endParaRPr kumimoji="1" lang="ja-JP" altLang="en-US" sz="1600" dirty="0"/>
        </a:p>
      </dgm:t>
    </dgm:pt>
    <dgm:pt modelId="{0765D9E5-DA8B-4916-BBAA-475BDE0518D2}" type="parTrans" cxnId="{B60EE419-992D-4F08-9AF7-565F35374564}">
      <dgm:prSet/>
      <dgm:spPr/>
      <dgm:t>
        <a:bodyPr/>
        <a:lstStyle/>
        <a:p>
          <a:endParaRPr kumimoji="1" lang="ja-JP" altLang="en-US" sz="1600"/>
        </a:p>
      </dgm:t>
    </dgm:pt>
    <dgm:pt modelId="{FAEDC4A2-2AA4-4A4A-BBE4-65CEF03B1509}" type="sibTrans" cxnId="{B60EE419-992D-4F08-9AF7-565F35374564}">
      <dgm:prSet/>
      <dgm:spPr/>
      <dgm:t>
        <a:bodyPr/>
        <a:lstStyle/>
        <a:p>
          <a:endParaRPr kumimoji="1" lang="ja-JP" altLang="en-US" sz="1600"/>
        </a:p>
      </dgm:t>
    </dgm:pt>
    <dgm:pt modelId="{371030BC-A08F-437F-A7E9-CA9B24C0D2E7}">
      <dgm:prSet phldrT="[テキスト]" custT="1"/>
      <dgm:spPr/>
      <dgm:t>
        <a:bodyPr/>
        <a:lstStyle/>
        <a:p>
          <a:r>
            <a:rPr kumimoji="1" lang="ja-JP" altLang="en-US" sz="1600" dirty="0" smtClean="0"/>
            <a:t>新しい要件・特典・年会費の発表</a:t>
          </a:r>
          <a:endParaRPr kumimoji="1" lang="ja-JP" altLang="en-US" sz="1600" dirty="0"/>
        </a:p>
      </dgm:t>
    </dgm:pt>
    <dgm:pt modelId="{D9F999C7-3492-4A7D-AD5C-17BB9FDD75C1}" type="parTrans" cxnId="{56C884D9-B8EF-46FF-B811-8D312195CD42}">
      <dgm:prSet/>
      <dgm:spPr/>
      <dgm:t>
        <a:bodyPr/>
        <a:lstStyle/>
        <a:p>
          <a:endParaRPr kumimoji="1" lang="ja-JP" altLang="en-US" sz="1600"/>
        </a:p>
      </dgm:t>
    </dgm:pt>
    <dgm:pt modelId="{993BB960-0841-4C57-A667-C5E8351E8F3E}" type="sibTrans" cxnId="{56C884D9-B8EF-46FF-B811-8D312195CD42}">
      <dgm:prSet/>
      <dgm:spPr/>
      <dgm:t>
        <a:bodyPr/>
        <a:lstStyle/>
        <a:p>
          <a:endParaRPr kumimoji="1" lang="ja-JP" altLang="en-US" sz="1600"/>
        </a:p>
      </dgm:t>
    </dgm:pt>
    <dgm:pt modelId="{37931409-51D9-424F-91A0-5400CD85CC8A}">
      <dgm:prSet phldrT="[テキスト]" custT="1"/>
      <dgm:spPr/>
      <dgm:t>
        <a:bodyPr/>
        <a:lstStyle/>
        <a:p>
          <a:r>
            <a:rPr kumimoji="1" lang="en-US" altLang="ja-JP" sz="1600" dirty="0" smtClean="0"/>
            <a:t>Advanced</a:t>
          </a:r>
          <a:r>
            <a:rPr kumimoji="1" lang="ja-JP" altLang="en-US" sz="1600" dirty="0" smtClean="0"/>
            <a:t>コンピテンシーの追加</a:t>
          </a:r>
          <a:endParaRPr kumimoji="1" lang="ja-JP" altLang="en-US" sz="1600" dirty="0"/>
        </a:p>
      </dgm:t>
    </dgm:pt>
    <dgm:pt modelId="{3DE2AA71-D2FD-49D4-92A6-19D26EF6A0A0}" type="parTrans" cxnId="{DE42C066-C861-49F1-AACE-9EC086B17F2A}">
      <dgm:prSet/>
      <dgm:spPr/>
      <dgm:t>
        <a:bodyPr/>
        <a:lstStyle/>
        <a:p>
          <a:endParaRPr kumimoji="1" lang="ja-JP" altLang="en-US" sz="1600"/>
        </a:p>
      </dgm:t>
    </dgm:pt>
    <dgm:pt modelId="{4EE01764-9B38-4D65-BEA8-7887E9813BB7}" type="sibTrans" cxnId="{DE42C066-C861-49F1-AACE-9EC086B17F2A}">
      <dgm:prSet/>
      <dgm:spPr/>
      <dgm:t>
        <a:bodyPr/>
        <a:lstStyle/>
        <a:p>
          <a:endParaRPr kumimoji="1" lang="ja-JP" altLang="en-US" sz="1600"/>
        </a:p>
      </dgm:t>
    </dgm:pt>
    <dgm:pt modelId="{61CD6823-5144-4D18-BB21-3401B3723640}">
      <dgm:prSet phldrT="[テキスト]" custT="1"/>
      <dgm:spPr/>
      <dgm:t>
        <a:bodyPr/>
        <a:lstStyle/>
        <a:p>
          <a:r>
            <a:rPr kumimoji="1" lang="ja-JP" altLang="en-US" sz="1600" dirty="0" smtClean="0"/>
            <a:t>新規</a:t>
          </a:r>
          <a:r>
            <a:rPr kumimoji="1" lang="en-US" altLang="ja-JP" sz="1600" dirty="0" smtClean="0"/>
            <a:t>Competency</a:t>
          </a:r>
          <a:r>
            <a:rPr kumimoji="1" lang="ja-JP" altLang="en-US" sz="1600" dirty="0" smtClean="0"/>
            <a:t>の追加</a:t>
          </a:r>
          <a:endParaRPr kumimoji="1" lang="ja-JP" altLang="en-US" sz="1600" dirty="0"/>
        </a:p>
      </dgm:t>
    </dgm:pt>
    <dgm:pt modelId="{4646B030-C5E3-486A-B39E-AB7C3D760C66}" type="parTrans" cxnId="{8427FF98-BFDE-4CFF-9E9A-AA52E5E77426}">
      <dgm:prSet/>
      <dgm:spPr/>
      <dgm:t>
        <a:bodyPr/>
        <a:lstStyle/>
        <a:p>
          <a:endParaRPr kumimoji="1" lang="ja-JP" altLang="en-US" sz="1600"/>
        </a:p>
      </dgm:t>
    </dgm:pt>
    <dgm:pt modelId="{C0855AD7-2B38-4E57-AD7B-0442F3BB6F33}" type="sibTrans" cxnId="{8427FF98-BFDE-4CFF-9E9A-AA52E5E77426}">
      <dgm:prSet/>
      <dgm:spPr/>
      <dgm:t>
        <a:bodyPr/>
        <a:lstStyle/>
        <a:p>
          <a:endParaRPr kumimoji="1" lang="ja-JP" altLang="en-US" sz="1600"/>
        </a:p>
      </dgm:t>
    </dgm:pt>
    <dgm:pt modelId="{B9A8C6F3-5881-4C9E-809F-6F871500A817}">
      <dgm:prSet custT="1"/>
      <dgm:spPr/>
      <dgm:t>
        <a:bodyPr/>
        <a:lstStyle/>
        <a:p>
          <a:r>
            <a:rPr kumimoji="1" lang="ja-JP" altLang="en-US" sz="1600" dirty="0" smtClean="0"/>
            <a:t>新しいロゴの利用開始</a:t>
          </a:r>
          <a:endParaRPr kumimoji="1" lang="ja-JP" altLang="en-US" sz="1600" dirty="0"/>
        </a:p>
      </dgm:t>
    </dgm:pt>
    <dgm:pt modelId="{51C9B9C5-47B5-42E2-ACC4-0C1B4BD5E6EC}" type="parTrans" cxnId="{4BC2D94A-0749-43D8-A655-C3E94467227F}">
      <dgm:prSet/>
      <dgm:spPr/>
      <dgm:t>
        <a:bodyPr/>
        <a:lstStyle/>
        <a:p>
          <a:endParaRPr kumimoji="1" lang="ja-JP" altLang="en-US"/>
        </a:p>
      </dgm:t>
    </dgm:pt>
    <dgm:pt modelId="{AB94CCAC-CD27-4CB2-917B-825E68B5D936}" type="sibTrans" cxnId="{4BC2D94A-0749-43D8-A655-C3E94467227F}">
      <dgm:prSet/>
      <dgm:spPr/>
      <dgm:t>
        <a:bodyPr/>
        <a:lstStyle/>
        <a:p>
          <a:endParaRPr kumimoji="1" lang="ja-JP" altLang="en-US"/>
        </a:p>
      </dgm:t>
    </dgm:pt>
    <dgm:pt modelId="{4FF5ED2E-CF07-4E26-B756-2D5111A88364}" type="pres">
      <dgm:prSet presAssocID="{1259D370-E236-4005-8C7C-3DFA9F375048}" presName="Name0" presStyleCnt="0">
        <dgm:presLayoutVars>
          <dgm:dir/>
          <dgm:animLvl val="lvl"/>
          <dgm:resizeHandles val="exact"/>
        </dgm:presLayoutVars>
      </dgm:prSet>
      <dgm:spPr/>
      <dgm:t>
        <a:bodyPr/>
        <a:lstStyle/>
        <a:p>
          <a:endParaRPr kumimoji="1" lang="ja-JP" altLang="en-US"/>
        </a:p>
      </dgm:t>
    </dgm:pt>
    <dgm:pt modelId="{3EBF6882-2004-46BD-952B-F81DF0AA7250}" type="pres">
      <dgm:prSet presAssocID="{208402A6-F8F6-4C90-B1F5-ED8850038BA2}" presName="composite" presStyleCnt="0"/>
      <dgm:spPr/>
    </dgm:pt>
    <dgm:pt modelId="{1AAC4CB4-0192-4BCA-9DE6-25DA81950426}" type="pres">
      <dgm:prSet presAssocID="{208402A6-F8F6-4C90-B1F5-ED8850038BA2}" presName="parTx" presStyleLbl="alignNode1" presStyleIdx="0" presStyleCnt="3">
        <dgm:presLayoutVars>
          <dgm:chMax val="0"/>
          <dgm:chPref val="0"/>
          <dgm:bulletEnabled val="1"/>
        </dgm:presLayoutVars>
      </dgm:prSet>
      <dgm:spPr/>
      <dgm:t>
        <a:bodyPr/>
        <a:lstStyle/>
        <a:p>
          <a:endParaRPr kumimoji="1" lang="ja-JP" altLang="en-US"/>
        </a:p>
      </dgm:t>
    </dgm:pt>
    <dgm:pt modelId="{CF5CFF38-50A5-4CBB-B985-E79BC6CF71EF}" type="pres">
      <dgm:prSet presAssocID="{208402A6-F8F6-4C90-B1F5-ED8850038BA2}" presName="desTx" presStyleLbl="alignAccFollowNode1" presStyleIdx="0" presStyleCnt="3">
        <dgm:presLayoutVars>
          <dgm:bulletEnabled val="1"/>
        </dgm:presLayoutVars>
      </dgm:prSet>
      <dgm:spPr/>
      <dgm:t>
        <a:bodyPr/>
        <a:lstStyle/>
        <a:p>
          <a:endParaRPr kumimoji="1" lang="ja-JP" altLang="en-US"/>
        </a:p>
      </dgm:t>
    </dgm:pt>
    <dgm:pt modelId="{E7C97B71-A2F5-4750-B0EF-440F6A90FCB4}" type="pres">
      <dgm:prSet presAssocID="{EAE34FA4-DB98-457D-A9FA-2C293F1BD2C4}" presName="space" presStyleCnt="0"/>
      <dgm:spPr/>
    </dgm:pt>
    <dgm:pt modelId="{DB1E4CDC-1E91-4D9A-82A2-DA1B5B60A536}" type="pres">
      <dgm:prSet presAssocID="{C4BF01B0-8017-4FF2-98DF-ABC6A33C895D}" presName="composite" presStyleCnt="0"/>
      <dgm:spPr/>
    </dgm:pt>
    <dgm:pt modelId="{90168567-83A8-469C-8F07-EA98A082F48F}" type="pres">
      <dgm:prSet presAssocID="{C4BF01B0-8017-4FF2-98DF-ABC6A33C895D}" presName="parTx" presStyleLbl="alignNode1" presStyleIdx="1" presStyleCnt="3">
        <dgm:presLayoutVars>
          <dgm:chMax val="0"/>
          <dgm:chPref val="0"/>
          <dgm:bulletEnabled val="1"/>
        </dgm:presLayoutVars>
      </dgm:prSet>
      <dgm:spPr/>
      <dgm:t>
        <a:bodyPr/>
        <a:lstStyle/>
        <a:p>
          <a:endParaRPr kumimoji="1" lang="ja-JP" altLang="en-US"/>
        </a:p>
      </dgm:t>
    </dgm:pt>
    <dgm:pt modelId="{5DBC78F7-D2F3-4851-BAC7-A1E9E739E3D6}" type="pres">
      <dgm:prSet presAssocID="{C4BF01B0-8017-4FF2-98DF-ABC6A33C895D}" presName="desTx" presStyleLbl="alignAccFollowNode1" presStyleIdx="1" presStyleCnt="3">
        <dgm:presLayoutVars>
          <dgm:bulletEnabled val="1"/>
        </dgm:presLayoutVars>
      </dgm:prSet>
      <dgm:spPr/>
      <dgm:t>
        <a:bodyPr/>
        <a:lstStyle/>
        <a:p>
          <a:endParaRPr kumimoji="1" lang="ja-JP" altLang="en-US"/>
        </a:p>
      </dgm:t>
    </dgm:pt>
    <dgm:pt modelId="{1F9602F0-09CF-4752-A9F7-7AC8EBDE9512}" type="pres">
      <dgm:prSet presAssocID="{6C3D5B10-411F-40E9-8A25-AB3A49F927BB}" presName="space" presStyleCnt="0"/>
      <dgm:spPr/>
    </dgm:pt>
    <dgm:pt modelId="{76954779-041A-466F-9C05-3623C350EB44}" type="pres">
      <dgm:prSet presAssocID="{30C4EEB1-F70B-44CC-BD8D-425C4C132CE7}" presName="composite" presStyleCnt="0"/>
      <dgm:spPr/>
    </dgm:pt>
    <dgm:pt modelId="{81CD320D-448A-430C-A2C9-FE2163A4F2F1}" type="pres">
      <dgm:prSet presAssocID="{30C4EEB1-F70B-44CC-BD8D-425C4C132CE7}" presName="parTx" presStyleLbl="alignNode1" presStyleIdx="2" presStyleCnt="3">
        <dgm:presLayoutVars>
          <dgm:chMax val="0"/>
          <dgm:chPref val="0"/>
          <dgm:bulletEnabled val="1"/>
        </dgm:presLayoutVars>
      </dgm:prSet>
      <dgm:spPr/>
      <dgm:t>
        <a:bodyPr/>
        <a:lstStyle/>
        <a:p>
          <a:endParaRPr kumimoji="1" lang="ja-JP" altLang="en-US"/>
        </a:p>
      </dgm:t>
    </dgm:pt>
    <dgm:pt modelId="{5CDFA087-E4BB-46CD-8020-B4B767C7B93D}" type="pres">
      <dgm:prSet presAssocID="{30C4EEB1-F70B-44CC-BD8D-425C4C132CE7}" presName="desTx" presStyleLbl="alignAccFollowNode1" presStyleIdx="2" presStyleCnt="3">
        <dgm:presLayoutVars>
          <dgm:bulletEnabled val="1"/>
        </dgm:presLayoutVars>
      </dgm:prSet>
      <dgm:spPr/>
      <dgm:t>
        <a:bodyPr/>
        <a:lstStyle/>
        <a:p>
          <a:endParaRPr kumimoji="1" lang="ja-JP" altLang="en-US"/>
        </a:p>
      </dgm:t>
    </dgm:pt>
  </dgm:ptLst>
  <dgm:cxnLst>
    <dgm:cxn modelId="{63C859C5-C948-41F7-8575-C719F5C7C093}" type="presOf" srcId="{B2D960BE-4DD4-48EA-80A4-36EA2D72236D}" destId="{5CDFA087-E4BB-46CD-8020-B4B767C7B93D}" srcOrd="0" destOrd="0" presId="urn:microsoft.com/office/officeart/2005/8/layout/hList1"/>
    <dgm:cxn modelId="{A66E6BD4-E610-4443-A010-424CE9FC5A4E}" type="presOf" srcId="{37931409-51D9-424F-91A0-5400CD85CC8A}" destId="{5CDFA087-E4BB-46CD-8020-B4B767C7B93D}" srcOrd="0" destOrd="3" presId="urn:microsoft.com/office/officeart/2005/8/layout/hList1"/>
    <dgm:cxn modelId="{761C348D-C604-47E4-961F-829E5566C6BE}" type="presOf" srcId="{1259D370-E236-4005-8C7C-3DFA9F375048}" destId="{4FF5ED2E-CF07-4E26-B756-2D5111A88364}" srcOrd="0" destOrd="0" presId="urn:microsoft.com/office/officeart/2005/8/layout/hList1"/>
    <dgm:cxn modelId="{8427FF98-BFDE-4CFF-9E9A-AA52E5E77426}" srcId="{30C4EEB1-F70B-44CC-BD8D-425C4C132CE7}" destId="{61CD6823-5144-4D18-BB21-3401B3723640}" srcOrd="2" destOrd="0" parTransId="{4646B030-C5E3-486A-B39E-AB7C3D760C66}" sibTransId="{C0855AD7-2B38-4E57-AD7B-0442F3BB6F33}"/>
    <dgm:cxn modelId="{D5CA601D-285F-45D8-AE1F-AA1B72F11856}" type="presOf" srcId="{208402A6-F8F6-4C90-B1F5-ED8850038BA2}" destId="{1AAC4CB4-0192-4BCA-9DE6-25DA81950426}" srcOrd="0" destOrd="0" presId="urn:microsoft.com/office/officeart/2005/8/layout/hList1"/>
    <dgm:cxn modelId="{82E07B8A-69C5-4957-B569-BB1036AAD68E}" srcId="{C4BF01B0-8017-4FF2-98DF-ABC6A33C895D}" destId="{1336EB42-99E4-4ACF-BDB7-05C7C4A66E80}" srcOrd="1" destOrd="0" parTransId="{09BF3E85-1546-44F1-B22D-66DC8FFFDB89}" sibTransId="{898FDA36-D640-4E54-BE50-CADD4B0FB6C8}"/>
    <dgm:cxn modelId="{C02F1718-98D9-44DD-AD1E-D114F220B62A}" type="presOf" srcId="{E71790C5-7CC8-4659-9896-05E539DD2888}" destId="{CF5CFF38-50A5-4CBB-B985-E79BC6CF71EF}" srcOrd="0" destOrd="3" presId="urn:microsoft.com/office/officeart/2005/8/layout/hList1"/>
    <dgm:cxn modelId="{FB00CB0B-CEB5-4B8B-877F-6A9A465FFFF8}" srcId="{208402A6-F8F6-4C90-B1F5-ED8850038BA2}" destId="{E71790C5-7CC8-4659-9896-05E539DD2888}" srcOrd="3" destOrd="0" parTransId="{B2B37EC9-9781-42FE-A813-EB36BDA6FEBD}" sibTransId="{7F062DF8-E33C-4A52-873B-3A9BA64CAFF4}"/>
    <dgm:cxn modelId="{D4ABEA90-E49D-4F4A-9DF6-DE771B444FD9}" srcId="{208402A6-F8F6-4C90-B1F5-ED8850038BA2}" destId="{F87C51B2-8665-4997-9E95-B90359F2B7F8}" srcOrd="1" destOrd="0" parTransId="{1CC09CFF-946C-41DC-95C5-ECE8ABF0D696}" sibTransId="{AC7CA816-9A8E-4EE0-8047-FC3B86C6BBD9}"/>
    <dgm:cxn modelId="{82040844-8DCA-4539-B9E9-821AD3A7049F}" type="presOf" srcId="{93DA1411-62FD-42DF-BACE-4376DC33293C}" destId="{5DBC78F7-D2F3-4851-BAC7-A1E9E739E3D6}" srcOrd="0" destOrd="2" presId="urn:microsoft.com/office/officeart/2005/8/layout/hList1"/>
    <dgm:cxn modelId="{1582B398-3018-464F-8B82-752509911F80}" srcId="{C4BF01B0-8017-4FF2-98DF-ABC6A33C895D}" destId="{93DA1411-62FD-42DF-BACE-4376DC33293C}" srcOrd="2" destOrd="0" parTransId="{24A00262-B42D-4C1A-A7AC-923097940E5E}" sibTransId="{7BF9C691-78D6-428F-88E6-689B3E8FDC97}"/>
    <dgm:cxn modelId="{4A5EA53F-3946-4C53-A69F-0E1BA9062BA9}" type="presOf" srcId="{2FFD2114-C9C5-4EA4-9A3B-B4B2611C8331}" destId="{CF5CFF38-50A5-4CBB-B985-E79BC6CF71EF}" srcOrd="0" destOrd="2" presId="urn:microsoft.com/office/officeart/2005/8/layout/hList1"/>
    <dgm:cxn modelId="{71EFD234-A675-47BB-AD8D-58D7BBBC4524}" srcId="{C4BF01B0-8017-4FF2-98DF-ABC6A33C895D}" destId="{DBEECA6E-069D-4A56-AE0E-B4235872D3A6}" srcOrd="0" destOrd="0" parTransId="{6C900349-EFC7-47B1-8522-BCA236AED03F}" sibTransId="{49717F14-1FB7-4004-80B1-7A8FF1FCF950}"/>
    <dgm:cxn modelId="{0A3815DD-845F-4EA8-9A34-9D6E72283D92}" type="presOf" srcId="{F87C51B2-8665-4997-9E95-B90359F2B7F8}" destId="{CF5CFF38-50A5-4CBB-B985-E79BC6CF71EF}" srcOrd="0" destOrd="1" presId="urn:microsoft.com/office/officeart/2005/8/layout/hList1"/>
    <dgm:cxn modelId="{B29F6127-FBBC-40C0-B6A6-F39CE0307AF9}" type="presOf" srcId="{7DB5CC7B-980D-4F43-8BD6-E6D16898A5EF}" destId="{CF5CFF38-50A5-4CBB-B985-E79BC6CF71EF}" srcOrd="0" destOrd="0" presId="urn:microsoft.com/office/officeart/2005/8/layout/hList1"/>
    <dgm:cxn modelId="{4FB06E3E-73F0-40F4-A6BB-D6F1ADC2A005}" srcId="{208402A6-F8F6-4C90-B1F5-ED8850038BA2}" destId="{2FFD2114-C9C5-4EA4-9A3B-B4B2611C8331}" srcOrd="2" destOrd="0" parTransId="{A01BDE39-B388-458D-9303-FED1E604E40D}" sibTransId="{00A7F61D-AF18-467E-A756-91278C0597FD}"/>
    <dgm:cxn modelId="{9B59F225-E98D-4D45-BA59-05B9DF72C187}" type="presOf" srcId="{61CD6823-5144-4D18-BB21-3401B3723640}" destId="{5CDFA087-E4BB-46CD-8020-B4B767C7B93D}" srcOrd="0" destOrd="2" presId="urn:microsoft.com/office/officeart/2005/8/layout/hList1"/>
    <dgm:cxn modelId="{7E70695C-84ED-4D98-85D3-5C5B38B80089}" type="presOf" srcId="{C4BF01B0-8017-4FF2-98DF-ABC6A33C895D}" destId="{90168567-83A8-469C-8F07-EA98A082F48F}" srcOrd="0" destOrd="0" presId="urn:microsoft.com/office/officeart/2005/8/layout/hList1"/>
    <dgm:cxn modelId="{51DF3966-913E-45E0-AB07-E73D97C69510}" type="presOf" srcId="{B9A8C6F3-5881-4C9E-809F-6F871500A817}" destId="{5CDFA087-E4BB-46CD-8020-B4B767C7B93D}" srcOrd="0" destOrd="5" presId="urn:microsoft.com/office/officeart/2005/8/layout/hList1"/>
    <dgm:cxn modelId="{F27484DA-F022-4DC1-BBFA-2AE945D2B04C}" srcId="{30C4EEB1-F70B-44CC-BD8D-425C4C132CE7}" destId="{B2D960BE-4DD4-48EA-80A4-36EA2D72236D}" srcOrd="0" destOrd="0" parTransId="{09DD3E8A-A419-4355-9AE8-C8A912244DF0}" sibTransId="{9689BB90-D68D-4199-8A40-88142B844492}"/>
    <dgm:cxn modelId="{9A7F752A-3E33-45BF-B5C5-D99C4E6A3BE2}" srcId="{1259D370-E236-4005-8C7C-3DFA9F375048}" destId="{C4BF01B0-8017-4FF2-98DF-ABC6A33C895D}" srcOrd="1" destOrd="0" parTransId="{AEC65269-739D-4AF1-898D-FD630AB6E437}" sibTransId="{6C3D5B10-411F-40E9-8A25-AB3A49F927BB}"/>
    <dgm:cxn modelId="{BDE67C21-1A52-4313-B469-7B985A4C3E3E}" srcId="{1259D370-E236-4005-8C7C-3DFA9F375048}" destId="{208402A6-F8F6-4C90-B1F5-ED8850038BA2}" srcOrd="0" destOrd="0" parTransId="{1B09E842-D7F5-4480-931C-AD3A0A75CC4C}" sibTransId="{EAE34FA4-DB98-457D-A9FA-2C293F1BD2C4}"/>
    <dgm:cxn modelId="{20A55E74-F6DD-439F-B836-9BDFEA15BA7F}" srcId="{208402A6-F8F6-4C90-B1F5-ED8850038BA2}" destId="{7DB5CC7B-980D-4F43-8BD6-E6D16898A5EF}" srcOrd="0" destOrd="0" parTransId="{BFC193DA-95FF-49BD-A6E2-6B7DFDD876B8}" sibTransId="{1C220FF2-591B-4A8E-9AD7-117441051B81}"/>
    <dgm:cxn modelId="{B60EE419-992D-4F08-9AF7-565F35374564}" srcId="{30C4EEB1-F70B-44CC-BD8D-425C4C132CE7}" destId="{43054E2F-8D3F-45BF-BCB2-2E1756410A8E}" srcOrd="1" destOrd="0" parTransId="{0765D9E5-DA8B-4916-BBAA-475BDE0518D2}" sibTransId="{FAEDC4A2-2AA4-4A4A-BBE4-65CEF03B1509}"/>
    <dgm:cxn modelId="{56C884D9-B8EF-46FF-B811-8D312195CD42}" srcId="{30C4EEB1-F70B-44CC-BD8D-425C4C132CE7}" destId="{371030BC-A08F-437F-A7E9-CA9B24C0D2E7}" srcOrd="4" destOrd="0" parTransId="{D9F999C7-3492-4A7D-AD5C-17BB9FDD75C1}" sibTransId="{993BB960-0841-4C57-A667-C5E8351E8F3E}"/>
    <dgm:cxn modelId="{6AF24B22-F49A-453F-93F3-4ACA88E4A0E4}" type="presOf" srcId="{30C4EEB1-F70B-44CC-BD8D-425C4C132CE7}" destId="{81CD320D-448A-430C-A2C9-FE2163A4F2F1}" srcOrd="0" destOrd="0" presId="urn:microsoft.com/office/officeart/2005/8/layout/hList1"/>
    <dgm:cxn modelId="{75D5354A-DAAC-4204-8E9D-3B89B9FAE111}" type="presOf" srcId="{43054E2F-8D3F-45BF-BCB2-2E1756410A8E}" destId="{5CDFA087-E4BB-46CD-8020-B4B767C7B93D}" srcOrd="0" destOrd="1" presId="urn:microsoft.com/office/officeart/2005/8/layout/hList1"/>
    <dgm:cxn modelId="{8ACC72F2-41F2-41BA-87F1-EF8C751B5E66}" type="presOf" srcId="{DBEECA6E-069D-4A56-AE0E-B4235872D3A6}" destId="{5DBC78F7-D2F3-4851-BAC7-A1E9E739E3D6}" srcOrd="0" destOrd="0" presId="urn:microsoft.com/office/officeart/2005/8/layout/hList1"/>
    <dgm:cxn modelId="{DE42C066-C861-49F1-AACE-9EC086B17F2A}" srcId="{30C4EEB1-F70B-44CC-BD8D-425C4C132CE7}" destId="{37931409-51D9-424F-91A0-5400CD85CC8A}" srcOrd="3" destOrd="0" parTransId="{3DE2AA71-D2FD-49D4-92A6-19D26EF6A0A0}" sibTransId="{4EE01764-9B38-4D65-BEA8-7887E9813BB7}"/>
    <dgm:cxn modelId="{AFB8B6D0-25DC-4BD6-9865-84F46C8AC586}" srcId="{1259D370-E236-4005-8C7C-3DFA9F375048}" destId="{30C4EEB1-F70B-44CC-BD8D-425C4C132CE7}" srcOrd="2" destOrd="0" parTransId="{D90F20AF-E5E9-47B9-A97F-BFD3E6C38685}" sibTransId="{68897C8A-EE6A-45B6-890E-655070DFA8A9}"/>
    <dgm:cxn modelId="{E709C641-D657-4C8C-9A21-B77C51E7E636}" type="presOf" srcId="{1336EB42-99E4-4ACF-BDB7-05C7C4A66E80}" destId="{5DBC78F7-D2F3-4851-BAC7-A1E9E739E3D6}" srcOrd="0" destOrd="1" presId="urn:microsoft.com/office/officeart/2005/8/layout/hList1"/>
    <dgm:cxn modelId="{4BC2D94A-0749-43D8-A655-C3E94467227F}" srcId="{30C4EEB1-F70B-44CC-BD8D-425C4C132CE7}" destId="{B9A8C6F3-5881-4C9E-809F-6F871500A817}" srcOrd="5" destOrd="0" parTransId="{51C9B9C5-47B5-42E2-ACC4-0C1B4BD5E6EC}" sibTransId="{AB94CCAC-CD27-4CB2-917B-825E68B5D936}"/>
    <dgm:cxn modelId="{675B428E-62AD-4946-B77A-0BC7C77BFB6D}" type="presOf" srcId="{371030BC-A08F-437F-A7E9-CA9B24C0D2E7}" destId="{5CDFA087-E4BB-46CD-8020-B4B767C7B93D}" srcOrd="0" destOrd="4" presId="urn:microsoft.com/office/officeart/2005/8/layout/hList1"/>
    <dgm:cxn modelId="{B0FD7F8C-2E89-45DA-B1F6-1BBBBF9FD03E}" type="presParOf" srcId="{4FF5ED2E-CF07-4E26-B756-2D5111A88364}" destId="{3EBF6882-2004-46BD-952B-F81DF0AA7250}" srcOrd="0" destOrd="0" presId="urn:microsoft.com/office/officeart/2005/8/layout/hList1"/>
    <dgm:cxn modelId="{4C5798C7-6A4D-4D1D-B5F7-138A4B856B5C}" type="presParOf" srcId="{3EBF6882-2004-46BD-952B-F81DF0AA7250}" destId="{1AAC4CB4-0192-4BCA-9DE6-25DA81950426}" srcOrd="0" destOrd="0" presId="urn:microsoft.com/office/officeart/2005/8/layout/hList1"/>
    <dgm:cxn modelId="{CC791E0D-FB48-4B2C-827A-945FD227784F}" type="presParOf" srcId="{3EBF6882-2004-46BD-952B-F81DF0AA7250}" destId="{CF5CFF38-50A5-4CBB-B985-E79BC6CF71EF}" srcOrd="1" destOrd="0" presId="urn:microsoft.com/office/officeart/2005/8/layout/hList1"/>
    <dgm:cxn modelId="{1C97BCDF-8B7F-4384-B161-35EA40549E41}" type="presParOf" srcId="{4FF5ED2E-CF07-4E26-B756-2D5111A88364}" destId="{E7C97B71-A2F5-4750-B0EF-440F6A90FCB4}" srcOrd="1" destOrd="0" presId="urn:microsoft.com/office/officeart/2005/8/layout/hList1"/>
    <dgm:cxn modelId="{039DAA2E-38A9-4193-AD1A-48237E6F0645}" type="presParOf" srcId="{4FF5ED2E-CF07-4E26-B756-2D5111A88364}" destId="{DB1E4CDC-1E91-4D9A-82A2-DA1B5B60A536}" srcOrd="2" destOrd="0" presId="urn:microsoft.com/office/officeart/2005/8/layout/hList1"/>
    <dgm:cxn modelId="{DF7DBA82-B303-4232-A923-8251009306AF}" type="presParOf" srcId="{DB1E4CDC-1E91-4D9A-82A2-DA1B5B60A536}" destId="{90168567-83A8-469C-8F07-EA98A082F48F}" srcOrd="0" destOrd="0" presId="urn:microsoft.com/office/officeart/2005/8/layout/hList1"/>
    <dgm:cxn modelId="{14111E43-666E-4942-A54B-D6CD4B64555B}" type="presParOf" srcId="{DB1E4CDC-1E91-4D9A-82A2-DA1B5B60A536}" destId="{5DBC78F7-D2F3-4851-BAC7-A1E9E739E3D6}" srcOrd="1" destOrd="0" presId="urn:microsoft.com/office/officeart/2005/8/layout/hList1"/>
    <dgm:cxn modelId="{D6FA964E-600E-4E26-8E6F-0B5BB2A6672E}" type="presParOf" srcId="{4FF5ED2E-CF07-4E26-B756-2D5111A88364}" destId="{1F9602F0-09CF-4752-A9F7-7AC8EBDE9512}" srcOrd="3" destOrd="0" presId="urn:microsoft.com/office/officeart/2005/8/layout/hList1"/>
    <dgm:cxn modelId="{44333156-FE06-417E-B209-29C3E407E30A}" type="presParOf" srcId="{4FF5ED2E-CF07-4E26-B756-2D5111A88364}" destId="{76954779-041A-466F-9C05-3623C350EB44}" srcOrd="4" destOrd="0" presId="urn:microsoft.com/office/officeart/2005/8/layout/hList1"/>
    <dgm:cxn modelId="{64AEF17D-2600-4272-921C-0EDC628EEC52}" type="presParOf" srcId="{76954779-041A-466F-9C05-3623C350EB44}" destId="{81CD320D-448A-430C-A2C9-FE2163A4F2F1}" srcOrd="0" destOrd="0" presId="urn:microsoft.com/office/officeart/2005/8/layout/hList1"/>
    <dgm:cxn modelId="{BA8446AE-A1BE-4641-A1F0-2116751FAFB3}" type="presParOf" srcId="{76954779-041A-466F-9C05-3623C350EB44}" destId="{5CDFA087-E4BB-46CD-8020-B4B767C7B93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C4CB4-0192-4BCA-9DE6-25DA81950426}">
      <dsp:nvSpPr>
        <dsp:cNvPr id="0" name=""/>
        <dsp:cNvSpPr/>
      </dsp:nvSpPr>
      <dsp:spPr>
        <a:xfrm>
          <a:off x="11020" y="917846"/>
          <a:ext cx="2602063" cy="3687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ja-JP" sz="1600" b="1" kern="1200" dirty="0" smtClean="0">
              <a:solidFill>
                <a:schemeClr val="tx1"/>
              </a:solidFill>
            </a:rPr>
            <a:t>2009</a:t>
          </a:r>
          <a:r>
            <a:rPr kumimoji="1" lang="ja-JP" altLang="en-US" sz="1600" b="1" kern="1200" dirty="0" smtClean="0">
              <a:solidFill>
                <a:schemeClr val="tx1"/>
              </a:solidFill>
            </a:rPr>
            <a:t>年</a:t>
          </a:r>
          <a:r>
            <a:rPr kumimoji="1" lang="en-US" altLang="ja-JP" sz="1600" b="1" kern="1200" dirty="0" smtClean="0">
              <a:solidFill>
                <a:schemeClr val="tx1"/>
              </a:solidFill>
            </a:rPr>
            <a:t>11</a:t>
          </a:r>
          <a:r>
            <a:rPr kumimoji="1" lang="ja-JP" altLang="en-US" sz="1600" b="1" kern="1200" dirty="0" smtClean="0">
              <a:solidFill>
                <a:schemeClr val="tx1"/>
              </a:solidFill>
            </a:rPr>
            <a:t>月（</a:t>
          </a:r>
          <a:r>
            <a:rPr kumimoji="1" lang="en-US" altLang="ja-JP" sz="1600" b="1" kern="1200" dirty="0" smtClean="0">
              <a:solidFill>
                <a:schemeClr val="tx1"/>
              </a:solidFill>
            </a:rPr>
            <a:t>11/20</a:t>
          </a:r>
          <a:r>
            <a:rPr kumimoji="1" lang="ja-JP" altLang="en-US" sz="1600" b="1" kern="1200" dirty="0" smtClean="0">
              <a:solidFill>
                <a:schemeClr val="tx1"/>
              </a:solidFill>
            </a:rPr>
            <a:t>）</a:t>
          </a:r>
          <a:endParaRPr kumimoji="1" lang="ja-JP" altLang="en-US" sz="1600" b="1" kern="1200" dirty="0">
            <a:solidFill>
              <a:schemeClr val="tx1"/>
            </a:solidFill>
          </a:endParaRPr>
        </a:p>
      </dsp:txBody>
      <dsp:txXfrm>
        <a:off x="11020" y="917846"/>
        <a:ext cx="2602063" cy="368715"/>
      </dsp:txXfrm>
    </dsp:sp>
    <dsp:sp modelId="{CF5CFF38-50A5-4CBB-B985-E79BC6CF71EF}">
      <dsp:nvSpPr>
        <dsp:cNvPr id="0" name=""/>
        <dsp:cNvSpPr/>
      </dsp:nvSpPr>
      <dsp:spPr>
        <a:xfrm>
          <a:off x="11020" y="1286561"/>
          <a:ext cx="2602063" cy="3182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認定ゴールドパートナーの新要件</a:t>
          </a:r>
          <a:r>
            <a:rPr kumimoji="1" lang="en-US" altLang="ja-JP" sz="1600" kern="1200" dirty="0" smtClean="0"/>
            <a:t>(CSAT)</a:t>
          </a:r>
          <a:r>
            <a:rPr kumimoji="1" lang="ja-JP" altLang="en-US" sz="1600" kern="1200" dirty="0" smtClean="0"/>
            <a:t>スタート）</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既存</a:t>
          </a:r>
          <a:r>
            <a:rPr kumimoji="1" lang="en-US" altLang="ja-JP" sz="1600" kern="1200" dirty="0" smtClean="0"/>
            <a:t>Competency/Specialization</a:t>
          </a:r>
          <a:r>
            <a:rPr kumimoji="1" lang="ja-JP" altLang="en-US" sz="1600" kern="1200" dirty="0" smtClean="0"/>
            <a:t>の統廃合と名称変更</a:t>
          </a:r>
          <a:endParaRPr kumimoji="1" lang="ja-JP" altLang="en-US" sz="1600" kern="1200" dirty="0"/>
        </a:p>
        <a:p>
          <a:pPr marL="171450" lvl="1" indent="-171450" algn="l" defTabSz="711200">
            <a:lnSpc>
              <a:spcPct val="90000"/>
            </a:lnSpc>
            <a:spcBef>
              <a:spcPct val="0"/>
            </a:spcBef>
            <a:spcAft>
              <a:spcPct val="15000"/>
            </a:spcAft>
            <a:buChar char="••"/>
          </a:pPr>
          <a:r>
            <a:rPr kumimoji="1" lang="en-US" altLang="ja-JP" sz="1600" kern="1200" dirty="0" smtClean="0"/>
            <a:t>Competency/Specialization</a:t>
          </a:r>
          <a:r>
            <a:rPr kumimoji="1" lang="ja-JP" altLang="en-US" sz="1600" kern="1200" dirty="0" smtClean="0"/>
            <a:t>取得条件（</a:t>
          </a:r>
          <a:r>
            <a:rPr kumimoji="1" lang="en-US" altLang="ja-JP" sz="1600" kern="1200" dirty="0" smtClean="0"/>
            <a:t>MCP</a:t>
          </a:r>
          <a:r>
            <a:rPr kumimoji="1" lang="ja-JP" altLang="en-US" sz="1600" kern="1200" dirty="0" smtClean="0"/>
            <a:t>試験）の変更に関する発表</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契約書、プログラムガイドの更新</a:t>
          </a:r>
          <a:endParaRPr kumimoji="1" lang="ja-JP" altLang="en-US" sz="1600" kern="1200" dirty="0"/>
        </a:p>
      </dsp:txBody>
      <dsp:txXfrm>
        <a:off x="11020" y="1286561"/>
        <a:ext cx="2602063" cy="3182484"/>
      </dsp:txXfrm>
    </dsp:sp>
    <dsp:sp modelId="{90168567-83A8-469C-8F07-EA98A082F48F}">
      <dsp:nvSpPr>
        <dsp:cNvPr id="0" name=""/>
        <dsp:cNvSpPr/>
      </dsp:nvSpPr>
      <dsp:spPr>
        <a:xfrm>
          <a:off x="2977373" y="917846"/>
          <a:ext cx="2602063" cy="3687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ja-JP" sz="1600" b="1" kern="1200" dirty="0" smtClean="0">
              <a:solidFill>
                <a:schemeClr val="tx1"/>
              </a:solidFill>
            </a:rPr>
            <a:t>2010</a:t>
          </a:r>
          <a:r>
            <a:rPr kumimoji="1" lang="ja-JP" altLang="en-US" sz="1600" b="1" kern="1200" dirty="0" smtClean="0">
              <a:solidFill>
                <a:schemeClr val="tx1"/>
              </a:solidFill>
            </a:rPr>
            <a:t>年</a:t>
          </a:r>
          <a:r>
            <a:rPr kumimoji="1" lang="en-US" altLang="ja-JP" sz="1600" b="1" kern="1200" dirty="0" smtClean="0">
              <a:solidFill>
                <a:schemeClr val="tx1"/>
              </a:solidFill>
            </a:rPr>
            <a:t>5</a:t>
          </a:r>
          <a:r>
            <a:rPr kumimoji="1" lang="ja-JP" altLang="en-US" sz="1600" b="1" kern="1200" dirty="0" smtClean="0">
              <a:solidFill>
                <a:schemeClr val="tx1"/>
              </a:solidFill>
            </a:rPr>
            <a:t>月（予定）</a:t>
          </a:r>
          <a:endParaRPr kumimoji="1" lang="ja-JP" altLang="en-US" sz="1600" b="1" kern="1200" dirty="0">
            <a:solidFill>
              <a:schemeClr val="tx1"/>
            </a:solidFill>
          </a:endParaRPr>
        </a:p>
      </dsp:txBody>
      <dsp:txXfrm>
        <a:off x="2977373" y="917846"/>
        <a:ext cx="2602063" cy="368715"/>
      </dsp:txXfrm>
    </dsp:sp>
    <dsp:sp modelId="{5DBC78F7-D2F3-4851-BAC7-A1E9E739E3D6}">
      <dsp:nvSpPr>
        <dsp:cNvPr id="0" name=""/>
        <dsp:cNvSpPr/>
      </dsp:nvSpPr>
      <dsp:spPr>
        <a:xfrm>
          <a:off x="2977373" y="1286561"/>
          <a:ext cx="2602063" cy="3182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既存</a:t>
          </a:r>
          <a:r>
            <a:rPr kumimoji="1" lang="en-US" altLang="ja-JP" sz="1600" kern="1200" dirty="0" smtClean="0"/>
            <a:t>Competency/Specialization</a:t>
          </a:r>
          <a:r>
            <a:rPr kumimoji="1" lang="ja-JP" altLang="en-US" sz="1600" kern="1200" dirty="0" smtClean="0"/>
            <a:t>の統廃合と名称変更</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新規</a:t>
          </a:r>
          <a:r>
            <a:rPr kumimoji="1" lang="en-US" altLang="ja-JP" sz="1600" kern="1200" dirty="0" smtClean="0"/>
            <a:t>Competency</a:t>
          </a:r>
          <a:r>
            <a:rPr kumimoji="1" lang="ja-JP" altLang="en-US" sz="1600" kern="1200" dirty="0" smtClean="0"/>
            <a:t>の追加</a:t>
          </a:r>
          <a:endParaRPr kumimoji="1" lang="ja-JP" altLang="en-US" sz="1600" kern="1200" dirty="0"/>
        </a:p>
        <a:p>
          <a:pPr marL="171450" lvl="1" indent="-171450" algn="l" defTabSz="711200">
            <a:lnSpc>
              <a:spcPct val="90000"/>
            </a:lnSpc>
            <a:spcBef>
              <a:spcPct val="0"/>
            </a:spcBef>
            <a:spcAft>
              <a:spcPct val="15000"/>
            </a:spcAft>
            <a:buChar char="••"/>
          </a:pPr>
          <a:r>
            <a:rPr kumimoji="1" lang="en-US" altLang="ja-JP" sz="1600" kern="1200" dirty="0" smtClean="0"/>
            <a:t>Competency/Specialization</a:t>
          </a:r>
          <a:r>
            <a:rPr kumimoji="1" lang="ja-JP" altLang="en-US" sz="1600" kern="1200" dirty="0" smtClean="0"/>
            <a:t>取得条件（</a:t>
          </a:r>
          <a:r>
            <a:rPr kumimoji="1" lang="en-US" altLang="ja-JP" sz="1600" kern="1200" dirty="0" smtClean="0"/>
            <a:t>MCP</a:t>
          </a:r>
          <a:r>
            <a:rPr kumimoji="1" lang="ja-JP" altLang="en-US" sz="1600" kern="1200" dirty="0" smtClean="0"/>
            <a:t>試験）の適用</a:t>
          </a:r>
          <a:endParaRPr kumimoji="1" lang="ja-JP" altLang="en-US" sz="1600" kern="1200" dirty="0"/>
        </a:p>
      </dsp:txBody>
      <dsp:txXfrm>
        <a:off x="2977373" y="1286561"/>
        <a:ext cx="2602063" cy="3182484"/>
      </dsp:txXfrm>
    </dsp:sp>
    <dsp:sp modelId="{81CD320D-448A-430C-A2C9-FE2163A4F2F1}">
      <dsp:nvSpPr>
        <dsp:cNvPr id="0" name=""/>
        <dsp:cNvSpPr/>
      </dsp:nvSpPr>
      <dsp:spPr>
        <a:xfrm>
          <a:off x="5943726" y="917846"/>
          <a:ext cx="2602063" cy="3687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kumimoji="1" lang="en-US" altLang="ja-JP" sz="1600" b="1" kern="1200" dirty="0" smtClean="0">
              <a:solidFill>
                <a:schemeClr val="tx1"/>
              </a:solidFill>
            </a:rPr>
            <a:t>2010</a:t>
          </a:r>
          <a:r>
            <a:rPr kumimoji="1" lang="ja-JP" altLang="en-US" sz="1600" b="1" kern="1200" dirty="0" smtClean="0">
              <a:solidFill>
                <a:schemeClr val="tx1"/>
              </a:solidFill>
            </a:rPr>
            <a:t>年</a:t>
          </a:r>
          <a:r>
            <a:rPr kumimoji="1" lang="en-US" altLang="ja-JP" sz="1600" b="1" kern="1200" dirty="0" smtClean="0">
              <a:solidFill>
                <a:schemeClr val="tx1"/>
              </a:solidFill>
            </a:rPr>
            <a:t>10</a:t>
          </a:r>
          <a:r>
            <a:rPr kumimoji="1" lang="ja-JP" altLang="en-US" sz="1600" b="1" kern="1200" dirty="0" smtClean="0">
              <a:solidFill>
                <a:schemeClr val="tx1"/>
              </a:solidFill>
            </a:rPr>
            <a:t>月（予定）</a:t>
          </a:r>
          <a:endParaRPr kumimoji="1" lang="ja-JP" altLang="en-US" sz="1600" b="1" kern="1200" dirty="0">
            <a:solidFill>
              <a:schemeClr val="tx1"/>
            </a:solidFill>
          </a:endParaRPr>
        </a:p>
      </dsp:txBody>
      <dsp:txXfrm>
        <a:off x="5943726" y="917846"/>
        <a:ext cx="2602063" cy="368715"/>
      </dsp:txXfrm>
    </dsp:sp>
    <dsp:sp modelId="{5CDFA087-E4BB-46CD-8020-B4B767C7B93D}">
      <dsp:nvSpPr>
        <dsp:cNvPr id="0" name=""/>
        <dsp:cNvSpPr/>
      </dsp:nvSpPr>
      <dsp:spPr>
        <a:xfrm>
          <a:off x="5943726" y="1286561"/>
          <a:ext cx="2602063" cy="318248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smtClean="0"/>
            <a:t>パートナーレベル廃止</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パートナーポイント廃止</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新規</a:t>
          </a:r>
          <a:r>
            <a:rPr kumimoji="1" lang="en-US" altLang="ja-JP" sz="1600" kern="1200" dirty="0" smtClean="0"/>
            <a:t>Competency</a:t>
          </a:r>
          <a:r>
            <a:rPr kumimoji="1" lang="ja-JP" altLang="en-US" sz="1600" kern="1200" dirty="0" smtClean="0"/>
            <a:t>の追加</a:t>
          </a:r>
          <a:endParaRPr kumimoji="1" lang="ja-JP" altLang="en-US" sz="1600" kern="1200" dirty="0"/>
        </a:p>
        <a:p>
          <a:pPr marL="171450" lvl="1" indent="-171450" algn="l" defTabSz="711200">
            <a:lnSpc>
              <a:spcPct val="90000"/>
            </a:lnSpc>
            <a:spcBef>
              <a:spcPct val="0"/>
            </a:spcBef>
            <a:spcAft>
              <a:spcPct val="15000"/>
            </a:spcAft>
            <a:buChar char="••"/>
          </a:pPr>
          <a:r>
            <a:rPr kumimoji="1" lang="en-US" altLang="ja-JP" sz="1600" kern="1200" dirty="0" smtClean="0"/>
            <a:t>Advanced</a:t>
          </a:r>
          <a:r>
            <a:rPr kumimoji="1" lang="ja-JP" altLang="en-US" sz="1600" kern="1200" dirty="0" smtClean="0"/>
            <a:t>コンピテンシーの追加</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新しい要件・特典・年会費の発表</a:t>
          </a:r>
          <a:endParaRPr kumimoji="1" lang="ja-JP" altLang="en-US" sz="1600" kern="1200" dirty="0"/>
        </a:p>
        <a:p>
          <a:pPr marL="171450" lvl="1" indent="-171450" algn="l" defTabSz="711200">
            <a:lnSpc>
              <a:spcPct val="90000"/>
            </a:lnSpc>
            <a:spcBef>
              <a:spcPct val="0"/>
            </a:spcBef>
            <a:spcAft>
              <a:spcPct val="15000"/>
            </a:spcAft>
            <a:buChar char="••"/>
          </a:pPr>
          <a:r>
            <a:rPr kumimoji="1" lang="ja-JP" altLang="en-US" sz="1600" kern="1200" dirty="0" smtClean="0"/>
            <a:t>新しいロゴの利用開始</a:t>
          </a:r>
          <a:endParaRPr kumimoji="1" lang="ja-JP" altLang="en-US" sz="1600" kern="1200" dirty="0"/>
        </a:p>
      </dsp:txBody>
      <dsp:txXfrm>
        <a:off x="5943726" y="1286561"/>
        <a:ext cx="2602063" cy="31824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WPC 09, July 13-16</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6/25/2010</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277981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WPC 09, July 13-16</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394968527"/>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1BF6AD6-BF12-426D-A11E-9D5D5A89FD39}" type="slidenum">
              <a:rPr lang="ja-JP" altLang="en-US" smtClean="0">
                <a:solidFill>
                  <a:prstClr val="black"/>
                </a:solidFill>
              </a:rPr>
              <a:pPr/>
              <a:t>1</a:t>
            </a:fld>
            <a:endParaRPr lang="en-US" altLang="ja-JP" dirty="0" smtClean="0">
              <a:solidFill>
                <a:prstClr val="black"/>
              </a:solidFill>
            </a:endParaRPr>
          </a:p>
        </p:txBody>
      </p:sp>
      <p:sp>
        <p:nvSpPr>
          <p:cNvPr id="8195" name="Rectangle 2"/>
          <p:cNvSpPr>
            <a:spLocks noGrp="1" noRot="1" noChangeAspect="1" noChangeArrowheads="1" noTextEdit="1"/>
          </p:cNvSpPr>
          <p:nvPr>
            <p:ph type="sldImg"/>
          </p:nvPr>
        </p:nvSpPr>
        <p:spPr>
          <a:xfrm>
            <a:off x="1143000" y="685800"/>
            <a:ext cx="4572000" cy="3429000"/>
          </a:xfrm>
          <a:ln/>
        </p:spPr>
      </p:sp>
      <p:sp>
        <p:nvSpPr>
          <p:cNvPr id="8196" name="Rectangle 3"/>
          <p:cNvSpPr>
            <a:spLocks noGrp="1" noChangeArrowheads="1"/>
          </p:cNvSpPr>
          <p:nvPr>
            <p:ph type="body" idx="1"/>
          </p:nvPr>
        </p:nvSpPr>
        <p:spPr>
          <a:noFill/>
          <a:ln/>
        </p:spPr>
        <p:txBody>
          <a:bodyPr/>
          <a:lstStyle/>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pPr algn="r" defTabSz="914400">
                <a:buNone/>
              </a:pPr>
              <a:t>6/25/2010 3:42 PM</a:t>
            </a:fld>
            <a:endParaRPr lang="en-US" sz="1200" b="0" i="0" dirty="0">
              <a:latin typeface="Calibri"/>
              <a:ea typeface="+mn-ea"/>
              <a:cs typeface="+mn-cs"/>
            </a:endParaRPr>
          </a:p>
        </p:txBody>
      </p:sp>
      <p:sp>
        <p:nvSpPr>
          <p:cNvPr id="6" name="Footer Placeholder 5"/>
          <p:cNvSpPr>
            <a:spLocks noGrp="1"/>
          </p:cNvSpPr>
          <p:nvPr>
            <p:ph type="ftr" sz="quarter" idx="12"/>
          </p:nvPr>
        </p:nvSpPr>
        <p:spPr/>
        <p:txBody>
          <a:bodyPr/>
          <a:lstStyle/>
          <a:p>
            <a:pPr fontAlgn="auto">
              <a:lnSpc>
                <a:spcPts val="900"/>
              </a:lnSpc>
              <a:spcBef>
                <a:spcPts val="0"/>
              </a:spcBef>
              <a:spcAft>
                <a:spcPts val="0"/>
              </a:spcAft>
              <a:defRPr/>
            </a:pPr>
            <a:r>
              <a:rPr lang="en-US" b="0" i="0" dirty="0">
                <a:solidFill>
                  <a:srgbClr val="000000"/>
                </a:solidFill>
                <a:latin typeface="Trebuchet MS" pitchFamily="34" charset="0"/>
                <a:ea typeface="ＭＳ Ｐゴシック" pitchFamily="50" charset="-128"/>
                <a:cs typeface="+mn-cs"/>
              </a:rPr>
              <a:t>© 2007 </a:t>
            </a:r>
            <a:r>
              <a:rPr lang="en-US" b="0" i="0" dirty="0" smtClean="0">
                <a:solidFill>
                  <a:srgbClr val="000000"/>
                </a:solidFill>
                <a:latin typeface="Trebuchet MS" pitchFamily="34" charset="0"/>
                <a:ea typeface="ＭＳ Ｐゴシック" pitchFamily="50" charset="-128"/>
                <a:cs typeface="+mn-cs"/>
              </a:rPr>
              <a:t>Microsoft </a:t>
            </a:r>
            <a:r>
              <a:rPr lang="en-US" b="0" i="0" dirty="0">
                <a:solidFill>
                  <a:srgbClr val="000000"/>
                </a:solidFill>
                <a:latin typeface="Trebuchet MS" pitchFamily="34" charset="0"/>
                <a:ea typeface="ＭＳ Ｐゴシック" pitchFamily="50" charset="-128"/>
                <a:cs typeface="+mn-cs"/>
              </a:rPr>
              <a:t>Corporation. </a:t>
            </a:r>
            <a:r>
              <a:rPr kumimoji="1" lang="en-US" altLang="ja-JP" dirty="0" smtClean="0">
                <a:latin typeface="Trebuchet MS" pitchFamily="34" charset="0"/>
                <a:ea typeface="ＭＳ Ｐゴシック" pitchFamily="50" charset="-128"/>
              </a:rPr>
              <a:t>Microsoft</a:t>
            </a:r>
            <a:r>
              <a:rPr kumimoji="1" lang="ja-JP" altLang="en-US" dirty="0" smtClean="0">
                <a:latin typeface="Trebuchet MS" pitchFamily="34" charset="0"/>
                <a:ea typeface="ＭＳ Ｐゴシック" pitchFamily="50" charset="-128"/>
              </a:rPr>
              <a:t>、</a:t>
            </a:r>
            <a:r>
              <a:rPr kumimoji="1" lang="en-US" altLang="ja-JP" dirty="0" smtClean="0">
                <a:latin typeface="Trebuchet MS" pitchFamily="34" charset="0"/>
                <a:ea typeface="ＭＳ Ｐゴシック" pitchFamily="50" charset="-128"/>
              </a:rPr>
              <a:t>Windows</a:t>
            </a:r>
            <a:r>
              <a:rPr kumimoji="1" lang="ja-JP" altLang="en-US" dirty="0" smtClean="0">
                <a:latin typeface="Trebuchet MS" pitchFamily="34" charset="0"/>
                <a:ea typeface="ＭＳ Ｐゴシック" pitchFamily="50" charset="-128"/>
              </a:rPr>
              <a:t>、</a:t>
            </a:r>
            <a:r>
              <a:rPr kumimoji="1" lang="en-US" altLang="ja-JP" dirty="0" smtClean="0">
                <a:latin typeface="Trebuchet MS" pitchFamily="34" charset="0"/>
                <a:ea typeface="ＭＳ Ｐゴシック" pitchFamily="50" charset="-128"/>
              </a:rPr>
              <a:t>Windows Vista </a:t>
            </a:r>
            <a:r>
              <a:rPr kumimoji="1" lang="ja-JP" altLang="en-US" dirty="0" smtClean="0">
                <a:latin typeface="Trebuchet MS" pitchFamily="34" charset="0"/>
                <a:ea typeface="ＭＳ Ｐゴシック" pitchFamily="50" charset="-128"/>
              </a:rPr>
              <a:t>およびその他の製品名は、米国および</a:t>
            </a:r>
            <a:r>
              <a:rPr kumimoji="1" lang="en-US" altLang="ja-JP" dirty="0" smtClean="0">
                <a:latin typeface="Trebuchet MS" pitchFamily="34" charset="0"/>
                <a:ea typeface="ＭＳ Ｐゴシック" pitchFamily="50" charset="-128"/>
              </a:rPr>
              <a:t>/</a:t>
            </a:r>
            <a:r>
              <a:rPr kumimoji="1" lang="ja-JP" altLang="en-US" dirty="0" smtClean="0">
                <a:latin typeface="Trebuchet MS" pitchFamily="34" charset="0"/>
                <a:ea typeface="ＭＳ Ｐゴシック" pitchFamily="50" charset="-128"/>
              </a:rPr>
              <a:t>またはその他の国の登録商標および</a:t>
            </a:r>
            <a:r>
              <a:rPr kumimoji="1" lang="en-US" altLang="ja-JP" dirty="0" smtClean="0">
                <a:latin typeface="Trebuchet MS" pitchFamily="34" charset="0"/>
                <a:ea typeface="ＭＳ Ｐゴシック" pitchFamily="50" charset="-128"/>
              </a:rPr>
              <a:t>/</a:t>
            </a:r>
            <a:r>
              <a:rPr kumimoji="1" lang="ja-JP" altLang="en-US" dirty="0" smtClean="0">
                <a:latin typeface="Trebuchet MS" pitchFamily="34" charset="0"/>
                <a:ea typeface="ＭＳ Ｐゴシック" pitchFamily="50" charset="-128"/>
              </a:rPr>
              <a:t>または商標であり、またはその可能性があります。このプレゼンテーションに含まれる情報は情報提供のみを目的とし、このプレゼンテーション発表日現在のマイクロソフト コーポレーションの見解を示すものです。マイクロソフトは変化する市場状況に対応しなければならないため、情報の正確性はマイクロソフト側の責任と解釈されるべきものではなく、マイクロソフトはこのプレゼンテーション発表日以降の情報の正確性を保証することはできません。マイクロソフトはこのプレゼンテーションに含まれる情報について、明示、黙示または法令による一切の保証を行いません。</a:t>
            </a:r>
            <a:endParaRPr lang="en-US" dirty="0" smtClean="0">
              <a:solidFill>
                <a:schemeClr val="tx2"/>
              </a:solidFill>
              <a:latin typeface="Trebuchet MS" pitchFamily="34" charset="0"/>
              <a:ea typeface="ＭＳ Ｐゴシック" pitchFamily="50" charset="-128"/>
              <a:cs typeface="Verdana" pitchFamily="34" charset="0"/>
            </a:endParaRPr>
          </a:p>
          <a:p>
            <a:pPr algn="l" defTabSz="914400">
              <a:buNone/>
            </a:pPr>
            <a:endParaRPr lang="en-US" b="0" i="0" dirty="0">
              <a:solidFill>
                <a:srgbClr val="000000"/>
              </a:solidFill>
              <a:latin typeface="Trebuchet MS" pitchFamily="34" charset="0"/>
              <a:ea typeface="ＭＳ Ｐゴシック" pitchFamily="50" charset="-128"/>
              <a:cs typeface="+mn-cs"/>
            </a:endParaRPr>
          </a:p>
          <a:p>
            <a:pPr algn="l" defTabSz="914400">
              <a:buNone/>
            </a:pPr>
            <a:endParaRPr lang="en-US" dirty="0" smtClean="0">
              <a:latin typeface="Trebuchet MS" pitchFamily="34" charset="0"/>
              <a:ea typeface="ＭＳ Ｐゴシック" pitchFamily="50" charset="-128"/>
            </a:endParaRPr>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pPr algn="r" defTabSz="914400">
                <a:buNone/>
              </a:pPr>
              <a:t>44</a:t>
            </a:fld>
            <a:endParaRPr lang="en-US" sz="1200" b="0" i="0" dirty="0">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91EE4-2E39-4C21-B616-890C3DEBA849}" type="slidenum">
              <a:rPr lang="ja-JP" altLang="en-US"/>
              <a:pPr fontAlgn="base">
                <a:spcBef>
                  <a:spcPct val="0"/>
                </a:spcBef>
                <a:spcAft>
                  <a:spcPct val="0"/>
                </a:spcAft>
              </a:pPr>
              <a:t>5</a:t>
            </a:fld>
            <a:endParaRPr lang="en-US" altLang="ja-JP"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91EE4-2E39-4C21-B616-890C3DEBA849}" type="slidenum">
              <a:rPr lang="ja-JP" altLang="en-US"/>
              <a:pPr fontAlgn="base">
                <a:spcBef>
                  <a:spcPct val="0"/>
                </a:spcBef>
                <a:spcAft>
                  <a:spcPct val="0"/>
                </a:spcAft>
              </a:pPr>
              <a:t>6</a:t>
            </a:fld>
            <a:endParaRPr lang="en-US" altLang="ja-JP"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ja-JP"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91EE4-2E39-4C21-B616-890C3DEBA849}" type="slidenum">
              <a:rPr lang="ja-JP" altLang="en-US"/>
              <a:pPr fontAlgn="base">
                <a:spcBef>
                  <a:spcPct val="0"/>
                </a:spcBef>
                <a:spcAft>
                  <a:spcPct val="0"/>
                </a:spcAft>
              </a:pPr>
              <a:t>7</a:t>
            </a:fld>
            <a:endParaRPr lang="en-US" altLang="ja-JP"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91EE4-2E39-4C21-B616-890C3DEBA849}" type="slidenum">
              <a:rPr lang="ja-JP" altLang="en-US"/>
              <a:pPr fontAlgn="base">
                <a:spcBef>
                  <a:spcPct val="0"/>
                </a:spcBef>
                <a:spcAft>
                  <a:spcPct val="0"/>
                </a:spcAft>
              </a:pPr>
              <a:t>8</a:t>
            </a:fld>
            <a:endParaRPr lang="en-US" altLang="ja-JP"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endParaRPr lang="ja-JP"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WPC 09, July 13-16</a:t>
            </a:r>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6/25/2010 3:42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ltLang="ja-JP" dirty="0" smtClean="0"/>
          </a:p>
        </p:txBody>
      </p:sp>
      <p:sp>
        <p:nvSpPr>
          <p:cNvPr id="4" name="Slide Number Placeholder 3"/>
          <p:cNvSpPr>
            <a:spLocks noGrp="1"/>
          </p:cNvSpPr>
          <p:nvPr>
            <p:ph type="sldNum" sz="quarter" idx="10"/>
          </p:nvPr>
        </p:nvSpPr>
        <p:spPr/>
        <p:txBody>
          <a:bodyPr/>
          <a:lstStyle/>
          <a:p>
            <a:fld id="{F87BE47E-1CED-4E47-994A-4803CAA82B08}" type="slidenum">
              <a:rPr lang="en-US" smtClean="0"/>
              <a:pPr/>
              <a:t>41</a:t>
            </a:fld>
            <a:endParaRPr lang="en-US" dirty="0"/>
          </a:p>
        </p:txBody>
      </p:sp>
    </p:spTree>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6"/>
            <a:ext cx="7659147" cy="1523495"/>
          </a:xfrm>
        </p:spPr>
        <p:txBody>
          <a:bodyPr>
            <a:noAutofit/>
          </a:bodyPr>
          <a:lstStyle>
            <a:lvl1pPr>
              <a:lnSpc>
                <a:spcPct val="90000"/>
              </a:lnSpc>
              <a:defRPr sz="5400">
                <a:gradFill>
                  <a:gsLst>
                    <a:gs pos="0">
                      <a:schemeClr val="bg1"/>
                    </a:gs>
                    <a:gs pos="100000">
                      <a:schemeClr val="bg1"/>
                    </a:gs>
                  </a:gsLst>
                  <a:lin ang="5400000" scaled="0"/>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94"/>
            <a:ext cx="3181529" cy="461665"/>
          </a:xfrm>
        </p:spPr>
        <p:txBody>
          <a:bodyPr>
            <a:noAutofit/>
          </a:bodyPr>
          <a:lstStyle>
            <a:lvl1pPr marL="0" indent="0" algn="l">
              <a:lnSpc>
                <a:spcPct val="90000"/>
              </a:lnSpc>
              <a:spcBef>
                <a:spcPts val="0"/>
              </a:spcBef>
              <a:buNone/>
              <a:defRPr sz="2400">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730252" y="733429"/>
            <a:ext cx="5056543" cy="276999"/>
          </a:xfrm>
        </p:spPr>
        <p:txBody>
          <a:bodyPr/>
          <a:lstStyle>
            <a:lvl1pPr>
              <a:buFontTx/>
              <a:buNone/>
              <a:defRPr sz="2000">
                <a:gradFill>
                  <a:gsLst>
                    <a:gs pos="0">
                      <a:schemeClr val="bg1"/>
                    </a:gs>
                    <a:gs pos="100000">
                      <a:schemeClr val="bg1"/>
                    </a:gs>
                  </a:gsLst>
                  <a:lin ang="5400000" scaled="0"/>
                </a:gradFill>
              </a:defRPr>
            </a:lvl1pPr>
          </a:lstStyle>
          <a:p>
            <a:pPr lvl="0"/>
            <a:r>
              <a:rPr lang="en-US" dirty="0" smtClean="0"/>
              <a:t>Breakout Session Code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1"/>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Horizon">
    <p:bg>
      <p:bgPr>
        <a:gradFill>
          <a:gsLst>
            <a:gs pos="0">
              <a:srgbClr val="000000"/>
            </a:gs>
            <a:gs pos="19000">
              <a:srgbClr val="00102A"/>
            </a:gs>
            <a:gs pos="27000">
              <a:srgbClr val="00163A"/>
            </a:gs>
            <a:gs pos="100000">
              <a:srgbClr val="002C74"/>
            </a:gs>
          </a:gsLst>
          <a:lin ang="5400000" scaled="0"/>
        </a:gradFill>
        <a:effectLst/>
      </p:bgPr>
    </p:bg>
    <p:spTree>
      <p:nvGrpSpPr>
        <p:cNvPr id="1" name=""/>
        <p:cNvGrpSpPr/>
        <p:nvPr/>
      </p:nvGrpSpPr>
      <p:grpSpPr>
        <a:xfrm>
          <a:off x="0" y="0"/>
          <a:ext cx="0" cy="0"/>
          <a:chOff x="0" y="0"/>
          <a:chExt cx="0" cy="0"/>
        </a:xfrm>
      </p:grpSpPr>
      <p:sp>
        <p:nvSpPr>
          <p:cNvPr id="2" name="Freeform 9"/>
          <p:cNvSpPr>
            <a:spLocks/>
          </p:cNvSpPr>
          <p:nvPr userDrawn="1"/>
        </p:nvSpPr>
        <p:spPr bwMode="ltGray">
          <a:xfrm>
            <a:off x="4" y="4042839"/>
            <a:ext cx="9123287" cy="167216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FFFFFF">
                  <a:alpha val="0"/>
                </a:srgbClr>
              </a:gs>
              <a:gs pos="100000">
                <a:srgbClr val="000000">
                  <a:alpha val="62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5" name="Title Placeholder 1"/>
          <p:cNvSpPr>
            <a:spLocks noGrp="1"/>
          </p:cNvSpPr>
          <p:nvPr>
            <p:ph type="title"/>
          </p:nvPr>
        </p:nvSpPr>
        <p:spPr>
          <a:xfrm>
            <a:off x="381000" y="23019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Tree>
    <p:extLst>
      <p:ext uri="{BB962C8B-B14F-4D97-AF65-F5344CB8AC3E}">
        <p14:creationId xmlns:p14="http://schemas.microsoft.com/office/powerpoint/2010/main" val="25998750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5"/>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pic>
        <p:nvPicPr>
          <p:cNvPr id="7" name="Picture 3" descr="J:\SHOW_ART\09_shows\WPC_Worldwide_Partner_Conference_07-13\SFP_Art\Template\SFP_Art\WPC\PNG\7-01451_WPC_NetworkGrid.png"/>
          <p:cNvPicPr>
            <a:picLocks noChangeAspect="1" noChangeArrowheads="1"/>
          </p:cNvPicPr>
          <p:nvPr/>
        </p:nvPicPr>
        <p:blipFill>
          <a:blip r:embed="rId2" cstate="email"/>
          <a:srcRect/>
          <a:stretch>
            <a:fillRect/>
          </a:stretch>
        </p:blipFill>
        <p:spPr bwMode="auto">
          <a:xfrm>
            <a:off x="4499354" y="457200"/>
            <a:ext cx="4644647" cy="4857750"/>
          </a:xfrm>
          <a:prstGeom prst="rect">
            <a:avLst/>
          </a:prstGeom>
          <a:noFill/>
        </p:spPr>
      </p:pic>
      <p:sp>
        <p:nvSpPr>
          <p:cNvPr id="2" name="Title 1"/>
          <p:cNvSpPr>
            <a:spLocks noGrp="1"/>
          </p:cNvSpPr>
          <p:nvPr>
            <p:ph type="ctrTitle"/>
          </p:nvPr>
        </p:nvSpPr>
        <p:spPr>
          <a:xfrm>
            <a:off x="730251" y="1905004"/>
            <a:ext cx="4916318" cy="1523495"/>
          </a:xfrm>
        </p:spPr>
        <p:txBody>
          <a:bodyPr>
            <a:noAutofit/>
          </a:bodyPr>
          <a:lstStyle>
            <a:lvl1pPr>
              <a:lnSpc>
                <a:spcPct val="90000"/>
              </a:lnSpc>
              <a:defRPr sz="5400">
                <a:gradFill>
                  <a:gsLst>
                    <a:gs pos="0">
                      <a:schemeClr val="bg1"/>
                    </a:gs>
                    <a:gs pos="10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51" y="4344992"/>
            <a:ext cx="3181529" cy="461665"/>
          </a:xfrm>
        </p:spPr>
        <p:txBody>
          <a:bodyPr>
            <a:noAutofit/>
          </a:bodyPr>
          <a:lstStyle>
            <a:lvl1pPr marL="0" indent="0" algn="l">
              <a:lnSpc>
                <a:spcPct val="90000"/>
              </a:lnSpc>
              <a:spcBef>
                <a:spcPts val="0"/>
              </a:spcBef>
              <a:buNone/>
              <a:defRPr>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4"/>
          <p:cNvSpPr>
            <a:spLocks noGrp="1"/>
          </p:cNvSpPr>
          <p:nvPr>
            <p:ph type="body" sz="quarter" idx="10" hasCustomPrompt="1"/>
          </p:nvPr>
        </p:nvSpPr>
        <p:spPr>
          <a:xfrm>
            <a:off x="730252" y="733428"/>
            <a:ext cx="5056543" cy="276999"/>
          </a:xfrm>
        </p:spPr>
        <p:txBody>
          <a:bodyPr/>
          <a:lstStyle>
            <a:lvl1pPr>
              <a:buFontTx/>
              <a:buNone/>
              <a:defRPr sz="2000">
                <a:gradFill>
                  <a:gsLst>
                    <a:gs pos="0">
                      <a:schemeClr val="bg1"/>
                    </a:gs>
                    <a:gs pos="100000">
                      <a:schemeClr val="bg1"/>
                    </a:gs>
                  </a:gsLst>
                  <a:lin ang="5400000" scaled="0"/>
                </a:gradFill>
              </a:defRPr>
            </a:lvl1pPr>
          </a:lstStyle>
          <a:p>
            <a:pPr lvl="0"/>
            <a:r>
              <a:rPr lang="en-US" dirty="0" smtClean="0"/>
              <a:t>Breakout Session Code</a:t>
            </a:r>
            <a:endParaRPr lang="en-US" dirty="0"/>
          </a:p>
        </p:txBody>
      </p:sp>
      <p:pic>
        <p:nvPicPr>
          <p:cNvPr id="6" name="Picture 3" descr="J:\SHOW_ART\09_shows\WPC_Worldwide_Partner_Conference_07-13\SFP_Art\Template\SFP_Art\WPC\PNG\7-01451_WPC_NetworkGrid.png"/>
          <p:cNvPicPr>
            <a:picLocks noChangeAspect="1" noChangeArrowheads="1"/>
          </p:cNvPicPr>
          <p:nvPr userDrawn="1"/>
        </p:nvPicPr>
        <p:blipFill>
          <a:blip r:embed="rId2" cstate="email"/>
          <a:srcRect/>
          <a:stretch>
            <a:fillRect/>
          </a:stretch>
        </p:blipFill>
        <p:spPr bwMode="auto">
          <a:xfrm>
            <a:off x="4499354" y="457200"/>
            <a:ext cx="4644647" cy="4857750"/>
          </a:xfrm>
          <a:prstGeom prst="rect">
            <a:avLst/>
          </a:prstGeom>
          <a:noFill/>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pic>
        <p:nvPicPr>
          <p:cNvPr id="6" name="Picture 3" descr="J:\SHOW_ART\09_shows\WPC_Worldwide_Partner_Conference_07-13\SFP_Art\Template\SFP_Art\WPC\PNG\7-01451_WPC_NetworkGrid.png"/>
          <p:cNvPicPr>
            <a:picLocks noChangeAspect="1" noChangeArrowheads="1"/>
          </p:cNvPicPr>
          <p:nvPr/>
        </p:nvPicPr>
        <p:blipFill>
          <a:blip r:embed="rId2" cstate="email"/>
          <a:srcRect/>
          <a:stretch>
            <a:fillRect/>
          </a:stretch>
        </p:blipFill>
        <p:spPr bwMode="auto">
          <a:xfrm>
            <a:off x="4499354" y="457200"/>
            <a:ext cx="4644647" cy="4857750"/>
          </a:xfrm>
          <a:prstGeom prst="rect">
            <a:avLst/>
          </a:prstGeom>
          <a:noFill/>
        </p:spPr>
      </p:pic>
      <p:sp>
        <p:nvSpPr>
          <p:cNvPr id="2" name="Title 1"/>
          <p:cNvSpPr>
            <a:spLocks noGrp="1"/>
          </p:cNvSpPr>
          <p:nvPr>
            <p:ph type="ctrTitle"/>
          </p:nvPr>
        </p:nvSpPr>
        <p:spPr>
          <a:xfrm>
            <a:off x="1369219" y="451503"/>
            <a:ext cx="4548380" cy="1523494"/>
          </a:xfrm>
        </p:spPr>
        <p:txBody>
          <a:bodyPr anchor="ctr" anchorCtr="0">
            <a:noAutofit/>
          </a:bodyPr>
          <a:lstStyle>
            <a:lvl1pPr>
              <a:lnSpc>
                <a:spcPct val="90000"/>
              </a:lnSpc>
              <a:defRPr sz="5400">
                <a:gradFill>
                  <a:gsLst>
                    <a:gs pos="0">
                      <a:schemeClr val="bg1"/>
                    </a:gs>
                    <a:gs pos="10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2"/>
            <a:ext cx="2837830" cy="461665"/>
          </a:xfrm>
        </p:spPr>
        <p:txBody>
          <a:bodyPr>
            <a:noAutofit/>
          </a:bodyPr>
          <a:lstStyle>
            <a:lvl1pPr marL="0" indent="0" algn="l">
              <a:lnSpc>
                <a:spcPct val="90000"/>
              </a:lnSpc>
              <a:spcBef>
                <a:spcPts val="0"/>
              </a:spcBef>
              <a:buNone/>
              <a:defRPr>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1984128"/>
            <a:ext cx="5261668" cy="1384994"/>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lang="en-US" sz="9600" b="1" i="1" kern="1200" spc="-300" baseline="0" noProof="0" dirty="0" smtClean="0">
                <a:ln w="3175">
                  <a:solidFill>
                    <a:srgbClr val="FFFFFF">
                      <a:alpha val="75000"/>
                    </a:srgbClr>
                  </a:solidFill>
                </a:ln>
                <a:gradFill flip="none" rotWithShape="1">
                  <a:gsLst>
                    <a:gs pos="0">
                      <a:srgbClr val="4F99F3"/>
                    </a:gs>
                    <a:gs pos="36000">
                      <a:srgbClr val="8DBDF7"/>
                    </a:gs>
                    <a:gs pos="81000">
                      <a:srgbClr val="CCE2FC"/>
                    </a:gs>
                  </a:gsLst>
                  <a:lin ang="5400000" scaled="0"/>
                  <a:tileRect/>
                </a:gradFill>
                <a:effectLst>
                  <a:outerShdw blurRad="50800" dist="38100" dir="2700000" algn="tl" rotWithShape="0">
                    <a:prstClr val="black">
                      <a:alpha val="40000"/>
                    </a:prstClr>
                  </a:outerShdw>
                </a:effectLst>
                <a:latin typeface="+mj-lt"/>
                <a:ea typeface="Kozuka Gothic Pro H" pitchFamily="34" charset="-128"/>
                <a:cs typeface="Arial" charset="0"/>
              </a:defRPr>
            </a:lvl1pPr>
          </a:lstStyle>
          <a:p>
            <a:pPr marL="457200" lvl="0" indent="-457200" algn="r" defTabSz="914363" rtl="0" eaLnBrk="1" latinLnBrk="0" hangingPunct="1">
              <a:lnSpc>
                <a:spcPct val="90000"/>
              </a:lnSpc>
              <a:spcBef>
                <a:spcPct val="20000"/>
              </a:spcBef>
              <a:buFontTx/>
              <a:buNone/>
            </a:pPr>
            <a:r>
              <a:rPr lang="en-US" dirty="0" smtClean="0"/>
              <a:t>click to…</a:t>
            </a:r>
          </a:p>
        </p:txBody>
      </p:sp>
      <p:pic>
        <p:nvPicPr>
          <p:cNvPr id="8" name="Picture 3" descr="J:\SHOW_ART\09_shows\WPC_Worldwide_Partner_Conference_07-13\SFP_Art\Template\SFP_Art\WPC\PNG\7-01451_WPC_NetworkGrid.png"/>
          <p:cNvPicPr>
            <a:picLocks noChangeAspect="1" noChangeArrowheads="1"/>
          </p:cNvPicPr>
          <p:nvPr userDrawn="1"/>
        </p:nvPicPr>
        <p:blipFill>
          <a:blip r:embed="rId2" cstate="email"/>
          <a:srcRect/>
          <a:stretch>
            <a:fillRect/>
          </a:stretch>
        </p:blipFill>
        <p:spPr bwMode="auto">
          <a:xfrm>
            <a:off x="4499354" y="457200"/>
            <a:ext cx="4644647" cy="4857750"/>
          </a:xfrm>
          <a:prstGeom prst="rect">
            <a:avLst/>
          </a:prstGeom>
          <a:noFill/>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4"/>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4"/>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08"/>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065308"/>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pic>
        <p:nvPicPr>
          <p:cNvPr id="6" name="Picture 3" descr="J:\SHOW_ART\09_shows\WPC_Worldwide_Partner_Conference_07-13\SFP_Art\Template\SFP_Art\WPC\PNG\7-01451_WPC_NetworkGrid.png"/>
          <p:cNvPicPr>
            <a:picLocks noChangeAspect="1" noChangeArrowheads="1"/>
          </p:cNvPicPr>
          <p:nvPr userDrawn="1"/>
        </p:nvPicPr>
        <p:blipFill>
          <a:blip r:embed="rId2" cstate="email"/>
          <a:srcRect/>
          <a:stretch>
            <a:fillRect/>
          </a:stretch>
        </p:blipFill>
        <p:spPr bwMode="auto">
          <a:xfrm>
            <a:off x="4499354" y="457200"/>
            <a:ext cx="4644647" cy="4857750"/>
          </a:xfrm>
          <a:prstGeom prst="rect">
            <a:avLst/>
          </a:prstGeom>
          <a:noFill/>
        </p:spPr>
      </p:pic>
      <p:sp>
        <p:nvSpPr>
          <p:cNvPr id="2" name="Title 1"/>
          <p:cNvSpPr>
            <a:spLocks noGrp="1"/>
          </p:cNvSpPr>
          <p:nvPr>
            <p:ph type="ctrTitle"/>
          </p:nvPr>
        </p:nvSpPr>
        <p:spPr>
          <a:xfrm>
            <a:off x="1369219" y="451503"/>
            <a:ext cx="4548380" cy="1523494"/>
          </a:xfrm>
        </p:spPr>
        <p:txBody>
          <a:bodyPr anchor="ctr" anchorCtr="0">
            <a:noAutofit/>
          </a:bodyPr>
          <a:lstStyle>
            <a:lvl1pPr>
              <a:lnSpc>
                <a:spcPct val="90000"/>
              </a:lnSpc>
              <a:defRPr sz="5400">
                <a:gradFill>
                  <a:gsLst>
                    <a:gs pos="0">
                      <a:schemeClr val="bg1"/>
                    </a:gs>
                    <a:gs pos="10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4"/>
            <a:ext cx="2837830" cy="461665"/>
          </a:xfrm>
        </p:spPr>
        <p:txBody>
          <a:bodyPr>
            <a:noAutofit/>
          </a:bodyPr>
          <a:lstStyle>
            <a:lvl1pPr marL="0" indent="0" algn="l">
              <a:lnSpc>
                <a:spcPct val="90000"/>
              </a:lnSpc>
              <a:spcBef>
                <a:spcPts val="0"/>
              </a:spcBef>
              <a:buNone/>
              <a:defRPr>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1984128"/>
            <a:ext cx="5261668" cy="1384994"/>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lang="en-US" sz="9600" b="1" i="1" kern="1200" spc="-300" baseline="0" noProof="0" dirty="0" smtClean="0">
                <a:ln w="3175">
                  <a:solidFill>
                    <a:srgbClr val="FFFFFF">
                      <a:alpha val="75000"/>
                    </a:srgbClr>
                  </a:solidFill>
                </a:ln>
                <a:gradFill flip="none" rotWithShape="1">
                  <a:gsLst>
                    <a:gs pos="0">
                      <a:srgbClr val="4F99F3"/>
                    </a:gs>
                    <a:gs pos="36000">
                      <a:srgbClr val="8DBDF7"/>
                    </a:gs>
                    <a:gs pos="81000">
                      <a:srgbClr val="CCE2FC"/>
                    </a:gs>
                  </a:gsLst>
                  <a:lin ang="5400000" scaled="0"/>
                  <a:tileRect/>
                </a:gradFill>
                <a:effectLst>
                  <a:outerShdw blurRad="50800" dist="38100" dir="2700000" algn="tl" rotWithShape="0">
                    <a:prstClr val="black">
                      <a:alpha val="40000"/>
                    </a:prstClr>
                  </a:outerShdw>
                </a:effectLst>
                <a:latin typeface="+mj-lt"/>
                <a:ea typeface="Kozuka Gothic Pro H" pitchFamily="34" charset="-128"/>
                <a:cs typeface="Arial" charset="0"/>
              </a:defRPr>
            </a:lvl1pPr>
          </a:lstStyle>
          <a:p>
            <a:pPr marL="457200" lvl="0" indent="-457200" algn="r" defTabSz="914363" rtl="0" eaLnBrk="1" latinLnBrk="0" hangingPunct="1">
              <a:lnSpc>
                <a:spcPct val="90000"/>
              </a:lnSpc>
              <a:spcBef>
                <a:spcPct val="20000"/>
              </a:spcBef>
              <a:buFontTx/>
              <a:buNone/>
            </a:pPr>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Horizon">
    <p:bg>
      <p:bgPr>
        <a:gradFill>
          <a:gsLst>
            <a:gs pos="0">
              <a:srgbClr val="000000"/>
            </a:gs>
            <a:gs pos="19000">
              <a:srgbClr val="00102A"/>
            </a:gs>
            <a:gs pos="27000">
              <a:srgbClr val="00163A"/>
            </a:gs>
            <a:gs pos="100000">
              <a:srgbClr val="002C74"/>
            </a:gs>
          </a:gsLst>
          <a:lin ang="5400000" scaled="0"/>
        </a:gradFill>
        <a:effectLst/>
      </p:bgPr>
    </p:bg>
    <p:spTree>
      <p:nvGrpSpPr>
        <p:cNvPr id="1" name=""/>
        <p:cNvGrpSpPr/>
        <p:nvPr/>
      </p:nvGrpSpPr>
      <p:grpSpPr>
        <a:xfrm>
          <a:off x="0" y="0"/>
          <a:ext cx="0" cy="0"/>
          <a:chOff x="0" y="0"/>
          <a:chExt cx="0" cy="0"/>
        </a:xfrm>
      </p:grpSpPr>
      <p:sp>
        <p:nvSpPr>
          <p:cNvPr id="2" name="Freeform 9"/>
          <p:cNvSpPr>
            <a:spLocks/>
          </p:cNvSpPr>
          <p:nvPr userDrawn="1"/>
        </p:nvSpPr>
        <p:spPr bwMode="ltGray">
          <a:xfrm>
            <a:off x="3" y="4042837"/>
            <a:ext cx="9123287" cy="1672167"/>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FFFFFF">
                  <a:alpha val="0"/>
                </a:srgbClr>
              </a:gs>
              <a:gs pos="100000">
                <a:srgbClr val="000000">
                  <a:alpha val="62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endParaRPr>
          </a:p>
        </p:txBody>
      </p:sp>
      <p:sp>
        <p:nvSpPr>
          <p:cNvPr id="5" name="Title Placeholder 1"/>
          <p:cNvSpPr>
            <a:spLocks noGrp="1"/>
          </p:cNvSpPr>
          <p:nvPr>
            <p:ph type="title"/>
          </p:nvPr>
        </p:nvSpPr>
        <p:spPr>
          <a:xfrm>
            <a:off x="381000" y="230196"/>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E5F70D0-77BC-4FA9-BD3C-85BEDB292A4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5786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52"/>
            <a:ext cx="8229600" cy="868346"/>
          </a:xfrm>
        </p:spPr>
        <p:txBody>
          <a:bodyPr>
            <a:normAutofit/>
          </a:bodyPr>
          <a:lstStyle>
            <a:lvl1pPr>
              <a:defRPr sz="32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285860"/>
            <a:ext cx="8229600" cy="4840303"/>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41FD0E0-DB68-4AC7-8D1F-3B9B472D13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51742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794B701-98C7-47A6-A3D3-365EE8116A6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3692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41F3F20-1AFC-4CE1-A2AD-6761404465F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496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99F509D-E13A-4CB5-97D8-BD89D5E8A8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8510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F305B558-BFE1-426D-BE34-DA1829E8498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77506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41D550C-999D-409D-A9DD-1032D8D1EF2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38662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solidFill>
                  <a:schemeClr val="tx1"/>
                </a:solidFill>
              </a:defRPr>
            </a:lvl1pPr>
          </a:lstStyle>
          <a:p>
            <a:pPr>
              <a:defRPr/>
            </a:pPr>
            <a:fld id="{84BD6A0B-7C8C-4E15-8006-D1E54EBE107E}"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447094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solidFill>
                  <a:schemeClr val="tx1"/>
                </a:solidFill>
              </a:defRPr>
            </a:lvl1pPr>
          </a:lstStyle>
          <a:p>
            <a:pPr>
              <a:defRPr/>
            </a:pPr>
            <a:fld id="{2A7278F2-80F9-41CD-BD6F-3B457492776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997808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99617E45-B996-400B-AF3E-16780E6DF5C9}"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739791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b="1">
                <a:solidFill>
                  <a:schemeClr val="tx1"/>
                </a:solidFill>
              </a:defRPr>
            </a:lvl1pPr>
          </a:lstStyle>
          <a:p>
            <a:pPr>
              <a:defRPr/>
            </a:pPr>
            <a:fld id="{C3D11A92-359B-4408-BC61-4FFB8BD6DCC2}"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883298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68569" y="212725"/>
            <a:ext cx="8188569" cy="585788"/>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568569" y="1252538"/>
            <a:ext cx="8178312" cy="2214562"/>
          </a:xfrm>
        </p:spPr>
        <p:txBody>
          <a:bodyPr rtlCol="0">
            <a:normAutofit/>
          </a:bodyPr>
          <a:lstStyle/>
          <a:p>
            <a:pPr lvl="0"/>
            <a:endParaRPr lang="ja-JP" altLang="en-US" noProof="0" smtClean="0"/>
          </a:p>
        </p:txBody>
      </p:sp>
    </p:spTree>
    <p:extLst>
      <p:ext uri="{BB962C8B-B14F-4D97-AF65-F5344CB8AC3E}">
        <p14:creationId xmlns:p14="http://schemas.microsoft.com/office/powerpoint/2010/main" val="265815489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0EF92501-86D9-4059-8A7D-4600F440769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51905455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26E976B-2624-493E-A3C8-41F6F9FD4E3E}"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1393518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6DB729B-7954-4648-98BC-9B44D543470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163227605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4010302-25B2-4BBE-A38C-61BF48411D81}"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58039596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697E73E-6127-4261-AB00-7E534BB5543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51507534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602B049-0C4D-4A89-B150-86FE7D75F9D0}"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85273650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6783E83-B2EB-4F26-9113-9007960ABDCE}"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37125893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29B973D-A901-493B-8CC5-DA6DD3F9D058}"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416393880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82241EF-0AC9-4386-A4AE-D07FF0C959EC}"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217575242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4098EDE-4C38-4643-A362-DAF135834FB6}"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67979718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61950"/>
            <a:ext cx="20955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61950"/>
            <a:ext cx="61341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EAFF628-B604-439A-8FDC-3CD7D266C499}" type="slidenum">
              <a:rPr lang="en-US" altLang="ja-JP">
                <a:solidFill>
                  <a:srgbClr val="FFFFFF"/>
                </a:solidFill>
              </a:rPr>
              <a:pPr/>
              <a:t>‹#›</a:t>
            </a:fld>
            <a:endParaRPr lang="en-US" altLang="ja-JP">
              <a:solidFill>
                <a:srgbClr val="FFFFFF"/>
              </a:solidFill>
            </a:endParaRPr>
          </a:p>
        </p:txBody>
      </p:sp>
    </p:spTree>
    <p:extLst>
      <p:ext uri="{BB962C8B-B14F-4D97-AF65-F5344CB8AC3E}">
        <p14:creationId xmlns:p14="http://schemas.microsoft.com/office/powerpoint/2010/main" val="7455369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0EF92501-86D9-4059-8A7D-4600F4407691}"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26E976B-2624-493E-A3C8-41F6F9FD4E3E}"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6DB729B-7954-4648-98BC-9B44D5434709}"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4010302-25B2-4BBE-A38C-61BF48411D81}"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697E73E-6127-4261-AB00-7E534BB55436}"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602B049-0C4D-4A89-B150-86FE7D75F9D0}"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6783E83-B2EB-4F26-9113-9007960ABDCE}"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29B973D-A901-493B-8CC5-DA6DD3F9D058}"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82241EF-0AC9-4386-A4AE-D07FF0C959EC}"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4098EDE-4C38-4643-A362-DAF135834FB6}"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61950"/>
            <a:ext cx="20955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61950"/>
            <a:ext cx="61341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EAFF628-B604-439A-8FDC-3CD7D266C499}"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10"/>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7"/>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5310"/>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0EF92501-86D9-4059-8A7D-4600F4407691}"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926E976B-2624-493E-A3C8-41F6F9FD4E3E}"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46DB729B-7954-4648-98BC-9B44D5434709}"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1148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34010302-25B2-4BBE-A38C-61BF48411D81}"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697E73E-6127-4261-AB00-7E534BB55436}"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A602B049-0C4D-4A89-B150-86FE7D75F9D0}"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6783E83-B2EB-4F26-9113-9007960ABDCE}"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29B973D-A901-493B-8CC5-DA6DD3F9D058}"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82241EF-0AC9-4386-A4AE-D07FF0C959EC}"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4098EDE-4C38-4643-A362-DAF135834FB6}"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61950"/>
            <a:ext cx="2095500" cy="5618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61950"/>
            <a:ext cx="6134100" cy="5618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EAFF628-B604-439A-8FDC-3CD7D266C499}" type="slidenum">
              <a:rPr lang="en-US" altLang="ja-JP">
                <a:solidFill>
                  <a:srgbClr val="FFFFFF"/>
                </a:solidFill>
              </a:rPr>
              <a:pPr/>
              <a:t>‹#›</a:t>
            </a:fld>
            <a:endParaRPr lang="en-US" altLang="ja-JP">
              <a:solidFill>
                <a:srgbClr val="FFFFFF"/>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9.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8.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86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bg1"/>
              </a:gs>
              <a:gs pos="100000">
                <a:schemeClr val="bg1"/>
              </a:gs>
            </a:gsLst>
            <a:lin ang="5400000" scaled="0"/>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0">
                <a:schemeClr val="bg1"/>
              </a:gs>
              <a:gs pos="100000">
                <a:schemeClr val="bg1"/>
              </a:gs>
            </a:gsLst>
            <a:lin ang="5400000" scaled="0"/>
          </a:gradFill>
          <a:latin typeface="+mn-lt"/>
          <a:ea typeface="+mn-ea"/>
          <a:cs typeface="+mn-cs"/>
        </a:defRPr>
      </a:lvl1pPr>
      <a:lvl2pPr marL="860425" indent="-400050" algn="l" defTabSz="914363" rtl="0" eaLnBrk="1" latinLnBrk="0" hangingPunct="1">
        <a:lnSpc>
          <a:spcPct val="90000"/>
        </a:lnSpc>
        <a:spcBef>
          <a:spcPct val="20000"/>
        </a:spcBef>
        <a:buFontTx/>
        <a:buBlip>
          <a:blip r:embed="rId15"/>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15"/>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94"/>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5"/>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8"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a:gsLst>
              <a:gs pos="0">
                <a:schemeClr val="bg1"/>
              </a:gs>
              <a:gs pos="100000">
                <a:schemeClr val="bg1"/>
              </a:gs>
            </a:gsLst>
            <a:lin ang="5400000" scaled="0"/>
          </a:gra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lumMod val="75000"/>
              <a:lumOff val="25000"/>
            </a:schemeClr>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lumMod val="75000"/>
              <a:lumOff val="25000"/>
            </a:schemeClr>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lumMod val="75000"/>
              <a:lumOff val="25000"/>
            </a:schemeClr>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lumMod val="75000"/>
              <a:lumOff val="25000"/>
            </a:schemeClr>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lumMod val="75000"/>
              <a:lumOff val="25000"/>
            </a:schemeClr>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gs>
            <a:gs pos="20000">
              <a:srgbClr val="00102A"/>
            </a:gs>
            <a:gs pos="75000">
              <a:srgbClr val="00163A"/>
            </a:gs>
            <a:gs pos="100000">
              <a:srgbClr val="002C74"/>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2"/>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bg1"/>
              </a:gs>
              <a:gs pos="100000">
                <a:schemeClr val="bg1"/>
              </a:gs>
            </a:gsLst>
            <a:lin ang="5400000" scaled="0"/>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0">
                <a:schemeClr val="bg1"/>
              </a:gs>
              <a:gs pos="100000">
                <a:schemeClr val="bg1"/>
              </a:gs>
            </a:gsLst>
            <a:lin ang="5400000" scaled="0"/>
          </a:gradFill>
          <a:latin typeface="+mn-lt"/>
          <a:ea typeface="+mn-ea"/>
          <a:cs typeface="+mn-cs"/>
        </a:defRPr>
      </a:lvl1pPr>
      <a:lvl2pPr marL="860425" indent="-400050" algn="l" defTabSz="914363" rtl="0" eaLnBrk="1" latinLnBrk="0" hangingPunct="1">
        <a:lnSpc>
          <a:spcPct val="90000"/>
        </a:lnSpc>
        <a:spcBef>
          <a:spcPct val="20000"/>
        </a:spcBef>
        <a:buFontTx/>
        <a:buBlip>
          <a:blip r:embed="rId15"/>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15"/>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defTabSz="914400">
              <a:defRPr/>
            </a:pPr>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914400">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defTabSz="914400">
              <a:defRPr/>
            </a:pPr>
            <a:fld id="{E60A7D5B-7D76-42E2-ACA3-C7510F29DDA3}" type="slidenum">
              <a:rPr kumimoji="1" lang="ja-JP" altLang="en-US">
                <a:solidFill>
                  <a:prstClr val="black">
                    <a:tint val="75000"/>
                  </a:prstClr>
                </a:solidFill>
              </a:rPr>
              <a:pPr defTabSz="914400">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27971505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53282" name="Rectangle 2"/>
          <p:cNvSpPr>
            <a:spLocks noChangeArrowheads="1"/>
          </p:cNvSpPr>
          <p:nvPr userDrawn="1"/>
        </p:nvSpPr>
        <p:spPr bwMode="auto">
          <a:xfrm>
            <a:off x="222250" y="962025"/>
            <a:ext cx="8697913" cy="5600700"/>
          </a:xfrm>
          <a:prstGeom prst="rect">
            <a:avLst/>
          </a:prstGeom>
          <a:solidFill>
            <a:srgbClr val="D3D3D3"/>
          </a:solidFill>
          <a:ln w="9525">
            <a:noFill/>
            <a:miter lim="800000"/>
            <a:headEnd/>
            <a:tailEnd/>
          </a:ln>
          <a:effectLst/>
        </p:spPr>
        <p:txBody>
          <a:bodyPr wrap="none" anchor="ctr"/>
          <a:lstStyle/>
          <a:p>
            <a:pPr defTabSz="914400" fontAlgn="base">
              <a:spcBef>
                <a:spcPct val="0"/>
              </a:spcBef>
              <a:spcAft>
                <a:spcPct val="0"/>
              </a:spcAft>
            </a:pPr>
            <a:endParaRPr lang="ja-JP" altLang="ja-JP" sz="2000">
              <a:solidFill>
                <a:srgbClr val="000000"/>
              </a:solidFill>
            </a:endParaRPr>
          </a:p>
        </p:txBody>
      </p:sp>
      <p:sp>
        <p:nvSpPr>
          <p:cNvPr id="4099" name="Rectangle 2"/>
          <p:cNvSpPr>
            <a:spLocks noGrp="1" noChangeArrowheads="1"/>
          </p:cNvSpPr>
          <p:nvPr>
            <p:ph type="title"/>
          </p:nvPr>
        </p:nvSpPr>
        <p:spPr bwMode="auto">
          <a:xfrm>
            <a:off x="388938" y="361950"/>
            <a:ext cx="8297862" cy="8572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title style</a:t>
            </a:r>
          </a:p>
        </p:txBody>
      </p:sp>
      <p:sp>
        <p:nvSpPr>
          <p:cNvPr id="4100" name="Rectangle 3"/>
          <p:cNvSpPr>
            <a:spLocks noGrp="1" noChangeArrowheads="1"/>
          </p:cNvSpPr>
          <p:nvPr>
            <p:ph type="body" idx="1"/>
          </p:nvPr>
        </p:nvSpPr>
        <p:spPr bwMode="auto">
          <a:xfrm>
            <a:off x="304800" y="1371600"/>
            <a:ext cx="8382000"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2294" name="Rectangle 6"/>
          <p:cNvSpPr>
            <a:spLocks noGrp="1" noChangeArrowheads="1"/>
          </p:cNvSpPr>
          <p:nvPr>
            <p:ph type="sldNum" sz="quarter" idx="4"/>
          </p:nvPr>
        </p:nvSpPr>
        <p:spPr bwMode="auto">
          <a:xfrm>
            <a:off x="0" y="6562725"/>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bg1"/>
                </a:solidFill>
                <a:ea typeface="ＭＳ Ｐゴシック" charset="-128"/>
              </a:defRPr>
            </a:lvl1pPr>
          </a:lstStyle>
          <a:p>
            <a:pPr defTabSz="914400" fontAlgn="base">
              <a:spcBef>
                <a:spcPct val="0"/>
              </a:spcBef>
              <a:spcAft>
                <a:spcPct val="0"/>
              </a:spcAft>
            </a:pPr>
            <a:fld id="{48F178AA-F710-432C-95B1-ADB613DCC393}" type="slidenum">
              <a:rPr lang="en-US" altLang="ja-JP">
                <a:solidFill>
                  <a:srgbClr val="FFFFFF"/>
                </a:solidFill>
              </a:rPr>
              <a:pPr defTabSz="914400" fontAlgn="base">
                <a:spcBef>
                  <a:spcPct val="0"/>
                </a:spcBef>
                <a:spcAft>
                  <a:spcPct val="0"/>
                </a:spcAft>
              </a:pPr>
              <a:t>‹#›</a:t>
            </a:fld>
            <a:endParaRPr lang="en-US" altLang="ja-JP">
              <a:solidFill>
                <a:srgbClr val="FFFFFF"/>
              </a:solidFill>
            </a:endParaRPr>
          </a:p>
        </p:txBody>
      </p:sp>
      <p:sp>
        <p:nvSpPr>
          <p:cNvPr id="353286" name="Rectangle 6"/>
          <p:cNvSpPr>
            <a:spLocks noChangeArrowheads="1"/>
          </p:cNvSpPr>
          <p:nvPr userDrawn="1"/>
        </p:nvSpPr>
        <p:spPr bwMode="auto">
          <a:xfrm>
            <a:off x="4941888" y="6400800"/>
            <a:ext cx="1336675" cy="228600"/>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n-US" sz="900" b="1">
                <a:solidFill>
                  <a:srgbClr val="000000"/>
                </a:solidFill>
              </a:rPr>
              <a:t>Are your</a:t>
            </a:r>
          </a:p>
        </p:txBody>
      </p:sp>
      <p:sp>
        <p:nvSpPr>
          <p:cNvPr id="353287" name="Rectangle 7"/>
          <p:cNvSpPr>
            <a:spLocks noChangeArrowheads="1"/>
          </p:cNvSpPr>
          <p:nvPr userDrawn="1"/>
        </p:nvSpPr>
        <p:spPr bwMode="auto">
          <a:xfrm>
            <a:off x="6619875" y="6397625"/>
            <a:ext cx="2266950" cy="22860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n-US" sz="900" b="1">
                <a:solidFill>
                  <a:srgbClr val="000000"/>
                </a:solidFill>
              </a:rPr>
              <a:t>today for the challenges of tomorrow?</a:t>
            </a:r>
          </a:p>
        </p:txBody>
      </p:sp>
      <p:pic>
        <p:nvPicPr>
          <p:cNvPr id="4104" name="Picture 8" descr="people-ready"/>
          <p:cNvPicPr>
            <a:picLocks noChangeAspect="1" noChangeArrowheads="1"/>
          </p:cNvPicPr>
          <p:nvPr userDrawn="1"/>
        </p:nvPicPr>
        <p:blipFill>
          <a:blip r:embed="rId14" cstate="email">
            <a:lum bright="-100000"/>
            <a:extLst>
              <a:ext uri="{28A0092B-C50C-407E-A947-70E740481C1C}">
                <a14:useLocalDpi xmlns:a14="http://schemas.microsoft.com/office/drawing/2010/main"/>
              </a:ext>
            </a:extLst>
          </a:blip>
          <a:srcRect/>
          <a:stretch>
            <a:fillRect/>
          </a:stretch>
        </p:blipFill>
        <p:spPr bwMode="auto">
          <a:xfrm>
            <a:off x="5884863" y="6373813"/>
            <a:ext cx="762000" cy="201612"/>
          </a:xfrm>
          <a:prstGeom prst="rect">
            <a:avLst/>
          </a:prstGeom>
          <a:noFill/>
          <a:ln w="9525">
            <a:noFill/>
            <a:miter lim="800000"/>
            <a:headEnd/>
            <a:tailEnd/>
          </a:ln>
        </p:spPr>
      </p:pic>
    </p:spTree>
    <p:extLst>
      <p:ext uri="{BB962C8B-B14F-4D97-AF65-F5344CB8AC3E}">
        <p14:creationId xmlns:p14="http://schemas.microsoft.com/office/powerpoint/2010/main" val="343208500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5000"/>
        </a:lnSpc>
        <a:spcBef>
          <a:spcPct val="50000"/>
        </a:spcBef>
        <a:spcAft>
          <a:spcPct val="0"/>
        </a:spcAft>
        <a:buChar char="•"/>
        <a:defRPr sz="2000">
          <a:solidFill>
            <a:schemeClr val="tx1"/>
          </a:solidFill>
          <a:latin typeface="+mn-lt"/>
          <a:ea typeface="+mn-ea"/>
          <a:cs typeface="+mn-cs"/>
        </a:defRPr>
      </a:lvl1pPr>
      <a:lvl2pPr marL="742950" indent="-285750" algn="l" rtl="0" eaLnBrk="0" fontAlgn="base" hangingPunct="0">
        <a:lnSpc>
          <a:spcPct val="95000"/>
        </a:lnSpc>
        <a:spcBef>
          <a:spcPct val="50000"/>
        </a:spcBef>
        <a:spcAft>
          <a:spcPct val="0"/>
        </a:spcAft>
        <a:buChar char="–"/>
        <a:defRPr sz="2800">
          <a:solidFill>
            <a:schemeClr val="tx1"/>
          </a:solidFill>
          <a:latin typeface="+mn-lt"/>
        </a:defRPr>
      </a:lvl2pPr>
      <a:lvl3pPr marL="1143000" indent="-228600" algn="l" rtl="0" eaLnBrk="0" fontAlgn="base" hangingPunct="0">
        <a:lnSpc>
          <a:spcPct val="95000"/>
        </a:lnSpc>
        <a:spcBef>
          <a:spcPct val="50000"/>
        </a:spcBef>
        <a:spcAft>
          <a:spcPct val="0"/>
        </a:spcAft>
        <a:buChar char="•"/>
        <a:defRPr sz="1600">
          <a:solidFill>
            <a:schemeClr val="tx1"/>
          </a:solidFill>
          <a:latin typeface="+mn-lt"/>
        </a:defRPr>
      </a:lvl3pPr>
      <a:lvl4pPr marL="1600200" indent="-228600" algn="l" rtl="0" eaLnBrk="0" fontAlgn="base" hangingPunct="0">
        <a:lnSpc>
          <a:spcPct val="95000"/>
        </a:lnSpc>
        <a:spcBef>
          <a:spcPct val="50000"/>
        </a:spcBef>
        <a:spcAft>
          <a:spcPct val="0"/>
        </a:spcAft>
        <a:buChar char="–"/>
        <a:defRPr sz="1400">
          <a:solidFill>
            <a:schemeClr val="tx1"/>
          </a:solidFill>
          <a:latin typeface="+mn-lt"/>
        </a:defRPr>
      </a:lvl4pPr>
      <a:lvl5pPr marL="2057400" indent="-228600" algn="l" rtl="0" eaLnBrk="0" fontAlgn="base" hangingPunct="0">
        <a:lnSpc>
          <a:spcPct val="95000"/>
        </a:lnSpc>
        <a:spcBef>
          <a:spcPct val="50000"/>
        </a:spcBef>
        <a:spcAft>
          <a:spcPct val="0"/>
        </a:spcAft>
        <a:buChar char="»"/>
        <a:defRPr sz="1400">
          <a:solidFill>
            <a:schemeClr val="tx1"/>
          </a:solidFill>
          <a:latin typeface="+mn-lt"/>
        </a:defRPr>
      </a:lvl5pPr>
      <a:lvl6pPr marL="2514600" indent="-228600" algn="l" rtl="0" fontAlgn="base">
        <a:lnSpc>
          <a:spcPct val="95000"/>
        </a:lnSpc>
        <a:spcBef>
          <a:spcPct val="50000"/>
        </a:spcBef>
        <a:spcAft>
          <a:spcPct val="0"/>
        </a:spcAft>
        <a:buChar char="»"/>
        <a:defRPr sz="1400">
          <a:solidFill>
            <a:schemeClr val="tx1"/>
          </a:solidFill>
          <a:latin typeface="+mn-lt"/>
        </a:defRPr>
      </a:lvl6pPr>
      <a:lvl7pPr marL="2971800" indent="-228600" algn="l" rtl="0" fontAlgn="base">
        <a:lnSpc>
          <a:spcPct val="95000"/>
        </a:lnSpc>
        <a:spcBef>
          <a:spcPct val="50000"/>
        </a:spcBef>
        <a:spcAft>
          <a:spcPct val="0"/>
        </a:spcAft>
        <a:buChar char="»"/>
        <a:defRPr sz="1400">
          <a:solidFill>
            <a:schemeClr val="tx1"/>
          </a:solidFill>
          <a:latin typeface="+mn-lt"/>
        </a:defRPr>
      </a:lvl7pPr>
      <a:lvl8pPr marL="3429000" indent="-228600" algn="l" rtl="0" fontAlgn="base">
        <a:lnSpc>
          <a:spcPct val="95000"/>
        </a:lnSpc>
        <a:spcBef>
          <a:spcPct val="50000"/>
        </a:spcBef>
        <a:spcAft>
          <a:spcPct val="0"/>
        </a:spcAft>
        <a:buChar char="»"/>
        <a:defRPr sz="1400">
          <a:solidFill>
            <a:schemeClr val="tx1"/>
          </a:solidFill>
          <a:latin typeface="+mn-lt"/>
        </a:defRPr>
      </a:lvl8pPr>
      <a:lvl9pPr marL="3886200" indent="-228600" algn="l" rtl="0" fontAlgn="base">
        <a:lnSpc>
          <a:spcPct val="95000"/>
        </a:lnSpc>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53282" name="Rectangle 2"/>
          <p:cNvSpPr>
            <a:spLocks noChangeArrowheads="1"/>
          </p:cNvSpPr>
          <p:nvPr userDrawn="1"/>
        </p:nvSpPr>
        <p:spPr bwMode="auto">
          <a:xfrm>
            <a:off x="222250" y="962025"/>
            <a:ext cx="8697913" cy="5600700"/>
          </a:xfrm>
          <a:prstGeom prst="rect">
            <a:avLst/>
          </a:prstGeom>
          <a:solidFill>
            <a:srgbClr val="D3D3D3"/>
          </a:solidFill>
          <a:ln w="9525">
            <a:noFill/>
            <a:miter lim="800000"/>
            <a:headEnd/>
            <a:tailEnd/>
          </a:ln>
          <a:effectLst/>
        </p:spPr>
        <p:txBody>
          <a:bodyPr wrap="none" anchor="ctr"/>
          <a:lstStyle/>
          <a:p>
            <a:pPr defTabSz="914400" fontAlgn="base">
              <a:spcBef>
                <a:spcPct val="0"/>
              </a:spcBef>
              <a:spcAft>
                <a:spcPct val="0"/>
              </a:spcAft>
            </a:pPr>
            <a:endParaRPr lang="ja-JP" altLang="ja-JP" sz="2000">
              <a:solidFill>
                <a:srgbClr val="000000"/>
              </a:solidFill>
            </a:endParaRPr>
          </a:p>
        </p:txBody>
      </p:sp>
      <p:sp>
        <p:nvSpPr>
          <p:cNvPr id="4099" name="Rectangle 2"/>
          <p:cNvSpPr>
            <a:spLocks noGrp="1" noChangeArrowheads="1"/>
          </p:cNvSpPr>
          <p:nvPr>
            <p:ph type="title"/>
          </p:nvPr>
        </p:nvSpPr>
        <p:spPr bwMode="auto">
          <a:xfrm>
            <a:off x="388938" y="361950"/>
            <a:ext cx="8297862" cy="8572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title style</a:t>
            </a:r>
          </a:p>
        </p:txBody>
      </p:sp>
      <p:sp>
        <p:nvSpPr>
          <p:cNvPr id="4100" name="Rectangle 3"/>
          <p:cNvSpPr>
            <a:spLocks noGrp="1" noChangeArrowheads="1"/>
          </p:cNvSpPr>
          <p:nvPr>
            <p:ph type="body" idx="1"/>
          </p:nvPr>
        </p:nvSpPr>
        <p:spPr bwMode="auto">
          <a:xfrm>
            <a:off x="304800" y="1371600"/>
            <a:ext cx="8382000"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2294" name="Rectangle 6"/>
          <p:cNvSpPr>
            <a:spLocks noGrp="1" noChangeArrowheads="1"/>
          </p:cNvSpPr>
          <p:nvPr>
            <p:ph type="sldNum" sz="quarter" idx="4"/>
          </p:nvPr>
        </p:nvSpPr>
        <p:spPr bwMode="auto">
          <a:xfrm>
            <a:off x="0" y="6562725"/>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bg1"/>
                </a:solidFill>
                <a:ea typeface="ＭＳ Ｐゴシック" charset="-128"/>
              </a:defRPr>
            </a:lvl1pPr>
          </a:lstStyle>
          <a:p>
            <a:pPr defTabSz="914400" fontAlgn="base">
              <a:spcBef>
                <a:spcPct val="0"/>
              </a:spcBef>
              <a:spcAft>
                <a:spcPct val="0"/>
              </a:spcAft>
            </a:pPr>
            <a:fld id="{48F178AA-F710-432C-95B1-ADB613DCC393}" type="slidenum">
              <a:rPr lang="en-US" altLang="ja-JP">
                <a:solidFill>
                  <a:srgbClr val="FFFFFF"/>
                </a:solidFill>
              </a:rPr>
              <a:pPr defTabSz="914400" fontAlgn="base">
                <a:spcBef>
                  <a:spcPct val="0"/>
                </a:spcBef>
                <a:spcAft>
                  <a:spcPct val="0"/>
                </a:spcAft>
              </a:pPr>
              <a:t>‹#›</a:t>
            </a:fld>
            <a:endParaRPr lang="en-US" altLang="ja-JP">
              <a:solidFill>
                <a:srgbClr val="FFFFFF"/>
              </a:solidFill>
            </a:endParaRPr>
          </a:p>
        </p:txBody>
      </p:sp>
      <p:sp>
        <p:nvSpPr>
          <p:cNvPr id="353286" name="Rectangle 6"/>
          <p:cNvSpPr>
            <a:spLocks noChangeArrowheads="1"/>
          </p:cNvSpPr>
          <p:nvPr userDrawn="1"/>
        </p:nvSpPr>
        <p:spPr bwMode="auto">
          <a:xfrm>
            <a:off x="4941888" y="6400800"/>
            <a:ext cx="1336675" cy="228600"/>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n-US" sz="900" b="1">
                <a:solidFill>
                  <a:srgbClr val="000000"/>
                </a:solidFill>
              </a:rPr>
              <a:t>Are your</a:t>
            </a:r>
          </a:p>
        </p:txBody>
      </p:sp>
      <p:sp>
        <p:nvSpPr>
          <p:cNvPr id="353287" name="Rectangle 7"/>
          <p:cNvSpPr>
            <a:spLocks noChangeArrowheads="1"/>
          </p:cNvSpPr>
          <p:nvPr userDrawn="1"/>
        </p:nvSpPr>
        <p:spPr bwMode="auto">
          <a:xfrm>
            <a:off x="6619875" y="6397625"/>
            <a:ext cx="2266950" cy="22860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n-US" sz="900" b="1">
                <a:solidFill>
                  <a:srgbClr val="000000"/>
                </a:solidFill>
              </a:rPr>
              <a:t>today for the challenges of tomorrow?</a:t>
            </a:r>
          </a:p>
        </p:txBody>
      </p:sp>
      <p:pic>
        <p:nvPicPr>
          <p:cNvPr id="4104" name="Picture 8" descr="people-ready"/>
          <p:cNvPicPr>
            <a:picLocks noChangeAspect="1" noChangeArrowheads="1"/>
          </p:cNvPicPr>
          <p:nvPr userDrawn="1"/>
        </p:nvPicPr>
        <p:blipFill>
          <a:blip r:embed="rId15" cstate="email">
            <a:lum bright="-100000"/>
            <a:extLst>
              <a:ext uri="{28A0092B-C50C-407E-A947-70E740481C1C}">
                <a14:useLocalDpi xmlns:a14="http://schemas.microsoft.com/office/drawing/2010/main"/>
              </a:ext>
            </a:extLst>
          </a:blip>
          <a:srcRect/>
          <a:stretch>
            <a:fillRect/>
          </a:stretch>
        </p:blipFill>
        <p:spPr bwMode="auto">
          <a:xfrm>
            <a:off x="5884863" y="6373813"/>
            <a:ext cx="762000" cy="201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5000"/>
        </a:lnSpc>
        <a:spcBef>
          <a:spcPct val="50000"/>
        </a:spcBef>
        <a:spcAft>
          <a:spcPct val="0"/>
        </a:spcAft>
        <a:buChar char="•"/>
        <a:defRPr sz="2000">
          <a:solidFill>
            <a:schemeClr val="tx1"/>
          </a:solidFill>
          <a:latin typeface="+mn-lt"/>
          <a:ea typeface="+mn-ea"/>
          <a:cs typeface="+mn-cs"/>
        </a:defRPr>
      </a:lvl1pPr>
      <a:lvl2pPr marL="742950" indent="-285750" algn="l" rtl="0" eaLnBrk="0" fontAlgn="base" hangingPunct="0">
        <a:lnSpc>
          <a:spcPct val="95000"/>
        </a:lnSpc>
        <a:spcBef>
          <a:spcPct val="50000"/>
        </a:spcBef>
        <a:spcAft>
          <a:spcPct val="0"/>
        </a:spcAft>
        <a:buChar char="–"/>
        <a:defRPr sz="2800">
          <a:solidFill>
            <a:schemeClr val="tx1"/>
          </a:solidFill>
          <a:latin typeface="+mn-lt"/>
        </a:defRPr>
      </a:lvl2pPr>
      <a:lvl3pPr marL="1143000" indent="-228600" algn="l" rtl="0" eaLnBrk="0" fontAlgn="base" hangingPunct="0">
        <a:lnSpc>
          <a:spcPct val="95000"/>
        </a:lnSpc>
        <a:spcBef>
          <a:spcPct val="50000"/>
        </a:spcBef>
        <a:spcAft>
          <a:spcPct val="0"/>
        </a:spcAft>
        <a:buChar char="•"/>
        <a:defRPr sz="1600">
          <a:solidFill>
            <a:schemeClr val="tx1"/>
          </a:solidFill>
          <a:latin typeface="+mn-lt"/>
        </a:defRPr>
      </a:lvl3pPr>
      <a:lvl4pPr marL="1600200" indent="-228600" algn="l" rtl="0" eaLnBrk="0" fontAlgn="base" hangingPunct="0">
        <a:lnSpc>
          <a:spcPct val="95000"/>
        </a:lnSpc>
        <a:spcBef>
          <a:spcPct val="50000"/>
        </a:spcBef>
        <a:spcAft>
          <a:spcPct val="0"/>
        </a:spcAft>
        <a:buChar char="–"/>
        <a:defRPr sz="1400">
          <a:solidFill>
            <a:schemeClr val="tx1"/>
          </a:solidFill>
          <a:latin typeface="+mn-lt"/>
        </a:defRPr>
      </a:lvl4pPr>
      <a:lvl5pPr marL="2057400" indent="-228600" algn="l" rtl="0" eaLnBrk="0" fontAlgn="base" hangingPunct="0">
        <a:lnSpc>
          <a:spcPct val="95000"/>
        </a:lnSpc>
        <a:spcBef>
          <a:spcPct val="50000"/>
        </a:spcBef>
        <a:spcAft>
          <a:spcPct val="0"/>
        </a:spcAft>
        <a:buChar char="»"/>
        <a:defRPr sz="1400">
          <a:solidFill>
            <a:schemeClr val="tx1"/>
          </a:solidFill>
          <a:latin typeface="+mn-lt"/>
        </a:defRPr>
      </a:lvl5pPr>
      <a:lvl6pPr marL="2514600" indent="-228600" algn="l" rtl="0" fontAlgn="base">
        <a:lnSpc>
          <a:spcPct val="95000"/>
        </a:lnSpc>
        <a:spcBef>
          <a:spcPct val="50000"/>
        </a:spcBef>
        <a:spcAft>
          <a:spcPct val="0"/>
        </a:spcAft>
        <a:buChar char="»"/>
        <a:defRPr sz="1400">
          <a:solidFill>
            <a:schemeClr val="tx1"/>
          </a:solidFill>
          <a:latin typeface="+mn-lt"/>
        </a:defRPr>
      </a:lvl6pPr>
      <a:lvl7pPr marL="2971800" indent="-228600" algn="l" rtl="0" fontAlgn="base">
        <a:lnSpc>
          <a:spcPct val="95000"/>
        </a:lnSpc>
        <a:spcBef>
          <a:spcPct val="50000"/>
        </a:spcBef>
        <a:spcAft>
          <a:spcPct val="0"/>
        </a:spcAft>
        <a:buChar char="»"/>
        <a:defRPr sz="1400">
          <a:solidFill>
            <a:schemeClr val="tx1"/>
          </a:solidFill>
          <a:latin typeface="+mn-lt"/>
        </a:defRPr>
      </a:lvl7pPr>
      <a:lvl8pPr marL="3429000" indent="-228600" algn="l" rtl="0" fontAlgn="base">
        <a:lnSpc>
          <a:spcPct val="95000"/>
        </a:lnSpc>
        <a:spcBef>
          <a:spcPct val="50000"/>
        </a:spcBef>
        <a:spcAft>
          <a:spcPct val="0"/>
        </a:spcAft>
        <a:buChar char="»"/>
        <a:defRPr sz="1400">
          <a:solidFill>
            <a:schemeClr val="tx1"/>
          </a:solidFill>
          <a:latin typeface="+mn-lt"/>
        </a:defRPr>
      </a:lvl8pPr>
      <a:lvl9pPr marL="3886200" indent="-228600" algn="l" rtl="0" fontAlgn="base">
        <a:lnSpc>
          <a:spcPct val="95000"/>
        </a:lnSpc>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53282" name="Rectangle 2"/>
          <p:cNvSpPr>
            <a:spLocks noChangeArrowheads="1"/>
          </p:cNvSpPr>
          <p:nvPr userDrawn="1"/>
        </p:nvSpPr>
        <p:spPr bwMode="auto">
          <a:xfrm>
            <a:off x="222250" y="962025"/>
            <a:ext cx="8697913" cy="5600700"/>
          </a:xfrm>
          <a:prstGeom prst="rect">
            <a:avLst/>
          </a:prstGeom>
          <a:solidFill>
            <a:srgbClr val="D3D3D3"/>
          </a:solidFill>
          <a:ln w="9525">
            <a:noFill/>
            <a:miter lim="800000"/>
            <a:headEnd/>
            <a:tailEnd/>
          </a:ln>
          <a:effectLst/>
        </p:spPr>
        <p:txBody>
          <a:bodyPr wrap="none" anchor="ctr"/>
          <a:lstStyle/>
          <a:p>
            <a:pPr defTabSz="914400" fontAlgn="base">
              <a:spcBef>
                <a:spcPct val="0"/>
              </a:spcBef>
              <a:spcAft>
                <a:spcPct val="0"/>
              </a:spcAft>
            </a:pPr>
            <a:endParaRPr lang="ja-JP" altLang="ja-JP" sz="2000">
              <a:solidFill>
                <a:srgbClr val="000000"/>
              </a:solidFill>
            </a:endParaRPr>
          </a:p>
        </p:txBody>
      </p:sp>
      <p:sp>
        <p:nvSpPr>
          <p:cNvPr id="4099" name="Rectangle 2"/>
          <p:cNvSpPr>
            <a:spLocks noGrp="1" noChangeArrowheads="1"/>
          </p:cNvSpPr>
          <p:nvPr>
            <p:ph type="title"/>
          </p:nvPr>
        </p:nvSpPr>
        <p:spPr bwMode="auto">
          <a:xfrm>
            <a:off x="388938" y="361950"/>
            <a:ext cx="8297862" cy="8572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title style</a:t>
            </a:r>
          </a:p>
        </p:txBody>
      </p:sp>
      <p:sp>
        <p:nvSpPr>
          <p:cNvPr id="4100" name="Rectangle 3"/>
          <p:cNvSpPr>
            <a:spLocks noGrp="1" noChangeArrowheads="1"/>
          </p:cNvSpPr>
          <p:nvPr>
            <p:ph type="body" idx="1"/>
          </p:nvPr>
        </p:nvSpPr>
        <p:spPr bwMode="auto">
          <a:xfrm>
            <a:off x="304800" y="1371600"/>
            <a:ext cx="8382000" cy="4608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2294" name="Rectangle 6"/>
          <p:cNvSpPr>
            <a:spLocks noGrp="1" noChangeArrowheads="1"/>
          </p:cNvSpPr>
          <p:nvPr>
            <p:ph type="sldNum" sz="quarter" idx="4"/>
          </p:nvPr>
        </p:nvSpPr>
        <p:spPr bwMode="auto">
          <a:xfrm>
            <a:off x="0" y="6562725"/>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bg1"/>
                </a:solidFill>
                <a:ea typeface="ＭＳ Ｐゴシック" charset="-128"/>
              </a:defRPr>
            </a:lvl1pPr>
          </a:lstStyle>
          <a:p>
            <a:pPr defTabSz="914400" fontAlgn="base">
              <a:spcBef>
                <a:spcPct val="0"/>
              </a:spcBef>
              <a:spcAft>
                <a:spcPct val="0"/>
              </a:spcAft>
            </a:pPr>
            <a:fld id="{48F178AA-F710-432C-95B1-ADB613DCC393}" type="slidenum">
              <a:rPr lang="en-US" altLang="ja-JP">
                <a:solidFill>
                  <a:srgbClr val="FFFFFF"/>
                </a:solidFill>
              </a:rPr>
              <a:pPr defTabSz="914400" fontAlgn="base">
                <a:spcBef>
                  <a:spcPct val="0"/>
                </a:spcBef>
                <a:spcAft>
                  <a:spcPct val="0"/>
                </a:spcAft>
              </a:pPr>
              <a:t>‹#›</a:t>
            </a:fld>
            <a:endParaRPr lang="en-US" altLang="ja-JP">
              <a:solidFill>
                <a:srgbClr val="FFFFFF"/>
              </a:solidFill>
            </a:endParaRPr>
          </a:p>
        </p:txBody>
      </p:sp>
      <p:sp>
        <p:nvSpPr>
          <p:cNvPr id="353286" name="Rectangle 6"/>
          <p:cNvSpPr>
            <a:spLocks noChangeArrowheads="1"/>
          </p:cNvSpPr>
          <p:nvPr userDrawn="1"/>
        </p:nvSpPr>
        <p:spPr bwMode="auto">
          <a:xfrm>
            <a:off x="4941888" y="6400800"/>
            <a:ext cx="1336675" cy="228600"/>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n-US" sz="900" b="1">
                <a:solidFill>
                  <a:srgbClr val="000000"/>
                </a:solidFill>
              </a:rPr>
              <a:t>Are your</a:t>
            </a:r>
          </a:p>
        </p:txBody>
      </p:sp>
      <p:sp>
        <p:nvSpPr>
          <p:cNvPr id="353287" name="Rectangle 7"/>
          <p:cNvSpPr>
            <a:spLocks noChangeArrowheads="1"/>
          </p:cNvSpPr>
          <p:nvPr userDrawn="1"/>
        </p:nvSpPr>
        <p:spPr bwMode="auto">
          <a:xfrm>
            <a:off x="6619875" y="6397625"/>
            <a:ext cx="2266950" cy="22860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n-US" sz="900" b="1">
                <a:solidFill>
                  <a:srgbClr val="000000"/>
                </a:solidFill>
              </a:rPr>
              <a:t>today for the challenges of tomorrow?</a:t>
            </a:r>
          </a:p>
        </p:txBody>
      </p:sp>
      <p:pic>
        <p:nvPicPr>
          <p:cNvPr id="4104" name="Picture 8" descr="people-ready"/>
          <p:cNvPicPr>
            <a:picLocks noChangeAspect="1" noChangeArrowheads="1"/>
          </p:cNvPicPr>
          <p:nvPr userDrawn="1"/>
        </p:nvPicPr>
        <p:blipFill>
          <a:blip r:embed="rId14" cstate="email">
            <a:lum bright="-100000"/>
            <a:extLst>
              <a:ext uri="{28A0092B-C50C-407E-A947-70E740481C1C}">
                <a14:useLocalDpi xmlns:a14="http://schemas.microsoft.com/office/drawing/2010/main"/>
              </a:ext>
            </a:extLst>
          </a:blip>
          <a:srcRect/>
          <a:stretch>
            <a:fillRect/>
          </a:stretch>
        </p:blipFill>
        <p:spPr bwMode="auto">
          <a:xfrm>
            <a:off x="5884863" y="6373813"/>
            <a:ext cx="762000" cy="201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fade/>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lnSpc>
          <a:spcPct val="95000"/>
        </a:lnSpc>
        <a:spcBef>
          <a:spcPct val="50000"/>
        </a:spcBef>
        <a:spcAft>
          <a:spcPct val="0"/>
        </a:spcAft>
        <a:buChar char="•"/>
        <a:defRPr sz="2000">
          <a:solidFill>
            <a:schemeClr val="tx1"/>
          </a:solidFill>
          <a:latin typeface="+mn-lt"/>
          <a:ea typeface="+mn-ea"/>
          <a:cs typeface="+mn-cs"/>
        </a:defRPr>
      </a:lvl1pPr>
      <a:lvl2pPr marL="742950" indent="-285750" algn="l" rtl="0" eaLnBrk="0" fontAlgn="base" hangingPunct="0">
        <a:lnSpc>
          <a:spcPct val="95000"/>
        </a:lnSpc>
        <a:spcBef>
          <a:spcPct val="50000"/>
        </a:spcBef>
        <a:spcAft>
          <a:spcPct val="0"/>
        </a:spcAft>
        <a:buChar char="–"/>
        <a:defRPr sz="2800">
          <a:solidFill>
            <a:schemeClr val="tx1"/>
          </a:solidFill>
          <a:latin typeface="+mn-lt"/>
        </a:defRPr>
      </a:lvl2pPr>
      <a:lvl3pPr marL="1143000" indent="-228600" algn="l" rtl="0" eaLnBrk="0" fontAlgn="base" hangingPunct="0">
        <a:lnSpc>
          <a:spcPct val="95000"/>
        </a:lnSpc>
        <a:spcBef>
          <a:spcPct val="50000"/>
        </a:spcBef>
        <a:spcAft>
          <a:spcPct val="0"/>
        </a:spcAft>
        <a:buChar char="•"/>
        <a:defRPr sz="1600">
          <a:solidFill>
            <a:schemeClr val="tx1"/>
          </a:solidFill>
          <a:latin typeface="+mn-lt"/>
        </a:defRPr>
      </a:lvl3pPr>
      <a:lvl4pPr marL="1600200" indent="-228600" algn="l" rtl="0" eaLnBrk="0" fontAlgn="base" hangingPunct="0">
        <a:lnSpc>
          <a:spcPct val="95000"/>
        </a:lnSpc>
        <a:spcBef>
          <a:spcPct val="50000"/>
        </a:spcBef>
        <a:spcAft>
          <a:spcPct val="0"/>
        </a:spcAft>
        <a:buChar char="–"/>
        <a:defRPr sz="1400">
          <a:solidFill>
            <a:schemeClr val="tx1"/>
          </a:solidFill>
          <a:latin typeface="+mn-lt"/>
        </a:defRPr>
      </a:lvl4pPr>
      <a:lvl5pPr marL="2057400" indent="-228600" algn="l" rtl="0" eaLnBrk="0" fontAlgn="base" hangingPunct="0">
        <a:lnSpc>
          <a:spcPct val="95000"/>
        </a:lnSpc>
        <a:spcBef>
          <a:spcPct val="50000"/>
        </a:spcBef>
        <a:spcAft>
          <a:spcPct val="0"/>
        </a:spcAft>
        <a:buChar char="»"/>
        <a:defRPr sz="1400">
          <a:solidFill>
            <a:schemeClr val="tx1"/>
          </a:solidFill>
          <a:latin typeface="+mn-lt"/>
        </a:defRPr>
      </a:lvl5pPr>
      <a:lvl6pPr marL="2514600" indent="-228600" algn="l" rtl="0" fontAlgn="base">
        <a:lnSpc>
          <a:spcPct val="95000"/>
        </a:lnSpc>
        <a:spcBef>
          <a:spcPct val="50000"/>
        </a:spcBef>
        <a:spcAft>
          <a:spcPct val="0"/>
        </a:spcAft>
        <a:buChar char="»"/>
        <a:defRPr sz="1400">
          <a:solidFill>
            <a:schemeClr val="tx1"/>
          </a:solidFill>
          <a:latin typeface="+mn-lt"/>
        </a:defRPr>
      </a:lvl6pPr>
      <a:lvl7pPr marL="2971800" indent="-228600" algn="l" rtl="0" fontAlgn="base">
        <a:lnSpc>
          <a:spcPct val="95000"/>
        </a:lnSpc>
        <a:spcBef>
          <a:spcPct val="50000"/>
        </a:spcBef>
        <a:spcAft>
          <a:spcPct val="0"/>
        </a:spcAft>
        <a:buChar char="»"/>
        <a:defRPr sz="1400">
          <a:solidFill>
            <a:schemeClr val="tx1"/>
          </a:solidFill>
          <a:latin typeface="+mn-lt"/>
        </a:defRPr>
      </a:lvl7pPr>
      <a:lvl8pPr marL="3429000" indent="-228600" algn="l" rtl="0" fontAlgn="base">
        <a:lnSpc>
          <a:spcPct val="95000"/>
        </a:lnSpc>
        <a:spcBef>
          <a:spcPct val="50000"/>
        </a:spcBef>
        <a:spcAft>
          <a:spcPct val="0"/>
        </a:spcAft>
        <a:buChar char="»"/>
        <a:defRPr sz="1400">
          <a:solidFill>
            <a:schemeClr val="tx1"/>
          </a:solidFill>
          <a:latin typeface="+mn-lt"/>
        </a:defRPr>
      </a:lvl8pPr>
      <a:lvl9pPr marL="3886200" indent="-228600" algn="l" rtl="0" fontAlgn="base">
        <a:lnSpc>
          <a:spcPct val="95000"/>
        </a:lnSpc>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hyperlink" Target="http://www.microsoft.com/japan/learning/mctoffer/default.mspx" TargetMode="Externa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10.png"/><Relationship Id="rId2" Type="http://schemas.microsoft.com/office/2007/relationships/media" Target="../media/media13.wma"/><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1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1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1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hyperlink" Target="http://www.microsoft.com/japan/learning/partner/CPLS/default.mspx"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10.png"/><Relationship Id="rId5" Type="http://schemas.openxmlformats.org/officeDocument/2006/relationships/hyperlink" Target="https://partner.microsoft.com/Japan/" TargetMode="Externa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1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10.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10.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9.wma"/><Relationship Id="rId1" Type="http://schemas.microsoft.com/office/2007/relationships/media" Target="../media/media29.wm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0.wma"/><Relationship Id="rId1" Type="http://schemas.microsoft.com/office/2007/relationships/media" Target="../media/media30.wma"/><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hyperlink" Target="http://www.microsoft.com/japan/learning/partner/CPLS/default.mspx"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10.png"/><Relationship Id="rId5" Type="http://schemas.openxmlformats.org/officeDocument/2006/relationships/hyperlink" Target="https://partner.microsoft.com/Japan/" TargetMode="Externa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2.wma"/><Relationship Id="rId1" Type="http://schemas.microsoft.com/office/2007/relationships/media" Target="../media/media32.wm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10.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10.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5.wma"/><Relationship Id="rId1" Type="http://schemas.microsoft.com/office/2007/relationships/media" Target="../media/media35.wma"/><Relationship Id="rId6" Type="http://schemas.openxmlformats.org/officeDocument/2006/relationships/image" Target="../media/image10.png"/><Relationship Id="rId5" Type="http://schemas.openxmlformats.org/officeDocument/2006/relationships/image" Target="../media/image44.PNG"/><Relationship Id="rId4" Type="http://schemas.openxmlformats.org/officeDocument/2006/relationships/hyperlink" Target="https://sharepoint.partners.extranet.microsoft.com/sites/jplp/form/Lists/competency/default.aspx" TargetMode="Externa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6.wma"/><Relationship Id="rId1" Type="http://schemas.microsoft.com/office/2007/relationships/media" Target="../media/media36.wma"/><Relationship Id="rId5" Type="http://schemas.openxmlformats.org/officeDocument/2006/relationships/image" Target="../media/image10.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10.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8.wma"/><Relationship Id="rId1" Type="http://schemas.microsoft.com/office/2007/relationships/media" Target="../media/media38.wma"/><Relationship Id="rId5" Type="http://schemas.openxmlformats.org/officeDocument/2006/relationships/image" Target="../media/image10.png"/><Relationship Id="rId4" Type="http://schemas.openxmlformats.org/officeDocument/2006/relationships/hyperlink" Target="https://support.microsoft.com/contactus/emailcontact.aspx?scid=sw;ja;1655&amp;WS"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9.wma"/><Relationship Id="rId1" Type="http://schemas.microsoft.com/office/2007/relationships/media" Target="../media/media39.wm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0.wma"/><Relationship Id="rId1" Type="http://schemas.microsoft.com/office/2007/relationships/media" Target="../media/media40.wm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41.wma"/><Relationship Id="rId7" Type="http://schemas.openxmlformats.org/officeDocument/2006/relationships/image" Target="../media/image48.png"/><Relationship Id="rId2" Type="http://schemas.microsoft.com/office/2007/relationships/media" Target="../media/media41.wma"/><Relationship Id="rId1" Type="http://schemas.openxmlformats.org/officeDocument/2006/relationships/tags" Target="../tags/tag2.xml"/><Relationship Id="rId6" Type="http://schemas.openxmlformats.org/officeDocument/2006/relationships/image" Target="../media/image47.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4.xml"/><Relationship Id="rId7" Type="http://schemas.openxmlformats.org/officeDocument/2006/relationships/image" Target="../media/image51.png"/><Relationship Id="rId2" Type="http://schemas.openxmlformats.org/officeDocument/2006/relationships/audio" Target="../media/media42.wma"/><Relationship Id="rId1" Type="http://schemas.microsoft.com/office/2007/relationships/media" Target="../media/media42.wma"/><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notesSlide" Target="../notesSlides/notesSlide9.xml"/><Relationship Id="rId9"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43.wma"/><Relationship Id="rId1" Type="http://schemas.microsoft.com/office/2007/relationships/media" Target="../media/media43.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0.png"/><Relationship Id="rId4" Type="http://schemas.openxmlformats.org/officeDocument/2006/relationships/notesSlide" Target="../notesSlides/notesSlide10.xml"/><Relationship Id="rId9" Type="http://schemas.microsoft.com/office/2007/relationships/diagramDrawing" Target="../diagrams/drawing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4.wma"/><Relationship Id="rId1" Type="http://schemas.microsoft.com/office/2007/relationships/media" Target="../media/media44.wma"/><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45.wma"/><Relationship Id="rId1" Type="http://schemas.microsoft.com/office/2007/relationships/media" Target="../media/media45.wma"/><Relationship Id="rId6" Type="http://schemas.openxmlformats.org/officeDocument/2006/relationships/image" Target="../media/image10.png"/><Relationship Id="rId5" Type="http://schemas.openxmlformats.org/officeDocument/2006/relationships/image" Target="../media/image53.png"/><Relationship Id="rId4"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audio" Target="../media/media5.wma"/><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 Type="http://schemas.microsoft.com/office/2007/relationships/media" Target="../media/media5.wma"/><Relationship Id="rId16" Type="http://schemas.openxmlformats.org/officeDocument/2006/relationships/image" Target="../media/image21.jpeg"/><Relationship Id="rId20" Type="http://schemas.openxmlformats.org/officeDocument/2006/relationships/image" Target="../media/image10.png"/><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notesSlide" Target="../notesSlides/notesSlide2.xml"/><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gif"/><Relationship Id="rId4" Type="http://schemas.openxmlformats.org/officeDocument/2006/relationships/slideLayout" Target="../slideLayouts/slideLayout8.xml"/><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0.png"/><Relationship Id="rId4"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8544" y="1119062"/>
            <a:ext cx="9005455" cy="2800767"/>
          </a:xfrm>
          <a:prstGeom prst="rect">
            <a:avLst/>
          </a:prstGeom>
          <a:noFill/>
        </p:spPr>
        <p:txBody>
          <a:bodyPr wrap="square" lIns="91440" tIns="45720" rIns="91440" bIns="45720">
            <a:spAutoFit/>
          </a:bodyPr>
          <a:lstStyle/>
          <a:p>
            <a:pPr algn="ctr"/>
            <a:r>
              <a:rPr lang="ja-JP" altLang="en-US" sz="4400" dirty="0" smtClean="0">
                <a:solidFill>
                  <a:srgbClr val="FFFFFF"/>
                </a:solidFill>
              </a:rPr>
              <a:t>＊本</a:t>
            </a:r>
            <a:r>
              <a:rPr lang="ja-JP" altLang="en-US" sz="4400" dirty="0">
                <a:solidFill>
                  <a:srgbClr val="FFFFFF"/>
                </a:solidFill>
              </a:rPr>
              <a:t>プレゼンテーション</a:t>
            </a:r>
            <a:r>
              <a:rPr lang="ja-JP" altLang="en-US" sz="4400" dirty="0" smtClean="0">
                <a:solidFill>
                  <a:srgbClr val="FFFFFF"/>
                </a:solidFill>
              </a:rPr>
              <a:t>は</a:t>
            </a:r>
            <a:endParaRPr lang="en-US" altLang="ja-JP" sz="4400" dirty="0" smtClean="0">
              <a:solidFill>
                <a:srgbClr val="FFFFFF"/>
              </a:solidFill>
            </a:endParaRPr>
          </a:p>
          <a:p>
            <a:pPr algn="ctr"/>
            <a:r>
              <a:rPr lang="en-US" altLang="ja-JP" sz="4400" dirty="0" smtClean="0">
                <a:solidFill>
                  <a:srgbClr val="FFFFFF"/>
                </a:solidFill>
              </a:rPr>
              <a:t>2010</a:t>
            </a:r>
            <a:r>
              <a:rPr lang="ja-JP" altLang="en-US" sz="4400" dirty="0" smtClean="0">
                <a:solidFill>
                  <a:srgbClr val="FFFFFF"/>
                </a:solidFill>
              </a:rPr>
              <a:t>年</a:t>
            </a:r>
            <a:r>
              <a:rPr lang="en-US" altLang="ja-JP" sz="4400" dirty="0" smtClean="0">
                <a:solidFill>
                  <a:srgbClr val="FFFFFF"/>
                </a:solidFill>
              </a:rPr>
              <a:t>4</a:t>
            </a:r>
            <a:r>
              <a:rPr lang="ja-JP" altLang="en-US" sz="4400" dirty="0" smtClean="0">
                <a:solidFill>
                  <a:srgbClr val="FFFFFF"/>
                </a:solidFill>
              </a:rPr>
              <a:t>月時点での情報となります。</a:t>
            </a:r>
            <a:endParaRPr lang="en-US" altLang="ja-JP" sz="4400" dirty="0" smtClean="0">
              <a:solidFill>
                <a:srgbClr val="FFFFFF"/>
              </a:solidFill>
            </a:endParaRPr>
          </a:p>
          <a:p>
            <a:pPr algn="ctr"/>
            <a:r>
              <a:rPr lang="ja-JP" altLang="en-US" sz="4400" dirty="0" smtClean="0">
                <a:solidFill>
                  <a:srgbClr val="FFFFFF"/>
                </a:solidFill>
              </a:rPr>
              <a:t>最新情報はニュースレターおよび</a:t>
            </a:r>
            <a:endParaRPr lang="en-US" altLang="ja-JP" sz="4400" dirty="0" smtClean="0">
              <a:solidFill>
                <a:srgbClr val="FFFFFF"/>
              </a:solidFill>
            </a:endParaRPr>
          </a:p>
          <a:p>
            <a:pPr algn="ctr"/>
            <a:r>
              <a:rPr lang="en-US" altLang="ja-JP" sz="4400" dirty="0" smtClean="0">
                <a:solidFill>
                  <a:srgbClr val="FFFFFF"/>
                </a:solidFill>
              </a:rPr>
              <a:t>Web</a:t>
            </a:r>
            <a:r>
              <a:rPr lang="ja-JP" altLang="en-US" sz="4400" dirty="0" smtClean="0">
                <a:solidFill>
                  <a:srgbClr val="FFFFFF"/>
                </a:solidFill>
              </a:rPr>
              <a:t>サイトにてご確認ください。</a:t>
            </a:r>
            <a:endParaRPr lang="ja-JP" altLang="en-US" sz="4400" dirty="0">
              <a:solidFill>
                <a:srgbClr val="FFFFFF"/>
              </a:solidFill>
            </a:endParaRPr>
          </a:p>
        </p:txBody>
      </p:sp>
      <p:sp>
        <p:nvSpPr>
          <p:cNvPr id="9" name="正方形/長方形 8"/>
          <p:cNvSpPr/>
          <p:nvPr/>
        </p:nvSpPr>
        <p:spPr>
          <a:xfrm>
            <a:off x="2182919" y="5020076"/>
            <a:ext cx="4607197" cy="1015663"/>
          </a:xfrm>
          <a:prstGeom prst="rect">
            <a:avLst/>
          </a:prstGeom>
          <a:noFill/>
        </p:spPr>
        <p:txBody>
          <a:bodyPr wrap="square" lIns="91440" tIns="45720" rIns="91440" bIns="45720">
            <a:spAutoFit/>
          </a:bodyPr>
          <a:lstStyle/>
          <a:p>
            <a:pPr algn="ctr"/>
            <a:r>
              <a:rPr lang="ja-JP" altLang="en-US" sz="2000" dirty="0" smtClean="0">
                <a:solidFill>
                  <a:srgbClr val="FFFF00"/>
                </a:solidFill>
              </a:rPr>
              <a:t>マイクロソフト株式会社</a:t>
            </a:r>
            <a:endParaRPr lang="en-US" altLang="ja-JP" sz="2000" dirty="0" smtClean="0">
              <a:solidFill>
                <a:srgbClr val="FFFF00"/>
              </a:solidFill>
            </a:endParaRPr>
          </a:p>
          <a:p>
            <a:pPr algn="ctr"/>
            <a:r>
              <a:rPr lang="ja-JP" altLang="en-US" sz="2000" dirty="0" smtClean="0">
                <a:solidFill>
                  <a:srgbClr val="FFFF00"/>
                </a:solidFill>
              </a:rPr>
              <a:t>ラーニングソリューション部</a:t>
            </a:r>
            <a:endParaRPr lang="en-US" altLang="ja-JP" sz="2000" dirty="0" smtClean="0">
              <a:solidFill>
                <a:srgbClr val="FFFF00"/>
              </a:solidFill>
            </a:endParaRPr>
          </a:p>
          <a:p>
            <a:pPr algn="ctr"/>
            <a:r>
              <a:rPr lang="en-US" altLang="ja-JP" sz="2000" dirty="0" smtClean="0">
                <a:solidFill>
                  <a:srgbClr val="FFFF00"/>
                </a:solidFill>
              </a:rPr>
              <a:t>2010</a:t>
            </a:r>
            <a:r>
              <a:rPr lang="ja-JP" altLang="en-US" sz="2000" dirty="0" smtClean="0">
                <a:solidFill>
                  <a:srgbClr val="FFFF00"/>
                </a:solidFill>
              </a:rPr>
              <a:t>年</a:t>
            </a:r>
            <a:r>
              <a:rPr lang="en-US" altLang="ja-JP" sz="2000" dirty="0" smtClean="0">
                <a:solidFill>
                  <a:srgbClr val="FFFF00"/>
                </a:solidFill>
              </a:rPr>
              <a:t>4</a:t>
            </a:r>
            <a:r>
              <a:rPr lang="ja-JP" altLang="en-US" sz="2000" dirty="0" smtClean="0">
                <a:solidFill>
                  <a:srgbClr val="FFFF00"/>
                </a:solidFill>
              </a:rPr>
              <a:t>月</a:t>
            </a:r>
            <a:endParaRPr lang="en-US" altLang="ja-JP" sz="2000" dirty="0" smtClean="0">
              <a:solidFill>
                <a:srgbClr val="FFFF00"/>
              </a:solidFill>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41539606"/>
      </p:ext>
    </p:extLst>
  </p:cSld>
  <p:clrMapOvr>
    <a:masterClrMapping/>
  </p:clrMapOvr>
  <p:transition advTm="153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1412875"/>
            <a:ext cx="8728363" cy="387798"/>
          </a:xfrm>
        </p:spPr>
        <p:txBody>
          <a:bodyPr/>
          <a:lstStyle/>
          <a:p>
            <a:r>
              <a:rPr lang="en-US" altLang="ja-JP" sz="2800" dirty="0" smtClean="0"/>
              <a:t>MCT</a:t>
            </a:r>
            <a:r>
              <a:rPr lang="ja-JP" altLang="en-US" sz="2800" dirty="0" smtClean="0"/>
              <a:t>早期ご準備のお願い</a:t>
            </a:r>
            <a:endParaRPr lang="en-US" altLang="ja-JP" sz="2800" dirty="0" smtClean="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85398955"/>
      </p:ext>
    </p:extLst>
  </p:cSld>
  <p:clrMapOvr>
    <a:masterClrMapping/>
  </p:clrMapOvr>
  <p:transition advTm="149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2" y="1274618"/>
            <a:ext cx="2036618" cy="1108364"/>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2" name="Title 1"/>
          <p:cNvSpPr>
            <a:spLocks noGrp="1"/>
          </p:cNvSpPr>
          <p:nvPr>
            <p:ph type="title"/>
          </p:nvPr>
        </p:nvSpPr>
        <p:spPr>
          <a:xfrm>
            <a:off x="381000" y="230194"/>
            <a:ext cx="8382000" cy="664797"/>
          </a:xfrm>
        </p:spPr>
        <p:txBody>
          <a:bodyPr/>
          <a:lstStyle/>
          <a:p>
            <a:r>
              <a:rPr lang="en-US" altLang="ja-JP" dirty="0" smtClean="0"/>
              <a:t>MCT</a:t>
            </a:r>
            <a:r>
              <a:rPr lang="ja-JP" altLang="en-US" dirty="0" smtClean="0"/>
              <a:t>の要件</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66329" y="1523567"/>
            <a:ext cx="1390650" cy="638175"/>
          </a:xfrm>
        </p:spPr>
      </p:pic>
      <p:sp>
        <p:nvSpPr>
          <p:cNvPr id="6" name="Equal 5"/>
          <p:cNvSpPr/>
          <p:nvPr/>
        </p:nvSpPr>
        <p:spPr bwMode="auto">
          <a:xfrm>
            <a:off x="2784764" y="1371600"/>
            <a:ext cx="914400" cy="914400"/>
          </a:xfrm>
          <a:prstGeom prst="mathEqual">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7" name="TextBox 6"/>
          <p:cNvSpPr txBox="1"/>
          <p:nvPr/>
        </p:nvSpPr>
        <p:spPr>
          <a:xfrm>
            <a:off x="556270" y="2996107"/>
            <a:ext cx="2723823" cy="892552"/>
          </a:xfrm>
          <a:prstGeom prst="rect">
            <a:avLst/>
          </a:prstGeom>
          <a:noFill/>
        </p:spPr>
        <p:txBody>
          <a:bodyPr wrap="none" rtlCol="0">
            <a:spAutoFit/>
          </a:bodyPr>
          <a:lstStyle/>
          <a:p>
            <a:pPr algn="ctr"/>
            <a:r>
              <a:rPr lang="en-US" altLang="ja-JP" sz="3600" dirty="0" smtClean="0">
                <a:gradFill>
                  <a:gsLst>
                    <a:gs pos="0">
                      <a:schemeClr val="bg1"/>
                    </a:gs>
                    <a:gs pos="100000">
                      <a:schemeClr val="bg1"/>
                    </a:gs>
                  </a:gsLst>
                  <a:lin ang="5400000" scaled="0"/>
                </a:gradFill>
              </a:rPr>
              <a:t>MS</a:t>
            </a:r>
            <a:r>
              <a:rPr lang="ja-JP" altLang="en-US" sz="3600" dirty="0" smtClean="0">
                <a:gradFill>
                  <a:gsLst>
                    <a:gs pos="0">
                      <a:schemeClr val="bg1"/>
                    </a:gs>
                    <a:gs pos="100000">
                      <a:schemeClr val="bg1"/>
                    </a:gs>
                  </a:gsLst>
                  <a:lin ang="5400000" scaled="0"/>
                </a:gradFill>
              </a:rPr>
              <a:t>認</a:t>
            </a:r>
            <a:r>
              <a:rPr lang="ja-JP" altLang="en-US" sz="3600" dirty="0">
                <a:gradFill>
                  <a:gsLst>
                    <a:gs pos="0">
                      <a:schemeClr val="bg1"/>
                    </a:gs>
                    <a:gs pos="100000">
                      <a:schemeClr val="bg1"/>
                    </a:gs>
                  </a:gsLst>
                  <a:lin ang="5400000" scaled="0"/>
                </a:gradFill>
              </a:rPr>
              <a:t>定</a:t>
            </a:r>
            <a:r>
              <a:rPr lang="ja-JP" altLang="en-US" sz="3600" dirty="0" smtClean="0">
                <a:gradFill>
                  <a:gsLst>
                    <a:gs pos="0">
                      <a:schemeClr val="bg1"/>
                    </a:gs>
                    <a:gs pos="100000">
                      <a:schemeClr val="bg1"/>
                    </a:gs>
                  </a:gsLst>
                  <a:lin ang="5400000" scaled="0"/>
                </a:gradFill>
              </a:rPr>
              <a:t>資格</a:t>
            </a:r>
            <a:endParaRPr lang="en-US" altLang="ja-JP" sz="3600" dirty="0" smtClean="0">
              <a:gradFill>
                <a:gsLst>
                  <a:gs pos="0">
                    <a:schemeClr val="bg1"/>
                  </a:gs>
                  <a:gs pos="100000">
                    <a:schemeClr val="bg1"/>
                  </a:gs>
                </a:gsLst>
                <a:lin ang="5400000" scaled="0"/>
              </a:gradFill>
            </a:endParaRPr>
          </a:p>
          <a:p>
            <a:pPr algn="ctr"/>
            <a:r>
              <a:rPr lang="en-US" altLang="ja-JP" sz="1600" dirty="0">
                <a:gradFill>
                  <a:gsLst>
                    <a:gs pos="0">
                      <a:schemeClr val="bg1"/>
                    </a:gs>
                    <a:gs pos="100000">
                      <a:schemeClr val="bg1"/>
                    </a:gs>
                  </a:gsLst>
                  <a:lin ang="5400000" scaled="0"/>
                </a:gradFill>
              </a:rPr>
              <a:t>MCP/MOS/MCAS/MOT</a:t>
            </a:r>
            <a:endParaRPr lang="en-US" sz="1600" dirty="0" smtClean="0">
              <a:gradFill>
                <a:gsLst>
                  <a:gs pos="0">
                    <a:schemeClr val="bg1"/>
                  </a:gs>
                  <a:gs pos="100000">
                    <a:schemeClr val="bg1"/>
                  </a:gs>
                </a:gsLst>
                <a:lin ang="5400000" scaled="0"/>
              </a:gradFill>
            </a:endParaRPr>
          </a:p>
        </p:txBody>
      </p:sp>
      <p:sp>
        <p:nvSpPr>
          <p:cNvPr id="8" name="Plus 7"/>
          <p:cNvSpPr/>
          <p:nvPr/>
        </p:nvSpPr>
        <p:spPr bwMode="auto">
          <a:xfrm>
            <a:off x="3366659" y="2857328"/>
            <a:ext cx="1052945" cy="1062110"/>
          </a:xfrm>
          <a:prstGeom prst="mathPlus">
            <a:avLst/>
          </a:prstGeom>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9" name="TextBox 8"/>
          <p:cNvSpPr txBox="1"/>
          <p:nvPr/>
        </p:nvSpPr>
        <p:spPr>
          <a:xfrm>
            <a:off x="4558144" y="2788218"/>
            <a:ext cx="4339650" cy="1200329"/>
          </a:xfrm>
          <a:prstGeom prst="rect">
            <a:avLst/>
          </a:prstGeom>
          <a:noFill/>
        </p:spPr>
        <p:txBody>
          <a:bodyPr wrap="none" rtlCol="0">
            <a:spAutoFit/>
          </a:bodyPr>
          <a:lstStyle/>
          <a:p>
            <a:pPr algn="ctr"/>
            <a:r>
              <a:rPr lang="ja-JP" altLang="en-US" sz="3600" dirty="0" smtClean="0">
                <a:gradFill>
                  <a:gsLst>
                    <a:gs pos="0">
                      <a:schemeClr val="bg1"/>
                    </a:gs>
                    <a:gs pos="100000">
                      <a:schemeClr val="bg1"/>
                    </a:gs>
                  </a:gsLst>
                  <a:lin ang="5400000" scaled="0"/>
                </a:gradFill>
              </a:rPr>
              <a:t>プレゼンテーション</a:t>
            </a:r>
            <a:endParaRPr lang="en-US" altLang="ja-JP" sz="3600" dirty="0" smtClean="0">
              <a:gradFill>
                <a:gsLst>
                  <a:gs pos="0">
                    <a:schemeClr val="bg1"/>
                  </a:gs>
                  <a:gs pos="100000">
                    <a:schemeClr val="bg1"/>
                  </a:gs>
                </a:gsLst>
                <a:lin ang="5400000" scaled="0"/>
              </a:gradFill>
            </a:endParaRPr>
          </a:p>
          <a:p>
            <a:pPr algn="ctr"/>
            <a:r>
              <a:rPr lang="ja-JP" altLang="en-US" sz="3600" dirty="0" smtClean="0">
                <a:gradFill>
                  <a:gsLst>
                    <a:gs pos="0">
                      <a:schemeClr val="bg1"/>
                    </a:gs>
                    <a:gs pos="100000">
                      <a:schemeClr val="bg1"/>
                    </a:gs>
                  </a:gsLst>
                  <a:lin ang="5400000" scaled="0"/>
                </a:gradFill>
              </a:rPr>
              <a:t>スキルの証明</a:t>
            </a:r>
            <a:endParaRPr lang="en-US" sz="3600" dirty="0" smtClean="0">
              <a:gradFill>
                <a:gsLst>
                  <a:gs pos="0">
                    <a:schemeClr val="bg1"/>
                  </a:gs>
                  <a:gs pos="100000">
                    <a:schemeClr val="bg1"/>
                  </a:gs>
                </a:gsLst>
                <a:lin ang="5400000" scaled="0"/>
              </a:gradFill>
            </a:endParaRPr>
          </a:p>
        </p:txBody>
      </p:sp>
      <p:sp>
        <p:nvSpPr>
          <p:cNvPr id="10" name="テキスト ボックス 9"/>
          <p:cNvSpPr txBox="1"/>
          <p:nvPr/>
        </p:nvSpPr>
        <p:spPr>
          <a:xfrm>
            <a:off x="748145" y="4835236"/>
            <a:ext cx="8085868" cy="954107"/>
          </a:xfrm>
          <a:prstGeom prst="rect">
            <a:avLst/>
          </a:prstGeom>
          <a:noFill/>
        </p:spPr>
        <p:txBody>
          <a:bodyPr wrap="none" rtlCol="0">
            <a:spAutoFit/>
          </a:bodyPr>
          <a:lstStyle/>
          <a:p>
            <a:pPr>
              <a:buFont typeface="Wingdings" pitchFamily="2" charset="2"/>
              <a:buChar char="ü"/>
            </a:pPr>
            <a:r>
              <a:rPr kumimoji="1" lang="en-US" altLang="ja-JP" sz="2800" dirty="0" smtClean="0">
                <a:solidFill>
                  <a:srgbClr val="FFC000"/>
                </a:solidFill>
              </a:rPr>
              <a:t>1</a:t>
            </a:r>
            <a:r>
              <a:rPr kumimoji="1" lang="ja-JP" altLang="en-US" sz="2800" dirty="0" smtClean="0">
                <a:solidFill>
                  <a:srgbClr val="FFC000"/>
                </a:solidFill>
              </a:rPr>
              <a:t>年ごとの年会費が必要：</a:t>
            </a:r>
            <a:r>
              <a:rPr kumimoji="1" lang="en-US" altLang="ja-JP" sz="2800" dirty="0" smtClean="0">
                <a:solidFill>
                  <a:srgbClr val="FFC000"/>
                </a:solidFill>
              </a:rPr>
              <a:t>4</a:t>
            </a:r>
            <a:r>
              <a:rPr kumimoji="1" lang="ja-JP" altLang="en-US" sz="2800" dirty="0" smtClean="0">
                <a:solidFill>
                  <a:srgbClr val="FFC000"/>
                </a:solidFill>
              </a:rPr>
              <a:t>月</a:t>
            </a:r>
            <a:r>
              <a:rPr kumimoji="1" lang="en-US" altLang="ja-JP" sz="2800" dirty="0" smtClean="0">
                <a:solidFill>
                  <a:srgbClr val="FFC000"/>
                </a:solidFill>
              </a:rPr>
              <a:t>~</a:t>
            </a:r>
            <a:r>
              <a:rPr kumimoji="1" lang="ja-JP" altLang="en-US" sz="2800" dirty="0" smtClean="0">
                <a:solidFill>
                  <a:srgbClr val="FFC000"/>
                </a:solidFill>
              </a:rPr>
              <a:t>翌年</a:t>
            </a:r>
            <a:r>
              <a:rPr kumimoji="1" lang="en-US" altLang="ja-JP" sz="2800" dirty="0" smtClean="0">
                <a:solidFill>
                  <a:srgbClr val="FFC000"/>
                </a:solidFill>
              </a:rPr>
              <a:t>3</a:t>
            </a:r>
            <a:r>
              <a:rPr kumimoji="1" lang="ja-JP" altLang="en-US" sz="2800" dirty="0" smtClean="0">
                <a:solidFill>
                  <a:srgbClr val="FFC000"/>
                </a:solidFill>
              </a:rPr>
              <a:t>月</a:t>
            </a:r>
            <a:endParaRPr kumimoji="1" lang="en-US" altLang="ja-JP" sz="2800" dirty="0" smtClean="0">
              <a:solidFill>
                <a:srgbClr val="FFC000"/>
              </a:solidFill>
            </a:endParaRPr>
          </a:p>
          <a:p>
            <a:pPr>
              <a:buFont typeface="Wingdings" pitchFamily="2" charset="2"/>
              <a:buChar char="ü"/>
            </a:pPr>
            <a:r>
              <a:rPr kumimoji="1" lang="ja-JP" altLang="en-US" sz="2800" dirty="0" smtClean="0">
                <a:solidFill>
                  <a:srgbClr val="FFC000"/>
                </a:solidFill>
              </a:rPr>
              <a:t>受講生アンケート評価が必要（</a:t>
            </a:r>
            <a:r>
              <a:rPr kumimoji="1" lang="en-US" altLang="ja-JP" sz="2800" dirty="0" smtClean="0">
                <a:solidFill>
                  <a:srgbClr val="FFC000"/>
                </a:solidFill>
              </a:rPr>
              <a:t>IW</a:t>
            </a:r>
            <a:r>
              <a:rPr kumimoji="1" lang="ja-JP" altLang="en-US" sz="2800" dirty="0" smtClean="0">
                <a:solidFill>
                  <a:srgbClr val="FFC000"/>
                </a:solidFill>
              </a:rPr>
              <a:t>は現在免除）</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63032953"/>
      </p:ext>
    </p:extLst>
  </p:cSld>
  <p:clrMapOvr>
    <a:masterClrMapping/>
  </p:clrMapOvr>
  <p:transition advTm="277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2402950"/>
            <a:ext cx="9144000" cy="3847207"/>
          </a:xfrm>
          <a:prstGeom prst="rect">
            <a:avLst/>
          </a:prstGeom>
          <a:noFill/>
        </p:spPr>
        <p:txBody>
          <a:bodyPr wrap="square" rtlCol="0">
            <a:spAutoFit/>
          </a:bodyPr>
          <a:lstStyle/>
          <a:p>
            <a:r>
              <a:rPr lang="en-US" altLang="ja-JP" sz="1600" dirty="0" smtClean="0">
                <a:solidFill>
                  <a:schemeClr val="bg1"/>
                </a:solidFill>
                <a:latin typeface="メイリオ" pitchFamily="50" charset="-128"/>
                <a:ea typeface="メイリオ" pitchFamily="50" charset="-128"/>
                <a:cs typeface="メイリオ" pitchFamily="50" charset="-128"/>
              </a:rPr>
              <a:t>2010 </a:t>
            </a:r>
            <a:r>
              <a:rPr lang="ja-JP" altLang="en-US" sz="1600" dirty="0" smtClean="0">
                <a:solidFill>
                  <a:schemeClr val="bg1"/>
                </a:solidFill>
                <a:latin typeface="メイリオ" pitchFamily="50" charset="-128"/>
                <a:ea typeface="メイリオ" pitchFamily="50" charset="-128"/>
                <a:cs typeface="メイリオ" pitchFamily="50" charset="-128"/>
              </a:rPr>
              <a:t>年 </a:t>
            </a:r>
            <a:r>
              <a:rPr lang="en-US" altLang="ja-JP" sz="1600" dirty="0" smtClean="0">
                <a:solidFill>
                  <a:schemeClr val="bg1"/>
                </a:solidFill>
                <a:latin typeface="メイリオ" pitchFamily="50" charset="-128"/>
                <a:ea typeface="メイリオ" pitchFamily="50" charset="-128"/>
                <a:cs typeface="メイリオ" pitchFamily="50" charset="-128"/>
              </a:rPr>
              <a:t>3 </a:t>
            </a:r>
            <a:r>
              <a:rPr lang="ja-JP" altLang="en-US" sz="1600" dirty="0" smtClean="0">
                <a:solidFill>
                  <a:schemeClr val="bg1"/>
                </a:solidFill>
                <a:latin typeface="メイリオ" pitchFamily="50" charset="-128"/>
                <a:ea typeface="メイリオ" pitchFamily="50" charset="-128"/>
                <a:cs typeface="メイリオ" pitchFamily="50" charset="-128"/>
              </a:rPr>
              <a:t>月 </a:t>
            </a:r>
            <a:r>
              <a:rPr lang="en-US" altLang="ja-JP" sz="1600" dirty="0" smtClean="0">
                <a:solidFill>
                  <a:schemeClr val="bg1"/>
                </a:solidFill>
                <a:latin typeface="メイリオ" pitchFamily="50" charset="-128"/>
                <a:ea typeface="メイリオ" pitchFamily="50" charset="-128"/>
                <a:cs typeface="メイリオ" pitchFamily="50" charset="-128"/>
              </a:rPr>
              <a:t>10 </a:t>
            </a:r>
            <a:r>
              <a:rPr lang="ja-JP" altLang="en-US" sz="1600" dirty="0" smtClean="0">
                <a:solidFill>
                  <a:schemeClr val="bg1"/>
                </a:solidFill>
                <a:latin typeface="メイリオ" pitchFamily="50" charset="-128"/>
                <a:ea typeface="メイリオ" pitchFamily="50" charset="-128"/>
                <a:cs typeface="メイリオ" pitchFamily="50" charset="-128"/>
              </a:rPr>
              <a:t>日より </a:t>
            </a:r>
            <a:r>
              <a:rPr lang="en-US" altLang="ja-JP" sz="1600" dirty="0" smtClean="0">
                <a:solidFill>
                  <a:schemeClr val="bg1"/>
                </a:solidFill>
                <a:latin typeface="メイリオ" pitchFamily="50" charset="-128"/>
                <a:ea typeface="メイリオ" pitchFamily="50" charset="-128"/>
                <a:cs typeface="メイリオ" pitchFamily="50" charset="-128"/>
              </a:rPr>
              <a:t>MCT 2010 </a:t>
            </a:r>
            <a:r>
              <a:rPr lang="ja-JP" altLang="en-US" sz="1600" dirty="0" smtClean="0">
                <a:solidFill>
                  <a:schemeClr val="bg1"/>
                </a:solidFill>
                <a:latin typeface="メイリオ" pitchFamily="50" charset="-128"/>
                <a:ea typeface="メイリオ" pitchFamily="50" charset="-128"/>
                <a:cs typeface="メイリオ" pitchFamily="50" charset="-128"/>
              </a:rPr>
              <a:t>オンライン申請がスタート</a:t>
            </a:r>
            <a:r>
              <a:rPr lang="ja-JP" altLang="en-US" sz="1600" dirty="0">
                <a:solidFill>
                  <a:schemeClr val="bg1"/>
                </a:solidFill>
                <a:latin typeface="メイリオ" pitchFamily="50" charset="-128"/>
                <a:ea typeface="メイリオ" pitchFamily="50" charset="-128"/>
                <a:cs typeface="メイリオ" pitchFamily="50" charset="-128"/>
              </a:rPr>
              <a:t>しました</a:t>
            </a:r>
            <a:r>
              <a:rPr lang="ja-JP" altLang="en-US" sz="1600" dirty="0" smtClean="0">
                <a:solidFill>
                  <a:schemeClr val="bg1"/>
                </a:solidFill>
                <a:latin typeface="メイリオ" pitchFamily="50" charset="-128"/>
                <a:ea typeface="メイリオ" pitchFamily="50" charset="-128"/>
                <a:cs typeface="メイリオ" pitchFamily="50" charset="-128"/>
              </a:rPr>
              <a:t>。</a:t>
            </a:r>
            <a:r>
              <a:rPr lang="en-US" altLang="ja-JP" sz="1600" dirty="0" smtClean="0">
                <a:solidFill>
                  <a:schemeClr val="bg1"/>
                </a:solidFill>
                <a:latin typeface="メイリオ" pitchFamily="50" charset="-128"/>
                <a:ea typeface="メイリオ" pitchFamily="50" charset="-128"/>
                <a:cs typeface="メイリオ" pitchFamily="50" charset="-128"/>
              </a:rPr>
              <a:t/>
            </a:r>
            <a:br>
              <a:rPr lang="en-US" altLang="ja-JP" sz="1600" dirty="0" smtClean="0">
                <a:solidFill>
                  <a:schemeClr val="bg1"/>
                </a:solidFill>
                <a:latin typeface="メイリオ" pitchFamily="50" charset="-128"/>
                <a:ea typeface="メイリオ" pitchFamily="50" charset="-128"/>
                <a:cs typeface="メイリオ" pitchFamily="50" charset="-128"/>
              </a:rPr>
            </a:br>
            <a:r>
              <a:rPr lang="ja-JP" altLang="en-US" sz="1600" dirty="0" smtClean="0">
                <a:solidFill>
                  <a:schemeClr val="bg1"/>
                </a:solidFill>
                <a:latin typeface="メイリオ" pitchFamily="50" charset="-128"/>
                <a:ea typeface="メイリオ" pitchFamily="50" charset="-128"/>
                <a:cs typeface="メイリオ" pitchFamily="50" charset="-128"/>
              </a:rPr>
              <a:t>なお</a:t>
            </a:r>
            <a:r>
              <a:rPr lang="ja-JP" altLang="en-US" sz="1600" dirty="0">
                <a:solidFill>
                  <a:schemeClr val="bg1"/>
                </a:solidFill>
                <a:latin typeface="メイリオ" pitchFamily="50" charset="-128"/>
                <a:ea typeface="メイリオ" pitchFamily="50" charset="-128"/>
                <a:cs typeface="メイリオ" pitchFamily="50" charset="-128"/>
              </a:rPr>
              <a:t>、</a:t>
            </a:r>
            <a:r>
              <a:rPr lang="en-US" altLang="ja-JP" sz="1600" dirty="0">
                <a:solidFill>
                  <a:schemeClr val="bg1"/>
                </a:solidFill>
                <a:latin typeface="メイリオ" pitchFamily="50" charset="-128"/>
                <a:ea typeface="メイリオ" pitchFamily="50" charset="-128"/>
                <a:cs typeface="メイリオ" pitchFamily="50" charset="-128"/>
              </a:rPr>
              <a:t>MCT 2009 </a:t>
            </a:r>
            <a:r>
              <a:rPr lang="ja-JP" altLang="en-US" sz="1600" dirty="0">
                <a:solidFill>
                  <a:schemeClr val="bg1"/>
                </a:solidFill>
                <a:latin typeface="メイリオ" pitchFamily="50" charset="-128"/>
                <a:ea typeface="メイリオ" pitchFamily="50" charset="-128"/>
                <a:cs typeface="メイリオ" pitchFamily="50" charset="-128"/>
              </a:rPr>
              <a:t>翌年度無料キャンペーン期間中に申請いただいた方は、</a:t>
            </a:r>
            <a:r>
              <a:rPr lang="en-US" altLang="ja-JP" sz="1600" dirty="0">
                <a:solidFill>
                  <a:schemeClr val="bg1"/>
                </a:solidFill>
                <a:latin typeface="メイリオ" pitchFamily="50" charset="-128"/>
                <a:ea typeface="メイリオ" pitchFamily="50" charset="-128"/>
                <a:cs typeface="メイリオ" pitchFamily="50" charset="-128"/>
              </a:rPr>
              <a:t>MCT 2010 </a:t>
            </a:r>
            <a:r>
              <a:rPr lang="ja-JP" altLang="en-US" sz="1600" dirty="0">
                <a:solidFill>
                  <a:schemeClr val="bg1"/>
                </a:solidFill>
                <a:latin typeface="メイリオ" pitchFamily="50" charset="-128"/>
                <a:ea typeface="メイリオ" pitchFamily="50" charset="-128"/>
                <a:cs typeface="メイリオ" pitchFamily="50" charset="-128"/>
              </a:rPr>
              <a:t>の年会費が無料になりますが、更新はご自身でオンライン申請していただく必要がございます。 </a:t>
            </a:r>
            <a:endParaRPr lang="en-US" altLang="ja-JP" sz="1600" dirty="0" smtClean="0">
              <a:solidFill>
                <a:schemeClr val="bg1"/>
              </a:solidFill>
              <a:latin typeface="メイリオ" pitchFamily="50" charset="-128"/>
              <a:ea typeface="メイリオ" pitchFamily="50" charset="-128"/>
              <a:cs typeface="メイリオ" pitchFamily="50" charset="-128"/>
            </a:endParaRPr>
          </a:p>
          <a:p>
            <a:endParaRPr lang="ja-JP" altLang="en-US" sz="1600" dirty="0">
              <a:solidFill>
                <a:schemeClr val="bg1"/>
              </a:solidFill>
              <a:latin typeface="メイリオ" pitchFamily="50" charset="-128"/>
              <a:ea typeface="メイリオ" pitchFamily="50" charset="-128"/>
              <a:cs typeface="メイリオ" pitchFamily="50" charset="-128"/>
            </a:endParaRPr>
          </a:p>
          <a:p>
            <a:r>
              <a:rPr lang="ja-JP" altLang="en-US" sz="1600" dirty="0">
                <a:solidFill>
                  <a:schemeClr val="bg1"/>
                </a:solidFill>
                <a:latin typeface="メイリオ" pitchFamily="50" charset="-128"/>
                <a:ea typeface="メイリオ" pitchFamily="50" charset="-128"/>
                <a:cs typeface="メイリオ" pitchFamily="50" charset="-128"/>
              </a:rPr>
              <a:t>更新期限は </a:t>
            </a:r>
            <a:r>
              <a:rPr lang="en-US" altLang="ja-JP" sz="1600" dirty="0">
                <a:solidFill>
                  <a:schemeClr val="bg1"/>
                </a:solidFill>
                <a:latin typeface="メイリオ" pitchFamily="50" charset="-128"/>
                <a:ea typeface="メイリオ" pitchFamily="50" charset="-128"/>
                <a:cs typeface="メイリオ" pitchFamily="50" charset="-128"/>
              </a:rPr>
              <a:t>2010 </a:t>
            </a:r>
            <a:r>
              <a:rPr lang="ja-JP" altLang="en-US" sz="1600" dirty="0">
                <a:solidFill>
                  <a:schemeClr val="bg1"/>
                </a:solidFill>
                <a:latin typeface="メイリオ" pitchFamily="50" charset="-128"/>
                <a:ea typeface="メイリオ" pitchFamily="50" charset="-128"/>
                <a:cs typeface="メイリオ" pitchFamily="50" charset="-128"/>
              </a:rPr>
              <a:t>年 </a:t>
            </a:r>
            <a:r>
              <a:rPr lang="en-US" altLang="ja-JP" sz="1600" dirty="0">
                <a:solidFill>
                  <a:schemeClr val="bg1"/>
                </a:solidFill>
                <a:latin typeface="メイリオ" pitchFamily="50" charset="-128"/>
                <a:ea typeface="メイリオ" pitchFamily="50" charset="-128"/>
                <a:cs typeface="メイリオ" pitchFamily="50" charset="-128"/>
              </a:rPr>
              <a:t>5 </a:t>
            </a:r>
            <a:r>
              <a:rPr lang="ja-JP" altLang="en-US" sz="1600" dirty="0">
                <a:solidFill>
                  <a:schemeClr val="bg1"/>
                </a:solidFill>
                <a:latin typeface="メイリオ" pitchFamily="50" charset="-128"/>
                <a:ea typeface="メイリオ" pitchFamily="50" charset="-128"/>
                <a:cs typeface="メイリオ" pitchFamily="50" charset="-128"/>
              </a:rPr>
              <a:t>月 </a:t>
            </a:r>
            <a:r>
              <a:rPr lang="en-US" altLang="ja-JP" sz="1600" dirty="0">
                <a:solidFill>
                  <a:schemeClr val="bg1"/>
                </a:solidFill>
                <a:latin typeface="メイリオ" pitchFamily="50" charset="-128"/>
                <a:ea typeface="メイリオ" pitchFamily="50" charset="-128"/>
                <a:cs typeface="メイリオ" pitchFamily="50" charset="-128"/>
              </a:rPr>
              <a:t>12 </a:t>
            </a:r>
            <a:r>
              <a:rPr lang="ja-JP" altLang="en-US" sz="1600" dirty="0">
                <a:solidFill>
                  <a:schemeClr val="bg1"/>
                </a:solidFill>
                <a:latin typeface="メイリオ" pitchFamily="50" charset="-128"/>
                <a:ea typeface="メイリオ" pitchFamily="50" charset="-128"/>
                <a:cs typeface="メイリオ" pitchFamily="50" charset="-128"/>
              </a:rPr>
              <a:t>日 </a:t>
            </a:r>
            <a:r>
              <a:rPr lang="en-US" altLang="ja-JP" sz="1600" dirty="0">
                <a:solidFill>
                  <a:schemeClr val="bg1"/>
                </a:solidFill>
                <a:latin typeface="メイリオ" pitchFamily="50" charset="-128"/>
                <a:ea typeface="メイリオ" pitchFamily="50" charset="-128"/>
                <a:cs typeface="メイリオ" pitchFamily="50" charset="-128"/>
              </a:rPr>
              <a:t>(</a:t>
            </a:r>
            <a:r>
              <a:rPr lang="ja-JP" altLang="en-US" sz="1600" dirty="0">
                <a:solidFill>
                  <a:schemeClr val="bg1"/>
                </a:solidFill>
                <a:latin typeface="メイリオ" pitchFamily="50" charset="-128"/>
                <a:ea typeface="メイリオ" pitchFamily="50" charset="-128"/>
                <a:cs typeface="メイリオ" pitchFamily="50" charset="-128"/>
              </a:rPr>
              <a:t>水</a:t>
            </a:r>
            <a:r>
              <a:rPr lang="en-US" altLang="ja-JP" sz="1600" dirty="0">
                <a:solidFill>
                  <a:schemeClr val="bg1"/>
                </a:solidFill>
                <a:latin typeface="メイリオ" pitchFamily="50" charset="-128"/>
                <a:ea typeface="メイリオ" pitchFamily="50" charset="-128"/>
                <a:cs typeface="メイリオ" pitchFamily="50" charset="-128"/>
              </a:rPr>
              <a:t>) 17 </a:t>
            </a:r>
            <a:r>
              <a:rPr lang="ja-JP" altLang="en-US" sz="1600" dirty="0">
                <a:solidFill>
                  <a:schemeClr val="bg1"/>
                </a:solidFill>
                <a:latin typeface="メイリオ" pitchFamily="50" charset="-128"/>
                <a:ea typeface="メイリオ" pitchFamily="50" charset="-128"/>
                <a:cs typeface="メイリオ" pitchFamily="50" charset="-128"/>
              </a:rPr>
              <a:t>時となります。 </a:t>
            </a:r>
          </a:p>
          <a:p>
            <a:r>
              <a:rPr lang="en-US" altLang="ja-JP" sz="1600" dirty="0">
                <a:solidFill>
                  <a:schemeClr val="bg1"/>
                </a:solidFill>
                <a:latin typeface="メイリオ" pitchFamily="50" charset="-128"/>
                <a:ea typeface="メイリオ" pitchFamily="50" charset="-128"/>
                <a:cs typeface="メイリオ" pitchFamily="50" charset="-128"/>
              </a:rPr>
              <a:t>※</a:t>
            </a:r>
            <a:r>
              <a:rPr lang="ja-JP" altLang="en-US" sz="1600" dirty="0">
                <a:solidFill>
                  <a:schemeClr val="bg1"/>
                </a:solidFill>
                <a:latin typeface="メイリオ" pitchFamily="50" charset="-128"/>
                <a:ea typeface="メイリオ" pitchFamily="50" charset="-128"/>
                <a:cs typeface="メイリオ" pitchFamily="50" charset="-128"/>
              </a:rPr>
              <a:t>こちらの期日を過ぎますと、</a:t>
            </a:r>
            <a:r>
              <a:rPr lang="en-US" altLang="ja-JP" sz="1600" dirty="0">
                <a:solidFill>
                  <a:schemeClr val="bg1"/>
                </a:solidFill>
                <a:latin typeface="メイリオ" pitchFamily="50" charset="-128"/>
                <a:ea typeface="メイリオ" pitchFamily="50" charset="-128"/>
                <a:cs typeface="メイリオ" pitchFamily="50" charset="-128"/>
              </a:rPr>
              <a:t>Transcript </a:t>
            </a:r>
            <a:r>
              <a:rPr lang="ja-JP" altLang="en-US" sz="1600" dirty="0">
                <a:solidFill>
                  <a:schemeClr val="bg1"/>
                </a:solidFill>
                <a:latin typeface="メイリオ" pitchFamily="50" charset="-128"/>
                <a:ea typeface="メイリオ" pitchFamily="50" charset="-128"/>
                <a:cs typeface="メイリオ" pitchFamily="50" charset="-128"/>
              </a:rPr>
              <a:t>の履歴に空白ができてしまい、また、翌年度無料対象の方であっても、再登録時には年会費が必要となりますので、ご注意くださいますようお願いいたします。 </a:t>
            </a:r>
            <a:endParaRPr lang="en-US" altLang="ja-JP" sz="1600" dirty="0" smtClean="0">
              <a:solidFill>
                <a:schemeClr val="bg1"/>
              </a:solidFill>
              <a:latin typeface="メイリオ" pitchFamily="50" charset="-128"/>
              <a:ea typeface="メイリオ" pitchFamily="50" charset="-128"/>
              <a:cs typeface="メイリオ" pitchFamily="50" charset="-128"/>
            </a:endParaRPr>
          </a:p>
          <a:p>
            <a:endParaRPr lang="en-US" altLang="ja-JP" sz="1600" dirty="0">
              <a:solidFill>
                <a:schemeClr val="bg1"/>
              </a:solidFill>
              <a:latin typeface="メイリオ" pitchFamily="50" charset="-128"/>
              <a:ea typeface="メイリオ" pitchFamily="50" charset="-128"/>
              <a:cs typeface="メイリオ" pitchFamily="50" charset="-128"/>
            </a:endParaRPr>
          </a:p>
          <a:p>
            <a:endParaRPr lang="en-US" altLang="ja-JP" sz="1600" dirty="0" smtClean="0">
              <a:solidFill>
                <a:schemeClr val="bg1"/>
              </a:solidFill>
              <a:latin typeface="メイリオ" pitchFamily="50" charset="-128"/>
              <a:ea typeface="メイリオ" pitchFamily="50" charset="-128"/>
              <a:cs typeface="メイリオ" pitchFamily="50" charset="-128"/>
            </a:endParaRPr>
          </a:p>
          <a:p>
            <a:endParaRPr lang="en-US" altLang="ja-JP" sz="1600" dirty="0" smtClean="0">
              <a:solidFill>
                <a:schemeClr val="bg1"/>
              </a:solidFill>
              <a:latin typeface="メイリオ" pitchFamily="50" charset="-128"/>
              <a:ea typeface="メイリオ" pitchFamily="50" charset="-128"/>
              <a:cs typeface="メイリオ" pitchFamily="50" charset="-128"/>
            </a:endParaRPr>
          </a:p>
          <a:p>
            <a:endParaRPr lang="en-US" altLang="ja-JP" sz="1600" dirty="0">
              <a:solidFill>
                <a:schemeClr val="bg1"/>
              </a:solidFill>
              <a:latin typeface="メイリオ" pitchFamily="50" charset="-128"/>
              <a:ea typeface="メイリオ" pitchFamily="50" charset="-128"/>
              <a:cs typeface="メイリオ" pitchFamily="50" charset="-128"/>
            </a:endParaRPr>
          </a:p>
          <a:p>
            <a:endParaRPr lang="en-US" altLang="ja-JP" sz="1600" dirty="0">
              <a:solidFill>
                <a:schemeClr val="bg1"/>
              </a:solidFill>
              <a:latin typeface="メイリオ" pitchFamily="50" charset="-128"/>
              <a:ea typeface="メイリオ" pitchFamily="50" charset="-128"/>
              <a:cs typeface="メイリオ" pitchFamily="50" charset="-128"/>
            </a:endParaRPr>
          </a:p>
          <a:p>
            <a:endParaRPr lang="en-US" altLang="ja-JP" sz="1600" dirty="0" smtClean="0">
              <a:solidFill>
                <a:schemeClr val="bg1"/>
              </a:solidFill>
              <a:latin typeface="メイリオ" pitchFamily="50" charset="-128"/>
              <a:ea typeface="メイリオ" pitchFamily="50" charset="-128"/>
              <a:cs typeface="メイリオ" pitchFamily="50" charset="-128"/>
            </a:endParaRPr>
          </a:p>
          <a:p>
            <a:pPr algn="ctr"/>
            <a:r>
              <a:rPr lang="en-US" altLang="ja-JP" sz="2000" dirty="0">
                <a:solidFill>
                  <a:schemeClr val="bg1"/>
                </a:solidFill>
                <a:latin typeface="メイリオ" pitchFamily="50" charset="-128"/>
                <a:ea typeface="メイリオ" pitchFamily="50" charset="-128"/>
                <a:cs typeface="メイリオ" pitchFamily="50" charset="-128"/>
                <a:hlinkClick r:id="rId4"/>
              </a:rPr>
              <a:t>http://</a:t>
            </a:r>
            <a:r>
              <a:rPr lang="en-US" altLang="ja-JP" sz="2000" dirty="0" smtClean="0">
                <a:solidFill>
                  <a:schemeClr val="bg1"/>
                </a:solidFill>
                <a:latin typeface="メイリオ" pitchFamily="50" charset="-128"/>
                <a:ea typeface="メイリオ" pitchFamily="50" charset="-128"/>
                <a:cs typeface="メイリオ" pitchFamily="50" charset="-128"/>
                <a:hlinkClick r:id="rId4"/>
              </a:rPr>
              <a:t>www.microsoft.com/japan/learning/mctoffer/default.mspx</a:t>
            </a:r>
            <a:r>
              <a:rPr lang="ja-JP" altLang="en-US" sz="2000" dirty="0" smtClean="0">
                <a:solidFill>
                  <a:schemeClr val="bg1"/>
                </a:solidFill>
                <a:latin typeface="メイリオ" pitchFamily="50" charset="-128"/>
                <a:ea typeface="メイリオ" pitchFamily="50" charset="-128"/>
                <a:cs typeface="メイリオ" pitchFamily="50" charset="-128"/>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8604" y="97547"/>
            <a:ext cx="8753147" cy="226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rot="20868153">
            <a:off x="2648235" y="4664507"/>
            <a:ext cx="3847528"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kumimoji="1" lang="en-US" altLang="ja-JP" sz="2400" dirty="0" smtClean="0">
                <a:solidFill>
                  <a:schemeClr val="tx1"/>
                </a:solidFill>
              </a:rPr>
              <a:t>2010</a:t>
            </a:r>
            <a:r>
              <a:rPr kumimoji="1" lang="ja-JP" altLang="en-US" sz="2400" dirty="0" smtClean="0">
                <a:solidFill>
                  <a:schemeClr val="tx1"/>
                </a:solidFill>
              </a:rPr>
              <a:t>年</a:t>
            </a:r>
            <a:r>
              <a:rPr kumimoji="1" lang="en-US" altLang="ja-JP" sz="2400" dirty="0" smtClean="0">
                <a:solidFill>
                  <a:schemeClr val="tx1"/>
                </a:solidFill>
              </a:rPr>
              <a:t>3</a:t>
            </a:r>
            <a:r>
              <a:rPr kumimoji="1" lang="ja-JP" altLang="en-US" sz="2400" dirty="0" smtClean="0">
                <a:solidFill>
                  <a:schemeClr val="tx1"/>
                </a:solidFill>
              </a:rPr>
              <a:t>月</a:t>
            </a:r>
            <a:r>
              <a:rPr kumimoji="1" lang="en-US" altLang="ja-JP" sz="2400" dirty="0" smtClean="0">
                <a:solidFill>
                  <a:schemeClr val="tx1"/>
                </a:solidFill>
              </a:rPr>
              <a:t>10</a:t>
            </a:r>
            <a:r>
              <a:rPr kumimoji="1" lang="ja-JP" altLang="en-US" sz="2400" dirty="0" smtClean="0">
                <a:solidFill>
                  <a:schemeClr val="tx1"/>
                </a:solidFill>
              </a:rPr>
              <a:t>日スタート！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3545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775597"/>
          </a:xfrm>
        </p:spPr>
        <p:txBody>
          <a:bodyPr/>
          <a:lstStyle/>
          <a:p>
            <a:r>
              <a:rPr lang="en-US" altLang="ja-JP" sz="2800" dirty="0" smtClean="0"/>
              <a:t>MCT</a:t>
            </a:r>
            <a:r>
              <a:rPr lang="ja-JP" altLang="en-US" sz="2800" dirty="0" smtClean="0"/>
              <a:t>メンバーサイト：左メニューより</a:t>
            </a:r>
            <a:r>
              <a:rPr lang="en-US" altLang="ja-JP" sz="2800" dirty="0" smtClean="0"/>
              <a:t>Enrollment</a:t>
            </a:r>
            <a:r>
              <a:rPr lang="ja-JP" altLang="en-US" sz="2800" dirty="0" smtClean="0"/>
              <a:t>（申請）</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291371207"/>
              </p:ext>
            </p:extLst>
          </p:nvPr>
        </p:nvGraphicFramePr>
        <p:xfrm>
          <a:off x="315310" y="819806"/>
          <a:ext cx="7378261" cy="5572124"/>
        </p:xfrm>
        <a:graphic>
          <a:graphicData uri="http://schemas.openxmlformats.org/presentationml/2006/ole">
            <mc:AlternateContent xmlns:mc="http://schemas.openxmlformats.org/markup-compatibility/2006">
              <mc:Choice xmlns:v="urn:schemas-microsoft-com:vml" Requires="v">
                <p:oleObj spid="_x0000_s2071" name="ビットマップ イメージ" r:id="rId5" imgW="4229690" imgH="3191320" progId="Paint.Picture">
                  <p:embed/>
                </p:oleObj>
              </mc:Choice>
              <mc:Fallback>
                <p:oleObj name="ビットマップ イメージ" r:id="rId5" imgW="4229690" imgH="3191320"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310" y="819806"/>
                        <a:ext cx="7378261" cy="5572124"/>
                      </a:xfrm>
                      <a:prstGeom prst="rect">
                        <a:avLst/>
                      </a:prstGeom>
                      <a:noFill/>
                    </p:spPr>
                  </p:pic>
                </p:oleObj>
              </mc:Fallback>
            </mc:AlternateContent>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04518827"/>
      </p:ext>
    </p:extLst>
  </p:cSld>
  <p:clrMapOvr>
    <a:masterClrMapping/>
  </p:clrMapOvr>
  <p:transition advTm="134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387798"/>
          </a:xfrm>
        </p:spPr>
        <p:txBody>
          <a:bodyPr/>
          <a:lstStyle/>
          <a:p>
            <a:r>
              <a:rPr lang="ja-JP" altLang="en-US" sz="2800" dirty="0" smtClean="0"/>
              <a:t>個人情報は必ずシングルバイトの英文で登録願います</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7"/>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249" y="728980"/>
            <a:ext cx="8285129" cy="5987130"/>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7726662"/>
      </p:ext>
    </p:extLst>
  </p:cSld>
  <p:clrMapOvr>
    <a:masterClrMapping/>
  </p:clrMapOvr>
  <p:transition advTm="2267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387798"/>
          </a:xfrm>
        </p:spPr>
        <p:txBody>
          <a:bodyPr/>
          <a:lstStyle/>
          <a:p>
            <a:r>
              <a:rPr lang="en-US" altLang="ja-JP" sz="2800" dirty="0" smtClean="0"/>
              <a:t>CPLS</a:t>
            </a:r>
            <a:r>
              <a:rPr lang="ja-JP" altLang="en-US" sz="2800" dirty="0" smtClean="0"/>
              <a:t>所属、もしくは</a:t>
            </a:r>
            <a:r>
              <a:rPr lang="en-US" altLang="ja-JP" sz="2800" dirty="0" smtClean="0"/>
              <a:t>Freelance</a:t>
            </a:r>
            <a:r>
              <a:rPr lang="ja-JP" altLang="en-US" sz="2800" dirty="0" smtClean="0"/>
              <a:t>等を適宜選択してください</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32277" y="646714"/>
            <a:ext cx="5764026" cy="6085161"/>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05506928"/>
      </p:ext>
    </p:extLst>
  </p:cSld>
  <p:clrMapOvr>
    <a:masterClrMapping/>
  </p:clrMapOvr>
  <p:transition advTm="172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387798"/>
          </a:xfrm>
        </p:spPr>
        <p:txBody>
          <a:bodyPr/>
          <a:lstStyle/>
          <a:p>
            <a:r>
              <a:rPr lang="ja-JP" altLang="en-US" sz="2800" dirty="0" smtClean="0"/>
              <a:t>専門分野を選択します</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3"/>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689" y="688898"/>
            <a:ext cx="8597703" cy="6027212"/>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74235872"/>
      </p:ext>
    </p:extLst>
  </p:cSld>
  <p:clrMapOvr>
    <a:masterClrMapping/>
  </p:clrMapOvr>
  <p:transition advTm="184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387798"/>
          </a:xfrm>
        </p:spPr>
        <p:txBody>
          <a:bodyPr/>
          <a:lstStyle/>
          <a:p>
            <a:r>
              <a:rPr lang="ja-JP" altLang="en-US" sz="2800" dirty="0" smtClean="0"/>
              <a:t>インストラクタースキルの証明を選択します</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13"/>
          <p:cNvPicPr/>
          <p:nvPr/>
        </p:nvPicPr>
        <p:blipFill>
          <a:blip r:embed="rId4" cstate="print"/>
          <a:srcRect/>
          <a:stretch>
            <a:fillRect/>
          </a:stretch>
        </p:blipFill>
        <p:spPr bwMode="auto">
          <a:xfrm>
            <a:off x="233308" y="709251"/>
            <a:ext cx="8768802" cy="5786142"/>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03492782"/>
      </p:ext>
    </p:extLst>
  </p:cSld>
  <p:clrMapOvr>
    <a:masterClrMapping/>
  </p:clrMapOvr>
  <p:transition advTm="419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890" y="230194"/>
            <a:ext cx="8797158" cy="387798"/>
          </a:xfrm>
        </p:spPr>
        <p:txBody>
          <a:bodyPr/>
          <a:lstStyle/>
          <a:p>
            <a:r>
              <a:rPr lang="ja-JP" altLang="en-US" sz="2800" dirty="0" smtClean="0"/>
              <a:t>支払方法や割引バウチャーなどの情報を入力し完了</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0"/>
          <p:cNvPicPr/>
          <p:nvPr/>
        </p:nvPicPr>
        <p:blipFill>
          <a:blip r:embed="rId4" cstate="print"/>
          <a:srcRect/>
          <a:stretch>
            <a:fillRect/>
          </a:stretch>
        </p:blipFill>
        <p:spPr bwMode="auto">
          <a:xfrm>
            <a:off x="217335" y="739600"/>
            <a:ext cx="8201452" cy="5077876"/>
          </a:xfrm>
          <a:prstGeom prst="rect">
            <a:avLst/>
          </a:prstGeom>
          <a:noFill/>
          <a:ln w="9525">
            <a:noFill/>
            <a:miter lim="800000"/>
            <a:headEnd/>
            <a:tailEnd/>
          </a:ln>
        </p:spPr>
      </p:pic>
      <p:sp>
        <p:nvSpPr>
          <p:cNvPr id="7" name="タイトル 1"/>
          <p:cNvSpPr txBox="1">
            <a:spLocks/>
          </p:cNvSpPr>
          <p:nvPr/>
        </p:nvSpPr>
        <p:spPr>
          <a:xfrm>
            <a:off x="94596" y="6121243"/>
            <a:ext cx="8797158"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chemeClr val="bg1"/>
                    </a:gs>
                    <a:gs pos="100000">
                      <a:schemeClr val="bg1"/>
                    </a:gs>
                  </a:gsLst>
                  <a:lin ang="5400000" scaled="0"/>
                </a:gradFill>
                <a:effectLst/>
                <a:latin typeface="Segoe" pitchFamily="34" charset="0"/>
                <a:ea typeface="+mn-ea"/>
                <a:cs typeface="Arial" charset="0"/>
              </a:defRPr>
            </a:lvl1pPr>
          </a:lstStyle>
          <a:p>
            <a:r>
              <a:rPr lang="ja-JP" altLang="en-US" sz="2800" dirty="0" smtClean="0"/>
              <a:t>ウェルカムキットが届くまでお待ちください</a:t>
            </a:r>
            <a:endParaRPr lang="ja-JP" altLang="en-US" sz="2800"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61391099"/>
      </p:ext>
    </p:extLst>
  </p:cSld>
  <p:clrMapOvr>
    <a:masterClrMapping/>
  </p:clrMapOvr>
  <p:transition advTm="2372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解説内容</a:t>
            </a:r>
            <a:endParaRPr lang="en-US" dirty="0"/>
          </a:p>
        </p:txBody>
      </p:sp>
      <p:sp>
        <p:nvSpPr>
          <p:cNvPr id="3" name="Content Placeholder 2"/>
          <p:cNvSpPr>
            <a:spLocks noGrp="1"/>
          </p:cNvSpPr>
          <p:nvPr>
            <p:ph idx="1"/>
          </p:nvPr>
        </p:nvSpPr>
        <p:spPr>
          <a:xfrm>
            <a:off x="235527" y="1412875"/>
            <a:ext cx="8728363" cy="387798"/>
          </a:xfrm>
        </p:spPr>
        <p:txBody>
          <a:bodyPr/>
          <a:lstStyle/>
          <a:p>
            <a:r>
              <a:rPr lang="en-US" altLang="ja-JP" sz="2800" dirty="0" smtClean="0"/>
              <a:t>CPLS</a:t>
            </a:r>
            <a:r>
              <a:rPr lang="ja-JP" altLang="en-US" sz="2800" dirty="0" smtClean="0"/>
              <a:t>ビジネスプラン提出方法について</a:t>
            </a:r>
            <a:endParaRPr lang="en-US" altLang="ja-JP" sz="2800" dirty="0" smtClean="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08147524"/>
      </p:ext>
    </p:extLst>
  </p:cSld>
  <p:clrMapOvr>
    <a:masterClrMapping/>
  </p:clrMapOvr>
  <p:transition advTm="64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4"/>
            <a:ext cx="8382000" cy="664797"/>
          </a:xfrm>
        </p:spPr>
        <p:txBody>
          <a:bodyPr/>
          <a:lstStyle/>
          <a:p>
            <a:r>
              <a:rPr lang="en-US" dirty="0"/>
              <a:t>MCT/CPLS</a:t>
            </a:r>
            <a:r>
              <a:rPr lang="ja-JP" altLang="en-US" dirty="0"/>
              <a:t>登録方法解説</a:t>
            </a:r>
            <a:endParaRPr 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85398955"/>
      </p:ext>
    </p:extLst>
  </p:cSld>
  <p:clrMapOvr>
    <a:masterClrMapping/>
  </p:clrMapOvr>
  <p:transition advTm="59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382000" cy="664797"/>
          </a:xfrm>
        </p:spPr>
        <p:txBody>
          <a:bodyPr/>
          <a:lstStyle/>
          <a:p>
            <a:r>
              <a:rPr kumimoji="1" lang="ja-JP" altLang="en-US" sz="2400" dirty="0" smtClean="0"/>
              <a:t>プログラム参加ガイド：</a:t>
            </a:r>
            <a:r>
              <a:rPr kumimoji="1" lang="en-US" altLang="ja-JP" sz="2400" dirty="0"/>
              <a:t>CPLS</a:t>
            </a:r>
            <a:br>
              <a:rPr kumimoji="1" lang="en-US" altLang="ja-JP" sz="2400" dirty="0"/>
            </a:br>
            <a:r>
              <a:rPr kumimoji="1" lang="en-US" altLang="ja-JP" sz="2400" dirty="0">
                <a:hlinkClick r:id="rId4"/>
              </a:rPr>
              <a:t>http://</a:t>
            </a:r>
            <a:r>
              <a:rPr kumimoji="1" lang="en-US" altLang="ja-JP" sz="2400" dirty="0" smtClean="0">
                <a:hlinkClick r:id="rId4"/>
              </a:rPr>
              <a:t>www.microsoft.com/japan/learning/partner/CPLS/default.mspx</a:t>
            </a:r>
            <a:r>
              <a:rPr kumimoji="1" lang="ja-JP" altLang="en-US" sz="2400" dirty="0" smtClean="0"/>
              <a:t>　</a:t>
            </a:r>
            <a:endParaRPr kumimoji="1" lang="ja-JP" altLang="en-US" sz="2400" dirty="0"/>
          </a:p>
        </p:txBody>
      </p:sp>
      <p:pic>
        <p:nvPicPr>
          <p:cNvPr id="4" name="図 3" descr="CPLSGuid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816" y="771590"/>
            <a:ext cx="6447467" cy="5126603"/>
          </a:xfrm>
          <a:prstGeom prst="rect">
            <a:avLst/>
          </a:prstGeom>
        </p:spPr>
      </p:pic>
      <p:sp>
        <p:nvSpPr>
          <p:cNvPr id="5" name="コンテンツ プレースホルダ 3"/>
          <p:cNvSpPr>
            <a:spLocks noGrp="1"/>
          </p:cNvSpPr>
          <p:nvPr>
            <p:ph idx="1"/>
          </p:nvPr>
        </p:nvSpPr>
        <p:spPr>
          <a:xfrm>
            <a:off x="6684588" y="772511"/>
            <a:ext cx="2490953" cy="2209836"/>
          </a:xfrm>
        </p:spPr>
        <p:txBody>
          <a:bodyPr/>
          <a:lstStyle/>
          <a:p>
            <a:pPr>
              <a:buFont typeface="+mj-lt"/>
              <a:buAutoNum type="arabicPeriod"/>
            </a:pPr>
            <a:r>
              <a:rPr kumimoji="1" lang="ja-JP" altLang="en-US" sz="2000" dirty="0" smtClean="0"/>
              <a:t>プログラム参加ガイド：</a:t>
            </a:r>
            <a:r>
              <a:rPr kumimoji="1" lang="en-US" altLang="ja-JP" sz="2000" dirty="0" smtClean="0"/>
              <a:t>CPLS</a:t>
            </a:r>
            <a:r>
              <a:rPr kumimoji="1" lang="ja-JP" altLang="en-US" sz="2000" dirty="0" smtClean="0"/>
              <a:t>サイトをご参照いただき、特典、条件、契約と費用につきご確認ください。</a:t>
            </a:r>
            <a:endParaRPr kumimoji="1" lang="en-US" altLang="ja-JP" sz="2000" dirty="0" smtClean="0"/>
          </a:p>
          <a:p>
            <a:pPr>
              <a:buFont typeface="+mj-lt"/>
              <a:buAutoNum type="arabicPeriod"/>
            </a:pPr>
            <a:endParaRPr kumimoji="1" lang="en-US" altLang="ja-JP" sz="1600" dirty="0" smtClean="0"/>
          </a:p>
        </p:txBody>
      </p:sp>
      <p:sp>
        <p:nvSpPr>
          <p:cNvPr id="6" name="タイトル 1"/>
          <p:cNvSpPr txBox="1">
            <a:spLocks/>
          </p:cNvSpPr>
          <p:nvPr/>
        </p:nvSpPr>
        <p:spPr>
          <a:xfrm>
            <a:off x="110362" y="6017173"/>
            <a:ext cx="8860221"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からの移行に関し、</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IW</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分野においては、必要購入数量および受講者評価は、現時点で不問の運用とさせていただいております。</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86591306"/>
      </p:ext>
    </p:extLst>
  </p:cSld>
  <p:clrMapOvr>
    <a:masterClrMapping/>
  </p:clrMapOvr>
  <p:transition advTm="450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1"/>
          </p:nvPr>
        </p:nvSpPr>
        <p:spPr>
          <a:xfrm>
            <a:off x="5704764" y="725213"/>
            <a:ext cx="3439235" cy="5623078"/>
          </a:xfrm>
        </p:spPr>
        <p:txBody>
          <a:bodyPr/>
          <a:lstStyle/>
          <a:p>
            <a:pPr>
              <a:buFont typeface="+mj-lt"/>
              <a:buAutoNum type="arabicPeriod"/>
            </a:pPr>
            <a:r>
              <a:rPr kumimoji="1" lang="en-US" altLang="ja-JP" sz="1800" dirty="0" smtClean="0"/>
              <a:t>Microsoft Partner Network</a:t>
            </a:r>
            <a:r>
              <a:rPr kumimoji="1" lang="ja-JP" altLang="en-US" sz="1800" dirty="0" smtClean="0"/>
              <a:t>のサイトにサインイン</a:t>
            </a:r>
            <a:endParaRPr kumimoji="1" lang="en-US" altLang="ja-JP" sz="1800" dirty="0" smtClean="0"/>
          </a:p>
          <a:p>
            <a:pPr>
              <a:buFont typeface="+mj-lt"/>
              <a:buAutoNum type="arabicPeriod"/>
            </a:pPr>
            <a:r>
              <a:rPr kumimoji="1" lang="ja-JP" altLang="en-US" sz="1800" dirty="0" smtClean="0"/>
              <a:t>プログラムメンバーシップのタブを選択</a:t>
            </a:r>
            <a:endParaRPr kumimoji="1" lang="en-US" altLang="ja-JP" sz="1800" dirty="0" smtClean="0"/>
          </a:p>
          <a:p>
            <a:pPr>
              <a:buFont typeface="+mj-lt"/>
              <a:buAutoNum type="arabicPeriod"/>
            </a:pPr>
            <a:r>
              <a:rPr kumimoji="1" lang="ja-JP" altLang="en-US" sz="1800" dirty="0" smtClean="0"/>
              <a:t>左メニューのコンピテンシーの</a:t>
            </a:r>
            <a:r>
              <a:rPr kumimoji="1" lang="en-US" altLang="ja-JP" sz="1800" dirty="0" smtClean="0"/>
              <a:t>Learning Solutions</a:t>
            </a:r>
            <a:r>
              <a:rPr kumimoji="1" lang="ja-JP" altLang="en-US" sz="1800" dirty="0" smtClean="0"/>
              <a:t>を選択</a:t>
            </a:r>
            <a:endParaRPr kumimoji="1" lang="en-US" altLang="ja-JP" sz="1800" dirty="0" smtClean="0"/>
          </a:p>
          <a:p>
            <a:pPr>
              <a:buFont typeface="+mj-lt"/>
              <a:buAutoNum type="arabicPeriod"/>
            </a:pPr>
            <a:r>
              <a:rPr kumimoji="1" lang="en-US" altLang="ja-JP" sz="1800" dirty="0" smtClean="0"/>
              <a:t>[</a:t>
            </a:r>
            <a:r>
              <a:rPr kumimoji="1" lang="ja-JP" altLang="en-US" sz="1800" dirty="0" smtClean="0"/>
              <a:t>特典と取得条件の表示</a:t>
            </a:r>
            <a:r>
              <a:rPr kumimoji="1" lang="en-US" altLang="ja-JP" sz="1800" dirty="0" smtClean="0"/>
              <a:t>]</a:t>
            </a:r>
            <a:r>
              <a:rPr kumimoji="1" lang="ja-JP" altLang="en-US" sz="1800" dirty="0" smtClean="0"/>
              <a:t>をクリック</a:t>
            </a:r>
            <a:endParaRPr kumimoji="1" lang="en-US" altLang="ja-JP" sz="1800" dirty="0" smtClean="0"/>
          </a:p>
          <a:p>
            <a:pPr>
              <a:buFont typeface="+mj-lt"/>
              <a:buAutoNum type="arabicPeriod"/>
            </a:pPr>
            <a:r>
              <a:rPr kumimoji="1" lang="en-US" altLang="ja-JP" sz="1800" dirty="0" smtClean="0"/>
              <a:t>[</a:t>
            </a:r>
            <a:r>
              <a:rPr kumimoji="1" lang="ja-JP" altLang="en-US" sz="1800" dirty="0" smtClean="0"/>
              <a:t>要件</a:t>
            </a:r>
            <a:r>
              <a:rPr kumimoji="1" lang="en-US" altLang="ja-JP" sz="1800" dirty="0" smtClean="0"/>
              <a:t>]</a:t>
            </a:r>
            <a:r>
              <a:rPr kumimoji="1" lang="ja-JP" altLang="en-US" sz="1800" dirty="0" smtClean="0"/>
              <a:t>をクリック</a:t>
            </a:r>
            <a:endParaRPr kumimoji="1" lang="en-US" altLang="ja-JP" sz="1800" dirty="0" smtClean="0"/>
          </a:p>
          <a:p>
            <a:pPr>
              <a:buFont typeface="+mj-lt"/>
              <a:buAutoNum type="arabicPeriod"/>
            </a:pPr>
            <a:r>
              <a:rPr kumimoji="1" lang="ja-JP" altLang="en-US" sz="1800" dirty="0" smtClean="0"/>
              <a:t>画面の最下部より、「コンピテンシー取得ガイド」をクリック</a:t>
            </a:r>
            <a:endParaRPr kumimoji="1" lang="en-US" altLang="ja-JP" sz="1800" dirty="0" smtClean="0"/>
          </a:p>
          <a:p>
            <a:pPr>
              <a:buFont typeface="+mj-lt"/>
              <a:buAutoNum type="arabicPeriod"/>
            </a:pPr>
            <a:r>
              <a:rPr kumimoji="1" lang="ja-JP" altLang="en-US" sz="1800" dirty="0" smtClean="0"/>
              <a:t>コンピテンシー登録ガイドを参照し、「顧客事例」の登録およびコンピテンシーへ割り当て</a:t>
            </a:r>
            <a:endParaRPr kumimoji="1" lang="en-US" altLang="ja-JP" sz="1800" dirty="0" smtClean="0"/>
          </a:p>
          <a:p>
            <a:pPr>
              <a:buFont typeface="+mj-lt"/>
              <a:buAutoNum type="arabicPeriod"/>
            </a:pPr>
            <a:r>
              <a:rPr kumimoji="1" lang="en-US" altLang="ja-JP" sz="1800" dirty="0" smtClean="0"/>
              <a:t>MCP(MCT)</a:t>
            </a:r>
            <a:r>
              <a:rPr kumimoji="1" lang="ja-JP" altLang="en-US" sz="1800" dirty="0" smtClean="0"/>
              <a:t>を貴社に関連付け</a:t>
            </a:r>
            <a:endParaRPr kumimoji="1" lang="ja-JP" altLang="en-US" sz="1800" dirty="0"/>
          </a:p>
        </p:txBody>
      </p:sp>
      <p:pic>
        <p:nvPicPr>
          <p:cNvPr id="5" name="図 4" descr="cpls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375" y="758729"/>
            <a:ext cx="5230856" cy="5251423"/>
          </a:xfrm>
          <a:prstGeom prst="rect">
            <a:avLst/>
          </a:prstGeom>
        </p:spPr>
      </p:pic>
      <p:sp>
        <p:nvSpPr>
          <p:cNvPr id="6" name="タイトル 1"/>
          <p:cNvSpPr>
            <a:spLocks noGrp="1"/>
          </p:cNvSpPr>
          <p:nvPr>
            <p:ph type="title"/>
          </p:nvPr>
        </p:nvSpPr>
        <p:spPr>
          <a:xfrm>
            <a:off x="0" y="0"/>
            <a:ext cx="8382000" cy="664797"/>
          </a:xfrm>
        </p:spPr>
        <p:txBody>
          <a:bodyPr/>
          <a:lstStyle/>
          <a:p>
            <a:r>
              <a:rPr kumimoji="1" lang="ja-JP" altLang="en-US" sz="2400" dirty="0" smtClean="0"/>
              <a:t>コンピテンシー登録ガイド：</a:t>
            </a:r>
            <a:r>
              <a:rPr kumimoji="1" lang="en-US" altLang="ja-JP" sz="2400" dirty="0" smtClean="0"/>
              <a:t>Microsoft Partner Network</a:t>
            </a:r>
            <a:r>
              <a:rPr kumimoji="1" lang="en-US" altLang="ja-JP" sz="2400" dirty="0"/>
              <a:t/>
            </a:r>
            <a:br>
              <a:rPr kumimoji="1" lang="en-US" altLang="ja-JP" sz="2400" dirty="0"/>
            </a:br>
            <a:r>
              <a:rPr kumimoji="1" lang="en-US" altLang="ja-JP" sz="2400" dirty="0"/>
              <a:t> </a:t>
            </a:r>
            <a:r>
              <a:rPr kumimoji="1" lang="en-US" altLang="ja-JP" sz="2400" dirty="0">
                <a:hlinkClick r:id="rId5"/>
              </a:rPr>
              <a:t>https://partner.microsoft.com/Japan</a:t>
            </a:r>
            <a:r>
              <a:rPr kumimoji="1" lang="en-US" altLang="ja-JP" sz="2400" dirty="0" smtClean="0">
                <a:hlinkClick r:id="rId5"/>
              </a:rPr>
              <a:t>/</a:t>
            </a:r>
            <a:r>
              <a:rPr kumimoji="1" lang="ja-JP" altLang="en-US" sz="2400" dirty="0" smtClean="0"/>
              <a:t>　</a:t>
            </a:r>
            <a:endParaRPr kumimoji="1" lang="ja-JP" altLang="en-US" sz="2400" dirty="0"/>
          </a:p>
        </p:txBody>
      </p:sp>
      <p:sp>
        <p:nvSpPr>
          <p:cNvPr id="7" name="タイトル 1"/>
          <p:cNvSpPr txBox="1">
            <a:spLocks/>
          </p:cNvSpPr>
          <p:nvPr/>
        </p:nvSpPr>
        <p:spPr>
          <a:xfrm>
            <a:off x="110362" y="6017173"/>
            <a:ext cx="8860221"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＊顧客事例については、過去</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12</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カ月以内に実施した、エンドユーザー</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転職希望者、</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プロ</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開発者</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などの事例から一件登録。</a:t>
            </a:r>
            <a:endPar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60441530"/>
      </p:ext>
    </p:extLst>
  </p:cSld>
  <p:clrMapOvr>
    <a:masterClrMapping/>
  </p:clrMapOvr>
  <p:transition advTm="479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8382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ビジネスプランのご準備について　</a:t>
            </a:r>
          </a:p>
        </p:txBody>
      </p:sp>
      <p:sp>
        <p:nvSpPr>
          <p:cNvPr id="3" name="コンテンツ プレースホルダ 3"/>
          <p:cNvSpPr txBox="1">
            <a:spLocks/>
          </p:cNvSpPr>
          <p:nvPr/>
        </p:nvSpPr>
        <p:spPr>
          <a:xfrm>
            <a:off x="236484" y="493196"/>
            <a:ext cx="8592206" cy="6364803"/>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MOTS/CPLS</a:t>
            </a:r>
            <a:r>
              <a:rPr kumimoji="1" lang="ja-JP" altLang="en-US"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セキュアサイトに掲載される、</a:t>
            </a:r>
            <a:r>
              <a:rPr kumimoji="1" lang="en-US" altLang="ja-JP" sz="2800" b="0" i="0" u="sng"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CPLS</a:t>
            </a:r>
            <a:r>
              <a:rPr kumimoji="1" lang="ja-JP" altLang="en-US" sz="2800" b="0" i="0" u="sng"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ビジネスプランガイド</a:t>
            </a:r>
            <a:r>
              <a:rPr kumimoji="1" lang="ja-JP" altLang="en-US"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をご参照ください。</a:t>
            </a: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ja-JP" altLang="en-US" sz="2800" noProof="0" dirty="0" smtClean="0">
                <a:gradFill>
                  <a:gsLst>
                    <a:gs pos="0">
                      <a:schemeClr val="bg1"/>
                    </a:gs>
                    <a:gs pos="100000">
                      <a:schemeClr val="bg1"/>
                    </a:gs>
                  </a:gsLst>
                  <a:lin ang="5400000" scaled="0"/>
                </a:gradFill>
              </a:rPr>
              <a:t>必要項目につき、情報のご準備をお願いいたします。</a:t>
            </a:r>
            <a:endParaRPr kumimoji="1" lang="en-US" altLang="ja-JP" sz="2800" noProof="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endParaRPr kumimoji="1" lang="en-US" altLang="ja-JP" sz="2800" noProof="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ja-JP" altLang="en-US" sz="2800" b="0" i="0" u="sng"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入力フォーム</a:t>
            </a:r>
            <a:r>
              <a:rPr kumimoji="1" lang="ja-JP" altLang="en-US"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よりご登録ください。</a:t>
            </a: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ja-JP" altLang="en-US"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必要に応じて</a:t>
            </a:r>
            <a:r>
              <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MS</a:t>
            </a:r>
            <a:r>
              <a:rPr kumimoji="1" lang="ja-JP" altLang="en-US"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担当者より内容に関するご質問等ご連絡いたします。</a:t>
            </a: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endParaRPr kumimoji="1" lang="en-US" altLang="ja-JP" sz="28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ja-JP" altLang="en-US" sz="2800" dirty="0" smtClean="0">
                <a:gradFill>
                  <a:gsLst>
                    <a:gs pos="0">
                      <a:schemeClr val="bg1"/>
                    </a:gs>
                    <a:gs pos="100000">
                      <a:schemeClr val="bg1"/>
                    </a:gs>
                  </a:gsLst>
                  <a:lin ang="5400000" scaled="0"/>
                </a:gradFill>
              </a:rPr>
              <a:t>ビジネスプラン登録完了後、事務局で</a:t>
            </a:r>
            <a:r>
              <a:rPr kumimoji="1" lang="en-US" altLang="ja-JP" sz="2800" dirty="0" smtClean="0">
                <a:gradFill>
                  <a:gsLst>
                    <a:gs pos="0">
                      <a:schemeClr val="bg1"/>
                    </a:gs>
                    <a:gs pos="100000">
                      <a:schemeClr val="bg1"/>
                    </a:gs>
                  </a:gsLst>
                  <a:lin ang="5400000" scaled="0"/>
                </a:gradFill>
              </a:rPr>
              <a:t>CPLS</a:t>
            </a:r>
            <a:r>
              <a:rPr kumimoji="1" lang="ja-JP" altLang="en-US" sz="2800" dirty="0" smtClean="0">
                <a:gradFill>
                  <a:gsLst>
                    <a:gs pos="0">
                      <a:schemeClr val="bg1"/>
                    </a:gs>
                    <a:gs pos="100000">
                      <a:schemeClr val="bg1"/>
                    </a:gs>
                  </a:gsLst>
                  <a:lin ang="5400000" scaled="0"/>
                </a:gradFill>
              </a:rPr>
              <a:t>登録の手続きを実施いたします。</a:t>
            </a:r>
            <a:endParaRPr kumimoji="1" lang="en-US" altLang="ja-JP" sz="28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tabLst/>
              <a:defRPr/>
            </a:pPr>
            <a:endParaRPr kumimoji="1" lang="en-US" altLang="ja-JP" sz="16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tabLst/>
              <a:defRPr/>
            </a:pPr>
            <a:r>
              <a:rPr kumimoji="1" lang="ja-JP" altLang="en-US" sz="16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a:t>
            </a:r>
            <a:r>
              <a:rPr kumimoji="1" lang="en-US" altLang="ja-JP" sz="16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MCT</a:t>
            </a:r>
            <a:r>
              <a:rPr kumimoji="1" lang="ja-JP" altLang="en-US" sz="16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登録等並行して進捗いただく事も可能です。</a:t>
            </a:r>
            <a:endParaRPr kumimoji="1" lang="en-US" altLang="ja-JP" sz="16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53019652"/>
      </p:ext>
    </p:extLst>
  </p:cSld>
  <p:clrMapOvr>
    <a:masterClrMapping/>
  </p:clrMapOvr>
  <p:transition advTm="376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8382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ビジネスプラン内容　</a:t>
            </a:r>
          </a:p>
        </p:txBody>
      </p:sp>
      <p:sp>
        <p:nvSpPr>
          <p:cNvPr id="3" name="コンテンツ プレースホルダ 3"/>
          <p:cNvSpPr txBox="1">
            <a:spLocks/>
          </p:cNvSpPr>
          <p:nvPr/>
        </p:nvSpPr>
        <p:spPr>
          <a:xfrm>
            <a:off x="0" y="561436"/>
            <a:ext cx="9144000" cy="6296563"/>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r>
              <a:rPr kumimoji="1" lang="ja-JP" altLang="en-US"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御社基本情報</a:t>
            </a:r>
            <a:endParaRPr kumimoji="1" lang="en-US" altLang="ja-JP"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企業名</a:t>
            </a:r>
          </a:p>
          <a:p>
            <a:pPr marL="917557" lvl="1" indent="-460375">
              <a:lnSpc>
                <a:spcPct val="90000"/>
              </a:lnSpc>
              <a:spcBef>
                <a:spcPct val="20000"/>
              </a:spcBef>
              <a:buFont typeface="Arial" pitchFamily="34" charset="0"/>
              <a:buChar char="•"/>
            </a:pPr>
            <a:r>
              <a:rPr kumimoji="1" lang="en-US" altLang="ja-JP" sz="2400" dirty="0" smtClean="0">
                <a:gradFill>
                  <a:gsLst>
                    <a:gs pos="0">
                      <a:schemeClr val="bg1"/>
                    </a:gs>
                    <a:gs pos="100000">
                      <a:schemeClr val="bg1"/>
                    </a:gs>
                  </a:gsLst>
                  <a:lin ang="5400000" scaled="0"/>
                </a:gradFill>
              </a:rPr>
              <a:t>CPLS</a:t>
            </a:r>
            <a:r>
              <a:rPr kumimoji="1" lang="ja-JP" altLang="en-US" sz="2400" dirty="0" smtClean="0">
                <a:gradFill>
                  <a:gsLst>
                    <a:gs pos="0">
                      <a:schemeClr val="bg1"/>
                    </a:gs>
                    <a:gs pos="100000">
                      <a:schemeClr val="bg1"/>
                    </a:gs>
                  </a:gsLst>
                  <a:lin ang="5400000" scaled="0"/>
                </a:gradFill>
              </a:rPr>
              <a:t>ビジネスご担当者様氏名</a:t>
            </a:r>
          </a:p>
          <a:p>
            <a:pPr marL="917557" lvl="1" indent="-460375">
              <a:lnSpc>
                <a:spcPct val="90000"/>
              </a:lnSpc>
              <a:spcBef>
                <a:spcPct val="20000"/>
              </a:spcBef>
              <a:buFont typeface="Arial" pitchFamily="34" charset="0"/>
              <a:buChar char="•"/>
            </a:pPr>
            <a:r>
              <a:rPr kumimoji="1" lang="en-US" altLang="ja-JP" sz="2400" dirty="0" smtClean="0">
                <a:gradFill>
                  <a:gsLst>
                    <a:gs pos="0">
                      <a:schemeClr val="bg1"/>
                    </a:gs>
                    <a:gs pos="100000">
                      <a:schemeClr val="bg1"/>
                    </a:gs>
                  </a:gsLst>
                  <a:lin ang="5400000" scaled="0"/>
                </a:gradFill>
              </a:rPr>
              <a:t>E-Mail</a:t>
            </a: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電話番号</a:t>
            </a: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企業ページ</a:t>
            </a:r>
            <a:r>
              <a:rPr kumimoji="1" lang="en-US" altLang="ja-JP" sz="2400" dirty="0" smtClean="0">
                <a:gradFill>
                  <a:gsLst>
                    <a:gs pos="0">
                      <a:schemeClr val="bg1"/>
                    </a:gs>
                    <a:gs pos="100000">
                      <a:schemeClr val="bg1"/>
                    </a:gs>
                  </a:gsLst>
                  <a:lin ang="5400000" scaled="0"/>
                </a:gradFill>
              </a:rPr>
              <a:t>URL</a:t>
            </a:r>
          </a:p>
          <a:p>
            <a:pPr marL="917557" lvl="1" indent="-460375">
              <a:lnSpc>
                <a:spcPct val="90000"/>
              </a:lnSpc>
              <a:spcBef>
                <a:spcPct val="20000"/>
              </a:spcBef>
              <a:buFont typeface="Arial" pitchFamily="34" charset="0"/>
              <a:buChar char="•"/>
            </a:pPr>
            <a:r>
              <a:rPr kumimoji="1" lang="en-US" altLang="ja-JP" sz="2400" dirty="0" smtClean="0">
                <a:gradFill>
                  <a:gsLst>
                    <a:gs pos="0">
                      <a:schemeClr val="bg1"/>
                    </a:gs>
                    <a:gs pos="100000">
                      <a:schemeClr val="bg1"/>
                    </a:gs>
                  </a:gsLst>
                  <a:lin ang="5400000" scaled="0"/>
                </a:gradFill>
              </a:rPr>
              <a:t>MS</a:t>
            </a:r>
            <a:r>
              <a:rPr kumimoji="1" lang="ja-JP" altLang="en-US" sz="2400" dirty="0" smtClean="0">
                <a:gradFill>
                  <a:gsLst>
                    <a:gs pos="0">
                      <a:schemeClr val="bg1"/>
                    </a:gs>
                    <a:gs pos="100000">
                      <a:schemeClr val="bg1"/>
                    </a:gs>
                  </a:gsLst>
                  <a:lin ang="5400000" scaled="0"/>
                </a:gradFill>
              </a:rPr>
              <a:t>　</a:t>
            </a:r>
            <a:r>
              <a:rPr kumimoji="1" lang="en-US" altLang="ja-JP" sz="2400" dirty="0" smtClean="0">
                <a:gradFill>
                  <a:gsLst>
                    <a:gs pos="0">
                      <a:schemeClr val="bg1"/>
                    </a:gs>
                    <a:gs pos="100000">
                      <a:schemeClr val="bg1"/>
                    </a:gs>
                  </a:gsLst>
                  <a:lin ang="5400000" scaled="0"/>
                </a:gradFill>
              </a:rPr>
              <a:t>CPLS/MSU</a:t>
            </a:r>
            <a:r>
              <a:rPr kumimoji="1" lang="ja-JP" altLang="en-US" sz="2400" dirty="0" smtClean="0">
                <a:gradFill>
                  <a:gsLst>
                    <a:gs pos="0">
                      <a:schemeClr val="bg1"/>
                    </a:gs>
                    <a:gs pos="100000">
                      <a:schemeClr val="bg1"/>
                    </a:gs>
                  </a:gsLst>
                  <a:lin ang="5400000" scaled="0"/>
                </a:gradFill>
              </a:rPr>
              <a:t>ページ</a:t>
            </a:r>
            <a:r>
              <a:rPr kumimoji="1" lang="en-US" altLang="ja-JP" sz="2400" dirty="0" smtClean="0">
                <a:gradFill>
                  <a:gsLst>
                    <a:gs pos="0">
                      <a:schemeClr val="bg1"/>
                    </a:gs>
                    <a:gs pos="100000">
                      <a:schemeClr val="bg1"/>
                    </a:gs>
                  </a:gsLst>
                  <a:lin ang="5400000" scaled="0"/>
                </a:gradFill>
              </a:rPr>
              <a:t>URL</a:t>
            </a: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登録</a:t>
            </a:r>
            <a:r>
              <a:rPr kumimoji="1" lang="en-US" altLang="ja-JP" sz="2400" dirty="0" smtClean="0">
                <a:gradFill>
                  <a:gsLst>
                    <a:gs pos="0">
                      <a:schemeClr val="bg1"/>
                    </a:gs>
                    <a:gs pos="100000">
                      <a:schemeClr val="bg1"/>
                    </a:gs>
                  </a:gsLst>
                  <a:lin ang="5400000" scaled="0"/>
                </a:gradFill>
              </a:rPr>
              <a:t>MCT</a:t>
            </a:r>
            <a:r>
              <a:rPr kumimoji="1" lang="ja-JP" altLang="en-US" sz="2400" dirty="0" smtClean="0">
                <a:gradFill>
                  <a:gsLst>
                    <a:gs pos="0">
                      <a:schemeClr val="bg1"/>
                    </a:gs>
                    <a:gs pos="100000">
                      <a:schemeClr val="bg1"/>
                    </a:gs>
                  </a:gsLst>
                  <a:lin ang="5400000" scaled="0"/>
                </a:gradFill>
              </a:rPr>
              <a:t>数（</a:t>
            </a:r>
            <a:r>
              <a:rPr kumimoji="1" lang="en-US" altLang="ja-JP" sz="2400" dirty="0" smtClean="0">
                <a:gradFill>
                  <a:gsLst>
                    <a:gs pos="0">
                      <a:schemeClr val="bg1"/>
                    </a:gs>
                    <a:gs pos="100000">
                      <a:schemeClr val="bg1"/>
                    </a:gs>
                  </a:gsLst>
                  <a:lin ang="5400000" scaled="0"/>
                </a:gradFill>
              </a:rPr>
              <a:t>Web</a:t>
            </a:r>
            <a:r>
              <a:rPr kumimoji="1" lang="ja-JP" altLang="en-US" sz="2400" dirty="0" smtClean="0">
                <a:gradFill>
                  <a:gsLst>
                    <a:gs pos="0">
                      <a:schemeClr val="bg1"/>
                    </a:gs>
                    <a:gs pos="100000">
                      <a:schemeClr val="bg1"/>
                    </a:gs>
                  </a:gsLst>
                  <a:lin ang="5400000" scaled="0"/>
                </a:gradFill>
              </a:rPr>
              <a:t>掲載）</a:t>
            </a: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講師派遣の可不可：選択枝</a:t>
            </a:r>
          </a:p>
          <a:p>
            <a:pPr marL="917557" lvl="1" indent="-460375">
              <a:lnSpc>
                <a:spcPct val="90000"/>
              </a:lnSpc>
              <a:spcBef>
                <a:spcPct val="20000"/>
              </a:spcBef>
              <a:buFont typeface="Arial" pitchFamily="34" charset="0"/>
              <a:buChar char="•"/>
            </a:pPr>
            <a:r>
              <a:rPr kumimoji="1" lang="en-US" altLang="ja-JP" sz="2400" dirty="0" smtClean="0">
                <a:gradFill>
                  <a:gsLst>
                    <a:gs pos="0">
                      <a:schemeClr val="bg1"/>
                    </a:gs>
                    <a:gs pos="100000">
                      <a:schemeClr val="bg1"/>
                    </a:gs>
                  </a:gsLst>
                  <a:lin ang="5400000" scaled="0"/>
                </a:gradFill>
              </a:rPr>
              <a:t>CPLS</a:t>
            </a:r>
            <a:r>
              <a:rPr kumimoji="1" lang="ja-JP" altLang="en-US" sz="2400" dirty="0" smtClean="0">
                <a:gradFill>
                  <a:gsLst>
                    <a:gs pos="0">
                      <a:schemeClr val="bg1"/>
                    </a:gs>
                    <a:gs pos="100000">
                      <a:schemeClr val="bg1"/>
                    </a:gs>
                  </a:gsLst>
                  <a:lin ang="5400000" scaled="0"/>
                </a:gradFill>
              </a:rPr>
              <a:t>としてのセールスポイント等含めた</a:t>
            </a:r>
            <a:r>
              <a:rPr kumimoji="1" lang="en-US" altLang="ja-JP" sz="2400" dirty="0" smtClean="0">
                <a:gradFill>
                  <a:gsLst>
                    <a:gs pos="0">
                      <a:schemeClr val="bg1"/>
                    </a:gs>
                    <a:gs pos="100000">
                      <a:schemeClr val="bg1"/>
                    </a:gs>
                  </a:gsLst>
                  <a:lin ang="5400000" scaled="0"/>
                </a:gradFill>
              </a:rPr>
              <a:t>PR</a:t>
            </a:r>
            <a:r>
              <a:rPr kumimoji="1" lang="ja-JP" altLang="en-US" sz="2400" dirty="0" smtClean="0">
                <a:gradFill>
                  <a:gsLst>
                    <a:gs pos="0">
                      <a:schemeClr val="bg1"/>
                    </a:gs>
                    <a:gs pos="100000">
                      <a:schemeClr val="bg1"/>
                    </a:gs>
                  </a:gsLst>
                  <a:lin ang="5400000" scaled="0"/>
                </a:gradFill>
              </a:rPr>
              <a:t>文（</a:t>
            </a:r>
            <a:r>
              <a:rPr kumimoji="1" lang="en-US" altLang="ja-JP" sz="2400" dirty="0" smtClean="0">
                <a:gradFill>
                  <a:gsLst>
                    <a:gs pos="0">
                      <a:schemeClr val="bg1"/>
                    </a:gs>
                    <a:gs pos="100000">
                      <a:schemeClr val="bg1"/>
                    </a:gs>
                  </a:gsLst>
                  <a:lin ang="5400000" scaled="0"/>
                </a:gradFill>
              </a:rPr>
              <a:t>450</a:t>
            </a:r>
            <a:r>
              <a:rPr kumimoji="1" lang="ja-JP" altLang="en-US" sz="2400" dirty="0" smtClean="0">
                <a:gradFill>
                  <a:gsLst>
                    <a:gs pos="0">
                      <a:schemeClr val="bg1"/>
                    </a:gs>
                    <a:gs pos="100000">
                      <a:schemeClr val="bg1"/>
                    </a:gs>
                  </a:gsLst>
                  <a:lin ang="5400000" scaled="0"/>
                </a:gradFill>
              </a:rPr>
              <a:t>文字以内）＊</a:t>
            </a:r>
            <a:r>
              <a:rPr kumimoji="1" lang="en-US" altLang="ja-JP" sz="2400" dirty="0" smtClean="0">
                <a:gradFill>
                  <a:gsLst>
                    <a:gs pos="0">
                      <a:schemeClr val="bg1"/>
                    </a:gs>
                    <a:gs pos="100000">
                      <a:schemeClr val="bg1"/>
                    </a:gs>
                  </a:gsLst>
                  <a:lin ang="5400000" scaled="0"/>
                </a:gradFill>
              </a:rPr>
              <a:t>IT Pro</a:t>
            </a:r>
            <a:r>
              <a:rPr kumimoji="1" lang="ja-JP" altLang="en-US" sz="2400" dirty="0" smtClean="0">
                <a:gradFill>
                  <a:gsLst>
                    <a:gs pos="0">
                      <a:schemeClr val="bg1"/>
                    </a:gs>
                    <a:gs pos="100000">
                      <a:schemeClr val="bg1"/>
                    </a:gs>
                  </a:gsLst>
                  <a:lin ang="5400000" scaled="0"/>
                </a:gradFill>
              </a:rPr>
              <a:t>分野のみ</a:t>
            </a: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プロメトリック試験センター　（有／無）（</a:t>
            </a:r>
            <a:r>
              <a:rPr kumimoji="1" lang="en-US" altLang="ja-JP" sz="2400" dirty="0" smtClean="0">
                <a:gradFill>
                  <a:gsLst>
                    <a:gs pos="0">
                      <a:schemeClr val="bg1"/>
                    </a:gs>
                    <a:gs pos="100000">
                      <a:schemeClr val="bg1"/>
                    </a:gs>
                  </a:gsLst>
                  <a:lin ang="5400000" scaled="0"/>
                </a:gradFill>
              </a:rPr>
              <a:t>Web</a:t>
            </a:r>
            <a:r>
              <a:rPr kumimoji="1" lang="ja-JP" altLang="en-US" sz="2400" dirty="0" smtClean="0">
                <a:gradFill>
                  <a:gsLst>
                    <a:gs pos="0">
                      <a:schemeClr val="bg1"/>
                    </a:gs>
                    <a:gs pos="100000">
                      <a:schemeClr val="bg1"/>
                    </a:gs>
                  </a:gsLst>
                  <a:lin ang="5400000" scaled="0"/>
                </a:gradFill>
              </a:rPr>
              <a:t>掲載用）</a:t>
            </a:r>
            <a:endParaRPr kumimoji="1" lang="en-US" altLang="ja-JP" sz="2400" dirty="0" smtClean="0">
              <a:gradFill>
                <a:gsLst>
                  <a:gs pos="0">
                    <a:schemeClr val="bg1"/>
                  </a:gs>
                  <a:gs pos="100000">
                    <a:schemeClr val="bg1"/>
                  </a:gs>
                </a:gsLst>
                <a:lin ang="5400000" scaled="0"/>
              </a:gradFill>
            </a:endParaRPr>
          </a:p>
          <a:p>
            <a:pPr marL="917557" lvl="1" indent="-460375">
              <a:lnSpc>
                <a:spcPct val="90000"/>
              </a:lnSpc>
              <a:spcBef>
                <a:spcPct val="20000"/>
              </a:spcBef>
              <a:buFont typeface="Arial" pitchFamily="34" charset="0"/>
              <a:buChar char="•"/>
            </a:pPr>
            <a:r>
              <a:rPr kumimoji="1" lang="ja-JP" altLang="en-US" sz="2400" dirty="0" smtClean="0">
                <a:gradFill>
                  <a:gsLst>
                    <a:gs pos="0">
                      <a:schemeClr val="bg1"/>
                    </a:gs>
                    <a:gs pos="100000">
                      <a:schemeClr val="bg1"/>
                    </a:gs>
                  </a:gsLst>
                  <a:lin ang="5400000" scaled="0"/>
                </a:gradFill>
              </a:rPr>
              <a:t>オデッセイ試験センター　（有／無）（</a:t>
            </a:r>
            <a:r>
              <a:rPr kumimoji="1" lang="en-US" altLang="ja-JP" sz="2400" dirty="0" smtClean="0">
                <a:gradFill>
                  <a:gsLst>
                    <a:gs pos="0">
                      <a:schemeClr val="bg1"/>
                    </a:gs>
                    <a:gs pos="100000">
                      <a:schemeClr val="bg1"/>
                    </a:gs>
                  </a:gsLst>
                  <a:lin ang="5400000" scaled="0"/>
                </a:gradFill>
              </a:rPr>
              <a:t>Web</a:t>
            </a:r>
            <a:r>
              <a:rPr kumimoji="1" lang="ja-JP" altLang="en-US" sz="2400" dirty="0" smtClean="0">
                <a:gradFill>
                  <a:gsLst>
                    <a:gs pos="0">
                      <a:schemeClr val="bg1"/>
                    </a:gs>
                    <a:gs pos="100000">
                      <a:schemeClr val="bg1"/>
                    </a:gs>
                  </a:gsLst>
                  <a:lin ang="5400000" scaled="0"/>
                </a:gradFill>
              </a:rPr>
              <a:t>掲載用）</a:t>
            </a:r>
            <a:endParaRPr kumimoji="1" lang="en-US" altLang="ja-JP" sz="2400" dirty="0" smtClean="0">
              <a:gradFill>
                <a:gsLst>
                  <a:gs pos="0">
                    <a:schemeClr val="bg1"/>
                  </a:gs>
                  <a:gs pos="100000">
                    <a:schemeClr val="bg1"/>
                  </a:gs>
                </a:gsLst>
                <a:lin ang="5400000" scaled="0"/>
              </a:gradFill>
            </a:endParaRPr>
          </a:p>
          <a:p>
            <a:pPr marL="917557" lvl="1" indent="-460375">
              <a:lnSpc>
                <a:spcPct val="90000"/>
              </a:lnSpc>
              <a:spcBef>
                <a:spcPct val="20000"/>
              </a:spcBef>
            </a:pPr>
            <a:endParaRPr kumimoji="1" lang="en-US" altLang="ja-JP" sz="1400" dirty="0" smtClean="0">
              <a:gradFill>
                <a:gsLst>
                  <a:gs pos="0">
                    <a:schemeClr val="bg1"/>
                  </a:gs>
                  <a:gs pos="100000">
                    <a:schemeClr val="bg1"/>
                  </a:gs>
                </a:gsLst>
                <a:lin ang="5400000" scaled="0"/>
              </a:gradFill>
            </a:endParaRPr>
          </a:p>
          <a:p>
            <a:pPr marL="917557" lvl="1" indent="-460375">
              <a:lnSpc>
                <a:spcPct val="90000"/>
              </a:lnSpc>
              <a:spcBef>
                <a:spcPct val="20000"/>
              </a:spcBef>
            </a:pPr>
            <a:r>
              <a:rPr kumimoji="1" lang="en-US" altLang="ja-JP" sz="1400" dirty="0" smtClean="0">
                <a:gradFill>
                  <a:gsLst>
                    <a:gs pos="0">
                      <a:schemeClr val="bg1"/>
                    </a:gs>
                    <a:gs pos="100000">
                      <a:schemeClr val="bg1"/>
                    </a:gs>
                  </a:gsLst>
                  <a:lin ang="5400000" scaled="0"/>
                </a:gradFill>
              </a:rPr>
              <a:t>※</a:t>
            </a:r>
            <a:r>
              <a:rPr kumimoji="1" lang="ja-JP" altLang="en-US" sz="1400" dirty="0" smtClean="0">
                <a:gradFill>
                  <a:gsLst>
                    <a:gs pos="0">
                      <a:schemeClr val="bg1"/>
                    </a:gs>
                    <a:gs pos="100000">
                      <a:schemeClr val="bg1"/>
                    </a:gs>
                  </a:gsLst>
                  <a:lin ang="5400000" scaled="0"/>
                </a:gradFill>
              </a:rPr>
              <a:t>複数拠点で申請の場合は、上記項目を拠点ごとに別途エクセルフォームに入力していただく予定です。</a:t>
            </a:r>
            <a:endParaRPr kumimoji="1" lang="en-US" altLang="ja-JP" sz="14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40041102"/>
      </p:ext>
    </p:extLst>
  </p:cSld>
  <p:clrMapOvr>
    <a:masterClrMapping/>
  </p:clrMapOvr>
  <p:transition advTm="203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8382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ビジネスプラン内容　</a:t>
            </a:r>
          </a:p>
        </p:txBody>
      </p:sp>
      <p:sp>
        <p:nvSpPr>
          <p:cNvPr id="3" name="コンテンツ プレースホルダ 3"/>
          <p:cNvSpPr txBox="1">
            <a:spLocks/>
          </p:cNvSpPr>
          <p:nvPr/>
        </p:nvSpPr>
        <p:spPr>
          <a:xfrm>
            <a:off x="252248" y="561436"/>
            <a:ext cx="8702566" cy="6296563"/>
          </a:xfrm>
          <a:prstGeom prst="rect">
            <a:avLst/>
          </a:prstGeom>
        </p:spPr>
        <p:txBody>
          <a:bodyPr/>
          <a:lstStyle/>
          <a:p>
            <a:pPr marL="514350" marR="0" lvl="0" indent="-514350"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dirty="0" smtClean="0">
                <a:gradFill>
                  <a:gsLst>
                    <a:gs pos="0">
                      <a:schemeClr val="bg1"/>
                    </a:gs>
                    <a:gs pos="100000">
                      <a:schemeClr val="bg1"/>
                    </a:gs>
                  </a:gsLst>
                  <a:lin ang="5400000" scaled="0"/>
                </a:gradFill>
              </a:rPr>
              <a:t>御社の注力分野と市場でのポジショニング</a:t>
            </a:r>
            <a:endParaRPr kumimoji="1" lang="en-US" altLang="ja-JP" sz="32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dirty="0" smtClean="0">
                <a:gradFill>
                  <a:gsLst>
                    <a:gs pos="0">
                      <a:schemeClr val="bg1"/>
                    </a:gs>
                    <a:gs pos="100000">
                      <a:schemeClr val="bg1"/>
                    </a:gs>
                  </a:gsLst>
                  <a:lin ang="5400000" scaled="0"/>
                </a:gradFill>
              </a:rPr>
              <a:t>環境：教室およびテストセンター</a:t>
            </a:r>
            <a:endParaRPr kumimoji="1" lang="en-US" altLang="ja-JP" sz="32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御社スタッフ：</a:t>
            </a:r>
            <a:r>
              <a:rPr kumimoji="1" lang="en-US" altLang="ja-JP"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MCT</a:t>
            </a:r>
            <a:r>
              <a:rPr kumimoji="1" lang="ja-JP" altLang="en-US"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rPr>
              <a:t>および営業・マーケティング</a:t>
            </a:r>
            <a:endParaRPr kumimoji="1" lang="en-US" altLang="ja-JP"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dirty="0" smtClean="0">
                <a:gradFill>
                  <a:gsLst>
                    <a:gs pos="0">
                      <a:schemeClr val="bg1"/>
                    </a:gs>
                    <a:gs pos="100000">
                      <a:schemeClr val="bg1"/>
                    </a:gs>
                  </a:gsLst>
                  <a:lin ang="5400000" scaled="0"/>
                </a:gradFill>
              </a:rPr>
              <a:t>御社ビジネス：トレーニング内容や人数、売上実績、コースや試験の実施に関する翌年度の目標</a:t>
            </a:r>
            <a:endParaRPr kumimoji="1" lang="en-US" altLang="ja-JP" sz="32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dirty="0" smtClean="0">
                <a:gradFill>
                  <a:gsLst>
                    <a:gs pos="0">
                      <a:schemeClr val="bg1"/>
                    </a:gs>
                    <a:gs pos="100000">
                      <a:schemeClr val="bg1"/>
                    </a:gs>
                  </a:gsLst>
                  <a:lin ang="5400000" scaled="0"/>
                </a:gradFill>
              </a:rPr>
              <a:t>顧客満足度および品質保証</a:t>
            </a:r>
            <a:endParaRPr kumimoji="1" lang="en-US" altLang="ja-JP" sz="32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startAt="2"/>
              <a:tabLst/>
              <a:defRPr/>
            </a:pPr>
            <a:r>
              <a:rPr kumimoji="1" lang="ja-JP" altLang="en-US" sz="3200" dirty="0" smtClean="0">
                <a:gradFill>
                  <a:gsLst>
                    <a:gs pos="0">
                      <a:schemeClr val="bg1"/>
                    </a:gs>
                    <a:gs pos="100000">
                      <a:schemeClr val="bg1"/>
                    </a:gs>
                  </a:gsLst>
                  <a:lin ang="5400000" scaled="0"/>
                </a:gradFill>
              </a:rPr>
              <a:t>オンライントレーニング</a:t>
            </a:r>
            <a:endParaRPr kumimoji="1" lang="en-US" altLang="ja-JP" sz="32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tabLst/>
              <a:defRPr/>
            </a:pPr>
            <a:endParaRPr kumimoji="1" lang="en-US" altLang="ja-JP" sz="24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tabLst/>
              <a:defRPr/>
            </a:pPr>
            <a:r>
              <a:rPr kumimoji="1" lang="ja-JP" altLang="en-US" sz="2400" dirty="0" smtClean="0">
                <a:gradFill>
                  <a:gsLst>
                    <a:gs pos="0">
                      <a:schemeClr val="bg1"/>
                    </a:gs>
                    <a:gs pos="100000">
                      <a:schemeClr val="bg1"/>
                    </a:gs>
                  </a:gsLst>
                  <a:lin ang="5400000" scaled="0"/>
                </a:gradFill>
              </a:rPr>
              <a:t>＊添付ファイル</a:t>
            </a:r>
            <a:endParaRPr kumimoji="1" lang="en-US" altLang="ja-JP" sz="24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tabLst/>
              <a:defRPr/>
            </a:pPr>
            <a:r>
              <a:rPr kumimoji="1" lang="ja-JP" altLang="en-US" sz="2400" dirty="0" smtClean="0">
                <a:gradFill>
                  <a:gsLst>
                    <a:gs pos="0">
                      <a:schemeClr val="bg1"/>
                    </a:gs>
                    <a:gs pos="100000">
                      <a:schemeClr val="bg1"/>
                    </a:gs>
                  </a:gsLst>
                  <a:lin ang="5400000" scaled="0"/>
                </a:gradFill>
              </a:rPr>
              <a:t>複数拠点の場合は拠点別情報リストおよび御社教室等の写真</a:t>
            </a:r>
            <a:endParaRPr kumimoji="1" lang="en-US" altLang="ja-JP" sz="2400" dirty="0" smtClean="0">
              <a:gradFill>
                <a:gsLst>
                  <a:gs pos="0">
                    <a:schemeClr val="bg1"/>
                  </a:gs>
                  <a:gs pos="100000">
                    <a:schemeClr val="bg1"/>
                  </a:gs>
                </a:gsLst>
                <a:lin ang="5400000" scaled="0"/>
              </a:gradFill>
            </a:endParaRPr>
          </a:p>
          <a:p>
            <a:pPr marL="460375" marR="0" lvl="0" indent="-460375" algn="l" defTabSz="914363" rtl="0" eaLnBrk="1" fontAlgn="auto" latinLnBrk="0" hangingPunct="1">
              <a:lnSpc>
                <a:spcPct val="90000"/>
              </a:lnSpc>
              <a:spcBef>
                <a:spcPct val="20000"/>
              </a:spcBef>
              <a:spcAft>
                <a:spcPts val="0"/>
              </a:spcAft>
              <a:buClrTx/>
              <a:buSzTx/>
              <a:buFont typeface="+mj-lt"/>
              <a:buAutoNum type="arabicPeriod"/>
              <a:tabLst/>
              <a:defRPr/>
            </a:pPr>
            <a:endParaRPr kumimoji="1" lang="en-US" altLang="ja-JP" sz="3200" b="0" i="0" u="none" strike="noStrike" kern="1200" cap="none" spc="0" normalizeH="0" baseline="0" noProof="0" dirty="0" smtClean="0">
              <a:ln>
                <a:noFill/>
              </a:ln>
              <a:gradFill>
                <a:gsLst>
                  <a:gs pos="0">
                    <a:schemeClr val="bg1"/>
                  </a:gs>
                  <a:gs pos="100000">
                    <a:schemeClr val="bg1"/>
                  </a:gs>
                </a:gsLst>
                <a:lin ang="5400000" scaled="0"/>
              </a:gradFill>
              <a:effectLst/>
              <a:uLnTx/>
              <a:uFillTx/>
              <a:latin typeface="+mn-lt"/>
              <a:ea typeface="+mn-ea"/>
              <a:cs typeface="+mn-cs"/>
            </a:endParaRP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50753626"/>
      </p:ext>
    </p:extLst>
  </p:cSld>
  <p:clrMapOvr>
    <a:masterClrMapping/>
  </p:clrMapOvr>
  <p:transition advTm="301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ビジネスプラン入力フォーム画面例</a:t>
            </a:r>
            <a:r>
              <a:rPr kumimoji="1" lang="ja-JP" altLang="en-US"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（*公開時には変更の可能性があります。）　</a:t>
            </a:r>
          </a:p>
        </p:txBody>
      </p:sp>
      <p:sp>
        <p:nvSpPr>
          <p:cNvPr id="3" name="タイトル 1"/>
          <p:cNvSpPr txBox="1">
            <a:spLocks/>
          </p:cNvSpPr>
          <p:nvPr/>
        </p:nvSpPr>
        <p:spPr>
          <a:xfrm>
            <a:off x="4585648" y="821141"/>
            <a:ext cx="4217158" cy="4842680"/>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＊基本情報</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複数拠点の場合は、代表する拠点の情報をビジネスプランフォームに記入いただき、その他の拠点はテンプレートエクセルファイルに各拠点の情報を記記入の上、このフォームに添付してください。</a:t>
            </a:r>
            <a:endPar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なお、ビジネスプランフォームの他の箇所に記入いただく情報は、全ての拠点を含む、貴社全体の予測等の数値でお願いいたします。</a:t>
            </a:r>
            <a:endPar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4" name=" 0"/>
          <p:cNvPicPr/>
          <p:nvPr/>
        </p:nvPicPr>
        <p:blipFill rotWithShape="1">
          <a:blip r:embed="rId4" cstate="email">
            <a:extLst>
              <a:ext uri="{28A0092B-C50C-407E-A947-70E740481C1C}">
                <a14:useLocalDpi xmlns:a14="http://schemas.microsoft.com/office/drawing/2010/main"/>
              </a:ext>
            </a:extLst>
          </a:blip>
          <a:srcRect l="5224" t="12212" r="9329" b="4431"/>
          <a:stretch/>
        </p:blipFill>
        <p:spPr bwMode="auto">
          <a:xfrm>
            <a:off x="211146" y="448407"/>
            <a:ext cx="4026877" cy="6409593"/>
          </a:xfrm>
          <a:prstGeom prst="rect">
            <a:avLst/>
          </a:prstGeom>
          <a:ln>
            <a:noFill/>
          </a:ln>
          <a:extLst>
            <a:ext uri="{53640926-AAD7-44D8-BBD7-CCE9431645EC}">
              <a14:shadowObscured xmlns:a14="http://schemas.microsoft.com/office/drawing/2010/main"/>
            </a:ext>
          </a:extLst>
        </p:spPr>
      </p:pic>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1892599"/>
      </p:ext>
    </p:extLst>
  </p:cSld>
  <p:clrMapOvr>
    <a:masterClrMapping/>
  </p:clrMapOvr>
  <p:transition advTm="90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ビジネスプラン入力フォーム画面</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例</a:t>
            </a:r>
            <a:r>
              <a:rPr kumimoji="1" lang="ja-JP" altLang="en-US"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（*公開時には変更の可能性があります。）　</a:t>
            </a:r>
          </a:p>
        </p:txBody>
      </p:sp>
      <p:sp>
        <p:nvSpPr>
          <p:cNvPr id="3" name="タイトル 1"/>
          <p:cNvSpPr txBox="1">
            <a:spLocks/>
          </p:cNvSpPr>
          <p:nvPr/>
        </p:nvSpPr>
        <p:spPr>
          <a:xfrm>
            <a:off x="4421875" y="821141"/>
            <a:ext cx="4722125" cy="181287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＊セクション</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IV</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御社のビジネス＜経験＞</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御社のトレーニング内容に関する過去の経験についてご記入ください。　</a:t>
            </a:r>
          </a:p>
        </p:txBody>
      </p:sp>
      <p:pic>
        <p:nvPicPr>
          <p:cNvPr id="5" name=" 0"/>
          <p:cNvPicPr/>
          <p:nvPr/>
        </p:nvPicPr>
        <p:blipFill rotWithShape="1">
          <a:blip r:embed="rId4" cstate="email">
            <a:extLst>
              <a:ext uri="{28A0092B-C50C-407E-A947-70E740481C1C}">
                <a14:useLocalDpi xmlns:a14="http://schemas.microsoft.com/office/drawing/2010/main"/>
              </a:ext>
            </a:extLst>
          </a:blip>
          <a:srcRect l="6046" t="12139" r="6280" b="6202"/>
          <a:stretch/>
        </p:blipFill>
        <p:spPr bwMode="auto">
          <a:xfrm>
            <a:off x="179404" y="390945"/>
            <a:ext cx="4008474" cy="6294473"/>
          </a:xfrm>
          <a:prstGeom prst="rect">
            <a:avLst/>
          </a:prstGeom>
          <a:ln>
            <a:noFill/>
          </a:ln>
          <a:extLst>
            <a:ext uri="{53640926-AAD7-44D8-BBD7-CCE9431645EC}">
              <a14:shadowObscured xmlns:a14="http://schemas.microsoft.com/office/drawing/2010/main"/>
            </a:ext>
          </a:extLst>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4380797"/>
      </p:ext>
    </p:extLst>
  </p:cSld>
  <p:clrMapOvr>
    <a:masterClrMapping/>
  </p:clrMapOvr>
  <p:transition advTm="157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ビジネスプラン入力フォーム画面</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例</a:t>
            </a:r>
            <a:r>
              <a:rPr kumimoji="1" lang="ja-JP" altLang="en-US"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（*公開時には変更の可能性があります。）　</a:t>
            </a:r>
          </a:p>
        </p:txBody>
      </p:sp>
      <p:pic>
        <p:nvPicPr>
          <p:cNvPr id="6" name=" 0"/>
          <p:cNvPicPr/>
          <p:nvPr/>
        </p:nvPicPr>
        <p:blipFill rotWithShape="1">
          <a:blip r:embed="rId4" cstate="email">
            <a:extLst>
              <a:ext uri="{28A0092B-C50C-407E-A947-70E740481C1C}">
                <a14:useLocalDpi xmlns:a14="http://schemas.microsoft.com/office/drawing/2010/main"/>
              </a:ext>
            </a:extLst>
          </a:blip>
          <a:srcRect l="5610" t="12483" r="5813" b="6799"/>
          <a:stretch/>
        </p:blipFill>
        <p:spPr bwMode="auto">
          <a:xfrm>
            <a:off x="210709" y="416811"/>
            <a:ext cx="4027751" cy="6188149"/>
          </a:xfrm>
          <a:prstGeom prst="rect">
            <a:avLst/>
          </a:prstGeom>
          <a:ln>
            <a:noFill/>
          </a:ln>
          <a:extLst>
            <a:ext uri="{53640926-AAD7-44D8-BBD7-CCE9431645EC}">
              <a14:shadowObscured xmlns:a14="http://schemas.microsoft.com/office/drawing/2010/main"/>
            </a:ext>
          </a:extLst>
        </p:spPr>
      </p:pic>
      <p:sp>
        <p:nvSpPr>
          <p:cNvPr id="7" name="タイトル 1"/>
          <p:cNvSpPr txBox="1">
            <a:spLocks/>
          </p:cNvSpPr>
          <p:nvPr/>
        </p:nvSpPr>
        <p:spPr>
          <a:xfrm>
            <a:off x="4421875" y="643720"/>
            <a:ext cx="4722125" cy="181287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＊セクション</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IV</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御社のビジネス＜目標＞</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御社のトレーニング内容に関する今後の目標・予測や活動への投資予定についてご記入ください。　</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29637318"/>
      </p:ext>
    </p:extLst>
  </p:cSld>
  <p:clrMapOvr>
    <a:masterClrMapping/>
  </p:clrMapOvr>
  <p:transition advTm="275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ビジネスプラン入力フォームへの添付ファイル</a:t>
            </a:r>
            <a:endParaRPr kumimoji="1" lang="ja-JP" altLang="en-US"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sp>
        <p:nvSpPr>
          <p:cNvPr id="3" name="タイトル 1"/>
          <p:cNvSpPr txBox="1">
            <a:spLocks/>
          </p:cNvSpPr>
          <p:nvPr/>
        </p:nvSpPr>
        <p:spPr>
          <a:xfrm>
            <a:off x="177421" y="725607"/>
            <a:ext cx="8652681" cy="3764506"/>
          </a:xfrm>
          <a:prstGeom prst="rect">
            <a:avLst/>
          </a:prstGeom>
        </p:spPr>
        <p:txBody>
          <a:bodyPr/>
          <a:lstStyle/>
          <a:p>
            <a:pPr lvl="0">
              <a:lnSpc>
                <a:spcPct val="90000"/>
              </a:lnSpc>
              <a:spcBef>
                <a:spcPct val="0"/>
              </a:spcBef>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下記画像ファイルを添付してください。</a:t>
            </a:r>
          </a:p>
          <a:p>
            <a:pPr lvl="1">
              <a:lnSpc>
                <a:spcPct val="90000"/>
              </a:lnSpc>
              <a:spcBef>
                <a:spcPct val="0"/>
              </a:spcBef>
              <a:buFont typeface="Arial" pitchFamily="34" charset="0"/>
              <a:buChar char="•"/>
              <a:defRPr/>
            </a:pP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5</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種類の御社ファシリティ（ビル外観や看板、受付など）写真</a:t>
            </a:r>
          </a:p>
          <a:p>
            <a:pPr lvl="1">
              <a:lnSpc>
                <a:spcPct val="90000"/>
              </a:lnSpc>
              <a:spcBef>
                <a:spcPct val="0"/>
              </a:spcBef>
              <a:buFont typeface="Arial" pitchFamily="34" charset="0"/>
              <a:buChar char="•"/>
              <a:defRPr/>
            </a:pP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3</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種類の御社教室内写真</a:t>
            </a: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en-US" altLang="ja-JP" sz="20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VGA</a:t>
            </a:r>
            <a:r>
              <a:rPr kumimoji="1" lang="ja-JP" altLang="en-US" sz="20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程度の低解像度のファイルサイズが小さいデータでお願いします。</a:t>
            </a:r>
            <a:endParaRPr kumimoji="1" lang="en-US" altLang="ja-JP" sz="20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＊ビジネスプランガイドおよびビジネスプラン入力フォームは、</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MOTS/CPLS</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セキュアサイトで公開されています。　</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6927884"/>
      </p:ext>
    </p:extLst>
  </p:cSld>
  <p:clrMapOvr>
    <a:masterClrMapping/>
  </p:clrMapOvr>
  <p:transition advTm="318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解説内容</a:t>
            </a:r>
            <a:endParaRPr lang="en-US" dirty="0"/>
          </a:p>
        </p:txBody>
      </p:sp>
      <p:sp>
        <p:nvSpPr>
          <p:cNvPr id="3" name="Content Placeholder 2"/>
          <p:cNvSpPr>
            <a:spLocks noGrp="1"/>
          </p:cNvSpPr>
          <p:nvPr>
            <p:ph idx="1"/>
          </p:nvPr>
        </p:nvSpPr>
        <p:spPr>
          <a:xfrm>
            <a:off x="235527" y="1412875"/>
            <a:ext cx="8728363" cy="775597"/>
          </a:xfrm>
        </p:spPr>
        <p:txBody>
          <a:bodyPr/>
          <a:lstStyle/>
          <a:p>
            <a:r>
              <a:rPr lang="en-US" altLang="ja-JP" sz="2800" dirty="0" smtClean="0"/>
              <a:t>CPLS</a:t>
            </a:r>
            <a:r>
              <a:rPr lang="ja-JP" altLang="en-US" sz="2800" dirty="0" smtClean="0"/>
              <a:t>コンピテンシーにおける</a:t>
            </a:r>
            <a:r>
              <a:rPr lang="en-US" altLang="ja-JP" sz="2800" dirty="0" smtClean="0"/>
              <a:t/>
            </a:r>
            <a:br>
              <a:rPr lang="en-US" altLang="ja-JP" sz="2800" dirty="0" smtClean="0"/>
            </a:br>
            <a:r>
              <a:rPr lang="ja-JP" altLang="en-US" sz="2800" dirty="0" smtClean="0"/>
              <a:t>顧客事例登録について</a:t>
            </a:r>
            <a:endParaRPr lang="en-US" altLang="ja-JP" sz="2800" dirty="0" smtClean="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61249546"/>
      </p:ext>
    </p:extLst>
  </p:cSld>
  <p:clrMapOvr>
    <a:masterClrMapping/>
  </p:clrMapOvr>
  <p:transition advTm="44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解説内容</a:t>
            </a:r>
            <a:endParaRPr lang="en-US" dirty="0"/>
          </a:p>
        </p:txBody>
      </p:sp>
      <p:sp>
        <p:nvSpPr>
          <p:cNvPr id="3" name="Content Placeholder 2"/>
          <p:cNvSpPr>
            <a:spLocks noGrp="1"/>
          </p:cNvSpPr>
          <p:nvPr>
            <p:ph idx="1"/>
          </p:nvPr>
        </p:nvSpPr>
        <p:spPr>
          <a:xfrm>
            <a:off x="235527" y="1412875"/>
            <a:ext cx="8728363" cy="1809726"/>
          </a:xfrm>
        </p:spPr>
        <p:txBody>
          <a:bodyPr/>
          <a:lstStyle/>
          <a:p>
            <a:r>
              <a:rPr lang="ja-JP" altLang="en-US" sz="2800" dirty="0" smtClean="0"/>
              <a:t>パートナープログラムの統合概要について</a:t>
            </a:r>
            <a:endParaRPr lang="en-US" altLang="ja-JP" sz="2800" dirty="0" smtClean="0"/>
          </a:p>
          <a:p>
            <a:endParaRPr lang="en-US" altLang="ja-JP" sz="2800" dirty="0" smtClean="0"/>
          </a:p>
          <a:p>
            <a:r>
              <a:rPr lang="en-US" altLang="ja-JP" sz="2800" dirty="0" smtClean="0"/>
              <a:t>MCT</a:t>
            </a:r>
            <a:r>
              <a:rPr lang="ja-JP" altLang="en-US" sz="2800" dirty="0" smtClean="0"/>
              <a:t>早期ご準備のお願い</a:t>
            </a:r>
            <a:endParaRPr lang="en-US" altLang="ja-JP" sz="2800" dirty="0" smtClean="0"/>
          </a:p>
          <a:p>
            <a:endParaRPr lang="en-US" altLang="ja-JP" sz="2800" dirty="0" smtClean="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58962765"/>
      </p:ext>
    </p:extLst>
  </p:cSld>
  <p:clrMapOvr>
    <a:masterClrMapping/>
  </p:clrMapOvr>
  <p:transition advTm="122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382000" cy="617092"/>
          </a:xfrm>
        </p:spPr>
        <p:txBody>
          <a:bodyPr/>
          <a:lstStyle/>
          <a:p>
            <a:r>
              <a:rPr kumimoji="1" lang="ja-JP" altLang="en-US" sz="2400" dirty="0" smtClean="0"/>
              <a:t>プログラム参加ガイド：</a:t>
            </a:r>
            <a:r>
              <a:rPr kumimoji="1" lang="en-US" altLang="ja-JP" sz="2400" dirty="0"/>
              <a:t>CPLS</a:t>
            </a:r>
            <a:br>
              <a:rPr kumimoji="1" lang="en-US" altLang="ja-JP" sz="2400" dirty="0"/>
            </a:br>
            <a:r>
              <a:rPr kumimoji="1" lang="en-US" altLang="ja-JP" sz="2000" dirty="0">
                <a:hlinkClick r:id="rId4"/>
              </a:rPr>
              <a:t>http://</a:t>
            </a:r>
            <a:r>
              <a:rPr kumimoji="1" lang="en-US" altLang="ja-JP" sz="2000" dirty="0" smtClean="0">
                <a:hlinkClick r:id="rId4"/>
              </a:rPr>
              <a:t>www.microsoft.com/japan/learning/partner/CPLS/default.mspx</a:t>
            </a:r>
            <a:r>
              <a:rPr kumimoji="1" lang="ja-JP" altLang="en-US" sz="2000" dirty="0" smtClean="0"/>
              <a:t>　</a:t>
            </a:r>
            <a:endParaRPr kumimoji="1" lang="ja-JP" altLang="en-US" sz="2000" dirty="0"/>
          </a:p>
        </p:txBody>
      </p:sp>
      <p:pic>
        <p:nvPicPr>
          <p:cNvPr id="4" name="図 3" descr="CPLSGuid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816" y="783771"/>
            <a:ext cx="6432147" cy="5114422"/>
          </a:xfrm>
          <a:prstGeom prst="rect">
            <a:avLst/>
          </a:prstGeom>
        </p:spPr>
      </p:pic>
      <p:sp>
        <p:nvSpPr>
          <p:cNvPr id="5" name="コンテンツ プレースホルダ 3"/>
          <p:cNvSpPr>
            <a:spLocks noGrp="1"/>
          </p:cNvSpPr>
          <p:nvPr>
            <p:ph idx="1"/>
          </p:nvPr>
        </p:nvSpPr>
        <p:spPr>
          <a:xfrm>
            <a:off x="6684588" y="772511"/>
            <a:ext cx="2490953" cy="2209836"/>
          </a:xfrm>
        </p:spPr>
        <p:txBody>
          <a:bodyPr/>
          <a:lstStyle/>
          <a:p>
            <a:pPr>
              <a:buFont typeface="+mj-lt"/>
              <a:buAutoNum type="arabicPeriod"/>
            </a:pPr>
            <a:r>
              <a:rPr kumimoji="1" lang="ja-JP" altLang="en-US" sz="2000" dirty="0" smtClean="0"/>
              <a:t>プログラム参加ガイド：</a:t>
            </a:r>
            <a:r>
              <a:rPr kumimoji="1" lang="en-US" altLang="ja-JP" sz="2000" dirty="0" smtClean="0"/>
              <a:t>CPLS</a:t>
            </a:r>
            <a:r>
              <a:rPr kumimoji="1" lang="ja-JP" altLang="en-US" sz="2000" dirty="0" smtClean="0"/>
              <a:t>サイトをご参照いただき、特典、条件、契約と費用につきご確認ください。</a:t>
            </a:r>
            <a:endParaRPr kumimoji="1" lang="en-US" altLang="ja-JP" sz="2000" dirty="0" smtClean="0"/>
          </a:p>
          <a:p>
            <a:pPr>
              <a:buFont typeface="+mj-lt"/>
              <a:buAutoNum type="arabicPeriod"/>
            </a:pPr>
            <a:endParaRPr kumimoji="1" lang="en-US" altLang="ja-JP" sz="1600" dirty="0" smtClean="0"/>
          </a:p>
        </p:txBody>
      </p:sp>
      <p:sp>
        <p:nvSpPr>
          <p:cNvPr id="6" name="タイトル 1"/>
          <p:cNvSpPr txBox="1">
            <a:spLocks/>
          </p:cNvSpPr>
          <p:nvPr/>
        </p:nvSpPr>
        <p:spPr>
          <a:xfrm>
            <a:off x="110362" y="6017173"/>
            <a:ext cx="8860221"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からの移行に関し、</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IW</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分野においては、必要購入数量および受講者評価は、現時点で不問の運用とさせていただいております。</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8007921"/>
      </p:ext>
    </p:extLst>
  </p:cSld>
  <p:clrMapOvr>
    <a:masterClrMapping/>
  </p:clrMapOvr>
  <p:transition advTm="80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3"/>
          <p:cNvSpPr>
            <a:spLocks noGrp="1"/>
          </p:cNvSpPr>
          <p:nvPr>
            <p:ph idx="1"/>
          </p:nvPr>
        </p:nvSpPr>
        <p:spPr>
          <a:xfrm>
            <a:off x="5704764" y="725213"/>
            <a:ext cx="3439235" cy="5078313"/>
          </a:xfrm>
        </p:spPr>
        <p:txBody>
          <a:bodyPr/>
          <a:lstStyle/>
          <a:p>
            <a:pPr>
              <a:buFont typeface="+mj-lt"/>
              <a:buAutoNum type="arabicPeriod"/>
            </a:pPr>
            <a:r>
              <a:rPr kumimoji="1" lang="en-US" altLang="ja-JP" sz="1800" dirty="0" smtClean="0"/>
              <a:t>Microsoft Partner Network</a:t>
            </a:r>
            <a:r>
              <a:rPr kumimoji="1" lang="ja-JP" altLang="en-US" sz="1800" dirty="0" smtClean="0"/>
              <a:t>のサイトにサインイン</a:t>
            </a:r>
            <a:endParaRPr kumimoji="1" lang="en-US" altLang="ja-JP" sz="1800" dirty="0" smtClean="0"/>
          </a:p>
          <a:p>
            <a:pPr>
              <a:buFont typeface="+mj-lt"/>
              <a:buAutoNum type="arabicPeriod"/>
            </a:pPr>
            <a:r>
              <a:rPr kumimoji="1" lang="ja-JP" altLang="en-US" sz="1800" dirty="0" smtClean="0"/>
              <a:t>プログラムメンバーシップのタブを選択</a:t>
            </a:r>
            <a:endParaRPr kumimoji="1" lang="en-US" altLang="ja-JP" sz="1800" dirty="0" smtClean="0"/>
          </a:p>
          <a:p>
            <a:pPr>
              <a:buFont typeface="+mj-lt"/>
              <a:buAutoNum type="arabicPeriod"/>
            </a:pPr>
            <a:r>
              <a:rPr kumimoji="1" lang="ja-JP" altLang="en-US" sz="1800" dirty="0" smtClean="0"/>
              <a:t>左メニューのコンピテンシーの</a:t>
            </a:r>
            <a:r>
              <a:rPr kumimoji="1" lang="en-US" altLang="ja-JP" sz="1800" dirty="0" smtClean="0"/>
              <a:t>Learning Solutions</a:t>
            </a:r>
            <a:r>
              <a:rPr kumimoji="1" lang="ja-JP" altLang="en-US" sz="1800" dirty="0" smtClean="0"/>
              <a:t>を選択</a:t>
            </a:r>
            <a:endParaRPr kumimoji="1" lang="en-US" altLang="ja-JP" sz="1800" dirty="0" smtClean="0"/>
          </a:p>
          <a:p>
            <a:pPr>
              <a:buFont typeface="+mj-lt"/>
              <a:buAutoNum type="arabicPeriod"/>
            </a:pPr>
            <a:r>
              <a:rPr kumimoji="1" lang="en-US" altLang="ja-JP" sz="1800" dirty="0" smtClean="0"/>
              <a:t>[</a:t>
            </a:r>
            <a:r>
              <a:rPr kumimoji="1" lang="ja-JP" altLang="en-US" sz="1800" dirty="0" smtClean="0"/>
              <a:t>特典と取得条件の表示</a:t>
            </a:r>
            <a:r>
              <a:rPr kumimoji="1" lang="en-US" altLang="ja-JP" sz="1800" dirty="0" smtClean="0"/>
              <a:t>]</a:t>
            </a:r>
            <a:r>
              <a:rPr kumimoji="1" lang="ja-JP" altLang="en-US" sz="1800" dirty="0" smtClean="0"/>
              <a:t>をクリック</a:t>
            </a:r>
            <a:endParaRPr kumimoji="1" lang="en-US" altLang="ja-JP" sz="1800" dirty="0" smtClean="0"/>
          </a:p>
          <a:p>
            <a:pPr>
              <a:buFont typeface="+mj-lt"/>
              <a:buAutoNum type="arabicPeriod"/>
            </a:pPr>
            <a:r>
              <a:rPr kumimoji="1" lang="en-US" altLang="ja-JP" sz="1800" dirty="0" smtClean="0"/>
              <a:t>[</a:t>
            </a:r>
            <a:r>
              <a:rPr kumimoji="1" lang="ja-JP" altLang="en-US" sz="1800" dirty="0" smtClean="0"/>
              <a:t>要件</a:t>
            </a:r>
            <a:r>
              <a:rPr kumimoji="1" lang="en-US" altLang="ja-JP" sz="1800" dirty="0" smtClean="0"/>
              <a:t>]</a:t>
            </a:r>
            <a:r>
              <a:rPr kumimoji="1" lang="ja-JP" altLang="en-US" sz="1800" dirty="0" smtClean="0"/>
              <a:t>をクリック</a:t>
            </a:r>
            <a:endParaRPr kumimoji="1" lang="en-US" altLang="ja-JP" sz="1800" dirty="0" smtClean="0"/>
          </a:p>
          <a:p>
            <a:pPr>
              <a:buFont typeface="+mj-lt"/>
              <a:buAutoNum type="arabicPeriod"/>
            </a:pPr>
            <a:r>
              <a:rPr kumimoji="1" lang="ja-JP" altLang="en-US" sz="1800" dirty="0" smtClean="0"/>
              <a:t>画面の最下部より、「コンピテンシー取得ガイド」をクリック</a:t>
            </a:r>
            <a:endParaRPr kumimoji="1" lang="en-US" altLang="ja-JP" sz="1800" dirty="0" smtClean="0"/>
          </a:p>
          <a:p>
            <a:pPr>
              <a:buFont typeface="+mj-lt"/>
              <a:buAutoNum type="arabicPeriod"/>
            </a:pPr>
            <a:r>
              <a:rPr kumimoji="1" lang="ja-JP" altLang="en-US" sz="1800" dirty="0" smtClean="0"/>
              <a:t>コンピテンシー登録ガイドを参照し、「顧客事例」の登録およびコンピテンシーへ割り当て</a:t>
            </a:r>
            <a:endParaRPr kumimoji="1" lang="en-US" altLang="ja-JP" sz="1800" dirty="0" smtClean="0"/>
          </a:p>
          <a:p>
            <a:pPr>
              <a:buFont typeface="+mj-lt"/>
              <a:buAutoNum type="arabicPeriod"/>
            </a:pPr>
            <a:r>
              <a:rPr kumimoji="1" lang="en-US" altLang="ja-JP" sz="1800" dirty="0" smtClean="0"/>
              <a:t>MCP(MCT)</a:t>
            </a:r>
            <a:r>
              <a:rPr kumimoji="1" lang="ja-JP" altLang="en-US" sz="1800" dirty="0" smtClean="0"/>
              <a:t>を貴社に関連付け</a:t>
            </a:r>
            <a:endParaRPr kumimoji="1" lang="en-US" altLang="ja-JP" sz="1800" dirty="0" smtClean="0"/>
          </a:p>
          <a:p>
            <a:pPr>
              <a:buNone/>
            </a:pPr>
            <a:r>
              <a:rPr kumimoji="1" lang="en-US" altLang="ja-JP" sz="1200" u="sng" dirty="0" smtClean="0"/>
              <a:t>(*</a:t>
            </a:r>
            <a:r>
              <a:rPr kumimoji="1" lang="ja-JP" altLang="en-US" sz="1200" u="sng" dirty="0" smtClean="0"/>
              <a:t>メニュー階層は変更になる可能性があります。</a:t>
            </a:r>
            <a:r>
              <a:rPr kumimoji="1" lang="en-US" altLang="ja-JP" sz="1200" u="sng" dirty="0" smtClean="0"/>
              <a:t>)</a:t>
            </a:r>
            <a:endParaRPr kumimoji="1" lang="ja-JP" altLang="en-US" sz="1200" u="sng" dirty="0"/>
          </a:p>
        </p:txBody>
      </p:sp>
      <p:pic>
        <p:nvPicPr>
          <p:cNvPr id="5" name="図 4" descr="cpls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375" y="758729"/>
            <a:ext cx="5230856" cy="5251423"/>
          </a:xfrm>
          <a:prstGeom prst="rect">
            <a:avLst/>
          </a:prstGeom>
        </p:spPr>
      </p:pic>
      <p:sp>
        <p:nvSpPr>
          <p:cNvPr id="6" name="タイトル 1"/>
          <p:cNvSpPr>
            <a:spLocks noGrp="1"/>
          </p:cNvSpPr>
          <p:nvPr>
            <p:ph type="title"/>
          </p:nvPr>
        </p:nvSpPr>
        <p:spPr>
          <a:xfrm>
            <a:off x="0" y="0"/>
            <a:ext cx="8382000" cy="664797"/>
          </a:xfrm>
        </p:spPr>
        <p:txBody>
          <a:bodyPr/>
          <a:lstStyle/>
          <a:p>
            <a:r>
              <a:rPr kumimoji="1" lang="ja-JP" altLang="en-US" sz="2400" dirty="0" smtClean="0"/>
              <a:t>コンピテンシー登録ガイド：</a:t>
            </a:r>
            <a:r>
              <a:rPr kumimoji="1" lang="en-US" altLang="ja-JP" sz="2400" dirty="0" smtClean="0"/>
              <a:t>Microsoft Partner Network</a:t>
            </a:r>
            <a:r>
              <a:rPr kumimoji="1" lang="en-US" altLang="ja-JP" sz="2400" dirty="0"/>
              <a:t/>
            </a:r>
            <a:br>
              <a:rPr kumimoji="1" lang="en-US" altLang="ja-JP" sz="2400" dirty="0"/>
            </a:br>
            <a:r>
              <a:rPr kumimoji="1" lang="en-US" altLang="ja-JP" sz="2400" dirty="0"/>
              <a:t> </a:t>
            </a:r>
            <a:r>
              <a:rPr kumimoji="1" lang="en-US" altLang="ja-JP" sz="2400" dirty="0">
                <a:hlinkClick r:id="rId5"/>
              </a:rPr>
              <a:t>https://partner.microsoft.com/Japan</a:t>
            </a:r>
            <a:r>
              <a:rPr kumimoji="1" lang="en-US" altLang="ja-JP" sz="2400" dirty="0" smtClean="0">
                <a:hlinkClick r:id="rId5"/>
              </a:rPr>
              <a:t>/</a:t>
            </a:r>
            <a:r>
              <a:rPr kumimoji="1" lang="ja-JP" altLang="en-US" sz="2400" dirty="0" smtClean="0"/>
              <a:t>　</a:t>
            </a:r>
            <a:endParaRPr kumimoji="1" lang="ja-JP" altLang="en-US" sz="2400" dirty="0"/>
          </a:p>
        </p:txBody>
      </p:sp>
      <p:sp>
        <p:nvSpPr>
          <p:cNvPr id="7" name="タイトル 1"/>
          <p:cNvSpPr txBox="1">
            <a:spLocks/>
          </p:cNvSpPr>
          <p:nvPr/>
        </p:nvSpPr>
        <p:spPr>
          <a:xfrm>
            <a:off x="110362" y="6017173"/>
            <a:ext cx="8860221" cy="6647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＊顧客事例については、過去</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12</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カ月以内に実施した、エンドユーザー</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転職希望者、</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IT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プロ</a:t>
            </a: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開発者</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などの事例から一件登録。</a:t>
            </a:r>
            <a:endPar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64854670"/>
      </p:ext>
    </p:extLst>
  </p:cSld>
  <p:clrMapOvr>
    <a:masterClrMapping/>
  </p:clrMapOvr>
  <p:transition advTm="194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5044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顧客事例登録内容</a:t>
            </a:r>
            <a:endParaRPr kumimoji="1" lang="ja-JP" altLang="en-US"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sp>
        <p:nvSpPr>
          <p:cNvPr id="4" name="コンテンツ プレースホルダ 3"/>
          <p:cNvSpPr txBox="1">
            <a:spLocks/>
          </p:cNvSpPr>
          <p:nvPr/>
        </p:nvSpPr>
        <p:spPr>
          <a:xfrm>
            <a:off x="308758" y="725213"/>
            <a:ext cx="8835241" cy="5623078"/>
          </a:xfrm>
          <a:prstGeom prst="rect">
            <a:avLst/>
          </a:prstGeom>
        </p:spPr>
        <p:txBody>
          <a:bodyPr/>
          <a:lstStyle>
            <a:lvl1pPr marL="460375" indent="-460375" algn="l" defTabSz="914363" rtl="0" eaLnBrk="1" latinLnBrk="0" hangingPunct="1">
              <a:lnSpc>
                <a:spcPct val="90000"/>
              </a:lnSpc>
              <a:spcBef>
                <a:spcPct val="20000"/>
              </a:spcBef>
              <a:buFontTx/>
              <a:buBlip>
                <a:blip r:embed="rId4"/>
              </a:buBlip>
              <a:defRPr sz="3200" kern="1200">
                <a:gradFill>
                  <a:gsLst>
                    <a:gs pos="0">
                      <a:schemeClr val="bg1"/>
                    </a:gs>
                    <a:gs pos="100000">
                      <a:schemeClr val="bg1"/>
                    </a:gs>
                  </a:gsLst>
                  <a:lin ang="5400000" scaled="0"/>
                </a:gradFill>
                <a:latin typeface="+mn-lt"/>
                <a:ea typeface="+mn-ea"/>
                <a:cs typeface="+mn-cs"/>
              </a:defRPr>
            </a:lvl1pPr>
            <a:lvl2pPr marL="860425" indent="-400050" algn="l" defTabSz="914363" rtl="0" eaLnBrk="1" latinLnBrk="0" hangingPunct="1">
              <a:lnSpc>
                <a:spcPct val="90000"/>
              </a:lnSpc>
              <a:spcBef>
                <a:spcPct val="20000"/>
              </a:spcBef>
              <a:buFontTx/>
              <a:buBlip>
                <a:blip r:embed="rId5"/>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5"/>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romanLcPeriod"/>
            </a:pPr>
            <a:r>
              <a:rPr kumimoji="1" lang="ja-JP" altLang="en-US" sz="2000" dirty="0" smtClean="0"/>
              <a:t>「コンピテンシー登録ガイド」および「全設問リスト」を参照</a:t>
            </a:r>
            <a:r>
              <a:rPr kumimoji="1" lang="ja-JP" altLang="en-US" sz="2000" dirty="0"/>
              <a:t>し</a:t>
            </a:r>
            <a:r>
              <a:rPr kumimoji="1" lang="ja-JP" altLang="en-US" sz="2000" dirty="0" smtClean="0"/>
              <a:t>、顧客事例登録に必要となる情報を予め収集・整理してください。</a:t>
            </a:r>
            <a:endParaRPr kumimoji="1" lang="en-US" altLang="ja-JP" sz="2000" dirty="0" smtClean="0"/>
          </a:p>
          <a:p>
            <a:pPr marL="974725" lvl="1" indent="-514350">
              <a:buFont typeface="+mj-lt"/>
              <a:buAutoNum type="romanLcPeriod"/>
            </a:pPr>
            <a:endParaRPr kumimoji="1" lang="en-US" altLang="ja-JP" sz="2000" dirty="0" smtClean="0"/>
          </a:p>
          <a:p>
            <a:pPr marL="974725" lvl="1" indent="-514350">
              <a:buFont typeface="+mj-lt"/>
              <a:buAutoNum type="romanLcPeriod"/>
            </a:pPr>
            <a:r>
              <a:rPr kumimoji="1" lang="ja-JP" altLang="en-US" sz="2000" dirty="0"/>
              <a:t>注意</a:t>
            </a:r>
            <a:r>
              <a:rPr kumimoji="1" lang="ja-JP" altLang="en-US" sz="2000" dirty="0" smtClean="0"/>
              <a:t>事項：</a:t>
            </a:r>
            <a:r>
              <a:rPr kumimoji="1" lang="en-US" altLang="ja-JP" sz="2000" dirty="0" smtClean="0"/>
              <a:t/>
            </a:r>
            <a:br>
              <a:rPr kumimoji="1" lang="en-US" altLang="ja-JP" sz="2000" dirty="0" smtClean="0"/>
            </a:br>
            <a:r>
              <a:rPr kumimoji="1" lang="ja-JP" altLang="en-US" sz="2000" dirty="0" smtClean="0"/>
              <a:t>*顧客事例は企業、自治体等の組織顧客が対象となります。</a:t>
            </a:r>
            <a:r>
              <a:rPr kumimoji="1" lang="en-US" altLang="ja-JP" sz="2000" dirty="0" smtClean="0"/>
              <a:t/>
            </a:r>
            <a:br>
              <a:rPr kumimoji="1" lang="en-US" altLang="ja-JP" sz="2000" dirty="0" smtClean="0"/>
            </a:br>
            <a:r>
              <a:rPr kumimoji="1" lang="en-US" altLang="ja-JP" sz="2000" dirty="0"/>
              <a:t/>
            </a:r>
            <a:br>
              <a:rPr kumimoji="1" lang="en-US" altLang="ja-JP" sz="2000" dirty="0"/>
            </a:br>
            <a:r>
              <a:rPr kumimoji="1" lang="ja-JP" altLang="en-US" sz="2000" dirty="0" smtClean="0"/>
              <a:t>企業、自治体等の組織顧客を一切対象とせず、個人のみを対象にスクールビジネスを行っている場合のみ、顧客名の省略申請を行う事が可能です。</a:t>
            </a:r>
            <a:r>
              <a:rPr kumimoji="1" lang="en-US" altLang="ja-JP" sz="2000" dirty="0" smtClean="0"/>
              <a:t/>
            </a:r>
            <a:br>
              <a:rPr kumimoji="1" lang="en-US" altLang="ja-JP" sz="2000" dirty="0" smtClean="0"/>
            </a:br>
            <a:r>
              <a:rPr kumimoji="1" lang="ja-JP" altLang="en-US" sz="2000" dirty="0" smtClean="0"/>
              <a:t>ただし、内容確認および承認に通常より</a:t>
            </a:r>
            <a:r>
              <a:rPr kumimoji="1" lang="en-US" altLang="ja-JP" sz="2000" dirty="0" smtClean="0"/>
              <a:t>3</a:t>
            </a:r>
            <a:r>
              <a:rPr kumimoji="1" lang="ja-JP" altLang="en-US" sz="2000" dirty="0" smtClean="0"/>
              <a:t>週間以上処理時間がかかる場合が</a:t>
            </a:r>
            <a:r>
              <a:rPr kumimoji="1" lang="ja-JP" altLang="en-US" sz="2000" dirty="0"/>
              <a:t>あります</a:t>
            </a:r>
            <a:r>
              <a:rPr kumimoji="1" lang="ja-JP" altLang="en-US" sz="2000" dirty="0" smtClean="0"/>
              <a:t>。詳細</a:t>
            </a:r>
            <a:r>
              <a:rPr kumimoji="1" lang="ja-JP" altLang="en-US" sz="2000" dirty="0"/>
              <a:t>は</a:t>
            </a:r>
            <a:r>
              <a:rPr kumimoji="1" lang="ja-JP" altLang="en-US" sz="2000" dirty="0" smtClean="0"/>
              <a:t>、</a:t>
            </a:r>
            <a:r>
              <a:rPr kumimoji="1" lang="en-US" altLang="ja-JP" sz="2000" dirty="0" smtClean="0"/>
              <a:t>CPLS</a:t>
            </a:r>
            <a:r>
              <a:rPr kumimoji="1" lang="ja-JP" altLang="en-US" sz="2000" dirty="0" smtClean="0"/>
              <a:t>事務局 へ</a:t>
            </a:r>
            <a:r>
              <a:rPr kumimoji="1" lang="ja-JP" altLang="en-US" sz="2000" dirty="0"/>
              <a:t>お問い合わせください</a:t>
            </a:r>
            <a:r>
              <a:rPr kumimoji="1" lang="ja-JP" altLang="en-US" sz="2000" dirty="0" smtClean="0"/>
              <a:t>。</a:t>
            </a:r>
            <a:endParaRPr kumimoji="1" lang="en-US" altLang="ja-JP" sz="2000" dirty="0" smtClean="0"/>
          </a:p>
          <a:p>
            <a:pPr marL="974725" lvl="1" indent="-514350">
              <a:buNone/>
            </a:pPr>
            <a:endParaRPr kumimoji="1" lang="en-US" altLang="ja-JP" sz="2000" dirty="0" smtClean="0"/>
          </a:p>
          <a:p>
            <a:pPr marL="974725" lvl="1" indent="-514350">
              <a:buNone/>
            </a:pPr>
            <a:r>
              <a:rPr kumimoji="1" lang="en-US" altLang="ja-JP" sz="1400" dirty="0" smtClean="0"/>
              <a:t/>
            </a:r>
            <a:br>
              <a:rPr kumimoji="1" lang="en-US" altLang="ja-JP" sz="1400" dirty="0" smtClean="0"/>
            </a:br>
            <a:endParaRPr kumimoji="1" lang="en-US" altLang="ja-JP" sz="1400" dirty="0" smtClean="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6776733"/>
      </p:ext>
    </p:extLst>
  </p:cSld>
  <p:clrMapOvr>
    <a:masterClrMapping/>
  </p:clrMapOvr>
  <p:transition advTm="171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475013"/>
          </a:xfrm>
          <a:prstGeom prst="rect">
            <a:avLst/>
          </a:prstGeom>
        </p:spPr>
        <p:txBody>
          <a:bodyPr/>
          <a:lstStyle/>
          <a:p>
            <a:pPr>
              <a:lnSpc>
                <a:spcPct val="90000"/>
              </a:lnSpc>
              <a:spcBef>
                <a:spcPct val="0"/>
              </a:spcBef>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顧客事例入力フォーム画面</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例</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　</a:t>
            </a:r>
            <a:r>
              <a:rPr kumimoji="1" lang="en-US" altLang="ja-JP" spc="-150" dirty="0" smtClean="0">
                <a:ln w="3175">
                  <a:noFill/>
                </a:ln>
                <a:solidFill>
                  <a:schemeClr val="bg1"/>
                </a:solidFill>
                <a:latin typeface="Segoe" pitchFamily="34" charset="0"/>
                <a:cs typeface="Arial" charset="0"/>
              </a:rPr>
              <a:t>https://partners.microsoft.com/partnerprogram/</a:t>
            </a:r>
            <a:r>
              <a:rPr kumimoji="1" lang="ja-JP" altLang="en-US" spc="-150" dirty="0" smtClean="0">
                <a:ln w="3175">
                  <a:noFill/>
                </a:ln>
                <a:solidFill>
                  <a:schemeClr val="bg1"/>
                </a:solidFill>
                <a:latin typeface="Segoe" pitchFamily="34" charset="0"/>
                <a:cs typeface="Arial" charset="0"/>
              </a:rPr>
              <a:t> </a:t>
            </a:r>
            <a:endParaRPr kumimoji="1" lang="ja-JP" altLang="en-US" sz="2000" spc="-150" dirty="0" smtClean="0">
              <a:ln w="3175">
                <a:noFill/>
              </a:ln>
              <a:solidFill>
                <a:schemeClr val="bg1"/>
              </a:solidFill>
              <a:latin typeface="Segoe" pitchFamily="34" charset="0"/>
              <a:cs typeface="Arial" charset="0"/>
            </a:endParaRPr>
          </a:p>
          <a:p>
            <a:pPr>
              <a:lnSpc>
                <a:spcPct val="90000"/>
              </a:lnSpc>
              <a:spcBef>
                <a:spcPct val="0"/>
              </a:spcBef>
              <a:defRPr/>
            </a:pPr>
            <a:endParaRPr kumimoji="1" lang="ja-JP" altLang="en-US"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p:txBody>
      </p:sp>
      <p:sp>
        <p:nvSpPr>
          <p:cNvPr id="7" name="タイトル 1"/>
          <p:cNvSpPr txBox="1">
            <a:spLocks/>
          </p:cNvSpPr>
          <p:nvPr/>
        </p:nvSpPr>
        <p:spPr>
          <a:xfrm>
            <a:off x="0" y="6293929"/>
            <a:ext cx="9144000" cy="564071"/>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a:t>
            </a: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加盟時の登録メンバーの</a:t>
            </a:r>
            <a: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Live ID</a:t>
            </a: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でサインインしてください。失効の場合は再度メンバーへ登録をお願いします。</a:t>
            </a:r>
            <a: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
            </a:r>
            <a:b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b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ja-JP" altLang="en-US" sz="1400" spc="-150" dirty="0" smtClean="0">
                <a:ln w="3175">
                  <a:noFill/>
                </a:ln>
                <a:gradFill>
                  <a:gsLst>
                    <a:gs pos="0">
                      <a:schemeClr val="bg1"/>
                    </a:gs>
                    <a:gs pos="100000">
                      <a:schemeClr val="bg1"/>
                    </a:gs>
                  </a:gsLst>
                  <a:lin ang="5400000" scaled="0"/>
                </a:gradFill>
                <a:latin typeface="Segoe" pitchFamily="34" charset="0"/>
                <a:cs typeface="Arial" charset="0"/>
              </a:rPr>
              <a:t>パートナー メンバーシップセンターの画面で、</a:t>
            </a:r>
            <a:r>
              <a:rPr kumimoji="1" lang="en-US" altLang="ja-JP" sz="1400" spc="-150" dirty="0" smtClean="0">
                <a:ln w="3175">
                  <a:noFill/>
                </a:ln>
                <a:gradFill>
                  <a:gsLst>
                    <a:gs pos="0">
                      <a:schemeClr val="bg1"/>
                    </a:gs>
                    <a:gs pos="100000">
                      <a:schemeClr val="bg1"/>
                    </a:gs>
                  </a:gsLst>
                  <a:lin ang="5400000" scaled="0"/>
                </a:gradFill>
                <a:latin typeface="Segoe" pitchFamily="34" charset="0"/>
                <a:cs typeface="Arial" charset="0"/>
              </a:rPr>
              <a:t>[</a:t>
            </a:r>
            <a:r>
              <a:rPr kumimoji="1" lang="ja-JP" altLang="en-US" sz="1400" spc="-150" dirty="0" smtClean="0">
                <a:ln w="3175">
                  <a:noFill/>
                </a:ln>
                <a:gradFill>
                  <a:gsLst>
                    <a:gs pos="0">
                      <a:schemeClr val="bg1"/>
                    </a:gs>
                    <a:gs pos="100000">
                      <a:schemeClr val="bg1"/>
                    </a:gs>
                  </a:gsLst>
                  <a:lin ang="5400000" scaled="0"/>
                </a:gradFill>
                <a:latin typeface="Segoe" pitchFamily="34" charset="0"/>
                <a:cs typeface="Arial" charset="0"/>
              </a:rPr>
              <a:t>実績と必要要件</a:t>
            </a:r>
            <a:r>
              <a:rPr kumimoji="1" lang="en-US" altLang="ja-JP" sz="1400" spc="-150" dirty="0" smtClean="0">
                <a:ln w="3175">
                  <a:noFill/>
                </a:ln>
                <a:gradFill>
                  <a:gsLst>
                    <a:gs pos="0">
                      <a:schemeClr val="bg1"/>
                    </a:gs>
                    <a:gs pos="100000">
                      <a:schemeClr val="bg1"/>
                    </a:gs>
                  </a:gsLst>
                  <a:lin ang="5400000" scaled="0"/>
                </a:gradFill>
                <a:latin typeface="Segoe" pitchFamily="34" charset="0"/>
                <a:cs typeface="Arial" charset="0"/>
              </a:rPr>
              <a:t>] – [</a:t>
            </a:r>
            <a:r>
              <a:rPr kumimoji="1" lang="ja-JP" altLang="en-US" sz="1400" spc="-150" dirty="0" smtClean="0">
                <a:ln w="3175">
                  <a:noFill/>
                </a:ln>
                <a:gradFill>
                  <a:gsLst>
                    <a:gs pos="0">
                      <a:schemeClr val="bg1"/>
                    </a:gs>
                    <a:gs pos="100000">
                      <a:schemeClr val="bg1"/>
                    </a:gs>
                  </a:gsLst>
                  <a:lin ang="5400000" scaled="0"/>
                </a:gradFill>
                <a:latin typeface="Segoe" pitchFamily="34" charset="0"/>
                <a:cs typeface="Arial" charset="0"/>
              </a:rPr>
              <a:t>顧客事例の登録</a:t>
            </a:r>
            <a:r>
              <a:rPr kumimoji="1" lang="en-US" altLang="ja-JP" sz="1400" spc="-150" dirty="0" smtClean="0">
                <a:ln w="3175">
                  <a:noFill/>
                </a:ln>
                <a:gradFill>
                  <a:gsLst>
                    <a:gs pos="0">
                      <a:schemeClr val="bg1"/>
                    </a:gs>
                    <a:gs pos="100000">
                      <a:schemeClr val="bg1"/>
                    </a:gs>
                  </a:gsLst>
                  <a:lin ang="5400000" scaled="0"/>
                </a:gradFill>
                <a:latin typeface="Segoe" pitchFamily="34" charset="0"/>
                <a:cs typeface="Arial" charset="0"/>
              </a:rPr>
              <a:t>] </a:t>
            </a:r>
            <a:r>
              <a:rPr kumimoji="1" lang="ja-JP" altLang="en-US" sz="1400" spc="-150" dirty="0" smtClean="0">
                <a:ln w="3175">
                  <a:noFill/>
                </a:ln>
                <a:gradFill>
                  <a:gsLst>
                    <a:gs pos="0">
                      <a:schemeClr val="bg1"/>
                    </a:gs>
                    <a:gs pos="100000">
                      <a:schemeClr val="bg1"/>
                    </a:gs>
                  </a:gsLst>
                  <a:lin ang="5400000" scaled="0"/>
                </a:gradFill>
                <a:latin typeface="Segoe" pitchFamily="34" charset="0"/>
                <a:cs typeface="Arial" charset="0"/>
              </a:rPr>
              <a:t>をクリックします。</a:t>
            </a: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9" name="図 8" descr="jirei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501" y="407384"/>
            <a:ext cx="8870868" cy="5862722"/>
          </a:xfrm>
          <a:prstGeom prst="rect">
            <a:avLst/>
          </a:prstGeom>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13831055"/>
      </p:ext>
    </p:extLst>
  </p:cSld>
  <p:clrMapOvr>
    <a:masterClrMapping/>
  </p:clrMapOvr>
  <p:transition advTm="33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475013"/>
          </a:xfrm>
          <a:prstGeom prst="rect">
            <a:avLst/>
          </a:prstGeom>
        </p:spPr>
        <p:txBody>
          <a:bodyPr/>
          <a:lstStyle/>
          <a:p>
            <a:pPr>
              <a:lnSpc>
                <a:spcPct val="90000"/>
              </a:lnSpc>
              <a:spcBef>
                <a:spcPct val="0"/>
              </a:spcBef>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顧客事例入力フォーム画面</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例</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　</a:t>
            </a:r>
            <a:endParaRPr kumimoji="1" lang="ja-JP" altLang="en-US"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p:txBody>
      </p:sp>
      <p:sp>
        <p:nvSpPr>
          <p:cNvPr id="7" name="タイトル 1"/>
          <p:cNvSpPr txBox="1">
            <a:spLocks/>
          </p:cNvSpPr>
          <p:nvPr/>
        </p:nvSpPr>
        <p:spPr>
          <a:xfrm>
            <a:off x="0" y="6293929"/>
            <a:ext cx="9144000" cy="564071"/>
          </a:xfrm>
          <a:prstGeom prst="rect">
            <a:avLst/>
          </a:prstGeom>
        </p:spPr>
        <p:txBody>
          <a:bodyPr/>
          <a:lstStyle/>
          <a:p>
            <a:pPr lvl="0">
              <a:lnSpc>
                <a:spcPct val="90000"/>
              </a:lnSpc>
              <a:spcBef>
                <a:spcPct val="0"/>
              </a:spcBef>
              <a:defRPr/>
            </a:pPr>
            <a:endPar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0573" y="375811"/>
            <a:ext cx="7182853" cy="6106378"/>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10806171"/>
      </p:ext>
    </p:extLst>
  </p:cSld>
  <p:clrMapOvr>
    <a:masterClrMapping/>
  </p:clrMapOvr>
  <p:transition advTm="76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653143"/>
          </a:xfrm>
          <a:prstGeom prst="rect">
            <a:avLst/>
          </a:prstGeom>
        </p:spPr>
        <p:txBody>
          <a:bodyPr/>
          <a:lstStyle/>
          <a:p>
            <a:pPr>
              <a:lnSpc>
                <a:spcPct val="90000"/>
              </a:lnSpc>
              <a:spcBef>
                <a:spcPct val="0"/>
              </a:spcBef>
              <a:defRPr/>
            </a:pP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顧客名省略申請フォーム画面</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例</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a:t>
            </a:r>
            <a:b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br>
            <a:r>
              <a:rPr kumimoji="1" lang="en-US" altLang="ja-JP" sz="1600" spc="-150" dirty="0">
                <a:ln w="3175">
                  <a:noFill/>
                </a:ln>
                <a:solidFill>
                  <a:schemeClr val="bg1"/>
                </a:solidFill>
                <a:latin typeface="Segoe" pitchFamily="34" charset="0"/>
                <a:cs typeface="Arial" charset="0"/>
                <a:hlinkClick r:id="rId4"/>
              </a:rPr>
              <a:t>https://</a:t>
            </a:r>
            <a:r>
              <a:rPr kumimoji="1" lang="en-US" altLang="ja-JP" sz="1600" spc="-150" dirty="0" smtClean="0">
                <a:ln w="3175">
                  <a:noFill/>
                </a:ln>
                <a:solidFill>
                  <a:schemeClr val="bg1"/>
                </a:solidFill>
                <a:latin typeface="Segoe" pitchFamily="34" charset="0"/>
                <a:cs typeface="Arial" charset="0"/>
                <a:hlinkClick r:id="rId4"/>
              </a:rPr>
              <a:t>sharepoint.partners.extranet.microsoft.com/sites/jplp/form/Lists/competency/default.aspx</a:t>
            </a:r>
            <a:r>
              <a:rPr kumimoji="1" lang="en-US" altLang="ja-JP" sz="1600" spc="-150" dirty="0" smtClean="0">
                <a:ln w="3175">
                  <a:noFill/>
                </a:ln>
                <a:solidFill>
                  <a:schemeClr val="bg1"/>
                </a:solidFill>
                <a:latin typeface="Segoe" pitchFamily="34" charset="0"/>
                <a:cs typeface="Arial" charset="0"/>
              </a:rPr>
              <a:t> </a:t>
            </a:r>
            <a:endParaRPr kumimoji="1" lang="ja-JP" altLang="en-US" spc="-150" dirty="0" smtClean="0">
              <a:ln w="3175">
                <a:noFill/>
              </a:ln>
              <a:solidFill>
                <a:schemeClr val="bg1"/>
              </a:solidFill>
              <a:latin typeface="Segoe" pitchFamily="34" charset="0"/>
              <a:cs typeface="Arial" charset="0"/>
            </a:endParaRPr>
          </a:p>
          <a:p>
            <a:pPr>
              <a:lnSpc>
                <a:spcPct val="90000"/>
              </a:lnSpc>
              <a:spcBef>
                <a:spcPct val="0"/>
              </a:spcBef>
              <a:defRPr/>
            </a:pPr>
            <a:endParaRPr kumimoji="1" lang="ja-JP" altLang="en-US"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p:txBody>
      </p:sp>
      <p:sp>
        <p:nvSpPr>
          <p:cNvPr id="7" name="タイトル 1"/>
          <p:cNvSpPr txBox="1">
            <a:spLocks/>
          </p:cNvSpPr>
          <p:nvPr/>
        </p:nvSpPr>
        <p:spPr>
          <a:xfrm>
            <a:off x="0" y="6293929"/>
            <a:ext cx="9144000" cy="564071"/>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a:t>
            </a:r>
            <a: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MOTS/CPLS</a:t>
            </a: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セキュアサイトの</a:t>
            </a:r>
            <a:r>
              <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Partner</a:t>
            </a:r>
            <a:r>
              <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アカウントでサインインしてください。</a:t>
            </a:r>
            <a:endParaRPr kumimoji="1" lang="en-US" altLang="ja-JP"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marL="0" marR="0" lvl="0" indent="0" algn="l" defTabSz="914363" rtl="0" eaLnBrk="1" fontAlgn="auto" latinLnBrk="0" hangingPunct="1">
              <a:lnSpc>
                <a:spcPct val="90000"/>
              </a:lnSpc>
              <a:spcBef>
                <a:spcPct val="0"/>
              </a:spcBef>
              <a:spcAft>
                <a:spcPts val="0"/>
              </a:spcAft>
              <a:buClrTx/>
              <a:buSzTx/>
              <a:buFontTx/>
              <a:buNone/>
              <a:tabLst/>
              <a:defRPr/>
            </a:pPr>
            <a:endPar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35" y="636031"/>
            <a:ext cx="6160823" cy="5657898"/>
          </a:xfrm>
          <a:prstGeom prst="rect">
            <a:avLst/>
          </a:prstGeom>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32949556"/>
      </p:ext>
    </p:extLst>
  </p:cSld>
  <p:clrMapOvr>
    <a:masterClrMapping/>
  </p:clrMapOvr>
  <p:transition advTm="254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0" y="-1"/>
            <a:ext cx="4572000" cy="4061361"/>
          </a:xfrm>
          <a:prstGeom prst="rect">
            <a:avLst/>
          </a:prstGeom>
        </p:spPr>
        <p:txBody>
          <a:bodyPr/>
          <a:lstStyle/>
          <a:p>
            <a:pPr>
              <a:lnSpc>
                <a:spcPct val="90000"/>
              </a:lnSpc>
              <a:spcBef>
                <a:spcPct val="0"/>
              </a:spcBef>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＊申請書サンプル</a:t>
            </a:r>
            <a:endParaRPr kumimoji="1" lang="en-US" altLang="ja-JP" spc="-150" dirty="0">
              <a:ln w="3175">
                <a:noFill/>
              </a:ln>
              <a:solidFill>
                <a:schemeClr val="bg1"/>
              </a:solidFill>
              <a:latin typeface="Segoe" pitchFamily="34" charset="0"/>
              <a:cs typeface="Arial" charset="0"/>
            </a:endParaRPr>
          </a:p>
          <a:p>
            <a:pPr marL="342900" indent="-342900">
              <a:lnSpc>
                <a:spcPct val="90000"/>
              </a:lnSpc>
              <a:spcBef>
                <a:spcPct val="0"/>
              </a:spcBef>
              <a:buFont typeface="Arial" pitchFamily="34" charset="0"/>
              <a:buChar char="•"/>
              <a:defRPr/>
            </a:pPr>
            <a:r>
              <a:rPr kumimoji="1" lang="ja-JP" altLang="en-US" sz="2400" spc="-150" dirty="0" smtClean="0">
                <a:ln w="3175">
                  <a:noFill/>
                </a:ln>
                <a:solidFill>
                  <a:schemeClr val="bg1"/>
                </a:solidFill>
                <a:latin typeface="Segoe" pitchFamily="34" charset="0"/>
                <a:cs typeface="Arial" charset="0"/>
              </a:rPr>
              <a:t>前スライドのフォームで必要事項を登録いただきますと、マイクロソフトより、事例番号の記載された申請書をご連絡します。</a:t>
            </a:r>
            <a:endParaRPr kumimoji="1" lang="en-US" altLang="ja-JP" sz="2400" spc="-150" dirty="0" smtClean="0">
              <a:ln w="3175">
                <a:noFill/>
              </a:ln>
              <a:solidFill>
                <a:schemeClr val="bg1"/>
              </a:solidFill>
              <a:latin typeface="Segoe" pitchFamily="34" charset="0"/>
              <a:cs typeface="Arial" charset="0"/>
            </a:endParaRPr>
          </a:p>
          <a:p>
            <a:pPr marL="342900" indent="-342900">
              <a:lnSpc>
                <a:spcPct val="90000"/>
              </a:lnSpc>
              <a:spcBef>
                <a:spcPct val="0"/>
              </a:spcBef>
              <a:buFont typeface="Arial" pitchFamily="34" charset="0"/>
              <a:buChar char="•"/>
              <a:defRPr/>
            </a:pPr>
            <a:r>
              <a:rPr kumimoji="1" lang="ja-JP" altLang="en-US" sz="2400" spc="-150" dirty="0" smtClean="0">
                <a:ln w="3175">
                  <a:noFill/>
                </a:ln>
                <a:solidFill>
                  <a:schemeClr val="bg1"/>
                </a:solidFill>
                <a:latin typeface="Segoe" pitchFamily="34" charset="0"/>
                <a:cs typeface="Arial" charset="0"/>
              </a:rPr>
              <a:t>必要事項を記入の上、事務局へ</a:t>
            </a:r>
            <a:r>
              <a:rPr kumimoji="1" lang="en-US" altLang="ja-JP" sz="2400" spc="-150" dirty="0" smtClean="0">
                <a:ln w="3175">
                  <a:noFill/>
                </a:ln>
                <a:solidFill>
                  <a:schemeClr val="bg1"/>
                </a:solidFill>
                <a:latin typeface="Segoe" pitchFamily="34" charset="0"/>
                <a:cs typeface="Arial" charset="0"/>
              </a:rPr>
              <a:t>FAX</a:t>
            </a:r>
            <a:r>
              <a:rPr kumimoji="1" lang="ja-JP" altLang="en-US" sz="2400" spc="-150" dirty="0" smtClean="0">
                <a:ln w="3175">
                  <a:noFill/>
                </a:ln>
                <a:solidFill>
                  <a:schemeClr val="bg1"/>
                </a:solidFill>
                <a:latin typeface="Segoe" pitchFamily="34" charset="0"/>
                <a:cs typeface="Arial" charset="0"/>
              </a:rPr>
              <a:t>送信をお願いいたします。</a:t>
            </a:r>
            <a:endParaRPr kumimoji="1" lang="en-US" altLang="ja-JP" sz="2400" spc="-150" dirty="0">
              <a:ln w="3175">
                <a:noFill/>
              </a:ln>
              <a:gradFill>
                <a:gsLst>
                  <a:gs pos="0">
                    <a:schemeClr val="bg1"/>
                  </a:gs>
                  <a:gs pos="100000">
                    <a:schemeClr val="bg1"/>
                  </a:gs>
                </a:gsLst>
                <a:lin ang="5400000" scaled="0"/>
              </a:gradFill>
              <a:latin typeface="Segoe" pitchFamily="34" charset="0"/>
              <a:cs typeface="Arial" charset="0"/>
            </a:endParaRPr>
          </a:p>
          <a:p>
            <a:pPr marL="342900" indent="-342900">
              <a:lnSpc>
                <a:spcPct val="90000"/>
              </a:lnSpc>
              <a:spcBef>
                <a:spcPct val="0"/>
              </a:spcBef>
              <a:buFont typeface="Arial" pitchFamily="34" charset="0"/>
              <a:buChar char="•"/>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顧客事例入力フォームの、「顧客の会社名」入力欄に、こちらの（事例番号）をご記入ください。</a:t>
            </a:r>
            <a:endParaRPr kumimoji="1" lang="en-US" altLang="ja-JP" sz="2400" spc="-150" dirty="0" smtClean="0">
              <a:ln w="3175">
                <a:noFill/>
              </a:ln>
              <a:solidFill>
                <a:schemeClr val="bg1"/>
              </a:solidFill>
              <a:latin typeface="Segoe" pitchFamily="34" charset="0"/>
              <a:cs typeface="Arial" charset="0"/>
            </a:endParaRPr>
          </a:p>
        </p:txBody>
      </p:sp>
      <p:sp>
        <p:nvSpPr>
          <p:cNvPr id="7" name="タイトル 1"/>
          <p:cNvSpPr txBox="1">
            <a:spLocks/>
          </p:cNvSpPr>
          <p:nvPr/>
        </p:nvSpPr>
        <p:spPr>
          <a:xfrm>
            <a:off x="0" y="6293929"/>
            <a:ext cx="9144000" cy="564071"/>
          </a:xfrm>
          <a:prstGeom prst="rect">
            <a:avLst/>
          </a:prstGeom>
        </p:spPr>
        <p:txBody>
          <a:bodyPr/>
          <a:lstStyle/>
          <a:p>
            <a:pPr lvl="0">
              <a:lnSpc>
                <a:spcPct val="90000"/>
              </a:lnSpc>
              <a:spcBef>
                <a:spcPct val="0"/>
              </a:spcBef>
              <a:defRPr/>
            </a:pPr>
            <a:endParaRPr kumimoji="1" lang="ja-JP" altLang="en-US" sz="1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72" y="84247"/>
            <a:ext cx="4464676" cy="6658021"/>
          </a:xfrm>
          <a:prstGeom prst="rect">
            <a:avLst/>
          </a:prstGeom>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68047692"/>
      </p:ext>
    </p:extLst>
  </p:cSld>
  <p:clrMapOvr>
    <a:masterClrMapping/>
  </p:clrMapOvr>
  <p:transition advTm="88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5214"/>
            <a:ext cx="9144000" cy="3247571"/>
          </a:xfrm>
          <a:prstGeom prst="rect">
            <a:avLst/>
          </a:prstGeom>
        </p:spPr>
      </p:pic>
      <p:sp>
        <p:nvSpPr>
          <p:cNvPr id="3" name="テキスト ボックス 2"/>
          <p:cNvSpPr txBox="1"/>
          <p:nvPr/>
        </p:nvSpPr>
        <p:spPr>
          <a:xfrm>
            <a:off x="382359" y="1213944"/>
            <a:ext cx="8379282" cy="369332"/>
          </a:xfrm>
          <a:prstGeom prst="rect">
            <a:avLst/>
          </a:prstGeom>
          <a:noFill/>
        </p:spPr>
        <p:txBody>
          <a:bodyPr wrap="none" rtlCol="0">
            <a:spAutoFit/>
          </a:bodyPr>
          <a:lstStyle/>
          <a:p>
            <a:r>
              <a:rPr lang="en-US" dirty="0">
                <a:gradFill>
                  <a:gsLst>
                    <a:gs pos="0">
                      <a:schemeClr val="bg1"/>
                    </a:gs>
                    <a:gs pos="100000">
                      <a:schemeClr val="bg1"/>
                    </a:gs>
                  </a:gsLst>
                  <a:lin ang="5400000" scaled="0"/>
                </a:gradFill>
              </a:rPr>
              <a:t>https://partner.microsoft.com/japan/program/managemembership/newenrollment</a:t>
            </a:r>
            <a:endParaRPr lang="en-US" dirty="0" smtClean="0">
              <a:gradFill>
                <a:gsLst>
                  <a:gs pos="0">
                    <a:schemeClr val="bg1"/>
                  </a:gs>
                  <a:gs pos="100000">
                    <a:schemeClr val="bg1"/>
                  </a:gs>
                </a:gsLst>
                <a:lin ang="5400000" scaled="0"/>
              </a:gradFill>
            </a:endParaRPr>
          </a:p>
        </p:txBody>
      </p:sp>
      <p:sp>
        <p:nvSpPr>
          <p:cNvPr id="4" name="タイトル 1"/>
          <p:cNvSpPr txBox="1">
            <a:spLocks/>
          </p:cNvSpPr>
          <p:nvPr/>
        </p:nvSpPr>
        <p:spPr>
          <a:xfrm>
            <a:off x="0" y="0"/>
            <a:ext cx="9144000" cy="475013"/>
          </a:xfrm>
          <a:prstGeom prst="rect">
            <a:avLst/>
          </a:prstGeom>
        </p:spPr>
        <p:txBody>
          <a:bodyPr/>
          <a:lstStyle/>
          <a:p>
            <a:pPr>
              <a:lnSpc>
                <a:spcPct val="90000"/>
              </a:lnSpc>
              <a:spcBef>
                <a:spcPct val="0"/>
              </a:spcBef>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年会費のお支払をお願いいたします　</a:t>
            </a:r>
            <a:endParaRPr kumimoji="1" lang="ja-JP" altLang="en-US"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64555040"/>
      </p:ext>
    </p:extLst>
  </p:cSld>
  <p:clrMapOvr>
    <a:masterClrMapping/>
  </p:clrMapOvr>
  <p:transition advTm="148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0"/>
            <a:ext cx="9144000" cy="2017986"/>
          </a:xfrm>
          <a:prstGeom prst="rect">
            <a:avLst/>
          </a:prstGeom>
        </p:spPr>
        <p:txBody>
          <a:bodyPr/>
          <a:lstStyle/>
          <a:p>
            <a:pPr>
              <a:lnSpc>
                <a:spcPct val="90000"/>
              </a:lnSpc>
              <a:spcBef>
                <a:spcPct val="0"/>
              </a:spcBef>
              <a:defRPr/>
            </a:pPr>
            <a:r>
              <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CPLS</a:t>
            </a:r>
            <a:r>
              <a:rPr kumimoji="1" lang="ja-JP" altLang="en-US"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ご担当者コンタクト先ご登録</a:t>
            </a:r>
            <a:endParaRPr kumimoji="1" lang="en-US" altLang="ja-JP" sz="24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a:lnSpc>
                <a:spcPct val="90000"/>
              </a:lnSpc>
              <a:spcBef>
                <a:spcPct val="0"/>
              </a:spcBef>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および</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IW</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分野</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CPLS</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の</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Web</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サイト掲載ご登録</a:t>
            </a:r>
            <a:r>
              <a:rPr kumimoji="1" lang="ja-JP" altLang="en-US" sz="2400" spc="-150" dirty="0">
                <a:ln w="3175">
                  <a:noFill/>
                </a:ln>
                <a:gradFill>
                  <a:gsLst>
                    <a:gs pos="0">
                      <a:schemeClr val="bg1"/>
                    </a:gs>
                    <a:gs pos="100000">
                      <a:schemeClr val="bg1"/>
                    </a:gs>
                  </a:gsLst>
                  <a:lin ang="5400000" scaled="0"/>
                </a:gradFill>
                <a:latin typeface="Segoe" pitchFamily="34" charset="0"/>
                <a:cs typeface="Arial" charset="0"/>
              </a:rPr>
              <a:t>に</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ついて</a:t>
            </a:r>
            <a:endPar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endParaRPr>
          </a:p>
          <a:p>
            <a:pPr>
              <a:lnSpc>
                <a:spcPct val="90000"/>
              </a:lnSpc>
              <a:spcBef>
                <a:spcPct val="0"/>
              </a:spcBef>
              <a:defRPr/>
            </a:pPr>
            <a:endParaRPr kumimoji="1" lang="en-US" altLang="ja-JP" sz="24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a:p>
            <a:pPr>
              <a:lnSpc>
                <a:spcPct val="90000"/>
              </a:lnSpc>
              <a:spcBef>
                <a:spcPct val="0"/>
              </a:spcBef>
              <a:defRPr/>
            </a:pP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＊すべての手続きが完了しましたら事務局</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CPLS</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担当にその旨ご連絡ください。コンタクト先や</a:t>
            </a:r>
            <a:r>
              <a:rPr kumimoji="1" lang="en-US" altLang="ja-JP" sz="2400" spc="-150" dirty="0" smtClean="0">
                <a:ln w="3175">
                  <a:noFill/>
                </a:ln>
                <a:gradFill>
                  <a:gsLst>
                    <a:gs pos="0">
                      <a:schemeClr val="bg1"/>
                    </a:gs>
                    <a:gs pos="100000">
                      <a:schemeClr val="bg1"/>
                    </a:gs>
                  </a:gsLst>
                  <a:lin ang="5400000" scaled="0"/>
                </a:gradFill>
                <a:latin typeface="Segoe" pitchFamily="34" charset="0"/>
                <a:cs typeface="Arial" charset="0"/>
              </a:rPr>
              <a:t>Web</a:t>
            </a:r>
            <a:r>
              <a:rPr kumimoji="1" lang="ja-JP" altLang="en-US" sz="2400" spc="-150" dirty="0" smtClean="0">
                <a:ln w="3175">
                  <a:noFill/>
                </a:ln>
                <a:gradFill>
                  <a:gsLst>
                    <a:gs pos="0">
                      <a:schemeClr val="bg1"/>
                    </a:gs>
                    <a:gs pos="100000">
                      <a:schemeClr val="bg1"/>
                    </a:gs>
                  </a:gsLst>
                  <a:lin ang="5400000" scaled="0"/>
                </a:gradFill>
                <a:latin typeface="Segoe" pitchFamily="34" charset="0"/>
                <a:cs typeface="Arial" charset="0"/>
              </a:rPr>
              <a:t>登録についてご案内します。</a:t>
            </a:r>
            <a:endParaRPr kumimoji="1" lang="ja-JP" altLang="en-US" b="0" i="0" u="none" strike="noStrike" kern="1200" cap="none" spc="-150" normalizeH="0" baseline="0" noProof="0" dirty="0" smtClean="0">
              <a:ln w="3175">
                <a:noFill/>
              </a:ln>
              <a:solidFill>
                <a:schemeClr val="bg1"/>
              </a:solidFill>
              <a:effectLst/>
              <a:uLnTx/>
              <a:uFillTx/>
              <a:latin typeface="Segoe" pitchFamily="34" charset="0"/>
              <a:ea typeface="+mn-ea"/>
              <a:cs typeface="Arial" charset="0"/>
            </a:endParaRPr>
          </a:p>
        </p:txBody>
      </p:sp>
      <p:sp>
        <p:nvSpPr>
          <p:cNvPr id="3" name="正方形/長方形 2"/>
          <p:cNvSpPr/>
          <p:nvPr/>
        </p:nvSpPr>
        <p:spPr>
          <a:xfrm>
            <a:off x="409903" y="2816460"/>
            <a:ext cx="8324194" cy="3693319"/>
          </a:xfrm>
          <a:prstGeom prst="rect">
            <a:avLst/>
          </a:prstGeom>
        </p:spPr>
        <p:txBody>
          <a:bodyPr wrap="square">
            <a:spAutoFit/>
          </a:bodyPr>
          <a:lstStyle/>
          <a:p>
            <a:r>
              <a:rPr lang="ja-JP" altLang="en-US" dirty="0">
                <a:solidFill>
                  <a:schemeClr val="bg1"/>
                </a:solidFill>
                <a:latin typeface="メイリオ" pitchFamily="50" charset="-128"/>
                <a:ea typeface="メイリオ" pitchFamily="50" charset="-128"/>
                <a:cs typeface="メイリオ" pitchFamily="50" charset="-128"/>
              </a:rPr>
              <a:t>マイクロソフト認定プログラム事務局 </a:t>
            </a:r>
            <a:r>
              <a:rPr lang="en-US" altLang="ja-JP" dirty="0">
                <a:solidFill>
                  <a:schemeClr val="bg1"/>
                </a:solidFill>
                <a:latin typeface="メイリオ" pitchFamily="50" charset="-128"/>
                <a:ea typeface="メイリオ" pitchFamily="50" charset="-128"/>
                <a:cs typeface="メイリオ" pitchFamily="50" charset="-128"/>
              </a:rPr>
              <a:t>CPLS </a:t>
            </a:r>
            <a:r>
              <a:rPr lang="ja-JP" altLang="en-US" dirty="0">
                <a:solidFill>
                  <a:schemeClr val="bg1"/>
                </a:solidFill>
                <a:latin typeface="メイリオ" pitchFamily="50" charset="-128"/>
                <a:ea typeface="メイリオ" pitchFamily="50" charset="-128"/>
                <a:cs typeface="メイリオ" pitchFamily="50" charset="-128"/>
              </a:rPr>
              <a:t>担当 </a:t>
            </a:r>
          </a:p>
          <a:p>
            <a:r>
              <a:rPr lang="ja-JP" altLang="en-US" dirty="0">
                <a:solidFill>
                  <a:schemeClr val="bg1"/>
                </a:solidFill>
                <a:latin typeface="メイリオ" pitchFamily="50" charset="-128"/>
                <a:ea typeface="メイリオ" pitchFamily="50" charset="-128"/>
                <a:cs typeface="メイリオ" pitchFamily="50" charset="-128"/>
              </a:rPr>
              <a:t>〒</a:t>
            </a:r>
            <a:r>
              <a:rPr lang="en-US" altLang="ja-JP" dirty="0">
                <a:solidFill>
                  <a:schemeClr val="bg1"/>
                </a:solidFill>
                <a:latin typeface="メイリオ" pitchFamily="50" charset="-128"/>
                <a:ea typeface="メイリオ" pitchFamily="50" charset="-128"/>
                <a:cs typeface="メイリオ" pitchFamily="50" charset="-128"/>
              </a:rPr>
              <a:t>163-6016 </a:t>
            </a:r>
            <a:r>
              <a:rPr lang="ja-JP" altLang="en-US" dirty="0">
                <a:solidFill>
                  <a:schemeClr val="bg1"/>
                </a:solidFill>
                <a:latin typeface="メイリオ" pitchFamily="50" charset="-128"/>
                <a:ea typeface="メイリオ" pitchFamily="50" charset="-128"/>
                <a:cs typeface="メイリオ" pitchFamily="50" charset="-128"/>
              </a:rPr>
              <a:t>東京都新宿区西新宿 </a:t>
            </a:r>
            <a:r>
              <a:rPr lang="en-US" altLang="ja-JP" dirty="0">
                <a:solidFill>
                  <a:schemeClr val="bg1"/>
                </a:solidFill>
                <a:latin typeface="メイリオ" pitchFamily="50" charset="-128"/>
                <a:ea typeface="メイリオ" pitchFamily="50" charset="-128"/>
                <a:cs typeface="メイリオ" pitchFamily="50" charset="-128"/>
              </a:rPr>
              <a:t>6-8-1 </a:t>
            </a:r>
            <a:r>
              <a:rPr lang="ja-JP" altLang="en-US" dirty="0">
                <a:solidFill>
                  <a:schemeClr val="bg1"/>
                </a:solidFill>
                <a:latin typeface="メイリオ" pitchFamily="50" charset="-128"/>
                <a:ea typeface="メイリオ" pitchFamily="50" charset="-128"/>
                <a:cs typeface="メイリオ" pitchFamily="50" charset="-128"/>
              </a:rPr>
              <a:t>住友不動産新宿オークタワー </a:t>
            </a:r>
            <a:r>
              <a:rPr lang="en-US" altLang="ja-JP" dirty="0">
                <a:solidFill>
                  <a:schemeClr val="bg1"/>
                </a:solidFill>
                <a:latin typeface="メイリオ" pitchFamily="50" charset="-128"/>
                <a:ea typeface="メイリオ" pitchFamily="50" charset="-128"/>
                <a:cs typeface="メイリオ" pitchFamily="50" charset="-128"/>
              </a:rPr>
              <a:t>16F </a:t>
            </a:r>
          </a:p>
          <a:p>
            <a:endParaRPr lang="en-US" altLang="ja-JP" dirty="0" smtClean="0">
              <a:solidFill>
                <a:schemeClr val="bg1"/>
              </a:solidFill>
              <a:latin typeface="メイリオ" pitchFamily="50" charset="-128"/>
              <a:ea typeface="メイリオ" pitchFamily="50" charset="-128"/>
              <a:cs typeface="メイリオ" pitchFamily="50" charset="-128"/>
            </a:endParaRPr>
          </a:p>
          <a:p>
            <a:r>
              <a:rPr lang="en-US" altLang="ja-JP" dirty="0" smtClean="0">
                <a:solidFill>
                  <a:schemeClr val="bg1"/>
                </a:solidFill>
                <a:latin typeface="メイリオ" pitchFamily="50" charset="-128"/>
                <a:ea typeface="メイリオ" pitchFamily="50" charset="-128"/>
                <a:cs typeface="メイリオ" pitchFamily="50" charset="-128"/>
              </a:rPr>
              <a:t>Web </a:t>
            </a:r>
            <a:r>
              <a:rPr lang="ja-JP" altLang="en-US" dirty="0">
                <a:solidFill>
                  <a:schemeClr val="bg1"/>
                </a:solidFill>
                <a:latin typeface="メイリオ" pitchFamily="50" charset="-128"/>
                <a:ea typeface="メイリオ" pitchFamily="50" charset="-128"/>
                <a:cs typeface="メイリオ" pitchFamily="50" charset="-128"/>
              </a:rPr>
              <a:t>受付お問い合わせフォーム </a:t>
            </a:r>
            <a:endParaRPr lang="en-US" altLang="ja-JP" dirty="0" smtClean="0">
              <a:solidFill>
                <a:schemeClr val="bg1"/>
              </a:solidFill>
              <a:latin typeface="メイリオ" pitchFamily="50" charset="-128"/>
              <a:ea typeface="メイリオ" pitchFamily="50" charset="-128"/>
              <a:cs typeface="メイリオ" pitchFamily="50" charset="-128"/>
            </a:endParaRPr>
          </a:p>
          <a:p>
            <a:r>
              <a:rPr lang="en-US" altLang="ja-JP" dirty="0">
                <a:solidFill>
                  <a:schemeClr val="bg1"/>
                </a:solidFill>
                <a:latin typeface="メイリオ" pitchFamily="50" charset="-128"/>
                <a:ea typeface="メイリオ" pitchFamily="50" charset="-128"/>
                <a:cs typeface="メイリオ" pitchFamily="50" charset="-128"/>
                <a:hlinkClick r:id="rId4"/>
              </a:rPr>
              <a:t>https://</a:t>
            </a:r>
            <a:r>
              <a:rPr lang="en-US" altLang="ja-JP" dirty="0" smtClean="0">
                <a:solidFill>
                  <a:schemeClr val="bg1"/>
                </a:solidFill>
                <a:latin typeface="メイリオ" pitchFamily="50" charset="-128"/>
                <a:ea typeface="メイリオ" pitchFamily="50" charset="-128"/>
                <a:cs typeface="メイリオ" pitchFamily="50" charset="-128"/>
                <a:hlinkClick r:id="rId4"/>
              </a:rPr>
              <a:t>support.microsoft.com/contactus/emailcontact.aspx?scid=sw%3bja%3b1655&amp;WS</a:t>
            </a:r>
            <a:r>
              <a:rPr lang="ja-JP" altLang="en-US" dirty="0" smtClean="0">
                <a:solidFill>
                  <a:schemeClr val="bg1"/>
                </a:solidFill>
                <a:latin typeface="メイリオ" pitchFamily="50" charset="-128"/>
                <a:ea typeface="メイリオ" pitchFamily="50" charset="-128"/>
                <a:cs typeface="メイリオ" pitchFamily="50" charset="-128"/>
              </a:rPr>
              <a:t>　</a:t>
            </a:r>
            <a:endParaRPr lang="en-US" altLang="ja-JP" dirty="0">
              <a:solidFill>
                <a:schemeClr val="bg1"/>
              </a:solidFill>
              <a:latin typeface="メイリオ" pitchFamily="50" charset="-128"/>
              <a:ea typeface="メイリオ" pitchFamily="50" charset="-128"/>
              <a:cs typeface="メイリオ" pitchFamily="50" charset="-128"/>
            </a:endParaRPr>
          </a:p>
          <a:p>
            <a:endParaRPr lang="en-US" altLang="ja-JP" dirty="0" smtClean="0">
              <a:solidFill>
                <a:schemeClr val="bg1"/>
              </a:solidFill>
              <a:latin typeface="メイリオ" pitchFamily="50" charset="-128"/>
              <a:ea typeface="メイリオ" pitchFamily="50" charset="-128"/>
              <a:cs typeface="メイリオ" pitchFamily="50" charset="-128"/>
            </a:endParaRPr>
          </a:p>
          <a:p>
            <a:r>
              <a:rPr lang="en-US" altLang="ja-JP" dirty="0" smtClean="0">
                <a:solidFill>
                  <a:schemeClr val="bg1"/>
                </a:solidFill>
                <a:latin typeface="メイリオ" pitchFamily="50" charset="-128"/>
                <a:ea typeface="メイリオ" pitchFamily="50" charset="-128"/>
                <a:cs typeface="メイリオ" pitchFamily="50" charset="-128"/>
              </a:rPr>
              <a:t>Tel</a:t>
            </a:r>
            <a:r>
              <a:rPr lang="en-US" altLang="ja-JP" dirty="0">
                <a:solidFill>
                  <a:schemeClr val="bg1"/>
                </a:solidFill>
                <a:latin typeface="メイリオ" pitchFamily="50" charset="-128"/>
                <a:ea typeface="メイリオ" pitchFamily="50" charset="-128"/>
                <a:cs typeface="メイリオ" pitchFamily="50" charset="-128"/>
              </a:rPr>
              <a:t>: 0120-77-2057 </a:t>
            </a:r>
            <a:endParaRPr lang="en-US" altLang="ja-JP" dirty="0" smtClean="0">
              <a:solidFill>
                <a:schemeClr val="bg1"/>
              </a:solidFill>
              <a:latin typeface="メイリオ" pitchFamily="50" charset="-128"/>
              <a:ea typeface="メイリオ" pitchFamily="50" charset="-128"/>
              <a:cs typeface="メイリオ" pitchFamily="50" charset="-128"/>
            </a:endParaRPr>
          </a:p>
          <a:p>
            <a:r>
              <a:rPr lang="ja-JP" altLang="en-US" dirty="0" smtClean="0">
                <a:solidFill>
                  <a:schemeClr val="bg1"/>
                </a:solidFill>
                <a:latin typeface="メイリオ" pitchFamily="50" charset="-128"/>
                <a:ea typeface="メイリオ" pitchFamily="50" charset="-128"/>
                <a:cs typeface="メイリオ" pitchFamily="50" charset="-128"/>
              </a:rPr>
              <a:t> </a:t>
            </a:r>
            <a:r>
              <a:rPr lang="en-US" altLang="ja-JP" dirty="0" smtClean="0">
                <a:solidFill>
                  <a:schemeClr val="bg1"/>
                </a:solidFill>
                <a:latin typeface="メイリオ" pitchFamily="50" charset="-128"/>
                <a:ea typeface="メイリオ" pitchFamily="50" charset="-128"/>
                <a:cs typeface="メイリオ" pitchFamily="50" charset="-128"/>
              </a:rPr>
              <a:t>(</a:t>
            </a:r>
            <a:r>
              <a:rPr lang="ja-JP" altLang="en-US" dirty="0">
                <a:solidFill>
                  <a:schemeClr val="bg1"/>
                </a:solidFill>
                <a:latin typeface="メイリオ" pitchFamily="50" charset="-128"/>
                <a:ea typeface="メイリオ" pitchFamily="50" charset="-128"/>
                <a:cs typeface="メイリオ" pitchFamily="50" charset="-128"/>
              </a:rPr>
              <a:t>携帯・</a:t>
            </a:r>
            <a:r>
              <a:rPr lang="en-US" altLang="ja-JP" dirty="0">
                <a:solidFill>
                  <a:schemeClr val="bg1"/>
                </a:solidFill>
                <a:latin typeface="メイリオ" pitchFamily="50" charset="-128"/>
                <a:ea typeface="メイリオ" pitchFamily="50" charset="-128"/>
                <a:cs typeface="メイリオ" pitchFamily="50" charset="-128"/>
              </a:rPr>
              <a:t>PHS </a:t>
            </a:r>
            <a:r>
              <a:rPr lang="ja-JP" altLang="en-US" dirty="0">
                <a:solidFill>
                  <a:schemeClr val="bg1"/>
                </a:solidFill>
                <a:latin typeface="メイリオ" pitchFamily="50" charset="-128"/>
                <a:ea typeface="メイリオ" pitchFamily="50" charset="-128"/>
                <a:cs typeface="メイリオ" pitchFamily="50" charset="-128"/>
              </a:rPr>
              <a:t>からも繋がります</a:t>
            </a:r>
            <a:r>
              <a:rPr lang="en-US" altLang="ja-JP" dirty="0">
                <a:solidFill>
                  <a:schemeClr val="bg1"/>
                </a:solidFill>
                <a:latin typeface="メイリオ" pitchFamily="50" charset="-128"/>
                <a:ea typeface="メイリオ" pitchFamily="50" charset="-128"/>
                <a:cs typeface="メイリオ" pitchFamily="50" charset="-128"/>
              </a:rPr>
              <a:t>) </a:t>
            </a:r>
          </a:p>
          <a:p>
            <a:r>
              <a:rPr lang="ja-JP" altLang="en-US" dirty="0">
                <a:solidFill>
                  <a:schemeClr val="bg1"/>
                </a:solidFill>
                <a:latin typeface="メイリオ" pitchFamily="50" charset="-128"/>
                <a:ea typeface="メイリオ" pitchFamily="50" charset="-128"/>
                <a:cs typeface="メイリオ" pitchFamily="50" charset="-128"/>
              </a:rPr>
              <a:t>営業時間</a:t>
            </a:r>
            <a:r>
              <a:rPr lang="en-US" altLang="ja-JP" dirty="0">
                <a:solidFill>
                  <a:schemeClr val="bg1"/>
                </a:solidFill>
                <a:latin typeface="メイリオ" pitchFamily="50" charset="-128"/>
                <a:ea typeface="メイリオ" pitchFamily="50" charset="-128"/>
                <a:cs typeface="メイリオ" pitchFamily="50" charset="-128"/>
              </a:rPr>
              <a:t>: 9 : 30 </a:t>
            </a:r>
            <a:r>
              <a:rPr lang="ja-JP" altLang="en-US" dirty="0">
                <a:solidFill>
                  <a:schemeClr val="bg1"/>
                </a:solidFill>
                <a:latin typeface="メイリオ" pitchFamily="50" charset="-128"/>
                <a:ea typeface="メイリオ" pitchFamily="50" charset="-128"/>
                <a:cs typeface="メイリオ" pitchFamily="50" charset="-128"/>
              </a:rPr>
              <a:t>～ </a:t>
            </a:r>
            <a:r>
              <a:rPr lang="en-US" altLang="ja-JP" dirty="0">
                <a:solidFill>
                  <a:schemeClr val="bg1"/>
                </a:solidFill>
                <a:latin typeface="メイリオ" pitchFamily="50" charset="-128"/>
                <a:ea typeface="メイリオ" pitchFamily="50" charset="-128"/>
                <a:cs typeface="メイリオ" pitchFamily="50" charset="-128"/>
              </a:rPr>
              <a:t>12 : 00</a:t>
            </a:r>
            <a:r>
              <a:rPr lang="ja-JP" altLang="en-US" dirty="0" err="1">
                <a:solidFill>
                  <a:schemeClr val="bg1"/>
                </a:solidFill>
                <a:latin typeface="メイリオ" pitchFamily="50" charset="-128"/>
                <a:ea typeface="メイリオ" pitchFamily="50" charset="-128"/>
                <a:cs typeface="メイリオ" pitchFamily="50" charset="-128"/>
              </a:rPr>
              <a:t>、</a:t>
            </a:r>
            <a:r>
              <a:rPr lang="ja-JP" altLang="en-US" dirty="0">
                <a:solidFill>
                  <a:schemeClr val="bg1"/>
                </a:solidFill>
                <a:latin typeface="メイリオ" pitchFamily="50" charset="-128"/>
                <a:ea typeface="メイリオ" pitchFamily="50" charset="-128"/>
                <a:cs typeface="メイリオ" pitchFamily="50" charset="-128"/>
              </a:rPr>
              <a:t> </a:t>
            </a:r>
            <a:r>
              <a:rPr lang="en-US" altLang="ja-JP" dirty="0">
                <a:solidFill>
                  <a:schemeClr val="bg1"/>
                </a:solidFill>
                <a:latin typeface="メイリオ" pitchFamily="50" charset="-128"/>
                <a:ea typeface="メイリオ" pitchFamily="50" charset="-128"/>
                <a:cs typeface="メイリオ" pitchFamily="50" charset="-128"/>
              </a:rPr>
              <a:t>13 : 00 </a:t>
            </a:r>
            <a:r>
              <a:rPr lang="ja-JP" altLang="en-US" dirty="0">
                <a:solidFill>
                  <a:schemeClr val="bg1"/>
                </a:solidFill>
                <a:latin typeface="メイリオ" pitchFamily="50" charset="-128"/>
                <a:ea typeface="メイリオ" pitchFamily="50" charset="-128"/>
                <a:cs typeface="メイリオ" pitchFamily="50" charset="-128"/>
              </a:rPr>
              <a:t>～ </a:t>
            </a:r>
            <a:r>
              <a:rPr lang="en-US" altLang="ja-JP" dirty="0">
                <a:solidFill>
                  <a:schemeClr val="bg1"/>
                </a:solidFill>
                <a:latin typeface="メイリオ" pitchFamily="50" charset="-128"/>
                <a:ea typeface="メイリオ" pitchFamily="50" charset="-128"/>
                <a:cs typeface="メイリオ" pitchFamily="50" charset="-128"/>
              </a:rPr>
              <a:t>19 : </a:t>
            </a:r>
            <a:r>
              <a:rPr lang="en-US" altLang="ja-JP" dirty="0" smtClean="0">
                <a:solidFill>
                  <a:schemeClr val="bg1"/>
                </a:solidFill>
                <a:latin typeface="メイリオ" pitchFamily="50" charset="-128"/>
                <a:ea typeface="メイリオ" pitchFamily="50" charset="-128"/>
                <a:cs typeface="メイリオ" pitchFamily="50" charset="-128"/>
              </a:rPr>
              <a:t>00</a:t>
            </a:r>
          </a:p>
          <a:p>
            <a:r>
              <a:rPr lang="en-US" altLang="ja-JP" dirty="0" smtClean="0">
                <a:solidFill>
                  <a:schemeClr val="bg1"/>
                </a:solidFill>
                <a:latin typeface="メイリオ" pitchFamily="50" charset="-128"/>
                <a:ea typeface="メイリオ" pitchFamily="50" charset="-128"/>
                <a:cs typeface="メイリオ" pitchFamily="50" charset="-128"/>
              </a:rPr>
              <a:t> </a:t>
            </a:r>
            <a:r>
              <a:rPr lang="en-US" altLang="ja-JP" dirty="0">
                <a:solidFill>
                  <a:schemeClr val="bg1"/>
                </a:solidFill>
                <a:latin typeface="メイリオ" pitchFamily="50" charset="-128"/>
                <a:ea typeface="メイリオ" pitchFamily="50" charset="-128"/>
                <a:cs typeface="メイリオ" pitchFamily="50" charset="-128"/>
              </a:rPr>
              <a:t>(</a:t>
            </a:r>
            <a:r>
              <a:rPr lang="ja-JP" altLang="en-US" dirty="0">
                <a:solidFill>
                  <a:schemeClr val="bg1"/>
                </a:solidFill>
                <a:latin typeface="メイリオ" pitchFamily="50" charset="-128"/>
                <a:ea typeface="メイリオ" pitchFamily="50" charset="-128"/>
                <a:cs typeface="メイリオ" pitchFamily="50" charset="-128"/>
              </a:rPr>
              <a:t>土日祝日、弊社指定休業日を除く</a:t>
            </a:r>
            <a:r>
              <a:rPr lang="en-US" altLang="ja-JP" dirty="0">
                <a:solidFill>
                  <a:schemeClr val="bg1"/>
                </a:solidFill>
                <a:latin typeface="メイリオ" pitchFamily="50" charset="-128"/>
                <a:ea typeface="メイリオ" pitchFamily="50" charset="-128"/>
                <a:cs typeface="メイリオ" pitchFamily="50" charset="-128"/>
              </a:rPr>
              <a:t>) </a:t>
            </a:r>
          </a:p>
          <a:p>
            <a:endParaRPr lang="en-US" altLang="ja-JP" dirty="0" smtClean="0">
              <a:solidFill>
                <a:schemeClr val="bg1"/>
              </a:solidFill>
              <a:latin typeface="メイリオ" pitchFamily="50" charset="-128"/>
              <a:ea typeface="メイリオ" pitchFamily="50" charset="-128"/>
              <a:cs typeface="メイリオ" pitchFamily="50" charset="-128"/>
            </a:endParaRPr>
          </a:p>
          <a:p>
            <a:r>
              <a:rPr lang="en-US" altLang="ja-JP" dirty="0" smtClean="0">
                <a:solidFill>
                  <a:schemeClr val="bg1"/>
                </a:solidFill>
                <a:latin typeface="メイリオ" pitchFamily="50" charset="-128"/>
                <a:ea typeface="メイリオ" pitchFamily="50" charset="-128"/>
                <a:cs typeface="メイリオ" pitchFamily="50" charset="-128"/>
              </a:rPr>
              <a:t>※ </a:t>
            </a:r>
            <a:r>
              <a:rPr lang="ja-JP" altLang="en-US" dirty="0">
                <a:solidFill>
                  <a:schemeClr val="bg1"/>
                </a:solidFill>
                <a:latin typeface="メイリオ" pitchFamily="50" charset="-128"/>
                <a:ea typeface="メイリオ" pitchFamily="50" charset="-128"/>
                <a:cs typeface="メイリオ" pitchFamily="50" charset="-128"/>
              </a:rPr>
              <a:t>資格をお持ちの方は、お問い合わせの際に資格 </a:t>
            </a:r>
            <a:r>
              <a:rPr lang="en-US" altLang="ja-JP" dirty="0">
                <a:solidFill>
                  <a:schemeClr val="bg1"/>
                </a:solidFill>
                <a:latin typeface="メイリオ" pitchFamily="50" charset="-128"/>
                <a:ea typeface="メイリオ" pitchFamily="50" charset="-128"/>
                <a:cs typeface="メイリオ" pitchFamily="50" charset="-128"/>
              </a:rPr>
              <a:t>ID </a:t>
            </a:r>
            <a:r>
              <a:rPr lang="ja-JP" altLang="en-US" dirty="0">
                <a:solidFill>
                  <a:schemeClr val="bg1"/>
                </a:solidFill>
                <a:latin typeface="メイリオ" pitchFamily="50" charset="-128"/>
                <a:ea typeface="メイリオ" pitchFamily="50" charset="-128"/>
                <a:cs typeface="メイリオ" pitchFamily="50" charset="-128"/>
              </a:rPr>
              <a:t>をお知らせください。</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1822250"/>
      </p:ext>
    </p:extLst>
  </p:cSld>
  <p:clrMapOvr>
    <a:masterClrMapping/>
  </p:clrMapOvr>
  <p:transition advTm="276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017" y="767273"/>
            <a:ext cx="7887274" cy="2638079"/>
          </a:xfrm>
        </p:spPr>
        <p:txBody>
          <a:bodyPr/>
          <a:lstStyle/>
          <a:p>
            <a:r>
              <a:rPr lang="en-US" altLang="ja-JP" sz="4000" dirty="0" smtClean="0"/>
              <a:t>Learning Solutions Competency</a:t>
            </a:r>
            <a:r>
              <a:rPr lang="ja-JP" altLang="en-US" sz="4000" dirty="0" smtClean="0"/>
              <a:t>の</a:t>
            </a:r>
            <a:r>
              <a:rPr lang="en-US" altLang="ja-JP" sz="4000" dirty="0" smtClean="0"/>
              <a:t/>
            </a:r>
            <a:br>
              <a:rPr lang="en-US" altLang="ja-JP" sz="4000" dirty="0" smtClean="0"/>
            </a:br>
            <a:r>
              <a:rPr lang="en-US" altLang="ja-JP" sz="4000" dirty="0" smtClean="0"/>
              <a:t/>
            </a:r>
            <a:br>
              <a:rPr lang="en-US" altLang="ja-JP" sz="4000" dirty="0" smtClean="0"/>
            </a:br>
            <a:r>
              <a:rPr lang="ja-JP" altLang="en-US" sz="4000" dirty="0" smtClean="0"/>
              <a:t>変更について</a:t>
            </a:r>
            <a:endParaRPr lang="en-US" sz="4000" dirty="0"/>
          </a:p>
        </p:txBody>
      </p:sp>
      <p:sp>
        <p:nvSpPr>
          <p:cNvPr id="8" name="Subtitle 2"/>
          <p:cNvSpPr txBox="1">
            <a:spLocks/>
          </p:cNvSpPr>
          <p:nvPr/>
        </p:nvSpPr>
        <p:spPr>
          <a:xfrm>
            <a:off x="4572002" y="4508503"/>
            <a:ext cx="3501353"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2400" b="0" i="0" u="none" strike="noStrike" kern="1200" cap="none" spc="0" normalizeH="0" baseline="0" noProof="0" dirty="0">
              <a:ln>
                <a:noFill/>
              </a:ln>
              <a:gradFill>
                <a:gsLst>
                  <a:gs pos="0">
                    <a:schemeClr val="bg1"/>
                  </a:gs>
                  <a:gs pos="100000">
                    <a:schemeClr val="bg1"/>
                  </a:gs>
                </a:gsLst>
                <a:lin ang="5400000" scaled="0"/>
              </a:gradFill>
              <a:effectLst/>
              <a:uLnTx/>
              <a:uFillTx/>
              <a:latin typeface="+mn-lt"/>
              <a:ea typeface="+mn-ea"/>
              <a:cs typeface="+mn-cs"/>
            </a:endParaRP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10220346"/>
      </p:ext>
    </p:extLst>
  </p:cSld>
  <p:clrMapOvr>
    <a:masterClrMapping/>
  </p:clrMapOvr>
  <p:transition advTm="35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1412875"/>
            <a:ext cx="8728363" cy="387798"/>
          </a:xfrm>
        </p:spPr>
        <p:txBody>
          <a:bodyPr/>
          <a:lstStyle/>
          <a:p>
            <a:r>
              <a:rPr lang="ja-JP" altLang="en-US" sz="2800" dirty="0" smtClean="0"/>
              <a:t>パートナープログラムの統合概要について</a:t>
            </a:r>
            <a:endParaRPr lang="en-US" altLang="ja-JP" sz="2800" dirty="0" smtClean="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85398955"/>
      </p:ext>
    </p:extLst>
  </p:cSld>
  <p:clrMapOvr>
    <a:masterClrMapping/>
  </p:clrMapOvr>
  <p:transition advTm="23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30192"/>
            <a:ext cx="8382000" cy="1329595"/>
          </a:xfrm>
        </p:spPr>
        <p:txBody>
          <a:bodyPr/>
          <a:lstStyle/>
          <a:p>
            <a:r>
              <a:rPr lang="en-US" dirty="0" smtClean="0"/>
              <a:t>Learning Key Performance Indicators (KPIs)</a:t>
            </a:r>
            <a:endParaRPr lang="en-US" dirty="0"/>
          </a:p>
        </p:txBody>
      </p:sp>
      <p:grpSp>
        <p:nvGrpSpPr>
          <p:cNvPr id="2" name="consumption group"/>
          <p:cNvGrpSpPr/>
          <p:nvPr/>
        </p:nvGrpSpPr>
        <p:grpSpPr>
          <a:xfrm>
            <a:off x="212443" y="2098490"/>
            <a:ext cx="3176189" cy="3308924"/>
            <a:chOff x="254162" y="1456228"/>
            <a:chExt cx="4233816" cy="3308924"/>
          </a:xfrm>
        </p:grpSpPr>
        <p:sp>
          <p:nvSpPr>
            <p:cNvPr id="21" name="consumption"/>
            <p:cNvSpPr/>
            <p:nvPr/>
          </p:nvSpPr>
          <p:spPr bwMode="auto">
            <a:xfrm rot="10800000">
              <a:off x="254162" y="1456228"/>
              <a:ext cx="4233816" cy="3308924"/>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chemeClr val="bg2">
                    <a:lumMod val="60000"/>
                    <a:lumOff val="40000"/>
                  </a:schemeClr>
                </a:gs>
                <a:gs pos="46000">
                  <a:schemeClr val="bg2">
                    <a:lumMod val="75000"/>
                  </a:schemeClr>
                </a:gs>
                <a:gs pos="100000">
                  <a:schemeClr val="accent1">
                    <a:lumMod val="75000"/>
                  </a:schemeClr>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55000" dir="5400000" sy="-100000" algn="bl" rotWithShape="0"/>
            </a:effectLst>
            <a:scene3d>
              <a:camera prst="orthographicFront"/>
              <a:lightRig rig="balanced" dir="t"/>
            </a:scene3d>
            <a:sp3d prstMaterial="matte">
              <a:bevelT w="635000" h="127000" prst="slope"/>
            </a:sp3d>
          </p:spPr>
          <p:txBody>
            <a:bodyPr vert="horz" wrap="square" lIns="91440" tIns="45720" rIns="91440" bIns="45720" numCol="1" rtlCol="0" anchor="ctr" anchorCtr="0" compatLnSpc="1">
              <a:prstTxWarp prst="textNoShape">
                <a:avLst/>
              </a:prstTxWarp>
            </a:bodyPr>
            <a:lstStyle/>
            <a:p>
              <a:pPr marR="0" indent="0" algn="ctr" defTabSz="914400" eaLnBrk="0" fontAlgn="base" hangingPunct="0">
                <a:lnSpc>
                  <a:spcPct val="85000"/>
                </a:lnSpc>
                <a:spcBef>
                  <a:spcPct val="0"/>
                </a:spcBef>
                <a:spcAft>
                  <a:spcPct val="0"/>
                </a:spcAft>
                <a:buClrTx/>
                <a:buSzTx/>
                <a:buFontTx/>
                <a:buNone/>
                <a:tabLst/>
                <a:defRPr/>
              </a:pPr>
              <a:endParaRPr lang="en-US" sz="4400" i="1" dirty="0" smtClean="0">
                <a:solidFill>
                  <a:srgbClr val="000000"/>
                </a:solidFill>
                <a:effectLst>
                  <a:glow rad="63500">
                    <a:schemeClr val="accent1">
                      <a:satMod val="175000"/>
                      <a:alpha val="40000"/>
                    </a:schemeClr>
                  </a:glow>
                  <a:outerShdw blurRad="63500" algn="ctr" rotWithShape="0">
                    <a:schemeClr val="tx1">
                      <a:alpha val="40000"/>
                    </a:schemeClr>
                  </a:outerShdw>
                </a:effectLst>
                <a:latin typeface="Segoe Black" pitchFamily="34" charset="0"/>
              </a:endParaRPr>
            </a:p>
          </p:txBody>
        </p:sp>
        <p:sp>
          <p:nvSpPr>
            <p:cNvPr id="12" name="TextBox 11"/>
            <p:cNvSpPr txBox="1"/>
            <p:nvPr/>
          </p:nvSpPr>
          <p:spPr>
            <a:xfrm>
              <a:off x="972943" y="1888569"/>
              <a:ext cx="2862756" cy="400110"/>
            </a:xfrm>
            <a:prstGeom prst="rect">
              <a:avLst/>
            </a:prstGeom>
            <a:noFill/>
          </p:spPr>
          <p:txBody>
            <a:bodyPr wrap="square" rtlCol="0">
              <a:spAutoFit/>
            </a:bodyPr>
            <a:lstStyle/>
            <a:p>
              <a:r>
                <a:rPr lang="en-US" sz="2000" b="1" u="sng" dirty="0" smtClean="0">
                  <a:effectLst>
                    <a:innerShdw blurRad="63500" dist="50800" dir="18900000">
                      <a:prstClr val="black">
                        <a:alpha val="65000"/>
                      </a:prstClr>
                    </a:innerShdw>
                  </a:effectLst>
                </a:rPr>
                <a:t>Consumption</a:t>
              </a:r>
            </a:p>
          </p:txBody>
        </p:sp>
        <p:sp>
          <p:nvSpPr>
            <p:cNvPr id="15" name="TextBox 14"/>
            <p:cNvSpPr txBox="1"/>
            <p:nvPr/>
          </p:nvSpPr>
          <p:spPr>
            <a:xfrm>
              <a:off x="947245" y="2684143"/>
              <a:ext cx="2862756" cy="830997"/>
            </a:xfrm>
            <a:prstGeom prst="rect">
              <a:avLst/>
            </a:prstGeom>
            <a:noFill/>
          </p:spPr>
          <p:txBody>
            <a:bodyPr wrap="square" rtlCol="0">
              <a:spAutoFit/>
            </a:bodyPr>
            <a:lstStyle/>
            <a:p>
              <a:pPr algn="ctr"/>
              <a:r>
                <a:rPr lang="en-US" sz="2400" b="1" dirty="0" smtClean="0">
                  <a:effectLst>
                    <a:innerShdw blurRad="63500" dist="50800" dir="18900000">
                      <a:prstClr val="black">
                        <a:alpha val="65000"/>
                      </a:prstClr>
                    </a:innerShdw>
                  </a:effectLst>
                </a:rPr>
                <a:t>MSL </a:t>
              </a:r>
              <a:r>
                <a:rPr lang="ja-JP" altLang="en-US" sz="2400" b="1" dirty="0" smtClean="0">
                  <a:effectLst>
                    <a:innerShdw blurRad="63500" dist="50800" dir="18900000">
                      <a:prstClr val="black">
                        <a:alpha val="65000"/>
                      </a:prstClr>
                    </a:innerShdw>
                  </a:effectLst>
                </a:rPr>
                <a:t>プロダクトの販売</a:t>
              </a:r>
              <a:endParaRPr lang="en-US" sz="2400" b="1" dirty="0" smtClean="0">
                <a:effectLst>
                  <a:innerShdw blurRad="63500" dist="50800" dir="18900000">
                    <a:prstClr val="black">
                      <a:alpha val="65000"/>
                    </a:prstClr>
                  </a:innerShdw>
                </a:effectLst>
              </a:endParaRPr>
            </a:p>
          </p:txBody>
        </p:sp>
      </p:grpSp>
      <p:grpSp>
        <p:nvGrpSpPr>
          <p:cNvPr id="3" name="quality group"/>
          <p:cNvGrpSpPr/>
          <p:nvPr/>
        </p:nvGrpSpPr>
        <p:grpSpPr>
          <a:xfrm>
            <a:off x="2896031" y="2098491"/>
            <a:ext cx="3352645" cy="3326524"/>
            <a:chOff x="3831345" y="1456229"/>
            <a:chExt cx="4469029" cy="3326524"/>
          </a:xfrm>
        </p:grpSpPr>
        <p:sp>
          <p:nvSpPr>
            <p:cNvPr id="19" name="contribution"/>
            <p:cNvSpPr/>
            <p:nvPr/>
          </p:nvSpPr>
          <p:spPr bwMode="auto">
            <a:xfrm>
              <a:off x="3831345" y="1456229"/>
              <a:ext cx="4469029" cy="3326524"/>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rgbClr val="B9EDFF"/>
                </a:gs>
                <a:gs pos="46000">
                  <a:srgbClr val="00B0F0"/>
                </a:gs>
                <a:gs pos="100000">
                  <a:srgbClr val="008BBC"/>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90000" dist="50800" dir="5400000" sy="-100000" algn="bl" rotWithShape="0"/>
            </a:effectLst>
            <a:scene3d>
              <a:camera prst="orthographicFront"/>
              <a:lightRig rig="flat" dir="t"/>
            </a:scene3d>
            <a:sp3d>
              <a:bevelT w="635000" h="127000" prst="slope"/>
            </a:sp3d>
          </p:spPr>
          <p:txBody>
            <a:bodyPr vert="vert" wrap="square" lIns="91440" tIns="45720" rIns="91440" bIns="45720" numCol="1" rtlCol="0" anchor="t" anchorCtr="0" compatLnSpc="1">
              <a:prstTxWarp prst="textNoShape">
                <a:avLst/>
              </a:prstTxWarp>
            </a:bodyPr>
            <a:lstStyle/>
            <a:p>
              <a:pPr marR="0" indent="0" algn="r" defTabSz="914400" eaLnBrk="0" fontAlgn="base" hangingPunct="0">
                <a:lnSpc>
                  <a:spcPct val="100000"/>
                </a:lnSpc>
                <a:spcBef>
                  <a:spcPct val="0"/>
                </a:spcBef>
                <a:spcAft>
                  <a:spcPct val="0"/>
                </a:spcAft>
                <a:buClrTx/>
                <a:buSzTx/>
                <a:buFontTx/>
                <a:buNone/>
                <a:tabLst/>
                <a:defRPr/>
              </a:pPr>
              <a:endParaRPr lang="en-US" sz="2000" dirty="0" smtClean="0">
                <a:solidFill>
                  <a:schemeClr val="tx1"/>
                </a:solidFill>
                <a:latin typeface="Segoe" pitchFamily="34" charset="0"/>
              </a:endParaRPr>
            </a:p>
          </p:txBody>
        </p:sp>
        <p:sp>
          <p:nvSpPr>
            <p:cNvPr id="11" name="TextBox 10"/>
            <p:cNvSpPr txBox="1"/>
            <p:nvPr/>
          </p:nvSpPr>
          <p:spPr>
            <a:xfrm>
              <a:off x="5214355" y="1867303"/>
              <a:ext cx="1531132" cy="400110"/>
            </a:xfrm>
            <a:prstGeom prst="rect">
              <a:avLst/>
            </a:prstGeom>
            <a:noFill/>
          </p:spPr>
          <p:txBody>
            <a:bodyPr wrap="none" rtlCol="0">
              <a:spAutoFit/>
            </a:bodyPr>
            <a:lstStyle/>
            <a:p>
              <a:r>
                <a:rPr lang="en-US" sz="2000" b="1" u="sng" dirty="0" smtClean="0">
                  <a:effectLst>
                    <a:innerShdw blurRad="63500" dist="50800" dir="18900000">
                      <a:prstClr val="black">
                        <a:alpha val="65000"/>
                      </a:prstClr>
                    </a:innerShdw>
                  </a:effectLst>
                </a:rPr>
                <a:t>Quality</a:t>
              </a:r>
            </a:p>
          </p:txBody>
        </p:sp>
        <p:sp>
          <p:nvSpPr>
            <p:cNvPr id="16" name="TextBox 15"/>
            <p:cNvSpPr txBox="1"/>
            <p:nvPr/>
          </p:nvSpPr>
          <p:spPr>
            <a:xfrm>
              <a:off x="4566744" y="2662336"/>
              <a:ext cx="3053255" cy="830997"/>
            </a:xfrm>
            <a:prstGeom prst="rect">
              <a:avLst/>
            </a:prstGeom>
            <a:noFill/>
          </p:spPr>
          <p:txBody>
            <a:bodyPr wrap="square" rtlCol="0">
              <a:spAutoFit/>
            </a:bodyPr>
            <a:lstStyle/>
            <a:p>
              <a:pPr algn="ctr"/>
              <a:r>
                <a:rPr lang="en-US" altLang="ja-JP" sz="2400" b="1" dirty="0" smtClean="0">
                  <a:effectLst>
                    <a:innerShdw blurRad="63500" dist="50800" dir="18900000">
                      <a:prstClr val="black">
                        <a:alpha val="65000"/>
                      </a:prstClr>
                    </a:innerShdw>
                  </a:effectLst>
                </a:rPr>
                <a:t>MTM</a:t>
              </a:r>
              <a:r>
                <a:rPr lang="ja-JP" altLang="en-US" sz="2400" b="1" dirty="0" smtClean="0">
                  <a:effectLst>
                    <a:innerShdw blurRad="63500" dist="50800" dir="18900000">
                      <a:prstClr val="black">
                        <a:alpha val="65000"/>
                      </a:prstClr>
                    </a:innerShdw>
                  </a:effectLst>
                </a:rPr>
                <a:t>の利用と</a:t>
              </a:r>
              <a:r>
                <a:rPr lang="en-US" altLang="ja-JP" sz="2400" b="1" dirty="0" smtClean="0">
                  <a:effectLst>
                    <a:innerShdw blurRad="63500" dist="50800" dir="18900000">
                      <a:prstClr val="black">
                        <a:alpha val="65000"/>
                      </a:prstClr>
                    </a:innerShdw>
                  </a:effectLst>
                </a:rPr>
                <a:t>NSAT</a:t>
              </a:r>
              <a:r>
                <a:rPr lang="ja-JP" altLang="en-US" sz="2400" b="1" dirty="0" err="1" smtClean="0">
                  <a:effectLst>
                    <a:innerShdw blurRad="63500" dist="50800" dir="18900000">
                      <a:prstClr val="black">
                        <a:alpha val="65000"/>
                      </a:prstClr>
                    </a:innerShdw>
                  </a:effectLst>
                </a:rPr>
                <a:t>への</a:t>
              </a:r>
              <a:r>
                <a:rPr lang="ja-JP" altLang="en-US" sz="2400" b="1" dirty="0" smtClean="0">
                  <a:effectLst>
                    <a:innerShdw blurRad="63500" dist="50800" dir="18900000">
                      <a:prstClr val="black">
                        <a:alpha val="65000"/>
                      </a:prstClr>
                    </a:innerShdw>
                  </a:effectLst>
                </a:rPr>
                <a:t>集中</a:t>
              </a:r>
              <a:endParaRPr lang="en-US" sz="2400" b="1" dirty="0" smtClean="0">
                <a:effectLst>
                  <a:innerShdw blurRad="63500" dist="50800" dir="18900000">
                    <a:prstClr val="black">
                      <a:alpha val="65000"/>
                    </a:prstClr>
                  </a:innerShdw>
                </a:effectLst>
              </a:endParaRPr>
            </a:p>
          </p:txBody>
        </p:sp>
      </p:grpSp>
      <p:grpSp>
        <p:nvGrpSpPr>
          <p:cNvPr id="4" name="contribution group"/>
          <p:cNvGrpSpPr/>
          <p:nvPr/>
        </p:nvGrpSpPr>
        <p:grpSpPr>
          <a:xfrm>
            <a:off x="5778128" y="2098490"/>
            <a:ext cx="3176188" cy="3308924"/>
            <a:chOff x="7673144" y="1456228"/>
            <a:chExt cx="4233816" cy="3308924"/>
          </a:xfrm>
        </p:grpSpPr>
        <p:sp>
          <p:nvSpPr>
            <p:cNvPr id="20" name="contribution"/>
            <p:cNvSpPr/>
            <p:nvPr/>
          </p:nvSpPr>
          <p:spPr bwMode="auto">
            <a:xfrm rot="10800000">
              <a:off x="7673144" y="1456228"/>
              <a:ext cx="4233816" cy="3308924"/>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chemeClr val="accent4">
                    <a:lumMod val="20000"/>
                    <a:lumOff val="80000"/>
                  </a:schemeClr>
                </a:gs>
                <a:gs pos="46000">
                  <a:srgbClr val="65F568"/>
                </a:gs>
                <a:gs pos="100000">
                  <a:srgbClr val="0BA90F"/>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55000" dir="5400000" sy="-100000" algn="bl" rotWithShape="0"/>
            </a:effectLst>
            <a:scene3d>
              <a:camera prst="orthographicFront"/>
              <a:lightRig rig="flat" dir="t"/>
            </a:scene3d>
            <a:sp3d>
              <a:bevelT w="635000" h="127000" prst="slope"/>
            </a:sp3d>
          </p:spPr>
          <p:txBody>
            <a:bodyPr vert="horz" wrap="square" lIns="91440" tIns="45720" rIns="91440" bIns="45720" numCol="1" rtlCol="0" anchor="ctr" anchorCtr="0" compatLnSpc="1">
              <a:prstTxWarp prst="textNoShape">
                <a:avLst/>
              </a:prstTxWarp>
            </a:bodyPr>
            <a:lstStyle/>
            <a:p>
              <a:pPr marR="0" indent="0" algn="r" defTabSz="914400" eaLnBrk="0" fontAlgn="base" hangingPunct="0">
                <a:lnSpc>
                  <a:spcPct val="100000"/>
                </a:lnSpc>
                <a:spcBef>
                  <a:spcPct val="0"/>
                </a:spcBef>
                <a:spcAft>
                  <a:spcPct val="0"/>
                </a:spcAft>
                <a:buClrTx/>
                <a:buSzTx/>
                <a:buFontTx/>
                <a:buNone/>
                <a:tabLst/>
                <a:defRPr/>
              </a:pPr>
              <a:endParaRPr lang="en-US" sz="2000" dirty="0" smtClean="0">
                <a:solidFill>
                  <a:schemeClr val="tx1"/>
                </a:solidFill>
                <a:latin typeface="Segoe" pitchFamily="34" charset="0"/>
              </a:endParaRPr>
            </a:p>
          </p:txBody>
        </p:sp>
        <p:sp>
          <p:nvSpPr>
            <p:cNvPr id="13" name="TextBox 12"/>
            <p:cNvSpPr txBox="1"/>
            <p:nvPr/>
          </p:nvSpPr>
          <p:spPr>
            <a:xfrm>
              <a:off x="8424046" y="1877936"/>
              <a:ext cx="2511145" cy="400110"/>
            </a:xfrm>
            <a:prstGeom prst="rect">
              <a:avLst/>
            </a:prstGeom>
            <a:noFill/>
          </p:spPr>
          <p:txBody>
            <a:bodyPr wrap="none" rtlCol="0">
              <a:spAutoFit/>
            </a:bodyPr>
            <a:lstStyle/>
            <a:p>
              <a:r>
                <a:rPr lang="en-US" sz="2000" b="1" u="sng" dirty="0" smtClean="0">
                  <a:effectLst>
                    <a:innerShdw blurRad="63500" dist="50800" dir="18900000">
                      <a:prstClr val="black">
                        <a:alpha val="65000"/>
                      </a:prstClr>
                    </a:innerShdw>
                  </a:effectLst>
                </a:rPr>
                <a:t>Contribution</a:t>
              </a:r>
            </a:p>
          </p:txBody>
        </p:sp>
        <p:sp>
          <p:nvSpPr>
            <p:cNvPr id="17" name="TextBox 16"/>
            <p:cNvSpPr txBox="1"/>
            <p:nvPr/>
          </p:nvSpPr>
          <p:spPr>
            <a:xfrm>
              <a:off x="8094981" y="2472460"/>
              <a:ext cx="3319956" cy="1200329"/>
            </a:xfrm>
            <a:prstGeom prst="rect">
              <a:avLst/>
            </a:prstGeom>
            <a:noFill/>
          </p:spPr>
          <p:txBody>
            <a:bodyPr wrap="square" rtlCol="0">
              <a:spAutoFit/>
            </a:bodyPr>
            <a:lstStyle/>
            <a:p>
              <a:pPr algn="ctr"/>
              <a:r>
                <a:rPr lang="en-US" sz="2400" b="1" dirty="0" smtClean="0">
                  <a:effectLst>
                    <a:innerShdw blurRad="63500" dist="50800" dir="18900000">
                      <a:prstClr val="black">
                        <a:alpha val="65000"/>
                      </a:prstClr>
                    </a:innerShdw>
                  </a:effectLst>
                </a:rPr>
                <a:t>Courseware</a:t>
              </a:r>
            </a:p>
            <a:p>
              <a:pPr algn="ctr"/>
              <a:r>
                <a:rPr lang="en-US" sz="2400" b="1" dirty="0" smtClean="0">
                  <a:effectLst>
                    <a:innerShdw blurRad="63500" dist="50800" dir="18900000">
                      <a:prstClr val="black">
                        <a:alpha val="65000"/>
                      </a:prstClr>
                    </a:innerShdw>
                  </a:effectLst>
                </a:rPr>
                <a:t>Library</a:t>
              </a:r>
              <a:r>
                <a:rPr lang="ja-JP" altLang="en-US" sz="2400" b="1" dirty="0" smtClean="0">
                  <a:effectLst>
                    <a:innerShdw blurRad="63500" dist="50800" dir="18900000">
                      <a:prstClr val="black">
                        <a:alpha val="65000"/>
                      </a:prstClr>
                    </a:innerShdw>
                  </a:effectLst>
                </a:rPr>
                <a:t>の利用と参加</a:t>
              </a:r>
              <a:endParaRPr lang="en-US" sz="2400" b="1" dirty="0" smtClean="0">
                <a:effectLst>
                  <a:innerShdw blurRad="63500" dist="50800" dir="18900000">
                    <a:prstClr val="black">
                      <a:alpha val="65000"/>
                    </a:prstClr>
                  </a:innerShdw>
                </a:effectLst>
              </a:endParaRPr>
            </a:p>
          </p:txBody>
        </p:sp>
      </p:grpSp>
      <p:sp>
        <p:nvSpPr>
          <p:cNvPr id="18" name="テキスト ボックス 17"/>
          <p:cNvSpPr txBox="1"/>
          <p:nvPr/>
        </p:nvSpPr>
        <p:spPr>
          <a:xfrm>
            <a:off x="1935480" y="6065520"/>
            <a:ext cx="5160387" cy="646331"/>
          </a:xfrm>
          <a:prstGeom prst="rect">
            <a:avLst/>
          </a:prstGeom>
          <a:solidFill>
            <a:schemeClr val="accent6">
              <a:lumMod val="75000"/>
            </a:schemeClr>
          </a:solidFill>
        </p:spPr>
        <p:txBody>
          <a:bodyPr wrap="none" rtlCol="0">
            <a:spAutoFit/>
          </a:bodyPr>
          <a:lstStyle/>
          <a:p>
            <a:r>
              <a:rPr kumimoji="1" lang="en-US" altLang="ja-JP" sz="3600" b="1" dirty="0" smtClean="0">
                <a:gradFill>
                  <a:gsLst>
                    <a:gs pos="0">
                      <a:schemeClr val="bg1"/>
                    </a:gs>
                    <a:gs pos="100000">
                      <a:schemeClr val="bg1"/>
                    </a:gs>
                  </a:gsLst>
                  <a:lin ang="5400000" scaled="0"/>
                </a:gradFill>
              </a:rPr>
              <a:t>2010</a:t>
            </a:r>
            <a:r>
              <a:rPr kumimoji="1" lang="ja-JP" altLang="en-US" sz="3600" b="1" dirty="0" smtClean="0">
                <a:gradFill>
                  <a:gsLst>
                    <a:gs pos="0">
                      <a:schemeClr val="bg1"/>
                    </a:gs>
                    <a:gs pos="100000">
                      <a:schemeClr val="bg1"/>
                    </a:gs>
                  </a:gsLst>
                  <a:lin ang="5400000" scaled="0"/>
                </a:gradFill>
              </a:rPr>
              <a:t>年</a:t>
            </a:r>
            <a:r>
              <a:rPr kumimoji="1" lang="en-US" altLang="ja-JP" sz="3600" b="1" dirty="0" smtClean="0">
                <a:gradFill>
                  <a:gsLst>
                    <a:gs pos="0">
                      <a:schemeClr val="bg1"/>
                    </a:gs>
                    <a:gs pos="100000">
                      <a:schemeClr val="bg1"/>
                    </a:gs>
                  </a:gsLst>
                  <a:lin ang="5400000" scaled="0"/>
                </a:gradFill>
              </a:rPr>
              <a:t>1</a:t>
            </a:r>
            <a:r>
              <a:rPr kumimoji="1" lang="ja-JP" altLang="en-US" sz="3600" b="1" dirty="0" smtClean="0">
                <a:gradFill>
                  <a:gsLst>
                    <a:gs pos="0">
                      <a:schemeClr val="bg1"/>
                    </a:gs>
                    <a:gs pos="100000">
                      <a:schemeClr val="bg1"/>
                    </a:gs>
                  </a:gsLst>
                  <a:lin ang="5400000" scaled="0"/>
                </a:gradFill>
              </a:rPr>
              <a:t>月よりスタート</a:t>
            </a:r>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65817774"/>
      </p:ext>
    </p:extLst>
  </p:cSld>
  <p:clrMapOvr>
    <a:masterClrMapping/>
  </p:clrMapOvr>
  <p:transition advTm="514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53"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1"/>
                            </p:stCondLst>
                            <p:childTnLst>
                              <p:par>
                                <p:cTn id="14" presetID="53"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1"/>
                            </p:stCondLst>
                            <p:childTnLst>
                              <p:par>
                                <p:cTn id="20" presetID="53"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381000" y="230198"/>
            <a:ext cx="8382000" cy="664797"/>
          </a:xfrm>
        </p:spPr>
        <p:txBody>
          <a:bodyPr/>
          <a:lstStyle/>
          <a:p>
            <a:r>
              <a:rPr lang="en-US" dirty="0" smtClean="0"/>
              <a:t>Connection with MPN</a:t>
            </a:r>
            <a:endParaRPr lang="en-US" b="1" dirty="0"/>
          </a:p>
        </p:txBody>
      </p:sp>
      <p:grpSp>
        <p:nvGrpSpPr>
          <p:cNvPr id="2" name="Group 13"/>
          <p:cNvGrpSpPr>
            <a:grpSpLocks noChangeAspect="1"/>
          </p:cNvGrpSpPr>
          <p:nvPr/>
        </p:nvGrpSpPr>
        <p:grpSpPr>
          <a:xfrm>
            <a:off x="991417" y="2113468"/>
            <a:ext cx="8152583" cy="2389523"/>
            <a:chOff x="998399" y="905488"/>
            <a:chExt cx="11444621" cy="3354421"/>
          </a:xfrm>
        </p:grpSpPr>
        <p:sp>
          <p:nvSpPr>
            <p:cNvPr id="27" name="Oval 26"/>
            <p:cNvSpPr/>
            <p:nvPr/>
          </p:nvSpPr>
          <p:spPr>
            <a:xfrm>
              <a:off x="8260127" y="1771437"/>
              <a:ext cx="4182893" cy="959938"/>
            </a:xfrm>
            <a:prstGeom prst="ellipse">
              <a:avLst/>
            </a:prstGeom>
            <a:solidFill>
              <a:schemeClr val="bg1">
                <a:lumMod val="95000"/>
              </a:schemeClr>
            </a:solidFill>
            <a:ln>
              <a:solidFill>
                <a:schemeClr val="bg1"/>
              </a:solidFill>
            </a:ln>
            <a:effectLst>
              <a:softEdge rad="635000"/>
            </a:effectLst>
          </p:spPr>
          <p:txBody>
            <a:bodyPr wrap="squar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sp>
          <p:nvSpPr>
            <p:cNvPr id="28" name="Rounded Rectangle 27"/>
            <p:cNvSpPr/>
            <p:nvPr/>
          </p:nvSpPr>
          <p:spPr>
            <a:xfrm>
              <a:off x="5761494" y="3550849"/>
              <a:ext cx="286913" cy="709060"/>
            </a:xfrm>
            <a:prstGeom prst="roundRect">
              <a:avLst/>
            </a:prstGeom>
            <a:solidFill>
              <a:schemeClr val="bg1">
                <a:lumMod val="95000"/>
              </a:schemeClr>
            </a:solidFill>
            <a:ln>
              <a:solidFill>
                <a:schemeClr val="bg1"/>
              </a:solidFill>
            </a:ln>
            <a:effectLst>
              <a:softEdge rad="635000"/>
            </a:effectLst>
          </p:spPr>
          <p:txBody>
            <a:bodyPr wrap="non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pic>
          <p:nvPicPr>
            <p:cNvPr id="30" name="Picture 2" descr="C:\Users\v-brsch\AppData\Local\Microsoft\Windows\Temporary Internet Files\Content.Outlook\7WCBXSPI\MS_Partner_Network_Horizontal-color.png"/>
            <p:cNvPicPr>
              <a:picLocks noChangeAspect="1" noChangeArrowheads="1"/>
            </p:cNvPicPr>
            <p:nvPr/>
          </p:nvPicPr>
          <p:blipFill>
            <a:blip r:embed="rId6" cstate="email"/>
            <a:srcRect/>
            <a:stretch>
              <a:fillRect/>
            </a:stretch>
          </p:blipFill>
          <p:spPr bwMode="auto">
            <a:xfrm>
              <a:off x="998399" y="905488"/>
              <a:ext cx="10547626" cy="3312421"/>
            </a:xfrm>
            <a:prstGeom prst="rect">
              <a:avLst/>
            </a:prstGeom>
            <a:noFill/>
          </p:spPr>
        </p:pic>
      </p:grpSp>
      <p:grpSp>
        <p:nvGrpSpPr>
          <p:cNvPr id="3" name="Group 30"/>
          <p:cNvGrpSpPr/>
          <p:nvPr/>
        </p:nvGrpSpPr>
        <p:grpSpPr>
          <a:xfrm>
            <a:off x="1494655" y="1059638"/>
            <a:ext cx="5748945" cy="2315953"/>
            <a:chOff x="2278213" y="3882405"/>
            <a:chExt cx="5748945" cy="2315953"/>
          </a:xfrm>
        </p:grpSpPr>
        <p:grpSp>
          <p:nvGrpSpPr>
            <p:cNvPr id="4" name="MPN - Orange"/>
            <p:cNvGrpSpPr/>
            <p:nvPr/>
          </p:nvGrpSpPr>
          <p:grpSpPr>
            <a:xfrm>
              <a:off x="2278213" y="3882405"/>
              <a:ext cx="5748945" cy="2315953"/>
              <a:chOff x="7614714" y="3751612"/>
              <a:chExt cx="3775767" cy="1212273"/>
            </a:xfrm>
          </p:grpSpPr>
          <p:sp>
            <p:nvSpPr>
              <p:cNvPr id="37" name="Rounded Rectangle 36"/>
              <p:cNvSpPr/>
              <p:nvPr/>
            </p:nvSpPr>
            <p:spPr bwMode="auto">
              <a:xfrm>
                <a:off x="7614714" y="3751612"/>
                <a:ext cx="3453499" cy="1212273"/>
              </a:xfrm>
              <a:prstGeom prst="roundRect">
                <a:avLst/>
              </a:prstGeom>
              <a:solidFill>
                <a:schemeClr val="bg1"/>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8" name="TextBox 8"/>
              <p:cNvSpPr txBox="1"/>
              <p:nvPr/>
            </p:nvSpPr>
            <p:spPr>
              <a:xfrm>
                <a:off x="8952716" y="4555592"/>
                <a:ext cx="2437765" cy="177214"/>
              </a:xfrm>
              <a:prstGeom prst="rect">
                <a:avLst/>
              </a:prstGeom>
              <a:noFill/>
            </p:spPr>
            <p:txBody>
              <a:bodyPr wrap="square" rtlCol="0">
                <a:spAutoFit/>
              </a:bodyPr>
              <a:lstStyle/>
              <a:p>
                <a:pPr marL="114286" indent="-114286"/>
                <a:r>
                  <a:rPr lang="en-US" sz="1600" dirty="0" smtClean="0">
                    <a:latin typeface="Segoe"/>
                  </a:rPr>
                  <a:t>Learning Solutions</a:t>
                </a:r>
              </a:p>
            </p:txBody>
          </p:sp>
        </p:grpSp>
        <p:grpSp>
          <p:nvGrpSpPr>
            <p:cNvPr id="5" name="Group 13"/>
            <p:cNvGrpSpPr>
              <a:grpSpLocks noChangeAspect="1"/>
            </p:cNvGrpSpPr>
            <p:nvPr/>
          </p:nvGrpSpPr>
          <p:grpSpPr>
            <a:xfrm>
              <a:off x="2751525" y="4026090"/>
              <a:ext cx="4283093" cy="1594810"/>
              <a:chOff x="503327" y="159949"/>
              <a:chExt cx="11951493" cy="4450141"/>
            </a:xfrm>
          </p:grpSpPr>
          <p:sp>
            <p:nvSpPr>
              <p:cNvPr id="34" name="Oval 33"/>
              <p:cNvSpPr/>
              <p:nvPr/>
            </p:nvSpPr>
            <p:spPr>
              <a:xfrm>
                <a:off x="8260128" y="1297354"/>
                <a:ext cx="4182892" cy="1908102"/>
              </a:xfrm>
              <a:prstGeom prst="ellipse">
                <a:avLst/>
              </a:prstGeom>
              <a:solidFill>
                <a:schemeClr val="bg1">
                  <a:lumMod val="95000"/>
                </a:schemeClr>
              </a:solidFill>
              <a:ln>
                <a:solidFill>
                  <a:schemeClr val="bg1"/>
                </a:solidFill>
              </a:ln>
              <a:effectLst>
                <a:softEdge rad="635000"/>
              </a:effectLst>
            </p:spPr>
            <p:txBody>
              <a:bodyPr wrap="squar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sp>
            <p:nvSpPr>
              <p:cNvPr id="35" name="Rounded Rectangle 34"/>
              <p:cNvSpPr/>
              <p:nvPr/>
            </p:nvSpPr>
            <p:spPr>
              <a:xfrm>
                <a:off x="5619797" y="3200667"/>
                <a:ext cx="570308" cy="1409423"/>
              </a:xfrm>
              <a:prstGeom prst="roundRect">
                <a:avLst/>
              </a:prstGeom>
              <a:solidFill>
                <a:schemeClr val="bg1">
                  <a:lumMod val="95000"/>
                </a:schemeClr>
              </a:solidFill>
              <a:ln>
                <a:solidFill>
                  <a:schemeClr val="bg1"/>
                </a:solidFill>
              </a:ln>
              <a:effectLst>
                <a:softEdge rad="635000"/>
              </a:effectLst>
            </p:spPr>
            <p:txBody>
              <a:bodyPr wrap="non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pic>
            <p:nvPicPr>
              <p:cNvPr id="36" name="Picture 2" descr="C:\Users\v-brsch\AppData\Local\Microsoft\Windows\Temporary Internet Files\Content.Outlook\7WCBXSPI\MS_Partner_Network_Horizontal-color.png"/>
              <p:cNvPicPr>
                <a:picLocks noChangeAspect="1" noChangeArrowheads="1"/>
              </p:cNvPicPr>
              <p:nvPr/>
            </p:nvPicPr>
            <p:blipFill>
              <a:blip r:embed="rId7" cstate="email"/>
              <a:srcRect/>
              <a:stretch>
                <a:fillRect/>
              </a:stretch>
            </p:blipFill>
            <p:spPr bwMode="auto">
              <a:xfrm>
                <a:off x="503327" y="159949"/>
                <a:ext cx="11951493" cy="3753297"/>
              </a:xfrm>
              <a:prstGeom prst="rect">
                <a:avLst/>
              </a:prstGeom>
              <a:noFill/>
            </p:spPr>
          </p:pic>
        </p:grpSp>
      </p:grpSp>
      <p:grpSp>
        <p:nvGrpSpPr>
          <p:cNvPr id="6" name="Group 38"/>
          <p:cNvGrpSpPr/>
          <p:nvPr/>
        </p:nvGrpSpPr>
        <p:grpSpPr>
          <a:xfrm>
            <a:off x="1494655" y="3913196"/>
            <a:ext cx="5748945" cy="2315953"/>
            <a:chOff x="2278213" y="3882405"/>
            <a:chExt cx="5748945" cy="2315953"/>
          </a:xfrm>
        </p:grpSpPr>
        <p:grpSp>
          <p:nvGrpSpPr>
            <p:cNvPr id="7" name="MPN - Orange"/>
            <p:cNvGrpSpPr/>
            <p:nvPr/>
          </p:nvGrpSpPr>
          <p:grpSpPr>
            <a:xfrm>
              <a:off x="2278213" y="3882405"/>
              <a:ext cx="5748945" cy="2315953"/>
              <a:chOff x="7614714" y="3751612"/>
              <a:chExt cx="3775767" cy="1212273"/>
            </a:xfrm>
          </p:grpSpPr>
          <p:sp>
            <p:nvSpPr>
              <p:cNvPr id="45" name="Rounded Rectangle 44"/>
              <p:cNvSpPr/>
              <p:nvPr/>
            </p:nvSpPr>
            <p:spPr bwMode="auto">
              <a:xfrm>
                <a:off x="7614714" y="3751612"/>
                <a:ext cx="3453499" cy="1212273"/>
              </a:xfrm>
              <a:prstGeom prst="roundRect">
                <a:avLst/>
              </a:prstGeom>
              <a:solidFill>
                <a:schemeClr val="bg1"/>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46" name="TextBox 8"/>
              <p:cNvSpPr txBox="1"/>
              <p:nvPr/>
            </p:nvSpPr>
            <p:spPr>
              <a:xfrm>
                <a:off x="8952716" y="4555592"/>
                <a:ext cx="2437765" cy="177214"/>
              </a:xfrm>
              <a:prstGeom prst="rect">
                <a:avLst/>
              </a:prstGeom>
              <a:noFill/>
            </p:spPr>
            <p:txBody>
              <a:bodyPr wrap="square" rtlCol="0">
                <a:spAutoFit/>
              </a:bodyPr>
              <a:lstStyle/>
              <a:p>
                <a:pPr marL="114286" indent="-114286"/>
                <a:r>
                  <a:rPr lang="en-US" sz="1600" dirty="0" smtClean="0">
                    <a:solidFill>
                      <a:srgbClr val="00B0F0"/>
                    </a:solidFill>
                  </a:rPr>
                  <a:t>ADVANCED: </a:t>
                </a:r>
                <a:r>
                  <a:rPr lang="en-US" sz="1600" dirty="0" smtClean="0">
                    <a:latin typeface="Segoe"/>
                  </a:rPr>
                  <a:t>Learning Solutions</a:t>
                </a:r>
              </a:p>
            </p:txBody>
          </p:sp>
        </p:grpSp>
        <p:grpSp>
          <p:nvGrpSpPr>
            <p:cNvPr id="8" name="Group 13"/>
            <p:cNvGrpSpPr>
              <a:grpSpLocks noChangeAspect="1"/>
            </p:cNvGrpSpPr>
            <p:nvPr/>
          </p:nvGrpSpPr>
          <p:grpSpPr>
            <a:xfrm>
              <a:off x="2751525" y="4026090"/>
              <a:ext cx="4283093" cy="1594810"/>
              <a:chOff x="503327" y="159949"/>
              <a:chExt cx="11951493" cy="4450141"/>
            </a:xfrm>
          </p:grpSpPr>
          <p:sp>
            <p:nvSpPr>
              <p:cNvPr id="42" name="Oval 41"/>
              <p:cNvSpPr/>
              <p:nvPr/>
            </p:nvSpPr>
            <p:spPr>
              <a:xfrm>
                <a:off x="8260128" y="1297354"/>
                <a:ext cx="4182892" cy="1908102"/>
              </a:xfrm>
              <a:prstGeom prst="ellipse">
                <a:avLst/>
              </a:prstGeom>
              <a:solidFill>
                <a:schemeClr val="bg1">
                  <a:lumMod val="95000"/>
                </a:schemeClr>
              </a:solidFill>
              <a:ln>
                <a:solidFill>
                  <a:schemeClr val="bg1"/>
                </a:solidFill>
              </a:ln>
              <a:effectLst>
                <a:softEdge rad="635000"/>
              </a:effectLst>
            </p:spPr>
            <p:txBody>
              <a:bodyPr wrap="squar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sp>
            <p:nvSpPr>
              <p:cNvPr id="43" name="Rounded Rectangle 42"/>
              <p:cNvSpPr/>
              <p:nvPr/>
            </p:nvSpPr>
            <p:spPr>
              <a:xfrm>
                <a:off x="5619800" y="3200667"/>
                <a:ext cx="570308" cy="1409423"/>
              </a:xfrm>
              <a:prstGeom prst="roundRect">
                <a:avLst/>
              </a:prstGeom>
              <a:solidFill>
                <a:schemeClr val="bg1">
                  <a:lumMod val="95000"/>
                </a:schemeClr>
              </a:solidFill>
              <a:ln>
                <a:solidFill>
                  <a:schemeClr val="bg1"/>
                </a:solidFill>
              </a:ln>
              <a:effectLst>
                <a:softEdge rad="635000"/>
              </a:effectLst>
            </p:spPr>
            <p:txBody>
              <a:bodyPr wrap="none" rtlCol="0" anchor="ctr">
                <a:spAutoFit/>
              </a:bodyPr>
              <a:lstStyle/>
              <a:p>
                <a:pPr algn="ctr">
                  <a:lnSpc>
                    <a:spcPct val="80000"/>
                  </a:lnSpc>
                </a:pPr>
                <a:endParaRPr lang="en-US" sz="3200" b="1" spc="-100" dirty="0" smtClean="0">
                  <a:gradFill>
                    <a:gsLst>
                      <a:gs pos="85000">
                        <a:schemeClr val="tx1">
                          <a:lumMod val="95000"/>
                          <a:lumOff val="5000"/>
                        </a:schemeClr>
                      </a:gs>
                      <a:gs pos="22000">
                        <a:schemeClr val="tx1">
                          <a:lumMod val="65000"/>
                          <a:lumOff val="35000"/>
                        </a:schemeClr>
                      </a:gs>
                    </a:gsLst>
                    <a:lin ang="5400000" scaled="0"/>
                  </a:gradFill>
                  <a:effectLst>
                    <a:outerShdw blurRad="279400" dist="38100" dir="5400000" algn="t" rotWithShape="0">
                      <a:prstClr val="black"/>
                    </a:outerShdw>
                    <a:reflection blurRad="6350" stA="50000" endA="300" endPos="50000" dist="29997" dir="5400000" sy="-100000" algn="bl" rotWithShape="0"/>
                  </a:effectLst>
                </a:endParaRPr>
              </a:p>
            </p:txBody>
          </p:sp>
          <p:pic>
            <p:nvPicPr>
              <p:cNvPr id="44" name="Picture 2" descr="C:\Users\v-brsch\AppData\Local\Microsoft\Windows\Temporary Internet Files\Content.Outlook\7WCBXSPI\MS_Partner_Network_Horizontal-color.png"/>
              <p:cNvPicPr>
                <a:picLocks noChangeAspect="1" noChangeArrowheads="1"/>
              </p:cNvPicPr>
              <p:nvPr/>
            </p:nvPicPr>
            <p:blipFill>
              <a:blip r:embed="rId7" cstate="email"/>
              <a:srcRect/>
              <a:stretch>
                <a:fillRect/>
              </a:stretch>
            </p:blipFill>
            <p:spPr bwMode="auto">
              <a:xfrm>
                <a:off x="503327" y="159949"/>
                <a:ext cx="11951493" cy="3753297"/>
              </a:xfrm>
              <a:prstGeom prst="rect">
                <a:avLst/>
              </a:prstGeom>
              <a:noFill/>
            </p:spPr>
          </p:pic>
        </p:grpSp>
      </p:grpSp>
      <p:sp>
        <p:nvSpPr>
          <p:cNvPr id="23" name="テキスト ボックス 22"/>
          <p:cNvSpPr txBox="1"/>
          <p:nvPr/>
        </p:nvSpPr>
        <p:spPr>
          <a:xfrm>
            <a:off x="154546" y="6396335"/>
            <a:ext cx="8172687" cy="461665"/>
          </a:xfrm>
          <a:prstGeom prst="rect">
            <a:avLst/>
          </a:prstGeom>
          <a:noFill/>
        </p:spPr>
        <p:txBody>
          <a:bodyPr wrap="none" rtlCol="0">
            <a:spAutoFit/>
          </a:bodyPr>
          <a:lstStyle/>
          <a:p>
            <a:r>
              <a:rPr kumimoji="1" lang="en-US" altLang="ja-JP" sz="2400" dirty="0" smtClean="0">
                <a:gradFill>
                  <a:gsLst>
                    <a:gs pos="0">
                      <a:schemeClr val="bg1"/>
                    </a:gs>
                    <a:gs pos="100000">
                      <a:schemeClr val="bg1"/>
                    </a:gs>
                  </a:gsLst>
                  <a:lin ang="5400000" scaled="0"/>
                </a:gradFill>
              </a:rPr>
              <a:t>Digital JPC</a:t>
            </a:r>
            <a:r>
              <a:rPr kumimoji="1" lang="ja-JP" altLang="en-US" sz="2400" dirty="0" smtClean="0">
                <a:gradFill>
                  <a:gsLst>
                    <a:gs pos="0">
                      <a:schemeClr val="bg1"/>
                    </a:gs>
                    <a:gs pos="100000">
                      <a:schemeClr val="bg1"/>
                    </a:gs>
                  </a:gsLst>
                  <a:lin ang="5400000" scaled="0"/>
                </a:gradFill>
              </a:rPr>
              <a:t>：</a:t>
            </a:r>
            <a:r>
              <a:rPr kumimoji="1" lang="en-US" altLang="ja-JP" sz="2400" dirty="0" smtClean="0">
                <a:gradFill>
                  <a:gsLst>
                    <a:gs pos="0">
                      <a:schemeClr val="bg1"/>
                    </a:gs>
                    <a:gs pos="100000">
                      <a:schemeClr val="bg1"/>
                    </a:gs>
                  </a:gsLst>
                  <a:lin ang="5400000" scaled="0"/>
                </a:gradFill>
              </a:rPr>
              <a:t>https://partner.microsoft.com/japan/40114810</a:t>
            </a:r>
            <a:endParaRPr kumimoji="1" lang="ja-JP" altLang="en-US" sz="2400" dirty="0" smtClean="0">
              <a:gradFill>
                <a:gsLst>
                  <a:gs pos="0">
                    <a:schemeClr val="bg1"/>
                  </a:gs>
                  <a:gs pos="100000">
                    <a:schemeClr val="bg1"/>
                  </a:gs>
                </a:gsLst>
                <a:lin ang="5400000" scaled="0"/>
              </a:gradFill>
            </a:endParaRPr>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96198016"/>
      </p:ext>
    </p:extLst>
  </p:cSld>
  <p:clrMapOvr>
    <a:masterClrMapping/>
  </p:clrMapOvr>
  <p:transition advTm="16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2"/>
                                        </p:tgtEl>
                                      </p:cBhvr>
                                    </p:animEffect>
                                    <p:set>
                                      <p:cBhvr>
                                        <p:cTn id="11" dur="1" fill="hold">
                                          <p:stCondLst>
                                            <p:cond delay="1999"/>
                                          </p:stCondLst>
                                        </p:cTn>
                                        <p:tgtEl>
                                          <p:spTgt spid="2"/>
                                        </p:tgtEl>
                                        <p:attrNameLst>
                                          <p:attrName>style.visibility</p:attrName>
                                        </p:attrNameLst>
                                      </p:cBhvr>
                                      <p:to>
                                        <p:strVal val="hidden"/>
                                      </p:to>
                                    </p:set>
                                  </p:childTnLst>
                                </p:cTn>
                              </p:par>
                              <p:par>
                                <p:cTn id="12" presetID="5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9"/>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a:prstGeom prst="rect">
            <a:avLst/>
          </a:prstGeom>
        </p:spPr>
        <p:txBody>
          <a:bodyPr/>
          <a:lstStyle/>
          <a:p>
            <a:r>
              <a:rPr lang="en-US" altLang="ja-JP" dirty="0" smtClean="0"/>
              <a:t>MSPP</a:t>
            </a:r>
            <a:r>
              <a:rPr lang="ja-JP" altLang="en-US" dirty="0" smtClean="0"/>
              <a:t>→</a:t>
            </a:r>
            <a:r>
              <a:rPr lang="en-US" altLang="ja-JP" dirty="0" smtClean="0"/>
              <a:t>MPN</a:t>
            </a:r>
            <a:r>
              <a:rPr lang="ja-JP" altLang="en-US" dirty="0" smtClean="0"/>
              <a:t>の全体像</a:t>
            </a:r>
            <a:endParaRPr lang="en-US" dirty="0"/>
          </a:p>
        </p:txBody>
      </p:sp>
      <p:sp>
        <p:nvSpPr>
          <p:cNvPr id="7" name="AutoShape 55"/>
          <p:cNvSpPr>
            <a:spLocks noChangeArrowheads="1"/>
          </p:cNvSpPr>
          <p:nvPr/>
        </p:nvSpPr>
        <p:spPr bwMode="auto">
          <a:xfrm>
            <a:off x="1143000" y="1958420"/>
            <a:ext cx="2590800" cy="4419600"/>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endParaRPr lang="en-US"/>
          </a:p>
        </p:txBody>
      </p:sp>
      <p:sp>
        <p:nvSpPr>
          <p:cNvPr id="8" name="AutoShape 56"/>
          <p:cNvSpPr>
            <a:spLocks noChangeArrowheads="1"/>
          </p:cNvSpPr>
          <p:nvPr/>
        </p:nvSpPr>
        <p:spPr bwMode="auto">
          <a:xfrm>
            <a:off x="1576388" y="1958420"/>
            <a:ext cx="1724025" cy="2946400"/>
          </a:xfrm>
          <a:prstGeom prst="triangle">
            <a:avLst>
              <a:gd name="adj" fmla="val 50000"/>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endParaRPr lang="en-US"/>
          </a:p>
        </p:txBody>
      </p:sp>
      <p:sp>
        <p:nvSpPr>
          <p:cNvPr id="9" name="Line 57"/>
          <p:cNvSpPr>
            <a:spLocks noChangeShapeType="1"/>
          </p:cNvSpPr>
          <p:nvPr/>
        </p:nvSpPr>
        <p:spPr bwMode="auto">
          <a:xfrm>
            <a:off x="304800" y="3433208"/>
            <a:ext cx="2563813" cy="0"/>
          </a:xfrm>
          <a:prstGeom prst="line">
            <a:avLst/>
          </a:prstGeom>
          <a:noFill/>
          <a:ln w="9525">
            <a:solidFill>
              <a:schemeClr val="tx1"/>
            </a:solidFill>
            <a:round/>
            <a:headEnd/>
            <a:tailEnd/>
          </a:ln>
          <a:effectLst/>
        </p:spPr>
        <p:txBody>
          <a:bodyPr>
            <a:spAutoFit/>
          </a:bodyPr>
          <a:lstStyle/>
          <a:p>
            <a:endParaRPr lang="en-US"/>
          </a:p>
        </p:txBody>
      </p:sp>
      <p:sp>
        <p:nvSpPr>
          <p:cNvPr id="10" name="Rectangle 58"/>
          <p:cNvSpPr>
            <a:spLocks noChangeArrowheads="1"/>
          </p:cNvSpPr>
          <p:nvPr/>
        </p:nvSpPr>
        <p:spPr bwMode="auto">
          <a:xfrm>
            <a:off x="645830" y="5155486"/>
            <a:ext cx="3124200" cy="1166986"/>
          </a:xfrm>
          <a:prstGeom prst="rect">
            <a:avLst/>
          </a:prstGeom>
          <a:noFill/>
          <a:ln w="12700">
            <a:noFill/>
            <a:miter lim="800000"/>
            <a:headEnd/>
            <a:tailEnd/>
          </a:ln>
          <a:effectLst/>
        </p:spPr>
        <p:txBody>
          <a:bodyPr lIns="90488" tIns="44450" rIns="90488" bIns="44450">
            <a:spAutoFit/>
          </a:bodyPr>
          <a:lstStyle/>
          <a:p>
            <a:pPr lvl="1" algn="ctr" defTabSz="760413" eaLnBrk="0" hangingPunct="0"/>
            <a:r>
              <a:rPr lang="en-US" sz="1400" b="1" dirty="0">
                <a:latin typeface="Franklin Gothic Medium" pitchFamily="34" charset="0"/>
              </a:rPr>
              <a:t>Registered</a:t>
            </a:r>
          </a:p>
          <a:p>
            <a:pPr lvl="1" algn="ctr" defTabSz="760413" eaLnBrk="0" hangingPunct="0"/>
            <a:r>
              <a:rPr lang="en-US" sz="1400" b="1" dirty="0">
                <a:latin typeface="Franklin Gothic Medium" pitchFamily="34" charset="0"/>
              </a:rPr>
              <a:t>Member</a:t>
            </a:r>
            <a:r>
              <a:rPr lang="en-US" sz="1400" dirty="0">
                <a:latin typeface="Franklin Gothic Medium" pitchFamily="34" charset="0"/>
              </a:rPr>
              <a:t> </a:t>
            </a:r>
            <a:endParaRPr lang="en-US" sz="1400" dirty="0" smtClean="0">
              <a:latin typeface="Franklin Gothic Medium" pitchFamily="34" charset="0"/>
            </a:endParaRPr>
          </a:p>
          <a:p>
            <a:pPr lvl="1" algn="ctr" defTabSz="760413" eaLnBrk="0" hangingPunct="0"/>
            <a:r>
              <a:rPr lang="en-US" sz="1400" dirty="0" smtClean="0">
                <a:latin typeface="Franklin Gothic Medium" pitchFamily="34" charset="0"/>
              </a:rPr>
              <a:t>(+ MAPs </a:t>
            </a:r>
            <a:r>
              <a:rPr lang="en-US" sz="1400" dirty="0">
                <a:latin typeface="Franklin Gothic Medium" pitchFamily="34" charset="0"/>
              </a:rPr>
              <a:t>+ Empower for ISV + Small Business Specialist community)</a:t>
            </a:r>
          </a:p>
        </p:txBody>
      </p:sp>
      <p:sp>
        <p:nvSpPr>
          <p:cNvPr id="13" name="Line 61"/>
          <p:cNvSpPr>
            <a:spLocks noChangeShapeType="1"/>
          </p:cNvSpPr>
          <p:nvPr/>
        </p:nvSpPr>
        <p:spPr bwMode="auto">
          <a:xfrm>
            <a:off x="276224" y="4904820"/>
            <a:ext cx="3021013" cy="0"/>
          </a:xfrm>
          <a:prstGeom prst="line">
            <a:avLst/>
          </a:prstGeom>
          <a:noFill/>
          <a:ln w="9525">
            <a:solidFill>
              <a:schemeClr val="tx1"/>
            </a:solidFill>
            <a:round/>
            <a:headEnd/>
            <a:tailEnd/>
          </a:ln>
          <a:effectLst/>
        </p:spPr>
        <p:txBody>
          <a:bodyPr>
            <a:spAutoFit/>
          </a:bodyPr>
          <a:lstStyle/>
          <a:p>
            <a:endParaRPr lang="en-US"/>
          </a:p>
        </p:txBody>
      </p:sp>
      <p:sp>
        <p:nvSpPr>
          <p:cNvPr id="18" name="Text Box 66"/>
          <p:cNvSpPr txBox="1">
            <a:spLocks noChangeArrowheads="1"/>
          </p:cNvSpPr>
          <p:nvPr/>
        </p:nvSpPr>
        <p:spPr bwMode="auto">
          <a:xfrm>
            <a:off x="0" y="2034620"/>
            <a:ext cx="2416175" cy="1107996"/>
          </a:xfrm>
          <a:prstGeom prst="rect">
            <a:avLst/>
          </a:prstGeom>
          <a:noFill/>
          <a:ln w="12700">
            <a:noFill/>
            <a:miter lim="800000"/>
            <a:headEnd/>
            <a:tailEnd/>
          </a:ln>
          <a:effectLst/>
        </p:spPr>
        <p:txBody>
          <a:bodyPr>
            <a:spAutoFit/>
          </a:bodyPr>
          <a:lstStyle/>
          <a:p>
            <a:pPr marL="231775" indent="-231775" eaLnBrk="0" hangingPunct="0">
              <a:spcBef>
                <a:spcPct val="20000"/>
              </a:spcBef>
              <a:buClr>
                <a:schemeClr val="accent2"/>
              </a:buClr>
              <a:buFont typeface="Wingdings" pitchFamily="2" charset="2"/>
              <a:buChar char="n"/>
            </a:pPr>
            <a:r>
              <a:rPr lang="en-US" sz="1200" b="1" dirty="0">
                <a:solidFill>
                  <a:schemeClr val="bg1"/>
                </a:solidFill>
                <a:latin typeface="Tahoma" pitchFamily="34" charset="0"/>
              </a:rPr>
              <a:t>120 </a:t>
            </a:r>
            <a:r>
              <a:rPr lang="ja-JP" altLang="en-US" sz="1200" b="1" dirty="0" smtClean="0">
                <a:solidFill>
                  <a:schemeClr val="bg1"/>
                </a:solidFill>
                <a:latin typeface="Tahoma" pitchFamily="34" charset="0"/>
              </a:rPr>
              <a:t>パートナーポイント取得</a:t>
            </a:r>
            <a:endParaRPr lang="en-US" sz="1200" b="1" dirty="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en-US" altLang="ja-JP" sz="1100" dirty="0" smtClean="0">
                <a:solidFill>
                  <a:schemeClr val="bg1"/>
                </a:solidFill>
                <a:latin typeface="Tahoma" pitchFamily="34" charset="0"/>
              </a:rPr>
              <a:t>1</a:t>
            </a:r>
            <a:r>
              <a:rPr lang="ja-JP" altLang="en-US" sz="1100" dirty="0" smtClean="0">
                <a:solidFill>
                  <a:schemeClr val="bg1"/>
                </a:solidFill>
                <a:latin typeface="Tahoma" pitchFamily="34" charset="0"/>
              </a:rPr>
              <a:t>コンピテンシー取得要</a:t>
            </a:r>
            <a:endParaRPr lang="en-US" altLang="ja-JP" sz="1100" dirty="0" smtClean="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顧客満足度調査（</a:t>
            </a:r>
            <a:r>
              <a:rPr lang="en-US" altLang="ja-JP" sz="1100" dirty="0" smtClean="0">
                <a:solidFill>
                  <a:schemeClr val="bg1"/>
                </a:solidFill>
                <a:latin typeface="Tahoma" pitchFamily="34" charset="0"/>
              </a:rPr>
              <a:t>CSAT</a:t>
            </a:r>
            <a:r>
              <a:rPr lang="ja-JP" altLang="en-US" sz="1100" dirty="0" smtClean="0">
                <a:solidFill>
                  <a:schemeClr val="bg1"/>
                </a:solidFill>
                <a:latin typeface="Tahoma" pitchFamily="34" charset="0"/>
              </a:rPr>
              <a:t>）実施</a:t>
            </a:r>
            <a:endParaRPr lang="en-US" altLang="ja-JP" sz="1100" dirty="0" smtClean="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契約書サイン</a:t>
            </a:r>
            <a:endParaRPr lang="en-US" sz="1100" dirty="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200" b="1" dirty="0" smtClean="0">
                <a:solidFill>
                  <a:schemeClr val="bg1"/>
                </a:solidFill>
                <a:latin typeface="Tahoma" pitchFamily="34" charset="0"/>
              </a:rPr>
              <a:t>年会費</a:t>
            </a:r>
            <a:endParaRPr lang="en-US" sz="1200" b="1" dirty="0">
              <a:solidFill>
                <a:schemeClr val="bg1"/>
              </a:solidFill>
              <a:latin typeface="Tahoma" pitchFamily="34" charset="0"/>
            </a:endParaRPr>
          </a:p>
        </p:txBody>
      </p:sp>
      <p:sp>
        <p:nvSpPr>
          <p:cNvPr id="19" name="Text Box 67"/>
          <p:cNvSpPr txBox="1">
            <a:spLocks noChangeArrowheads="1"/>
          </p:cNvSpPr>
          <p:nvPr/>
        </p:nvSpPr>
        <p:spPr bwMode="auto">
          <a:xfrm>
            <a:off x="0" y="3464024"/>
            <a:ext cx="1892300" cy="1461939"/>
          </a:xfrm>
          <a:prstGeom prst="rect">
            <a:avLst/>
          </a:prstGeom>
          <a:noFill/>
          <a:ln w="12700">
            <a:noFill/>
            <a:miter lim="800000"/>
            <a:headEnd/>
            <a:tailEnd/>
          </a:ln>
          <a:effectLst/>
        </p:spPr>
        <p:txBody>
          <a:bodyPr>
            <a:spAutoFit/>
          </a:bodyPr>
          <a:lstStyle/>
          <a:p>
            <a:pPr marL="231775" indent="-231775" eaLnBrk="0" hangingPunct="0">
              <a:spcBef>
                <a:spcPct val="20000"/>
              </a:spcBef>
              <a:buClr>
                <a:schemeClr val="accent2"/>
              </a:buClr>
              <a:buFont typeface="Wingdings" pitchFamily="2" charset="2"/>
              <a:buChar char="n"/>
            </a:pPr>
            <a:r>
              <a:rPr lang="en-US" sz="1200" b="1" dirty="0">
                <a:solidFill>
                  <a:schemeClr val="bg1"/>
                </a:solidFill>
                <a:latin typeface="Tahoma" pitchFamily="34" charset="0"/>
              </a:rPr>
              <a:t>50 </a:t>
            </a:r>
            <a:r>
              <a:rPr lang="ja-JP" altLang="en-US" sz="1200" b="1" dirty="0" smtClean="0">
                <a:solidFill>
                  <a:schemeClr val="bg1"/>
                </a:solidFill>
                <a:latin typeface="Tahoma" pitchFamily="34" charset="0"/>
              </a:rPr>
              <a:t>パートナーポイント取得</a:t>
            </a:r>
            <a:endParaRPr lang="en-US" sz="1200" b="1" dirty="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en-US" sz="1100" dirty="0">
                <a:solidFill>
                  <a:schemeClr val="bg1"/>
                </a:solidFill>
                <a:latin typeface="Tahoma" pitchFamily="34" charset="0"/>
              </a:rPr>
              <a:t>2 Certified Employees or 1 Prod Cert</a:t>
            </a:r>
          </a:p>
          <a:p>
            <a:pPr marL="231775" indent="-231775" eaLnBrk="0" hangingPunct="0">
              <a:spcBef>
                <a:spcPct val="20000"/>
              </a:spcBef>
              <a:buClr>
                <a:schemeClr val="accent2"/>
              </a:buClr>
              <a:buFont typeface="Wingdings" pitchFamily="2" charset="2"/>
              <a:buChar char="n"/>
            </a:pPr>
            <a:r>
              <a:rPr lang="en-US" sz="1100" dirty="0">
                <a:solidFill>
                  <a:schemeClr val="bg1"/>
                </a:solidFill>
                <a:latin typeface="Tahoma" pitchFamily="34" charset="0"/>
              </a:rPr>
              <a:t>Extended Web Profile</a:t>
            </a:r>
          </a:p>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契約書サイン</a:t>
            </a:r>
            <a:endParaRPr lang="en-US" sz="1100" dirty="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200" b="1" dirty="0" smtClean="0">
                <a:solidFill>
                  <a:schemeClr val="bg1"/>
                </a:solidFill>
                <a:latin typeface="Tahoma" pitchFamily="34" charset="0"/>
              </a:rPr>
              <a:t>年会費</a:t>
            </a:r>
            <a:endParaRPr lang="en-US" sz="1200" b="1" dirty="0">
              <a:solidFill>
                <a:schemeClr val="bg1"/>
              </a:solidFill>
              <a:latin typeface="Tahoma" pitchFamily="34" charset="0"/>
            </a:endParaRPr>
          </a:p>
        </p:txBody>
      </p:sp>
      <p:sp>
        <p:nvSpPr>
          <p:cNvPr id="20" name="Text Box 68"/>
          <p:cNvSpPr txBox="1">
            <a:spLocks noChangeArrowheads="1"/>
          </p:cNvSpPr>
          <p:nvPr/>
        </p:nvSpPr>
        <p:spPr bwMode="auto">
          <a:xfrm>
            <a:off x="-28575" y="5241370"/>
            <a:ext cx="1476375" cy="1209562"/>
          </a:xfrm>
          <a:prstGeom prst="rect">
            <a:avLst/>
          </a:prstGeom>
          <a:noFill/>
          <a:ln w="12700">
            <a:noFill/>
            <a:miter lim="800000"/>
            <a:headEnd/>
            <a:tailEnd/>
          </a:ln>
          <a:effectLst/>
        </p:spPr>
        <p:txBody>
          <a:bodyPr>
            <a:spAutoFit/>
          </a:bodyPr>
          <a:lstStyle/>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パートナーポイント不要</a:t>
            </a:r>
            <a:endParaRPr lang="en-US" altLang="ja-JP" sz="1100" dirty="0" smtClean="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契約書サイン</a:t>
            </a:r>
            <a:endParaRPr lang="en-US" sz="1100" dirty="0">
              <a:solidFill>
                <a:schemeClr val="bg1"/>
              </a:solidFill>
              <a:latin typeface="Tahoma" pitchFamily="34" charset="0"/>
            </a:endParaRPr>
          </a:p>
          <a:p>
            <a:pPr marL="231775" indent="-231775" eaLnBrk="0" hangingPunct="0">
              <a:spcBef>
                <a:spcPct val="20000"/>
              </a:spcBef>
              <a:buClr>
                <a:schemeClr val="accent2"/>
              </a:buClr>
              <a:buFont typeface="Wingdings" pitchFamily="2" charset="2"/>
              <a:buChar char="n"/>
            </a:pPr>
            <a:r>
              <a:rPr lang="ja-JP" altLang="en-US" sz="1100" dirty="0" smtClean="0">
                <a:solidFill>
                  <a:schemeClr val="bg1"/>
                </a:solidFill>
                <a:latin typeface="Tahoma" pitchFamily="34" charset="0"/>
              </a:rPr>
              <a:t>年会費不要</a:t>
            </a:r>
            <a:endParaRPr lang="en-US" altLang="ja-JP" sz="1100" dirty="0" smtClean="0">
              <a:solidFill>
                <a:schemeClr val="bg1"/>
              </a:solidFill>
              <a:latin typeface="Tahoma" pitchFamily="34" charset="0"/>
            </a:endParaRPr>
          </a:p>
          <a:p>
            <a:pPr marL="231775" indent="-231775" eaLnBrk="0" hangingPunct="0">
              <a:spcBef>
                <a:spcPct val="20000"/>
              </a:spcBef>
              <a:buClr>
                <a:schemeClr val="accent2"/>
              </a:buClr>
            </a:pPr>
            <a:r>
              <a:rPr lang="ja-JP" altLang="en-US" sz="1100" dirty="0" smtClean="0">
                <a:solidFill>
                  <a:schemeClr val="bg1"/>
                </a:solidFill>
                <a:latin typeface="Tahoma" pitchFamily="34" charset="0"/>
              </a:rPr>
              <a:t>（各種サブスクリプションフィー必要）</a:t>
            </a:r>
            <a:endParaRPr lang="en-US" sz="1100" dirty="0">
              <a:solidFill>
                <a:schemeClr val="bg1"/>
              </a:solidFill>
              <a:latin typeface="Tahoma" pitchFamily="34" charset="0"/>
            </a:endParaRPr>
          </a:p>
        </p:txBody>
      </p:sp>
      <p:sp>
        <p:nvSpPr>
          <p:cNvPr id="34" name="TextBox 33"/>
          <p:cNvSpPr txBox="1"/>
          <p:nvPr/>
        </p:nvSpPr>
        <p:spPr>
          <a:xfrm>
            <a:off x="7436067" y="1469361"/>
            <a:ext cx="65" cy="215444"/>
          </a:xfrm>
          <a:prstGeom prst="rect">
            <a:avLst/>
          </a:prstGeom>
          <a:solidFill>
            <a:schemeClr val="bg1">
              <a:lumMod val="50000"/>
            </a:schemeClr>
          </a:solidFill>
        </p:spPr>
        <p:txBody>
          <a:bodyPr wrap="none" lIns="0" tIns="0" rIns="0" bIns="0" rtlCol="0">
            <a:spAutoFit/>
          </a:bodyPr>
          <a:lstStyle/>
          <a:p>
            <a:pPr>
              <a:buClr>
                <a:schemeClr val="bg2">
                  <a:lumMod val="50000"/>
                </a:schemeClr>
              </a:buClr>
            </a:pPr>
            <a:endParaRPr lang="en-US" sz="1400" dirty="0" smtClean="0"/>
          </a:p>
        </p:txBody>
      </p:sp>
      <p:pic>
        <p:nvPicPr>
          <p:cNvPr id="36" name="Picture 2" descr="V:\Clients\Microsoft (MSF)\_Assets\_Brand\Logos\MS Logos_Primary\Microsoft Partner Network\Microsoft_Partner_Network_bug-color.png"/>
          <p:cNvPicPr>
            <a:picLocks noChangeAspect="1" noChangeArrowheads="1"/>
          </p:cNvPicPr>
          <p:nvPr/>
        </p:nvPicPr>
        <p:blipFill>
          <a:blip r:embed="rId5" cstate="email"/>
          <a:srcRect/>
          <a:stretch>
            <a:fillRect/>
          </a:stretch>
        </p:blipFill>
        <p:spPr bwMode="auto">
          <a:xfrm>
            <a:off x="5275399" y="869383"/>
            <a:ext cx="313081" cy="288874"/>
          </a:xfrm>
          <a:prstGeom prst="rect">
            <a:avLst/>
          </a:prstGeom>
          <a:noFill/>
          <a:effectLst/>
        </p:spPr>
      </p:pic>
      <p:pic>
        <p:nvPicPr>
          <p:cNvPr id="37" name="Picture 36" descr="partner_long.png"/>
          <p:cNvPicPr>
            <a:picLocks noChangeAspect="1"/>
          </p:cNvPicPr>
          <p:nvPr/>
        </p:nvPicPr>
        <p:blipFill>
          <a:blip r:embed="rId6" cstate="email">
            <a:duotone>
              <a:prstClr val="black"/>
              <a:schemeClr val="bg1">
                <a:tint val="45000"/>
                <a:satMod val="400000"/>
              </a:schemeClr>
            </a:duotone>
            <a:extLst>
              <a:ext uri="{28A0092B-C50C-407E-A947-70E740481C1C}">
                <a14:useLocalDpi xmlns:a14="http://schemas.microsoft.com/office/drawing/2010/main"/>
              </a:ext>
            </a:extLst>
          </a:blip>
          <a:stretch>
            <a:fillRect/>
          </a:stretch>
        </p:blipFill>
        <p:spPr>
          <a:xfrm>
            <a:off x="3653684" y="1173763"/>
            <a:ext cx="1831095" cy="119963"/>
          </a:xfrm>
          <a:prstGeom prst="rect">
            <a:avLst/>
          </a:prstGeom>
        </p:spPr>
      </p:pic>
      <p:sp>
        <p:nvSpPr>
          <p:cNvPr id="61" name="Slide Number Placeholder 60"/>
          <p:cNvSpPr>
            <a:spLocks noGrp="1"/>
          </p:cNvSpPr>
          <p:nvPr>
            <p:ph type="sldNum" sz="quarter" idx="4294967295"/>
          </p:nvPr>
        </p:nvSpPr>
        <p:spPr>
          <a:xfrm>
            <a:off x="-137346" y="6490382"/>
            <a:ext cx="669478" cy="365125"/>
          </a:xfrm>
          <a:prstGeom prst="rect">
            <a:avLst/>
          </a:prstGeom>
        </p:spPr>
        <p:txBody>
          <a:bodyPr/>
          <a:lstStyle/>
          <a:p>
            <a:fld id="{ADDA525F-830F-4267-979A-CF676111AF9A}" type="slidenum">
              <a:rPr lang="en-US" smtClean="0"/>
              <a:pPr/>
              <a:t>42</a:t>
            </a:fld>
            <a:endParaRPr lang="en-US"/>
          </a:p>
        </p:txBody>
      </p:sp>
      <p:sp>
        <p:nvSpPr>
          <p:cNvPr id="65" name="正方形/長方形 64"/>
          <p:cNvSpPr/>
          <p:nvPr/>
        </p:nvSpPr>
        <p:spPr>
          <a:xfrm>
            <a:off x="6099308" y="3418920"/>
            <a:ext cx="542746" cy="1477366"/>
          </a:xfrm>
          <a:prstGeom prst="rec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6" name="正方形/長方形 65"/>
          <p:cNvSpPr/>
          <p:nvPr/>
        </p:nvSpPr>
        <p:spPr>
          <a:xfrm>
            <a:off x="6094540" y="1928200"/>
            <a:ext cx="542746" cy="1477366"/>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71" name="Picture 10" descr="Gold_Partner_rgb"/>
          <p:cNvPicPr>
            <a:picLocks noChangeAspect="1" noChangeArrowheads="1"/>
          </p:cNvPicPr>
          <p:nvPr/>
        </p:nvPicPr>
        <p:blipFill>
          <a:blip r:embed="rId7" cstate="email"/>
          <a:srcRect/>
          <a:stretch>
            <a:fillRect/>
          </a:stretch>
        </p:blipFill>
        <p:spPr bwMode="auto">
          <a:xfrm>
            <a:off x="2019466" y="2623490"/>
            <a:ext cx="849147" cy="544511"/>
          </a:xfrm>
          <a:prstGeom prst="rect">
            <a:avLst/>
          </a:prstGeom>
          <a:noFill/>
          <a:ln w="9525">
            <a:noFill/>
            <a:miter lim="800000"/>
            <a:headEnd/>
            <a:tailEnd/>
          </a:ln>
          <a:effectLst>
            <a:outerShdw blurRad="381000" algn="ctr" rotWithShape="0">
              <a:schemeClr val="bg1"/>
            </a:outerShdw>
          </a:effectLst>
        </p:spPr>
      </p:pic>
      <p:pic>
        <p:nvPicPr>
          <p:cNvPr id="72" name="Picture 11" descr="Cert_Partner_rgb"/>
          <p:cNvPicPr>
            <a:picLocks noChangeAspect="1" noChangeArrowheads="1"/>
          </p:cNvPicPr>
          <p:nvPr/>
        </p:nvPicPr>
        <p:blipFill>
          <a:blip r:embed="rId8" cstate="email"/>
          <a:srcRect/>
          <a:stretch>
            <a:fillRect/>
          </a:stretch>
        </p:blipFill>
        <p:spPr bwMode="auto">
          <a:xfrm>
            <a:off x="2019466" y="3926786"/>
            <a:ext cx="848051" cy="544511"/>
          </a:xfrm>
          <a:prstGeom prst="rect">
            <a:avLst/>
          </a:prstGeom>
          <a:noFill/>
          <a:ln w="9525">
            <a:noFill/>
            <a:miter lim="800000"/>
            <a:headEnd/>
            <a:tailEnd/>
          </a:ln>
          <a:effectLst>
            <a:outerShdw blurRad="381000" algn="ctr" rotWithShape="0">
              <a:schemeClr val="bg1"/>
            </a:outerShdw>
          </a:effectLst>
        </p:spPr>
      </p:pic>
      <p:sp>
        <p:nvSpPr>
          <p:cNvPr id="77" name="正方形/長方形 76"/>
          <p:cNvSpPr/>
          <p:nvPr/>
        </p:nvSpPr>
        <p:spPr>
          <a:xfrm>
            <a:off x="6766076" y="3414152"/>
            <a:ext cx="542746" cy="1477366"/>
          </a:xfrm>
          <a:prstGeom prst="rec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78" name="正方形/長方形 77"/>
          <p:cNvSpPr/>
          <p:nvPr/>
        </p:nvSpPr>
        <p:spPr>
          <a:xfrm>
            <a:off x="6775596" y="1923432"/>
            <a:ext cx="542746" cy="1477366"/>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9" name="正方形/長方形 78"/>
          <p:cNvSpPr/>
          <p:nvPr/>
        </p:nvSpPr>
        <p:spPr>
          <a:xfrm>
            <a:off x="7451900" y="3414152"/>
            <a:ext cx="542746" cy="1477366"/>
          </a:xfrm>
          <a:prstGeom prst="rec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0" name="正方形/長方形 79"/>
          <p:cNvSpPr/>
          <p:nvPr/>
        </p:nvSpPr>
        <p:spPr>
          <a:xfrm>
            <a:off x="7461420" y="1937720"/>
            <a:ext cx="542746" cy="1477366"/>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1" name="正方形/長方形 80"/>
          <p:cNvSpPr/>
          <p:nvPr/>
        </p:nvSpPr>
        <p:spPr>
          <a:xfrm>
            <a:off x="8137724" y="3414152"/>
            <a:ext cx="542746" cy="1477366"/>
          </a:xfrm>
          <a:prstGeom prst="rec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2" name="正方形/長方形 81"/>
          <p:cNvSpPr/>
          <p:nvPr/>
        </p:nvSpPr>
        <p:spPr>
          <a:xfrm>
            <a:off x="8147244" y="1937720"/>
            <a:ext cx="542746" cy="1477366"/>
          </a:xfrm>
          <a:prstGeom prst="rect">
            <a:avLst/>
          </a:prstGeom>
          <a:ln>
            <a:solidFill>
              <a:schemeClr val="accent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3" name="正方形/長方形 82"/>
          <p:cNvSpPr/>
          <p:nvPr/>
        </p:nvSpPr>
        <p:spPr>
          <a:xfrm>
            <a:off x="5837356" y="4996302"/>
            <a:ext cx="3119264" cy="6512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latin typeface="ﾒｲﾘｵ"/>
              </a:rPr>
              <a:t>サブスクリプション</a:t>
            </a:r>
            <a:endParaRPr kumimoji="1" lang="en-US" altLang="ja-JP" sz="1600" dirty="0" smtClean="0">
              <a:latin typeface="ﾒｲﾘｵ"/>
            </a:endParaRPr>
          </a:p>
          <a:p>
            <a:pPr algn="ctr"/>
            <a:r>
              <a:rPr kumimoji="1" lang="ja-JP" altLang="en-US" sz="1600" dirty="0" smtClean="0">
                <a:latin typeface="ﾒｲﾘｵ"/>
              </a:rPr>
              <a:t>パートナー</a:t>
            </a:r>
            <a:endParaRPr kumimoji="1" lang="ja-JP" altLang="en-US" sz="1600" dirty="0">
              <a:latin typeface="ﾒｲﾘｵ"/>
            </a:endParaRPr>
          </a:p>
        </p:txBody>
      </p:sp>
      <p:sp>
        <p:nvSpPr>
          <p:cNvPr id="84" name="正方形/長方形 83"/>
          <p:cNvSpPr/>
          <p:nvPr/>
        </p:nvSpPr>
        <p:spPr>
          <a:xfrm>
            <a:off x="5846876" y="5733270"/>
            <a:ext cx="3119264" cy="6096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latin typeface="ﾒｲﾘｵ"/>
              </a:rPr>
              <a:t>コミュニティメンバー</a:t>
            </a:r>
            <a:endParaRPr kumimoji="1" lang="ja-JP" altLang="en-US" sz="1600" dirty="0">
              <a:latin typeface="ﾒｲﾘｵ"/>
            </a:endParaRPr>
          </a:p>
        </p:txBody>
      </p:sp>
      <p:sp>
        <p:nvSpPr>
          <p:cNvPr id="85" name="テキスト ボックス 84"/>
          <p:cNvSpPr txBox="1"/>
          <p:nvPr/>
        </p:nvSpPr>
        <p:spPr>
          <a:xfrm>
            <a:off x="6084829" y="2418565"/>
            <a:ext cx="2600325" cy="492443"/>
          </a:xfrm>
          <a:prstGeom prst="rect">
            <a:avLst/>
          </a:prstGeom>
          <a:noFill/>
        </p:spPr>
        <p:txBody>
          <a:bodyPr wrap="square" lIns="0" tIns="0" rIns="0" bIns="0" rtlCol="0">
            <a:spAutoFit/>
          </a:bodyPr>
          <a:lstStyle/>
          <a:p>
            <a:pPr algn="ctr">
              <a:buClr>
                <a:schemeClr val="bg2">
                  <a:lumMod val="50000"/>
                </a:schemeClr>
              </a:buClr>
            </a:pPr>
            <a:r>
              <a:rPr kumimoji="1" lang="en-US" altLang="ja-JP" sz="1600" dirty="0" smtClean="0">
                <a:latin typeface="ﾒｲﾘｵ"/>
              </a:rPr>
              <a:t>Advanced </a:t>
            </a:r>
            <a:r>
              <a:rPr kumimoji="1" lang="ja-JP" altLang="en-US" sz="1600" dirty="0" smtClean="0">
                <a:latin typeface="ﾒｲﾘｵ"/>
              </a:rPr>
              <a:t>コンピテンシー</a:t>
            </a:r>
            <a:endParaRPr kumimoji="1" lang="en-US" altLang="ja-JP" sz="1600" dirty="0" smtClean="0">
              <a:latin typeface="ﾒｲﾘｵ"/>
            </a:endParaRPr>
          </a:p>
          <a:p>
            <a:pPr algn="ctr">
              <a:buClr>
                <a:schemeClr val="bg2">
                  <a:lumMod val="50000"/>
                </a:schemeClr>
              </a:buClr>
            </a:pPr>
            <a:r>
              <a:rPr kumimoji="1" lang="ja-JP" altLang="en-US" sz="1600" dirty="0" smtClean="0">
                <a:latin typeface="ﾒｲﾘｵ"/>
              </a:rPr>
              <a:t>パートナー</a:t>
            </a:r>
          </a:p>
        </p:txBody>
      </p:sp>
      <p:sp>
        <p:nvSpPr>
          <p:cNvPr id="86" name="テキスト ボックス 85"/>
          <p:cNvSpPr txBox="1"/>
          <p:nvPr/>
        </p:nvSpPr>
        <p:spPr>
          <a:xfrm>
            <a:off x="6265806" y="4028341"/>
            <a:ext cx="2267016" cy="492443"/>
          </a:xfrm>
          <a:prstGeom prst="rect">
            <a:avLst/>
          </a:prstGeom>
          <a:noFill/>
        </p:spPr>
        <p:txBody>
          <a:bodyPr wrap="square" lIns="0" tIns="0" rIns="0" bIns="0" rtlCol="0">
            <a:spAutoFit/>
          </a:bodyPr>
          <a:lstStyle/>
          <a:p>
            <a:pPr algn="ctr">
              <a:buClr>
                <a:schemeClr val="bg2">
                  <a:lumMod val="50000"/>
                </a:schemeClr>
              </a:buClr>
            </a:pPr>
            <a:r>
              <a:rPr kumimoji="1" lang="ja-JP" altLang="en-US" sz="1600" dirty="0" smtClean="0">
                <a:latin typeface="ﾒｲﾘｵ"/>
              </a:rPr>
              <a:t>コンピテンシー</a:t>
            </a:r>
            <a:endParaRPr kumimoji="1" lang="en-US" altLang="ja-JP" sz="1600" dirty="0" smtClean="0">
              <a:latin typeface="ﾒｲﾘｵ"/>
            </a:endParaRPr>
          </a:p>
          <a:p>
            <a:pPr algn="ctr">
              <a:buClr>
                <a:schemeClr val="bg2">
                  <a:lumMod val="50000"/>
                </a:schemeClr>
              </a:buClr>
            </a:pPr>
            <a:r>
              <a:rPr kumimoji="1" lang="ja-JP" altLang="en-US" sz="1600" dirty="0" smtClean="0">
                <a:latin typeface="ﾒｲﾘｵ"/>
              </a:rPr>
              <a:t>パートナー</a:t>
            </a:r>
          </a:p>
        </p:txBody>
      </p:sp>
      <p:sp>
        <p:nvSpPr>
          <p:cNvPr id="90" name="Text Box 62"/>
          <p:cNvSpPr txBox="1">
            <a:spLocks noChangeArrowheads="1"/>
          </p:cNvSpPr>
          <p:nvPr/>
        </p:nvSpPr>
        <p:spPr bwMode="auto">
          <a:xfrm>
            <a:off x="6042163" y="3245073"/>
            <a:ext cx="681247" cy="40011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noAutofit/>
          </a:bodyPr>
          <a:lstStyle/>
          <a:p>
            <a:pPr algn="ctr" eaLnBrk="0" hangingPunct="0"/>
            <a:r>
              <a:rPr lang="en-US" altLang="ja-JP" sz="1000" b="1" dirty="0" smtClean="0">
                <a:latin typeface="Tahoma" pitchFamily="34" charset="0"/>
              </a:rPr>
              <a:t>Virtualization</a:t>
            </a:r>
            <a:endParaRPr lang="en-US" sz="1000" b="1" dirty="0">
              <a:latin typeface="Tahoma" pitchFamily="34" charset="0"/>
            </a:endParaRPr>
          </a:p>
        </p:txBody>
      </p:sp>
      <p:sp>
        <p:nvSpPr>
          <p:cNvPr id="92" name="Text Box 62"/>
          <p:cNvSpPr txBox="1">
            <a:spLocks noChangeArrowheads="1"/>
          </p:cNvSpPr>
          <p:nvPr/>
        </p:nvSpPr>
        <p:spPr bwMode="auto">
          <a:xfrm>
            <a:off x="6732929" y="3258375"/>
            <a:ext cx="590379" cy="386808"/>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eaLnBrk="0" hangingPunct="0"/>
            <a:r>
              <a:rPr lang="en-US" altLang="ja-JP" sz="1000" b="1" dirty="0" smtClean="0">
                <a:latin typeface="Tahoma" pitchFamily="34" charset="0"/>
              </a:rPr>
              <a:t>ISV</a:t>
            </a:r>
            <a:endParaRPr lang="en-US" sz="1000" b="1" dirty="0">
              <a:latin typeface="Tahoma" pitchFamily="34" charset="0"/>
            </a:endParaRPr>
          </a:p>
        </p:txBody>
      </p:sp>
      <p:sp>
        <p:nvSpPr>
          <p:cNvPr id="93" name="Text Box 62"/>
          <p:cNvSpPr txBox="1">
            <a:spLocks noChangeArrowheads="1"/>
          </p:cNvSpPr>
          <p:nvPr/>
        </p:nvSpPr>
        <p:spPr bwMode="auto">
          <a:xfrm>
            <a:off x="7365974" y="3244087"/>
            <a:ext cx="771750" cy="39534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noAutofit/>
          </a:bodyPr>
          <a:lstStyle/>
          <a:p>
            <a:pPr algn="ctr" eaLnBrk="0" hangingPunct="0"/>
            <a:r>
              <a:rPr lang="en-US" altLang="ja-JP" sz="1000" b="1" dirty="0" smtClean="0">
                <a:latin typeface="Tahoma" pitchFamily="34" charset="0"/>
              </a:rPr>
              <a:t>Identity &amp;</a:t>
            </a:r>
          </a:p>
          <a:p>
            <a:pPr algn="ctr" eaLnBrk="0" hangingPunct="0"/>
            <a:r>
              <a:rPr lang="en-US" altLang="ja-JP" sz="1000" b="1" dirty="0" smtClean="0">
                <a:latin typeface="Tahoma" pitchFamily="34" charset="0"/>
              </a:rPr>
              <a:t>Security</a:t>
            </a:r>
            <a:endParaRPr lang="en-US" sz="1000" b="1" dirty="0">
              <a:latin typeface="Tahoma" pitchFamily="34" charset="0"/>
            </a:endParaRPr>
          </a:p>
        </p:txBody>
      </p:sp>
      <p:sp>
        <p:nvSpPr>
          <p:cNvPr id="94" name="Text Box 62"/>
          <p:cNvSpPr txBox="1">
            <a:spLocks noChangeArrowheads="1"/>
          </p:cNvSpPr>
          <p:nvPr/>
        </p:nvSpPr>
        <p:spPr bwMode="auto">
          <a:xfrm>
            <a:off x="8047228" y="3239319"/>
            <a:ext cx="795088" cy="40011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square" anchor="ctr">
            <a:noAutofit/>
          </a:bodyPr>
          <a:lstStyle/>
          <a:p>
            <a:pPr algn="ctr" eaLnBrk="0" hangingPunct="0"/>
            <a:r>
              <a:rPr lang="en-US" altLang="ja-JP" sz="1000" b="1" dirty="0" smtClean="0">
                <a:latin typeface="Tahoma" pitchFamily="34" charset="0"/>
              </a:rPr>
              <a:t>Search</a:t>
            </a:r>
            <a:endParaRPr lang="en-US" sz="1000" b="1" dirty="0">
              <a:latin typeface="Tahoma" pitchFamily="34" charset="0"/>
            </a:endParaRPr>
          </a:p>
        </p:txBody>
      </p:sp>
      <p:sp>
        <p:nvSpPr>
          <p:cNvPr id="95" name="右矢印 94"/>
          <p:cNvSpPr/>
          <p:nvPr/>
        </p:nvSpPr>
        <p:spPr bwMode="auto">
          <a:xfrm>
            <a:off x="276224" y="1354224"/>
            <a:ext cx="8672904" cy="50924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0">
                    <a:srgbClr val="FFFFFF"/>
                  </a:gs>
                  <a:gs pos="100000">
                    <a:srgbClr val="FFFFFF"/>
                  </a:gs>
                </a:gsLst>
                <a:lin ang="5400000" scaled="0"/>
              </a:gradFill>
            </a:endParaRPr>
          </a:p>
        </p:txBody>
      </p:sp>
      <p:sp>
        <p:nvSpPr>
          <p:cNvPr id="99" name="テキスト ボックス 98"/>
          <p:cNvSpPr txBox="1"/>
          <p:nvPr/>
        </p:nvSpPr>
        <p:spPr>
          <a:xfrm>
            <a:off x="6341960" y="1531714"/>
            <a:ext cx="2098404" cy="246221"/>
          </a:xfrm>
          <a:prstGeom prst="rect">
            <a:avLst/>
          </a:prstGeom>
          <a:noFill/>
        </p:spPr>
        <p:txBody>
          <a:bodyPr wrap="square" lIns="0" tIns="0" rIns="0" bIns="0" rtlCol="0">
            <a:spAutoFit/>
          </a:bodyPr>
          <a:lstStyle/>
          <a:p>
            <a:pPr algn="ctr">
              <a:buClr>
                <a:schemeClr val="bg2">
                  <a:lumMod val="50000"/>
                </a:schemeClr>
              </a:buClr>
            </a:pPr>
            <a:r>
              <a:rPr kumimoji="1" lang="en-US" altLang="ja-JP" sz="1600" dirty="0" smtClean="0">
                <a:latin typeface="ﾒｲﾘｵ"/>
              </a:rPr>
              <a:t>2010/10</a:t>
            </a:r>
            <a:r>
              <a:rPr kumimoji="1" lang="ja-JP" altLang="en-US" sz="1600" dirty="0" smtClean="0">
                <a:latin typeface="ﾒｲﾘｵ"/>
              </a:rPr>
              <a:t>（予定）</a:t>
            </a:r>
          </a:p>
        </p:txBody>
      </p:sp>
      <p:sp>
        <p:nvSpPr>
          <p:cNvPr id="100" name="テキスト ボックス 99"/>
          <p:cNvSpPr txBox="1"/>
          <p:nvPr/>
        </p:nvSpPr>
        <p:spPr>
          <a:xfrm>
            <a:off x="543330" y="1534214"/>
            <a:ext cx="2098404" cy="246221"/>
          </a:xfrm>
          <a:prstGeom prst="rect">
            <a:avLst/>
          </a:prstGeom>
          <a:noFill/>
        </p:spPr>
        <p:txBody>
          <a:bodyPr wrap="square" lIns="0" tIns="0" rIns="0" bIns="0" rtlCol="0">
            <a:spAutoFit/>
          </a:bodyPr>
          <a:lstStyle/>
          <a:p>
            <a:pPr algn="ctr">
              <a:buClr>
                <a:schemeClr val="bg2">
                  <a:lumMod val="50000"/>
                </a:schemeClr>
              </a:buClr>
            </a:pPr>
            <a:r>
              <a:rPr kumimoji="1" lang="ja-JP" altLang="en-US" sz="1600" dirty="0" smtClean="0">
                <a:latin typeface="ﾒｲﾘｵ"/>
              </a:rPr>
              <a:t>現在</a:t>
            </a:r>
          </a:p>
        </p:txBody>
      </p:sp>
      <p:sp>
        <p:nvSpPr>
          <p:cNvPr id="101" name="角丸四角形 100"/>
          <p:cNvSpPr/>
          <p:nvPr/>
        </p:nvSpPr>
        <p:spPr bwMode="auto">
          <a:xfrm>
            <a:off x="3297237" y="2064600"/>
            <a:ext cx="2540119" cy="23905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ja-JP" altLang="en-US" sz="1500" dirty="0" smtClean="0">
                <a:solidFill>
                  <a:schemeClr val="tx1"/>
                </a:solidFill>
                <a:latin typeface="メイリオ" pitchFamily="50" charset="-128"/>
                <a:ea typeface="メイリオ" pitchFamily="50" charset="-128"/>
              </a:rPr>
              <a:t>現在の体系を継続</a:t>
            </a:r>
            <a:endParaRPr kumimoji="1" lang="en-US" altLang="ja-JP" sz="1500" dirty="0" smtClean="0">
              <a:solidFill>
                <a:schemeClr val="tx1"/>
              </a:solidFill>
              <a:latin typeface="メイリオ" pitchFamily="50" charset="-128"/>
              <a:ea typeface="メイリオ" pitchFamily="50" charset="-128"/>
            </a:endParaRPr>
          </a:p>
          <a:p>
            <a:pPr defTabSz="914099" fontAlgn="base">
              <a:spcBef>
                <a:spcPct val="0"/>
              </a:spcBef>
              <a:spcAft>
                <a:spcPct val="0"/>
              </a:spcAft>
            </a:pPr>
            <a:endParaRPr kumimoji="1" lang="en-US" altLang="ja-JP" sz="1500" dirty="0" smtClean="0">
              <a:solidFill>
                <a:schemeClr val="tx1"/>
              </a:solidFill>
              <a:latin typeface="メイリオ" pitchFamily="50" charset="-128"/>
              <a:ea typeface="メイリオ" pitchFamily="50" charset="-128"/>
            </a:endParaRPr>
          </a:p>
          <a:p>
            <a:pPr defTabSz="914099" fontAlgn="base">
              <a:spcBef>
                <a:spcPct val="0"/>
              </a:spcBef>
              <a:spcAft>
                <a:spcPct val="0"/>
              </a:spcAft>
            </a:pPr>
            <a:r>
              <a:rPr kumimoji="1" lang="ja-JP" altLang="en-US" sz="1500" dirty="0" smtClean="0">
                <a:solidFill>
                  <a:schemeClr val="tx1"/>
                </a:solidFill>
                <a:latin typeface="メイリオ" pitchFamily="50" charset="-128"/>
                <a:ea typeface="メイリオ" pitchFamily="50" charset="-128"/>
              </a:rPr>
              <a:t>既存コンピテンシー統合、新規追加</a:t>
            </a:r>
            <a:endParaRPr kumimoji="1" lang="en-US" altLang="ja-JP" sz="1500" dirty="0" smtClean="0">
              <a:solidFill>
                <a:schemeClr val="tx1"/>
              </a:solidFill>
              <a:latin typeface="メイリオ" pitchFamily="50" charset="-128"/>
              <a:ea typeface="メイリオ" pitchFamily="50" charset="-128"/>
            </a:endParaRPr>
          </a:p>
          <a:p>
            <a:pPr defTabSz="914099" fontAlgn="base">
              <a:spcBef>
                <a:spcPct val="0"/>
              </a:spcBef>
              <a:spcAft>
                <a:spcPct val="0"/>
              </a:spcAft>
            </a:pPr>
            <a:endParaRPr kumimoji="1" lang="en-US" altLang="ja-JP" sz="1500" dirty="0" smtClean="0">
              <a:solidFill>
                <a:schemeClr val="tx1"/>
              </a:solidFill>
              <a:latin typeface="メイリオ" pitchFamily="50" charset="-128"/>
              <a:ea typeface="メイリオ" pitchFamily="50" charset="-128"/>
            </a:endParaRPr>
          </a:p>
          <a:p>
            <a:pPr defTabSz="914363" fontAlgn="ctr">
              <a:lnSpc>
                <a:spcPct val="90000"/>
              </a:lnSpc>
              <a:spcBef>
                <a:spcPct val="0"/>
              </a:spcBef>
              <a:spcAft>
                <a:spcPts val="600"/>
              </a:spcAft>
              <a:defRPr/>
            </a:pPr>
            <a:r>
              <a:rPr lang="ja-JP" altLang="en-US" b="1" spc="-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メイリオ" pitchFamily="50" charset="-128"/>
                <a:ea typeface="メイリオ" pitchFamily="50" charset="-128"/>
                <a:cs typeface="Arial" charset="0"/>
              </a:rPr>
              <a:t>移行のための新要件</a:t>
            </a:r>
          </a:p>
          <a:p>
            <a:pPr defTabSz="914099" fontAlgn="base">
              <a:spcBef>
                <a:spcPct val="0"/>
              </a:spcBef>
              <a:spcAft>
                <a:spcPct val="0"/>
              </a:spcAft>
            </a:pPr>
            <a:r>
              <a:rPr kumimoji="1" lang="ja-JP" altLang="en-US" sz="1500" dirty="0" smtClean="0">
                <a:solidFill>
                  <a:schemeClr val="tx1"/>
                </a:solidFill>
                <a:latin typeface="メイリオ" pitchFamily="50" charset="-128"/>
                <a:ea typeface="メイリオ" pitchFamily="50" charset="-128"/>
              </a:rPr>
              <a:t>顧客満足度調査</a:t>
            </a:r>
            <a:r>
              <a:rPr kumimoji="1" lang="en-US" altLang="ja-JP" sz="1500" dirty="0" smtClean="0">
                <a:solidFill>
                  <a:schemeClr val="tx1"/>
                </a:solidFill>
                <a:latin typeface="メイリオ" pitchFamily="50" charset="-128"/>
                <a:ea typeface="メイリオ" pitchFamily="50" charset="-128"/>
              </a:rPr>
              <a:t>(CSAT)</a:t>
            </a:r>
          </a:p>
          <a:p>
            <a:pPr defTabSz="914099" fontAlgn="base">
              <a:spcBef>
                <a:spcPct val="0"/>
              </a:spcBef>
              <a:spcAft>
                <a:spcPct val="0"/>
              </a:spcAft>
            </a:pPr>
            <a:r>
              <a:rPr kumimoji="1" lang="en-US" altLang="ja-JP" sz="1000" dirty="0" smtClean="0">
                <a:solidFill>
                  <a:schemeClr val="tx1"/>
                </a:solidFill>
                <a:latin typeface="メイリオ" pitchFamily="50" charset="-128"/>
                <a:ea typeface="メイリオ" pitchFamily="50" charset="-128"/>
              </a:rPr>
              <a:t>※</a:t>
            </a:r>
            <a:r>
              <a:rPr kumimoji="1" lang="ja-JP" altLang="en-US" sz="1000" dirty="0" smtClean="0">
                <a:solidFill>
                  <a:schemeClr val="tx1"/>
                </a:solidFill>
                <a:latin typeface="メイリオ" pitchFamily="50" charset="-128"/>
                <a:ea typeface="メイリオ" pitchFamily="50" charset="-128"/>
              </a:rPr>
              <a:t>認定ゴールドパートナーのみ</a:t>
            </a:r>
          </a:p>
        </p:txBody>
      </p:sp>
      <p:sp>
        <p:nvSpPr>
          <p:cNvPr id="102" name="テキスト ボックス 101"/>
          <p:cNvSpPr txBox="1"/>
          <p:nvPr/>
        </p:nvSpPr>
        <p:spPr>
          <a:xfrm>
            <a:off x="3406420" y="1534214"/>
            <a:ext cx="2098404" cy="246221"/>
          </a:xfrm>
          <a:prstGeom prst="rect">
            <a:avLst/>
          </a:prstGeom>
          <a:noFill/>
        </p:spPr>
        <p:txBody>
          <a:bodyPr wrap="square" lIns="0" tIns="0" rIns="0" bIns="0" rtlCol="0">
            <a:spAutoFit/>
          </a:bodyPr>
          <a:lstStyle/>
          <a:p>
            <a:pPr algn="ctr">
              <a:buClr>
                <a:schemeClr val="bg2">
                  <a:lumMod val="50000"/>
                </a:schemeClr>
              </a:buClr>
            </a:pPr>
            <a:r>
              <a:rPr kumimoji="1" lang="en-US" altLang="ja-JP" sz="1600" dirty="0" smtClean="0">
                <a:latin typeface="ﾒｲﾘｵ"/>
              </a:rPr>
              <a:t>2009/11</a:t>
            </a:r>
            <a:r>
              <a:rPr kumimoji="1" lang="ja-JP" altLang="en-US" sz="1600" dirty="0" smtClean="0">
                <a:latin typeface="ﾒｲﾘｵ"/>
              </a:rPr>
              <a:t>－</a:t>
            </a:r>
            <a:r>
              <a:rPr kumimoji="1" lang="en-US" altLang="ja-JP" sz="1600" dirty="0" smtClean="0">
                <a:latin typeface="ﾒｲﾘｵ"/>
              </a:rPr>
              <a:t>2010/9</a:t>
            </a:r>
            <a:endParaRPr kumimoji="1" lang="ja-JP" altLang="en-US" sz="1600" dirty="0" smtClean="0">
              <a:latin typeface="ﾒｲﾘｵ"/>
            </a:endParaRP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85038875"/>
      </p:ext>
    </p:extLst>
  </p:cSld>
  <p:clrMapOvr>
    <a:masterClrMapping/>
  </p:clrMapOvr>
  <p:transition advTm="150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4294967295"/>
          </p:nvPr>
        </p:nvSpPr>
        <p:spPr>
          <a:xfrm>
            <a:off x="-137346" y="6490382"/>
            <a:ext cx="669478" cy="365125"/>
          </a:xfrm>
          <a:prstGeom prst="rect">
            <a:avLst/>
          </a:prstGeom>
        </p:spPr>
        <p:txBody>
          <a:bodyPr/>
          <a:lstStyle/>
          <a:p>
            <a:fld id="{ADDA525F-830F-4267-979A-CF676111AF9A}" type="slidenum">
              <a:rPr lang="en-US" smtClean="0"/>
              <a:pPr/>
              <a:t>43</a:t>
            </a:fld>
            <a:endParaRPr lang="en-US"/>
          </a:p>
        </p:txBody>
      </p:sp>
      <p:sp>
        <p:nvSpPr>
          <p:cNvPr id="3" name="タイトル 2"/>
          <p:cNvSpPr>
            <a:spLocks noGrp="1"/>
          </p:cNvSpPr>
          <p:nvPr>
            <p:ph type="title"/>
          </p:nvPr>
        </p:nvSpPr>
        <p:spPr/>
        <p:txBody>
          <a:bodyPr/>
          <a:lstStyle/>
          <a:p>
            <a:r>
              <a:rPr kumimoji="1" lang="en-US" altLang="ja-JP" dirty="0" smtClean="0"/>
              <a:t>MPN</a:t>
            </a:r>
            <a:r>
              <a:rPr kumimoji="1" lang="ja-JP" altLang="en-US" dirty="0" smtClean="0"/>
              <a:t>移行のロードマップ</a:t>
            </a:r>
            <a:endParaRPr kumimoji="1" lang="ja-JP" altLang="en-US" dirty="0"/>
          </a:p>
        </p:txBody>
      </p:sp>
      <p:graphicFrame>
        <p:nvGraphicFramePr>
          <p:cNvPr id="6" name="図表 5"/>
          <p:cNvGraphicFramePr/>
          <p:nvPr/>
        </p:nvGraphicFramePr>
        <p:xfrm>
          <a:off x="336177" y="968187"/>
          <a:ext cx="8556811" cy="53868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03124534"/>
      </p:ext>
    </p:extLst>
  </p:cSld>
  <p:clrMapOvr>
    <a:masterClrMapping/>
  </p:clrMapOvr>
  <p:transition advTm="7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6"/>
            <a:ext cx="8382000" cy="664797"/>
          </a:xfrm>
        </p:spPr>
        <p:txBody>
          <a:bodyPr>
            <a:normAutofit/>
          </a:bodyPr>
          <a:lstStyle/>
          <a:p>
            <a:pPr algn="l" defTabSz="914400">
              <a:spcBef>
                <a:spcPts val="0"/>
              </a:spcBef>
              <a:buNone/>
            </a:pPr>
            <a:r>
              <a:rPr lang="en-US" sz="3600" b="0" i="0" dirty="0">
                <a:solidFill>
                  <a:srgbClr val="FFFFFF"/>
                </a:solidFill>
                <a:latin typeface="メイリオ" pitchFamily="50" charset="-128"/>
                <a:ea typeface="メイリオ" pitchFamily="50" charset="-128"/>
                <a:cs typeface="+mj-cs"/>
              </a:rPr>
              <a:t>ロードマップ</a:t>
            </a:r>
          </a:p>
        </p:txBody>
      </p:sp>
      <p:sp>
        <p:nvSpPr>
          <p:cNvPr id="20" name="Rounded Rectangle 19"/>
          <p:cNvSpPr/>
          <p:nvPr/>
        </p:nvSpPr>
        <p:spPr bwMode="auto">
          <a:xfrm>
            <a:off x="165176" y="1147780"/>
            <a:ext cx="8597826" cy="5109328"/>
          </a:xfrm>
          <a:prstGeom prst="roundRect">
            <a:avLst>
              <a:gd name="adj" fmla="val 11625"/>
            </a:avLst>
          </a:prstGeom>
          <a:gradFill flip="none" rotWithShape="1">
            <a:gsLst>
              <a:gs pos="0">
                <a:srgbClr val="FFFFFF">
                  <a:alpha val="92000"/>
                </a:srgbClr>
              </a:gs>
              <a:gs pos="1000">
                <a:srgbClr val="000000">
                  <a:alpha val="21000"/>
                </a:srgbClr>
              </a:gs>
              <a:gs pos="33000">
                <a:srgbClr val="000000">
                  <a:alpha val="0"/>
                </a:srgbClr>
              </a:gs>
              <a:gs pos="98000">
                <a:srgbClr val="080808">
                  <a:alpha val="20000"/>
                </a:srgbClr>
              </a:gs>
              <a:gs pos="100000">
                <a:srgbClr val="FFFFFF"/>
              </a:gs>
            </a:gsLst>
            <a:lin ang="16200000" scaled="1"/>
            <a:tileRect/>
          </a:gradFill>
          <a:ln w="12700" cap="flat" cmpd="sng" algn="ctr">
            <a:solidFill>
              <a:srgbClr val="FFFFFF">
                <a:alpha val="50000"/>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23" tIns="45711" rIns="91423" bIns="45711" numCol="1" rtlCol="0" anchor="ctr" anchorCtr="0" compatLnSpc="1">
            <a:prstTxWarp prst="textNoShape">
              <a:avLst/>
            </a:prstTxWarp>
          </a:bodyPr>
          <a:lstStyle/>
          <a:p>
            <a:pPr algn="ctr" defTabSz="914232">
              <a:lnSpc>
                <a:spcPct val="90000"/>
              </a:lnSpc>
              <a:spcAft>
                <a:spcPts val="1799"/>
              </a:spcAft>
              <a:defRPr/>
            </a:pPr>
            <a:endParaRPr lang="en-US" altLang="zh-CN" sz="1400" spc="-50" dirty="0">
              <a:effectLst>
                <a:outerShdw blurRad="38100" dist="38100" dir="2700000" algn="tl">
                  <a:srgbClr val="000000">
                    <a:alpha val="43137"/>
                  </a:srgbClr>
                </a:outerShdw>
              </a:effectLst>
              <a:latin typeface="メイリオ" pitchFamily="50" charset="-128"/>
              <a:ea typeface="メイリオ" pitchFamily="50" charset="-128"/>
            </a:endParaRPr>
          </a:p>
        </p:txBody>
      </p:sp>
      <p:grpSp>
        <p:nvGrpSpPr>
          <p:cNvPr id="3" name="Group 41"/>
          <p:cNvGrpSpPr/>
          <p:nvPr/>
        </p:nvGrpSpPr>
        <p:grpSpPr>
          <a:xfrm>
            <a:off x="4168139" y="1515922"/>
            <a:ext cx="4594861" cy="4544637"/>
            <a:chOff x="5556070" y="1515920"/>
            <a:chExt cx="6396443" cy="4754249"/>
          </a:xfrm>
        </p:grpSpPr>
        <p:sp>
          <p:nvSpPr>
            <p:cNvPr id="19" name="Freeform 18"/>
            <p:cNvSpPr/>
            <p:nvPr/>
          </p:nvSpPr>
          <p:spPr bwMode="auto">
            <a:xfrm>
              <a:off x="5556070" y="1515920"/>
              <a:ext cx="5316583" cy="591554"/>
            </a:xfrm>
            <a:custGeom>
              <a:avLst/>
              <a:gdLst>
                <a:gd name="connsiteX0" fmla="*/ 0 w 2385399"/>
                <a:gd name="connsiteY0" fmla="*/ 0 h 470437"/>
                <a:gd name="connsiteX1" fmla="*/ 238539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68911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862357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1335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3147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38526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546820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7303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25416 w 2385399"/>
                <a:gd name="connsiteY1" fmla="*/ 0 h 470437"/>
                <a:gd name="connsiteX2" fmla="*/ 2385399 w 2385399"/>
                <a:gd name="connsiteY2" fmla="*/ 470437 h 470437"/>
                <a:gd name="connsiteX3" fmla="*/ 0 w 2385399"/>
                <a:gd name="connsiteY3" fmla="*/ 470437 h 470437"/>
                <a:gd name="connsiteX4" fmla="*/ 0 w 2385399"/>
                <a:gd name="connsiteY4" fmla="*/ 0 h 470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399" h="470437">
                  <a:moveTo>
                    <a:pt x="0" y="0"/>
                  </a:moveTo>
                  <a:lnTo>
                    <a:pt x="2225416" y="0"/>
                  </a:lnTo>
                  <a:lnTo>
                    <a:pt x="2385399" y="470437"/>
                  </a:lnTo>
                  <a:lnTo>
                    <a:pt x="0" y="470437"/>
                  </a:lnTo>
                  <a:lnTo>
                    <a:pt x="0" y="0"/>
                  </a:lnTo>
                  <a:close/>
                </a:path>
              </a:pathLst>
            </a:custGeom>
            <a:gradFill flip="none" rotWithShape="1">
              <a:gsLst>
                <a:gs pos="0">
                  <a:schemeClr val="bg1"/>
                </a:gs>
                <a:gs pos="54000">
                  <a:schemeClr val="bg1">
                    <a:alpha val="0"/>
                  </a:schemeClr>
                </a:gs>
              </a:gsLst>
              <a:lin ang="150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80000"/>
                </a:lnSpc>
                <a:spcAft>
                  <a:spcPts val="1800"/>
                </a:spcAft>
              </a:pPr>
              <a:endParaRPr lang="en-US"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p:txBody>
        </p:sp>
        <p:grpSp>
          <p:nvGrpSpPr>
            <p:cNvPr id="4" name="Group 40"/>
            <p:cNvGrpSpPr/>
            <p:nvPr/>
          </p:nvGrpSpPr>
          <p:grpSpPr>
            <a:xfrm>
              <a:off x="5563456" y="1516772"/>
              <a:ext cx="6389057" cy="4753397"/>
              <a:chOff x="5563456" y="1516772"/>
              <a:chExt cx="6389057" cy="4753397"/>
            </a:xfrm>
          </p:grpSpPr>
          <p:sp>
            <p:nvSpPr>
              <p:cNvPr id="27" name="Chevron 26"/>
              <p:cNvSpPr/>
              <p:nvPr/>
            </p:nvSpPr>
            <p:spPr bwMode="invGray">
              <a:xfrm>
                <a:off x="5563456" y="1516772"/>
                <a:ext cx="6389057" cy="4753397"/>
              </a:xfrm>
              <a:prstGeom prst="chevron">
                <a:avLst>
                  <a:gd name="adj" fmla="val 29836"/>
                </a:avLst>
              </a:prstGeom>
              <a:gradFill flip="none" rotWithShape="1">
                <a:gsLst>
                  <a:gs pos="0">
                    <a:schemeClr val="accent2">
                      <a:shade val="30000"/>
                      <a:satMod val="115000"/>
                      <a:alpha val="0"/>
                    </a:schemeClr>
                  </a:gs>
                  <a:gs pos="50000">
                    <a:srgbClr val="92D050">
                      <a:alpha val="30000"/>
                    </a:srgbClr>
                  </a:gs>
                  <a:gs pos="100000">
                    <a:srgbClr val="92D050">
                      <a:alpha val="60000"/>
                    </a:srgbClr>
                  </a:gs>
                </a:gsLst>
                <a:lin ang="0" scaled="1"/>
                <a:tileRect/>
              </a:gradFill>
              <a:ln>
                <a:noFill/>
                <a:headEnd type="none" w="med" len="med"/>
                <a:tailEnd type="none" w="med" len="med"/>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vert="horz" wrap="square" lIns="0" tIns="548640" rIns="0" bIns="45718" numCol="1" rtlCol="0" anchor="t" anchorCtr="0" compatLnSpc="1">
                <a:prstTxWarp prst="textNoShape">
                  <a:avLst/>
                </a:prstTxWarp>
              </a:bodyPr>
              <a:lstStyle/>
              <a:p>
                <a:pPr algn="ctr" defTabSz="914363" rtl="0" fontAlgn="base">
                  <a:spcBef>
                    <a:spcPct val="0"/>
                  </a:spcBef>
                  <a:spcAft>
                    <a:spcPct val="0"/>
                  </a:spcAft>
                </a:pPr>
                <a:endParaRPr lang="en-US" sz="1600" b="1" kern="1200" dirty="0">
                  <a:ln w="12700">
                    <a:noFill/>
                    <a:prstDash val="solid"/>
                  </a:ln>
                  <a:solidFill>
                    <a:schemeClr val="bg1"/>
                  </a:solidFill>
                  <a:effectLst>
                    <a:outerShdw blurRad="165100" algn="ctr" rotWithShape="0">
                      <a:prstClr val="black"/>
                    </a:outerShdw>
                  </a:effectLst>
                  <a:latin typeface="メイリオ" pitchFamily="50" charset="-128"/>
                  <a:ea typeface="メイリオ" pitchFamily="50" charset="-128"/>
                </a:endParaRPr>
              </a:p>
            </p:txBody>
          </p:sp>
          <p:sp>
            <p:nvSpPr>
              <p:cNvPr id="29" name="Rectangle 28"/>
              <p:cNvSpPr/>
              <p:nvPr/>
            </p:nvSpPr>
            <p:spPr>
              <a:xfrm>
                <a:off x="5773002" y="1531369"/>
                <a:ext cx="4742596" cy="418564"/>
              </a:xfrm>
              <a:prstGeom prst="rect">
                <a:avLst/>
              </a:prstGeom>
              <a:scene3d>
                <a:camera prst="orthographicFront"/>
                <a:lightRig rig="threePt" dir="t"/>
              </a:scene3d>
              <a:sp3d>
                <a:bevelT w="152400" h="50800" prst="softRound"/>
              </a:sp3d>
            </p:spPr>
            <p:txBody>
              <a:bodyPr wrap="square">
                <a:spAutoFit/>
              </a:bodyPr>
              <a:lstStyle/>
              <a:p>
                <a:pPr algn="ctr" defTabSz="914400">
                  <a:buNone/>
                </a:pPr>
                <a:r>
                  <a:rPr lang="en-US" sz="2000" b="1" i="0"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2010 年 10 月以降</a:t>
                </a:r>
              </a:p>
            </p:txBody>
          </p:sp>
          <p:sp>
            <p:nvSpPr>
              <p:cNvPr id="37" name="Rectangle 36"/>
              <p:cNvSpPr/>
              <p:nvPr/>
            </p:nvSpPr>
            <p:spPr>
              <a:xfrm>
                <a:off x="6962520" y="2213834"/>
                <a:ext cx="1462760" cy="563796"/>
              </a:xfrm>
              <a:prstGeom prst="rect">
                <a:avLst/>
              </a:prstGeom>
            </p:spPr>
            <p:txBody>
              <a:bodyPr wrap="none">
                <a:noAutofit/>
              </a:bodyPr>
              <a:lstStyle/>
              <a:p>
                <a:pPr algn="l" defTabSz="914400">
                  <a:buNone/>
                </a:pPr>
                <a:r>
                  <a:rPr lang="en-US" altLang="zh-CN" sz="2000" b="1" i="0" spc="-100" dirty="0">
                    <a:solidFill>
                      <a:schemeClr val="bg1"/>
                    </a:solidFill>
                    <a:effectLst>
                      <a:outerShdw blurRad="279400" dist="38100" dir="5400000" algn="t">
                        <a:prstClr val="black"/>
                      </a:outerShdw>
                    </a:effectLst>
                    <a:latin typeface="メイリオ" pitchFamily="50" charset="-128"/>
                    <a:ea typeface="メイリオ" pitchFamily="50" charset="-128"/>
                  </a:rPr>
                  <a:t>MPN への移行</a:t>
                </a:r>
              </a:p>
            </p:txBody>
          </p:sp>
          <p:sp>
            <p:nvSpPr>
              <p:cNvPr id="31" name="TextBox 30"/>
              <p:cNvSpPr txBox="1"/>
              <p:nvPr/>
            </p:nvSpPr>
            <p:spPr>
              <a:xfrm>
                <a:off x="6194542" y="2694176"/>
                <a:ext cx="5214989" cy="2479186"/>
              </a:xfrm>
              <a:prstGeom prst="rect">
                <a:avLst/>
              </a:prstGeom>
              <a:noFill/>
            </p:spPr>
            <p:txBody>
              <a:bodyPr wrap="square" rtlCol="0">
                <a:spAutoFit/>
              </a:bodyPr>
              <a:lstStyle/>
              <a:p>
                <a:pPr marL="237744" indent="-237744">
                  <a:spcAft>
                    <a:spcPts val="600"/>
                  </a:spcAft>
                  <a:buClr>
                    <a:srgbClr val="FFFFFF"/>
                  </a:buClr>
                  <a:buFont typeface="Arial"/>
                  <a:buChar char="•"/>
                </a:pP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ブランドの連携</a:t>
                </a:r>
                <a:endParaRPr lang="en-US" sz="1600" b="1" i="0" dirty="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lgn="l" defTabSz="914400">
                  <a:spcAft>
                    <a:spcPts val="600"/>
                  </a:spcAft>
                  <a:buClr>
                    <a:srgbClr val="FFFFFF"/>
                  </a:buClr>
                  <a:buFont typeface="Arial"/>
                  <a:buChar char="•"/>
                </a:pP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Learning KPI</a:t>
                </a: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による</a:t>
                </a: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MPN</a:t>
                </a: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の</a:t>
                </a: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Learning Solution</a:t>
                </a: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コンピテンシーカテゴリーの決定</a:t>
                </a:r>
                <a:endParaRPr lang="en-US" sz="1600" b="1" i="0" dirty="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lgn="l" defTabSz="914400">
                  <a:spcBef>
                    <a:spcPts val="0"/>
                  </a:spcBef>
                  <a:spcAft>
                    <a:spcPts val="600"/>
                  </a:spcAft>
                  <a:buClr>
                    <a:srgbClr val="FFFFFF"/>
                  </a:buClr>
                  <a:buFont typeface="Arial"/>
                  <a:buChar char="•"/>
                </a:pP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コンピテンシー条件や特典と</a:t>
                </a:r>
                <a: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MPN</a:t>
                </a: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カテゴリとの連携</a:t>
                </a:r>
                <a:endPar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lgn="l" defTabSz="914400">
                  <a:spcBef>
                    <a:spcPts val="0"/>
                  </a:spcBef>
                  <a:spcAft>
                    <a:spcPts val="600"/>
                  </a:spcAft>
                  <a:buClr>
                    <a:srgbClr val="FFFFFF"/>
                  </a:buClr>
                  <a:buFont typeface="Arial"/>
                  <a:buChar char="•"/>
                </a:pP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KPI</a:t>
                </a: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各カテゴリの項目追加</a:t>
                </a:r>
                <a:endParaRPr lang="en-US" sz="1600" b="1" i="0" dirty="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lgn="l" defTabSz="914400">
                  <a:spcBef>
                    <a:spcPts val="0"/>
                  </a:spcBef>
                  <a:spcAft>
                    <a:spcPts val="600"/>
                  </a:spcAft>
                  <a:buNone/>
                </a:pPr>
                <a:endParaRPr lang="en-US" sz="1600" b="1" dirty="0" smtClean="0">
                  <a:solidFill>
                    <a:schemeClr val="bg1"/>
                  </a:solidFill>
                  <a:latin typeface="メイリオ" pitchFamily="50" charset="-128"/>
                  <a:ea typeface="メイリオ" pitchFamily="50" charset="-128"/>
                </a:endParaRPr>
              </a:p>
            </p:txBody>
          </p:sp>
        </p:grpSp>
      </p:grpSp>
      <p:grpSp>
        <p:nvGrpSpPr>
          <p:cNvPr id="5" name="Group 42"/>
          <p:cNvGrpSpPr/>
          <p:nvPr/>
        </p:nvGrpSpPr>
        <p:grpSpPr>
          <a:xfrm>
            <a:off x="264593" y="1530728"/>
            <a:ext cx="6781201" cy="4726383"/>
            <a:chOff x="352697" y="1531329"/>
            <a:chExt cx="9039248" cy="4930829"/>
          </a:xfrm>
        </p:grpSpPr>
        <p:sp>
          <p:nvSpPr>
            <p:cNvPr id="18" name="Freeform 17"/>
            <p:cNvSpPr/>
            <p:nvPr/>
          </p:nvSpPr>
          <p:spPr bwMode="auto">
            <a:xfrm>
              <a:off x="465910" y="1533337"/>
              <a:ext cx="5316583" cy="591554"/>
            </a:xfrm>
            <a:custGeom>
              <a:avLst/>
              <a:gdLst>
                <a:gd name="connsiteX0" fmla="*/ 0 w 2385399"/>
                <a:gd name="connsiteY0" fmla="*/ 0 h 470437"/>
                <a:gd name="connsiteX1" fmla="*/ 238539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68911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862357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1335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3147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38526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546820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7303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25416 w 2385399"/>
                <a:gd name="connsiteY1" fmla="*/ 0 h 470437"/>
                <a:gd name="connsiteX2" fmla="*/ 2385399 w 2385399"/>
                <a:gd name="connsiteY2" fmla="*/ 470437 h 470437"/>
                <a:gd name="connsiteX3" fmla="*/ 0 w 2385399"/>
                <a:gd name="connsiteY3" fmla="*/ 470437 h 470437"/>
                <a:gd name="connsiteX4" fmla="*/ 0 w 2385399"/>
                <a:gd name="connsiteY4" fmla="*/ 0 h 470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399" h="470437">
                  <a:moveTo>
                    <a:pt x="0" y="0"/>
                  </a:moveTo>
                  <a:lnTo>
                    <a:pt x="2225416" y="0"/>
                  </a:lnTo>
                  <a:lnTo>
                    <a:pt x="2385399" y="470437"/>
                  </a:lnTo>
                  <a:lnTo>
                    <a:pt x="0" y="470437"/>
                  </a:lnTo>
                  <a:lnTo>
                    <a:pt x="0" y="0"/>
                  </a:lnTo>
                  <a:close/>
                </a:path>
              </a:pathLst>
            </a:custGeom>
            <a:gradFill flip="none" rotWithShape="1">
              <a:gsLst>
                <a:gs pos="0">
                  <a:schemeClr val="bg1"/>
                </a:gs>
                <a:gs pos="54000">
                  <a:schemeClr val="bg1">
                    <a:alpha val="0"/>
                  </a:schemeClr>
                </a:gs>
              </a:gsLst>
              <a:lin ang="150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63">
                <a:lnSpc>
                  <a:spcPct val="80000"/>
                </a:lnSpc>
                <a:spcAft>
                  <a:spcPts val="1800"/>
                </a:spcAft>
              </a:pPr>
              <a:endParaRPr lang="en-US"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p:txBody>
        </p:sp>
        <p:grpSp>
          <p:nvGrpSpPr>
            <p:cNvPr id="6" name="Group 39"/>
            <p:cNvGrpSpPr/>
            <p:nvPr/>
          </p:nvGrpSpPr>
          <p:grpSpPr>
            <a:xfrm>
              <a:off x="352697" y="1531329"/>
              <a:ext cx="9039248" cy="4930829"/>
              <a:chOff x="352697" y="1531329"/>
              <a:chExt cx="9039248" cy="4930829"/>
            </a:xfrm>
          </p:grpSpPr>
          <p:grpSp>
            <p:nvGrpSpPr>
              <p:cNvPr id="7" name="Group 34"/>
              <p:cNvGrpSpPr/>
              <p:nvPr/>
            </p:nvGrpSpPr>
            <p:grpSpPr>
              <a:xfrm>
                <a:off x="352697" y="1531329"/>
                <a:ext cx="9039248" cy="4930829"/>
                <a:chOff x="330092" y="1670253"/>
                <a:chExt cx="4639177" cy="3315677"/>
              </a:xfrm>
            </p:grpSpPr>
            <p:sp>
              <p:nvSpPr>
                <p:cNvPr id="24" name="Pentagon 23"/>
                <p:cNvSpPr/>
                <p:nvPr/>
              </p:nvSpPr>
              <p:spPr bwMode="invGray">
                <a:xfrm>
                  <a:off x="1691611" y="1798349"/>
                  <a:ext cx="3277658" cy="3187581"/>
                </a:xfrm>
                <a:prstGeom prst="homePlate">
                  <a:avLst>
                    <a:gd name="adj" fmla="val 29822"/>
                  </a:avLst>
                </a:prstGeom>
                <a:gradFill flip="none" rotWithShape="1">
                  <a:gsLst>
                    <a:gs pos="0">
                      <a:schemeClr val="accent2">
                        <a:shade val="30000"/>
                        <a:satMod val="115000"/>
                        <a:alpha val="0"/>
                      </a:schemeClr>
                    </a:gs>
                    <a:gs pos="50000">
                      <a:schemeClr val="accent2">
                        <a:shade val="67500"/>
                        <a:satMod val="115000"/>
                        <a:alpha val="24000"/>
                      </a:schemeClr>
                    </a:gs>
                    <a:gs pos="100000">
                      <a:schemeClr val="accent2">
                        <a:shade val="100000"/>
                        <a:satMod val="115000"/>
                        <a:alpha val="49000"/>
                      </a:schemeClr>
                    </a:gs>
                  </a:gsLst>
                  <a:lin ang="0" scaled="1"/>
                  <a:tileRect/>
                </a:gradFill>
                <a:ln>
                  <a:noFill/>
                  <a:headEnd type="none" w="med" len="med"/>
                  <a:tailEnd type="none" w="med" len="med"/>
                </a:ln>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vert="horz" wrap="square" lIns="0" tIns="548640" rIns="0" bIns="45718" numCol="1" rtlCol="0" anchor="t" anchorCtr="0" compatLnSpc="1">
                  <a:prstTxWarp prst="textNoShape">
                    <a:avLst/>
                  </a:prstTxWarp>
                </a:bodyPr>
                <a:lstStyle/>
                <a:p>
                  <a:pPr algn="ctr" defTabSz="914363" rtl="0" fontAlgn="base">
                    <a:spcBef>
                      <a:spcPct val="0"/>
                    </a:spcBef>
                    <a:spcAft>
                      <a:spcPct val="0"/>
                    </a:spcAft>
                  </a:pPr>
                  <a:endParaRPr lang="en-US" sz="1600" b="1" kern="1200" dirty="0">
                    <a:ln w="12700">
                      <a:noFill/>
                      <a:prstDash val="solid"/>
                    </a:ln>
                    <a:solidFill>
                      <a:schemeClr val="bg1"/>
                    </a:solidFill>
                    <a:effectLst>
                      <a:outerShdw blurRad="165100" algn="ctr" rotWithShape="0">
                        <a:prstClr val="black"/>
                      </a:outerShdw>
                    </a:effectLst>
                    <a:latin typeface="メイリオ" pitchFamily="50" charset="-128"/>
                    <a:ea typeface="メイリオ" pitchFamily="50" charset="-128"/>
                  </a:endParaRPr>
                </a:p>
              </p:txBody>
            </p:sp>
            <p:sp>
              <p:nvSpPr>
                <p:cNvPr id="25" name="Rectangle 24"/>
                <p:cNvSpPr/>
                <p:nvPr/>
              </p:nvSpPr>
              <p:spPr>
                <a:xfrm>
                  <a:off x="330092" y="1670253"/>
                  <a:ext cx="2594524" cy="280687"/>
                </a:xfrm>
                <a:prstGeom prst="rect">
                  <a:avLst/>
                </a:prstGeom>
                <a:scene3d>
                  <a:camera prst="orthographicFront"/>
                  <a:lightRig rig="threePt" dir="t"/>
                </a:scene3d>
                <a:sp3d>
                  <a:bevelT w="152400" h="50800" prst="softRound"/>
                </a:sp3d>
              </p:spPr>
              <p:txBody>
                <a:bodyPr wrap="square">
                  <a:spAutoFit/>
                </a:bodyPr>
                <a:lstStyle/>
                <a:p>
                  <a:pPr algn="ctr" defTabSz="914400">
                    <a:buNone/>
                  </a:pPr>
                  <a:r>
                    <a:rPr lang="en-US"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20</a:t>
                  </a:r>
                  <a:r>
                    <a:rPr lang="en-US" altLang="ja-JP"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09</a:t>
                  </a:r>
                  <a:r>
                    <a:rPr lang="en-US"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 </a:t>
                  </a:r>
                  <a:r>
                    <a:rPr lang="en-US" sz="2000" b="1" i="0"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年 </a:t>
                  </a:r>
                  <a:r>
                    <a:rPr lang="en-US"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1</a:t>
                  </a:r>
                  <a:r>
                    <a:rPr lang="en-US" altLang="ja-JP"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1</a:t>
                  </a:r>
                  <a:r>
                    <a:rPr lang="en-US"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 月</a:t>
                  </a:r>
                  <a:r>
                    <a:rPr lang="ja-JP" altLang="en-US" sz="2000" b="1" i="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より</a:t>
                  </a:r>
                  <a:endParaRPr lang="en-US" sz="2000" b="1" i="0"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p:txBody>
            </p:sp>
          </p:grpSp>
          <p:sp>
            <p:nvSpPr>
              <p:cNvPr id="38" name="TextBox 37"/>
              <p:cNvSpPr txBox="1"/>
              <p:nvPr/>
            </p:nvSpPr>
            <p:spPr>
              <a:xfrm>
                <a:off x="526334" y="2292294"/>
                <a:ext cx="5992838" cy="1541232"/>
              </a:xfrm>
              <a:prstGeom prst="rect">
                <a:avLst/>
              </a:prstGeom>
              <a:noFill/>
            </p:spPr>
            <p:txBody>
              <a:bodyPr wrap="square" rtlCol="0">
                <a:spAutoFit/>
              </a:bodyPr>
              <a:lstStyle/>
              <a:p>
                <a:pPr marL="237744" indent="-237744">
                  <a:spcAft>
                    <a:spcPts val="600"/>
                  </a:spcAft>
                  <a:buClr>
                    <a:srgbClr val="FFFFFF"/>
                  </a:buClr>
                  <a:buFont typeface="Arial"/>
                  <a:buChar char="•"/>
                </a:pP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新プログラムガイドリリース</a:t>
                </a: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
                </a:r>
                <a:b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b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（一部翻訳中）</a:t>
                </a:r>
                <a:endPar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spcAft>
                    <a:spcPts val="600"/>
                  </a:spcAft>
                  <a:buClr>
                    <a:srgbClr val="FFFFFF"/>
                  </a:buClr>
                  <a:buFont typeface="Arial"/>
                  <a:buChar char="•"/>
                </a:pP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拠点条件の変更</a:t>
                </a:r>
                <a:endParaRPr lang="en-US" sz="1600" b="1" i="0" dirty="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a:p>
                <a:pPr marL="237744" indent="-237744" algn="l" defTabSz="914400">
                  <a:spcBef>
                    <a:spcPts val="0"/>
                  </a:spcBef>
                  <a:spcAft>
                    <a:spcPts val="600"/>
                  </a:spcAft>
                  <a:buClr>
                    <a:srgbClr val="FFFFFF"/>
                  </a:buClr>
                  <a:buFont typeface="Arial"/>
                  <a:buChar char="•"/>
                </a:pP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Campaign</a:t>
                </a:r>
                <a:r>
                  <a:rPr lang="ja-JP" altLang="en-US"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 </a:t>
                </a:r>
                <a:r>
                  <a:rPr lang="en-US" altLang="ja-JP" sz="1600" b="1" i="0"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Factory</a:t>
                </a: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の</a:t>
                </a:r>
                <a: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Learning KPI</a:t>
                </a: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へ</a:t>
                </a:r>
                <a: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
                </a:r>
                <a:b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b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アクセス開始</a:t>
                </a:r>
              </a:p>
            </p:txBody>
          </p:sp>
          <p:sp>
            <p:nvSpPr>
              <p:cNvPr id="22" name="TextBox 37"/>
              <p:cNvSpPr txBox="1"/>
              <p:nvPr/>
            </p:nvSpPr>
            <p:spPr>
              <a:xfrm>
                <a:off x="526334" y="4677178"/>
                <a:ext cx="5992838" cy="353199"/>
              </a:xfrm>
              <a:prstGeom prst="rect">
                <a:avLst/>
              </a:prstGeom>
              <a:noFill/>
            </p:spPr>
            <p:txBody>
              <a:bodyPr wrap="square" rtlCol="0">
                <a:spAutoFit/>
              </a:bodyPr>
              <a:lstStyle/>
              <a:p>
                <a:pPr marL="237744" indent="-237744">
                  <a:spcAft>
                    <a:spcPts val="600"/>
                  </a:spcAft>
                  <a:buClr>
                    <a:srgbClr val="FFFFFF"/>
                  </a:buClr>
                  <a:buFont typeface="Arial"/>
                  <a:buChar char="•"/>
                </a:pPr>
                <a: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MVR</a:t>
                </a: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に代わり</a:t>
                </a:r>
                <a:r>
                  <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Learning KPI</a:t>
                </a:r>
                <a:r>
                  <a:rPr lang="ja-JP" altLang="en-US"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rPr>
                  <a:t>スタート</a:t>
                </a:r>
                <a:endParaRPr lang="en-US" altLang="ja-JP" sz="1600" b="1" dirty="0" smtClean="0">
                  <a:solidFill>
                    <a:schemeClr val="bg1"/>
                  </a:solidFill>
                  <a:effectLst>
                    <a:outerShdw blurRad="114300" dist="38100" dir="2700000" algn="tl">
                      <a:srgbClr val="000000">
                        <a:alpha val="43137"/>
                      </a:srgbClr>
                    </a:outerShdw>
                  </a:effectLst>
                  <a:latin typeface="メイリオ" pitchFamily="50" charset="-128"/>
                  <a:ea typeface="メイリオ" pitchFamily="50" charset="-128"/>
                </a:endParaRPr>
              </a:p>
            </p:txBody>
          </p:sp>
        </p:grpSp>
      </p:grpSp>
      <p:sp>
        <p:nvSpPr>
          <p:cNvPr id="21" name="Freeform 17"/>
          <p:cNvSpPr/>
          <p:nvPr/>
        </p:nvSpPr>
        <p:spPr bwMode="auto">
          <a:xfrm>
            <a:off x="264593" y="3915622"/>
            <a:ext cx="3988475" cy="567027"/>
          </a:xfrm>
          <a:custGeom>
            <a:avLst/>
            <a:gdLst>
              <a:gd name="connsiteX0" fmla="*/ 0 w 2385399"/>
              <a:gd name="connsiteY0" fmla="*/ 0 h 470437"/>
              <a:gd name="connsiteX1" fmla="*/ 238539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2467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689114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862357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13359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3147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38526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1546820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073032 w 2385399"/>
              <a:gd name="connsiteY1" fmla="*/ 0 h 470437"/>
              <a:gd name="connsiteX2" fmla="*/ 2385399 w 2385399"/>
              <a:gd name="connsiteY2" fmla="*/ 470437 h 470437"/>
              <a:gd name="connsiteX3" fmla="*/ 0 w 2385399"/>
              <a:gd name="connsiteY3" fmla="*/ 470437 h 470437"/>
              <a:gd name="connsiteX4" fmla="*/ 0 w 2385399"/>
              <a:gd name="connsiteY4" fmla="*/ 0 h 470437"/>
              <a:gd name="connsiteX0" fmla="*/ 0 w 2385399"/>
              <a:gd name="connsiteY0" fmla="*/ 0 h 470437"/>
              <a:gd name="connsiteX1" fmla="*/ 2225416 w 2385399"/>
              <a:gd name="connsiteY1" fmla="*/ 0 h 470437"/>
              <a:gd name="connsiteX2" fmla="*/ 2385399 w 2385399"/>
              <a:gd name="connsiteY2" fmla="*/ 470437 h 470437"/>
              <a:gd name="connsiteX3" fmla="*/ 0 w 2385399"/>
              <a:gd name="connsiteY3" fmla="*/ 470437 h 470437"/>
              <a:gd name="connsiteX4" fmla="*/ 0 w 2385399"/>
              <a:gd name="connsiteY4" fmla="*/ 0 h 470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399" h="470437">
                <a:moveTo>
                  <a:pt x="0" y="0"/>
                </a:moveTo>
                <a:lnTo>
                  <a:pt x="2225416" y="0"/>
                </a:lnTo>
                <a:lnTo>
                  <a:pt x="2385399" y="470437"/>
                </a:lnTo>
                <a:lnTo>
                  <a:pt x="0" y="470437"/>
                </a:lnTo>
                <a:lnTo>
                  <a:pt x="0" y="0"/>
                </a:lnTo>
                <a:close/>
              </a:path>
            </a:pathLst>
          </a:custGeom>
          <a:gradFill flip="none" rotWithShape="1">
            <a:gsLst>
              <a:gs pos="0">
                <a:schemeClr val="bg1"/>
              </a:gs>
              <a:gs pos="54000">
                <a:schemeClr val="bg1">
                  <a:alpha val="0"/>
                </a:schemeClr>
              </a:gs>
            </a:gsLst>
            <a:lin ang="150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63">
              <a:lnSpc>
                <a:spcPct val="80000"/>
              </a:lnSpc>
              <a:spcAft>
                <a:spcPts val="1800"/>
              </a:spcAft>
            </a:pPr>
            <a:r>
              <a:rPr lang="en-US" altLang="ja-JP"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2010</a:t>
            </a:r>
            <a:r>
              <a:rPr lang="ja-JP" altLang="en-US"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年</a:t>
            </a:r>
            <a:r>
              <a:rPr lang="en-US" altLang="ja-JP"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1</a:t>
            </a:r>
            <a:r>
              <a:rPr lang="ja-JP" altLang="en-US"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rPr>
              <a:t>月より</a:t>
            </a:r>
            <a:endParaRPr lang="en-US" sz="2000" b="1" spc="-1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endParaRPr>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7705644"/>
      </p:ext>
    </p:extLst>
  </p:cSld>
  <p:clrMapOvr>
    <a:masterClrMapping/>
  </p:clrMapOvr>
  <p:transition advTm="44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0-#ppt_w/2"/>
                                          </p:val>
                                        </p:tav>
                                        <p:tav tm="100000">
                                          <p:val>
                                            <p:strVal val="#ppt_x"/>
                                          </p:val>
                                        </p:tav>
                                      </p:tavLst>
                                    </p:anim>
                                    <p:anim calcmode="lin" valueType="num">
                                      <p:cBhvr additive="base">
                                        <p:cTn id="10" dur="5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5" name="Picture 4" descr="1-00414_MS_Learning_logobla"/>
          <p:cNvPicPr>
            <a:picLocks noChangeAspect="1" noChangeArrowheads="1"/>
          </p:cNvPicPr>
          <p:nvPr/>
        </p:nvPicPr>
        <p:blipFill>
          <a:blip r:embed="rId5" cstate="email"/>
          <a:srcRect/>
          <a:stretch>
            <a:fillRect/>
          </a:stretch>
        </p:blipFill>
        <p:spPr bwMode="auto">
          <a:xfrm>
            <a:off x="1265238" y="4411663"/>
            <a:ext cx="6705600" cy="1092200"/>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82293591"/>
      </p:ext>
    </p:extLst>
  </p:cSld>
  <p:clrMapOvr>
    <a:masterClrMapping/>
  </p:clrMapOvr>
  <p:transition advTm="124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85720" y="1602075"/>
            <a:ext cx="8501122" cy="1445904"/>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extrusionH="76200">
            <a:bevelT/>
            <a:extrusionClr>
              <a:schemeClr val="accent6">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fontAlgn="auto" hangingPunct="0">
              <a:spcBef>
                <a:spcPts val="0"/>
              </a:spcBef>
              <a:spcAft>
                <a:spcPts val="0"/>
              </a:spcAft>
              <a:defRPr/>
            </a:pPr>
            <a:r>
              <a:rPr lang="ja-JP" altLang="en-US" sz="1800" b="1" dirty="0" smtClean="0">
                <a:solidFill>
                  <a:schemeClr val="tx1"/>
                </a:solidFill>
                <a:ea typeface="メイリオ" pitchFamily="50" charset="-128"/>
              </a:rPr>
              <a:t>スクール</a:t>
            </a:r>
            <a:endParaRPr lang="en-US" altLang="ja-JP" sz="1800" b="1" dirty="0">
              <a:solidFill>
                <a:schemeClr val="tx1"/>
              </a:solidFill>
              <a:ea typeface="メイリオ" pitchFamily="50" charset="-128"/>
            </a:endParaRPr>
          </a:p>
          <a:p>
            <a:pPr algn="l" eaLnBrk="0" fontAlgn="auto" hangingPunct="0">
              <a:spcBef>
                <a:spcPts val="0"/>
              </a:spcBef>
              <a:spcAft>
                <a:spcPts val="0"/>
              </a:spcAft>
              <a:defRPr/>
            </a:pPr>
            <a:r>
              <a:rPr kumimoji="0" lang="ja-JP" altLang="en-US" sz="1800" b="1" dirty="0">
                <a:solidFill>
                  <a:schemeClr val="tx1"/>
                </a:solidFill>
                <a:ea typeface="メイリオ" pitchFamily="50" charset="-128"/>
              </a:rPr>
              <a:t>　プログラム</a:t>
            </a:r>
            <a:endParaRPr lang="ja-JP" altLang="en-US" sz="1800" b="1" dirty="0">
              <a:solidFill>
                <a:schemeClr val="tx1"/>
              </a:solidFill>
              <a:ea typeface="メイリオ" pitchFamily="50" charset="-128"/>
            </a:endParaRPr>
          </a:p>
        </p:txBody>
      </p:sp>
      <p:sp>
        <p:nvSpPr>
          <p:cNvPr id="23" name="角丸四角形 22"/>
          <p:cNvSpPr/>
          <p:nvPr/>
        </p:nvSpPr>
        <p:spPr>
          <a:xfrm>
            <a:off x="285720" y="3258389"/>
            <a:ext cx="8501122" cy="1890793"/>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scene3d>
            <a:camera prst="orthographicFront"/>
            <a:lightRig rig="threePt" dir="t"/>
          </a:scene3d>
          <a:sp3d extrusionH="76200">
            <a:bevelT/>
            <a:extrusionClr>
              <a:schemeClr val="accent6">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0" fontAlgn="auto" hangingPunct="0">
              <a:spcBef>
                <a:spcPts val="0"/>
              </a:spcBef>
              <a:spcAft>
                <a:spcPts val="0"/>
              </a:spcAft>
              <a:defRPr/>
            </a:pPr>
            <a:r>
              <a:rPr kumimoji="0" lang="ja-JP" altLang="en-US" sz="1800" b="1" dirty="0">
                <a:solidFill>
                  <a:schemeClr val="tx1"/>
                </a:solidFill>
                <a:ea typeface="メイリオ" pitchFamily="50" charset="-128"/>
              </a:rPr>
              <a:t>インストラクタ</a:t>
            </a:r>
            <a:endParaRPr kumimoji="0" lang="en-US" altLang="ja-JP" sz="1800" b="1" dirty="0">
              <a:solidFill>
                <a:schemeClr val="tx1"/>
              </a:solidFill>
              <a:ea typeface="メイリオ" pitchFamily="50" charset="-128"/>
            </a:endParaRPr>
          </a:p>
          <a:p>
            <a:pPr algn="l" eaLnBrk="0" fontAlgn="auto" hangingPunct="0">
              <a:spcBef>
                <a:spcPts val="0"/>
              </a:spcBef>
              <a:spcAft>
                <a:spcPts val="0"/>
              </a:spcAft>
              <a:defRPr/>
            </a:pPr>
            <a:r>
              <a:rPr lang="ja-JP" altLang="en-US" sz="1800" b="1" dirty="0">
                <a:solidFill>
                  <a:schemeClr val="tx1"/>
                </a:solidFill>
                <a:ea typeface="メイリオ" pitchFamily="50" charset="-128"/>
              </a:rPr>
              <a:t>　向け資格</a:t>
            </a:r>
          </a:p>
        </p:txBody>
      </p:sp>
      <p:sp>
        <p:nvSpPr>
          <p:cNvPr id="24" name="角丸四角形 23"/>
          <p:cNvSpPr/>
          <p:nvPr/>
        </p:nvSpPr>
        <p:spPr>
          <a:xfrm>
            <a:off x="285720" y="5350660"/>
            <a:ext cx="8501122" cy="127187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l" eaLnBrk="0" fontAlgn="auto" hangingPunct="0">
              <a:spcBef>
                <a:spcPts val="0"/>
              </a:spcBef>
              <a:spcAft>
                <a:spcPts val="0"/>
              </a:spcAft>
              <a:defRPr/>
            </a:pPr>
            <a:r>
              <a:rPr kumimoji="0" lang="ja-JP" altLang="en-US" sz="1800" b="1" dirty="0" smtClean="0">
                <a:solidFill>
                  <a:schemeClr val="tx1"/>
                </a:solidFill>
                <a:ea typeface="メイリオ" pitchFamily="50" charset="-128"/>
              </a:rPr>
              <a:t>ユーザー向け</a:t>
            </a:r>
            <a:endParaRPr kumimoji="0" lang="en-US" altLang="ja-JP" sz="1800" b="1" dirty="0">
              <a:solidFill>
                <a:schemeClr val="tx1"/>
              </a:solidFill>
              <a:ea typeface="メイリオ" pitchFamily="50" charset="-128"/>
            </a:endParaRPr>
          </a:p>
          <a:p>
            <a:pPr algn="l" eaLnBrk="0" fontAlgn="auto" hangingPunct="0">
              <a:spcBef>
                <a:spcPts val="0"/>
              </a:spcBef>
              <a:spcAft>
                <a:spcPts val="0"/>
              </a:spcAft>
              <a:defRPr/>
            </a:pPr>
            <a:r>
              <a:rPr kumimoji="0" lang="ja-JP" altLang="en-US" sz="1800" b="1" dirty="0" smtClean="0">
                <a:solidFill>
                  <a:schemeClr val="tx1"/>
                </a:solidFill>
                <a:ea typeface="メイリオ" pitchFamily="50" charset="-128"/>
              </a:rPr>
              <a:t>　資格 </a:t>
            </a:r>
            <a:r>
              <a:rPr kumimoji="0" lang="en-US" altLang="ja-JP" sz="1800" b="1" dirty="0">
                <a:solidFill>
                  <a:schemeClr val="tx1"/>
                </a:solidFill>
                <a:ea typeface="メイリオ" pitchFamily="50" charset="-128"/>
              </a:rPr>
              <a:t>/ </a:t>
            </a:r>
            <a:r>
              <a:rPr kumimoji="0" lang="ja-JP" altLang="en-US" sz="1800" b="1" dirty="0" smtClean="0">
                <a:solidFill>
                  <a:schemeClr val="tx1"/>
                </a:solidFill>
                <a:ea typeface="メイリオ" pitchFamily="50" charset="-128"/>
              </a:rPr>
              <a:t>検定</a:t>
            </a:r>
            <a:endParaRPr kumimoji="0" lang="en-US" altLang="ja-JP" sz="1800" b="1" dirty="0" smtClean="0">
              <a:solidFill>
                <a:schemeClr val="tx1"/>
              </a:solidFill>
              <a:ea typeface="メイリオ" pitchFamily="50" charset="-128"/>
            </a:endParaRPr>
          </a:p>
          <a:p>
            <a:pPr algn="l" eaLnBrk="0" fontAlgn="auto" hangingPunct="0">
              <a:spcBef>
                <a:spcPts val="0"/>
              </a:spcBef>
              <a:spcAft>
                <a:spcPts val="0"/>
              </a:spcAft>
              <a:defRPr/>
            </a:pPr>
            <a:r>
              <a:rPr lang="ja-JP" altLang="en-US" b="1" dirty="0" smtClean="0">
                <a:solidFill>
                  <a:schemeClr val="tx1"/>
                </a:solidFill>
                <a:ea typeface="メイリオ" pitchFamily="50" charset="-128"/>
              </a:rPr>
              <a:t>（変更なし）</a:t>
            </a:r>
            <a:endParaRPr lang="ja-JP" altLang="en-US" sz="1800" b="1" dirty="0">
              <a:solidFill>
                <a:schemeClr val="tx1"/>
              </a:solidFill>
              <a:ea typeface="メイリオ" pitchFamily="50" charset="-128"/>
            </a:endParaRPr>
          </a:p>
        </p:txBody>
      </p:sp>
      <p:cxnSp>
        <p:nvCxnSpPr>
          <p:cNvPr id="29" name="直線コネクタ 28"/>
          <p:cNvCxnSpPr/>
          <p:nvPr/>
        </p:nvCxnSpPr>
        <p:spPr>
          <a:xfrm rot="16200000" flipH="1">
            <a:off x="2866231" y="4057249"/>
            <a:ext cx="5350034" cy="1825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6200000" flipH="1">
            <a:off x="-360999" y="4023114"/>
            <a:ext cx="5338763" cy="142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209800" y="1177533"/>
            <a:ext cx="3307080" cy="369332"/>
          </a:xfrm>
          <a:prstGeom prst="rect">
            <a:avLst/>
          </a:prstGeom>
          <a:noFill/>
        </p:spPr>
        <p:txBody>
          <a:bodyPr wrap="square">
            <a:spAutoFit/>
          </a:bodyPr>
          <a:lstStyle/>
          <a:p>
            <a:pPr algn="ctr" eaLnBrk="0" fontAlgn="auto" hangingPunct="0">
              <a:spcBef>
                <a:spcPts val="0"/>
              </a:spcBef>
              <a:spcAft>
                <a:spcPts val="0"/>
              </a:spcAft>
              <a:defRPr/>
            </a:pPr>
            <a:r>
              <a:rPr lang="ja-JP" altLang="en-US" sz="1800" dirty="0" smtClean="0">
                <a:solidFill>
                  <a:schemeClr val="bg1"/>
                </a:solidFill>
                <a:latin typeface="+mn-lt"/>
                <a:ea typeface="メイリオ" pitchFamily="50" charset="-128"/>
              </a:rPr>
              <a:t>インフォメーションワーカー</a:t>
            </a:r>
            <a:endParaRPr lang="ja-JP" altLang="en-US" sz="1800" dirty="0">
              <a:solidFill>
                <a:schemeClr val="bg1"/>
              </a:solidFill>
              <a:latin typeface="+mn-lt"/>
              <a:ea typeface="メイリオ" pitchFamily="50" charset="-128"/>
            </a:endParaRPr>
          </a:p>
        </p:txBody>
      </p:sp>
      <p:grpSp>
        <p:nvGrpSpPr>
          <p:cNvPr id="2" name="グループ化 27"/>
          <p:cNvGrpSpPr>
            <a:grpSpLocks/>
          </p:cNvGrpSpPr>
          <p:nvPr/>
        </p:nvGrpSpPr>
        <p:grpSpPr bwMode="auto">
          <a:xfrm>
            <a:off x="2496445" y="5517451"/>
            <a:ext cx="1380286" cy="1028617"/>
            <a:chOff x="7286644" y="4000504"/>
            <a:chExt cx="1214446" cy="903480"/>
          </a:xfrm>
        </p:grpSpPr>
        <p:pic>
          <p:nvPicPr>
            <p:cNvPr id="32832" name="Picture 80" descr="WhiteRoundedRectanlge"/>
            <p:cNvPicPr>
              <a:picLocks noChangeAspect="1" noChangeArrowheads="1"/>
            </p:cNvPicPr>
            <p:nvPr/>
          </p:nvPicPr>
          <p:blipFill>
            <a:blip r:embed="rId6" cstate="email"/>
            <a:srcRect/>
            <a:stretch>
              <a:fillRect/>
            </a:stretch>
          </p:blipFill>
          <p:spPr bwMode="auto">
            <a:xfrm>
              <a:off x="7286644" y="4000504"/>
              <a:ext cx="1214446" cy="903480"/>
            </a:xfrm>
            <a:prstGeom prst="rect">
              <a:avLst/>
            </a:prstGeom>
            <a:noFill/>
            <a:ln w="9525">
              <a:noFill/>
              <a:miter lim="800000"/>
              <a:headEnd/>
              <a:tailEnd/>
            </a:ln>
          </p:spPr>
        </p:pic>
        <p:pic>
          <p:nvPicPr>
            <p:cNvPr id="32833" name="Picture 114" descr="MOS_c_fh"/>
            <p:cNvPicPr>
              <a:picLocks noChangeAspect="1" noChangeArrowheads="1"/>
            </p:cNvPicPr>
            <p:nvPr/>
          </p:nvPicPr>
          <p:blipFill>
            <a:blip r:embed="rId7" cstate="email"/>
            <a:srcRect/>
            <a:stretch>
              <a:fillRect/>
            </a:stretch>
          </p:blipFill>
          <p:spPr bwMode="auto">
            <a:xfrm>
              <a:off x="7391400" y="4114800"/>
              <a:ext cx="990600" cy="635000"/>
            </a:xfrm>
            <a:prstGeom prst="rect">
              <a:avLst/>
            </a:prstGeom>
            <a:noFill/>
            <a:ln w="9525">
              <a:noFill/>
              <a:miter lim="800000"/>
              <a:headEnd/>
              <a:tailEnd/>
            </a:ln>
          </p:spPr>
        </p:pic>
      </p:grpSp>
      <p:grpSp>
        <p:nvGrpSpPr>
          <p:cNvPr id="3" name="グループ化 47"/>
          <p:cNvGrpSpPr>
            <a:grpSpLocks/>
          </p:cNvGrpSpPr>
          <p:nvPr/>
        </p:nvGrpSpPr>
        <p:grpSpPr bwMode="auto">
          <a:xfrm>
            <a:off x="2473562" y="1813357"/>
            <a:ext cx="1782211" cy="1054735"/>
            <a:chOff x="857224" y="1214422"/>
            <a:chExt cx="1357322" cy="802860"/>
          </a:xfrm>
        </p:grpSpPr>
        <p:pic>
          <p:nvPicPr>
            <p:cNvPr id="32830" name="Picture 80" descr="WhiteRoundedRectanlge"/>
            <p:cNvPicPr>
              <a:picLocks noChangeAspect="1" noChangeArrowheads="1"/>
            </p:cNvPicPr>
            <p:nvPr/>
          </p:nvPicPr>
          <p:blipFill>
            <a:blip r:embed="rId8" cstate="email"/>
            <a:srcRect/>
            <a:stretch>
              <a:fillRect/>
            </a:stretch>
          </p:blipFill>
          <p:spPr bwMode="auto">
            <a:xfrm>
              <a:off x="857224" y="1214422"/>
              <a:ext cx="1357322" cy="802860"/>
            </a:xfrm>
            <a:prstGeom prst="rect">
              <a:avLst/>
            </a:prstGeom>
            <a:noFill/>
            <a:ln w="9525">
              <a:noFill/>
              <a:miter lim="800000"/>
              <a:headEnd/>
              <a:tailEnd/>
            </a:ln>
          </p:spPr>
        </p:pic>
        <p:pic>
          <p:nvPicPr>
            <p:cNvPr id="32831" name="図 36" descr="motslogo.gif"/>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8662" y="1285860"/>
              <a:ext cx="1164175" cy="571504"/>
            </a:xfrm>
            <a:prstGeom prst="rect">
              <a:avLst/>
            </a:prstGeom>
            <a:noFill/>
            <a:ln w="9525">
              <a:noFill/>
              <a:miter lim="800000"/>
              <a:headEnd/>
              <a:tailEnd/>
            </a:ln>
          </p:spPr>
        </p:pic>
      </p:grpSp>
      <p:grpSp>
        <p:nvGrpSpPr>
          <p:cNvPr id="4" name="グループ化 48"/>
          <p:cNvGrpSpPr>
            <a:grpSpLocks/>
          </p:cNvGrpSpPr>
          <p:nvPr/>
        </p:nvGrpSpPr>
        <p:grpSpPr bwMode="auto">
          <a:xfrm>
            <a:off x="6711718" y="5557992"/>
            <a:ext cx="1428750" cy="841375"/>
            <a:chOff x="6072198" y="2928934"/>
            <a:chExt cx="1214446" cy="714380"/>
          </a:xfrm>
        </p:grpSpPr>
        <p:pic>
          <p:nvPicPr>
            <p:cNvPr id="32828" name="Picture 80" descr="WhiteRoundedRectanlge"/>
            <p:cNvPicPr>
              <a:picLocks noChangeAspect="1" noChangeArrowheads="1"/>
            </p:cNvPicPr>
            <p:nvPr/>
          </p:nvPicPr>
          <p:blipFill>
            <a:blip r:embed="rId10" cstate="email"/>
            <a:srcRect/>
            <a:stretch>
              <a:fillRect/>
            </a:stretch>
          </p:blipFill>
          <p:spPr bwMode="auto">
            <a:xfrm>
              <a:off x="6072198" y="2928934"/>
              <a:ext cx="1214446" cy="714380"/>
            </a:xfrm>
            <a:prstGeom prst="rect">
              <a:avLst/>
            </a:prstGeom>
            <a:noFill/>
            <a:ln w="9525">
              <a:noFill/>
              <a:miter lim="800000"/>
              <a:headEnd/>
              <a:tailEnd/>
            </a:ln>
          </p:spPr>
        </p:pic>
        <p:pic>
          <p:nvPicPr>
            <p:cNvPr id="32829" name="Picture 71" descr="MCP-CMYK"/>
            <p:cNvPicPr>
              <a:picLocks noChangeAspect="1" noChangeArrowheads="1"/>
            </p:cNvPicPr>
            <p:nvPr/>
          </p:nvPicPr>
          <p:blipFill>
            <a:blip r:embed="rId11" cstate="email"/>
            <a:srcRect/>
            <a:stretch>
              <a:fillRect/>
            </a:stretch>
          </p:blipFill>
          <p:spPr bwMode="auto">
            <a:xfrm>
              <a:off x="6197215" y="3036091"/>
              <a:ext cx="941267" cy="464344"/>
            </a:xfrm>
            <a:prstGeom prst="rect">
              <a:avLst/>
            </a:prstGeom>
            <a:noFill/>
            <a:ln w="9525">
              <a:noFill/>
              <a:miter lim="800000"/>
              <a:headEnd/>
              <a:tailEnd/>
            </a:ln>
          </p:spPr>
        </p:pic>
      </p:grpSp>
      <p:grpSp>
        <p:nvGrpSpPr>
          <p:cNvPr id="5" name="グループ化 49"/>
          <p:cNvGrpSpPr/>
          <p:nvPr/>
        </p:nvGrpSpPr>
        <p:grpSpPr>
          <a:xfrm>
            <a:off x="6354531" y="1744062"/>
            <a:ext cx="2143125" cy="1000132"/>
            <a:chOff x="6669405" y="1983120"/>
            <a:chExt cx="2143125" cy="1000132"/>
          </a:xfrm>
        </p:grpSpPr>
        <p:grpSp>
          <p:nvGrpSpPr>
            <p:cNvPr id="6" name="グループ化 51"/>
            <p:cNvGrpSpPr>
              <a:grpSpLocks/>
            </p:cNvGrpSpPr>
            <p:nvPr/>
          </p:nvGrpSpPr>
          <p:grpSpPr bwMode="auto">
            <a:xfrm>
              <a:off x="6669405" y="2131060"/>
              <a:ext cx="2143125" cy="803275"/>
              <a:chOff x="2143108" y="2143116"/>
              <a:chExt cx="2143140" cy="802860"/>
            </a:xfrm>
          </p:grpSpPr>
          <p:pic>
            <p:nvPicPr>
              <p:cNvPr id="32826" name="Picture 80" descr="WhiteRoundedRectanlge"/>
              <p:cNvPicPr>
                <a:picLocks noChangeAspect="1" noChangeArrowheads="1"/>
              </p:cNvPicPr>
              <p:nvPr/>
            </p:nvPicPr>
            <p:blipFill>
              <a:blip r:embed="rId12" cstate="email"/>
              <a:srcRect/>
              <a:stretch>
                <a:fillRect/>
              </a:stretch>
            </p:blipFill>
            <p:spPr bwMode="auto">
              <a:xfrm>
                <a:off x="2143108" y="2143116"/>
                <a:ext cx="2143140" cy="802860"/>
              </a:xfrm>
              <a:prstGeom prst="rect">
                <a:avLst/>
              </a:prstGeom>
              <a:noFill/>
              <a:ln w="9525">
                <a:noFill/>
                <a:miter lim="800000"/>
                <a:headEnd/>
                <a:tailEnd/>
              </a:ln>
            </p:spPr>
          </p:pic>
          <p:pic>
            <p:nvPicPr>
              <p:cNvPr id="32827" name="図 39" descr="Cert_Partner_rgb_8.jpg"/>
              <p:cNvPicPr>
                <a:picLocks noChangeAspect="1"/>
              </p:cNvPicPr>
              <p:nvPr/>
            </p:nvPicPr>
            <p:blipFill>
              <a:blip r:embed="rId13" cstate="email"/>
              <a:srcRect/>
              <a:stretch>
                <a:fillRect/>
              </a:stretch>
            </p:blipFill>
            <p:spPr bwMode="auto">
              <a:xfrm>
                <a:off x="2285984" y="2304615"/>
                <a:ext cx="1785950" cy="410005"/>
              </a:xfrm>
              <a:prstGeom prst="rect">
                <a:avLst/>
              </a:prstGeom>
              <a:noFill/>
              <a:ln w="9525">
                <a:noFill/>
                <a:miter lim="800000"/>
                <a:headEnd/>
                <a:tailEnd/>
              </a:ln>
            </p:spPr>
          </p:pic>
        </p:grpSp>
        <p:sp>
          <p:nvSpPr>
            <p:cNvPr id="19" name="角丸四角形 18"/>
            <p:cNvSpPr/>
            <p:nvPr/>
          </p:nvSpPr>
          <p:spPr>
            <a:xfrm>
              <a:off x="6786578" y="1983120"/>
              <a:ext cx="1785950" cy="1000132"/>
            </a:xfrm>
            <a:prstGeom prst="roundRect">
              <a:avLst/>
            </a:prstGeom>
            <a:noFill/>
            <a:ln>
              <a:noFill/>
            </a:ln>
            <a:scene3d>
              <a:camera prst="orthographicFront"/>
              <a:lightRig rig="threePt" dir="t"/>
            </a:scene3d>
            <a:sp3d extrusionH="76200">
              <a:bevelT/>
              <a:extrusionClr>
                <a:schemeClr val="accent6">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ja-JP" altLang="en-US" b="1" dirty="0">
                <a:solidFill>
                  <a:schemeClr val="tx1"/>
                </a:solidFill>
                <a:effectLst>
                  <a:outerShdw blurRad="38100" dist="38100" dir="2700000" algn="tl">
                    <a:srgbClr val="000000">
                      <a:alpha val="43137"/>
                    </a:srgbClr>
                  </a:outerShdw>
                </a:effectLst>
                <a:ea typeface="メイリオ" pitchFamily="50" charset="-128"/>
              </a:endParaRPr>
            </a:p>
          </p:txBody>
        </p:sp>
      </p:grpSp>
      <p:sp>
        <p:nvSpPr>
          <p:cNvPr id="20" name="角丸四角形 19"/>
          <p:cNvSpPr/>
          <p:nvPr/>
        </p:nvSpPr>
        <p:spPr>
          <a:xfrm>
            <a:off x="7030418" y="3765016"/>
            <a:ext cx="1785950" cy="1000132"/>
          </a:xfrm>
          <a:prstGeom prst="roundRect">
            <a:avLst/>
          </a:prstGeom>
          <a:noFill/>
          <a:ln>
            <a:noFill/>
          </a:ln>
          <a:scene3d>
            <a:camera prst="orthographicFront"/>
            <a:lightRig rig="threePt" dir="t"/>
          </a:scene3d>
          <a:sp3d extrusionH="76200">
            <a:bevelT/>
            <a:extrusionClr>
              <a:schemeClr val="accent6">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kumimoji="0"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endParaRPr lang="en-US" altLang="ja-JP" b="1" dirty="0">
              <a:solidFill>
                <a:schemeClr val="tx1"/>
              </a:solidFill>
              <a:effectLst>
                <a:outerShdw blurRad="38100" dist="38100" dir="2700000" algn="tl">
                  <a:srgbClr val="000000">
                    <a:alpha val="43137"/>
                  </a:srgbClr>
                </a:outerShdw>
              </a:effectLst>
              <a:ea typeface="メイリオ" pitchFamily="50" charset="-128"/>
            </a:endParaRPr>
          </a:p>
          <a:p>
            <a:pPr algn="ctr" eaLnBrk="0" fontAlgn="auto" hangingPunct="0">
              <a:spcBef>
                <a:spcPts val="0"/>
              </a:spcBef>
              <a:spcAft>
                <a:spcPts val="0"/>
              </a:spcAft>
              <a:defRPr/>
            </a:pPr>
            <a:r>
              <a:rPr lang="en-US" altLang="ja-JP" b="1" dirty="0">
                <a:solidFill>
                  <a:schemeClr val="tx1"/>
                </a:solidFill>
                <a:effectLst>
                  <a:outerShdw blurRad="38100" dist="38100" dir="2700000" algn="tl">
                    <a:srgbClr val="000000">
                      <a:alpha val="43137"/>
                    </a:srgbClr>
                  </a:outerShdw>
                </a:effectLst>
                <a:ea typeface="メイリオ" pitchFamily="50" charset="-128"/>
              </a:rPr>
              <a:t> </a:t>
            </a:r>
          </a:p>
          <a:p>
            <a:pPr algn="ctr" eaLnBrk="0" fontAlgn="auto" hangingPunct="0">
              <a:spcBef>
                <a:spcPts val="0"/>
              </a:spcBef>
              <a:spcAft>
                <a:spcPts val="0"/>
              </a:spcAft>
              <a:defRPr/>
            </a:pPr>
            <a:endParaRPr lang="ja-JP" altLang="en-US" b="1" dirty="0">
              <a:solidFill>
                <a:schemeClr val="tx1"/>
              </a:solidFill>
              <a:effectLst>
                <a:outerShdw blurRad="38100" dist="38100" dir="2700000" algn="tl">
                  <a:srgbClr val="000000">
                    <a:alpha val="43137"/>
                  </a:srgbClr>
                </a:outerShdw>
              </a:effectLst>
              <a:ea typeface="メイリオ" pitchFamily="50" charset="-128"/>
            </a:endParaRPr>
          </a:p>
        </p:txBody>
      </p:sp>
      <p:grpSp>
        <p:nvGrpSpPr>
          <p:cNvPr id="7" name="グループ化 44"/>
          <p:cNvGrpSpPr>
            <a:grpSpLocks/>
          </p:cNvGrpSpPr>
          <p:nvPr/>
        </p:nvGrpSpPr>
        <p:grpSpPr bwMode="auto">
          <a:xfrm>
            <a:off x="6626787" y="3670236"/>
            <a:ext cx="1598612" cy="946150"/>
            <a:chOff x="2401627" y="3580222"/>
            <a:chExt cx="1598869" cy="945736"/>
          </a:xfrm>
        </p:grpSpPr>
        <p:pic>
          <p:nvPicPr>
            <p:cNvPr id="32824" name="Picture 80" descr="WhiteRoundedRectanlge"/>
            <p:cNvPicPr>
              <a:picLocks noChangeAspect="1" noChangeArrowheads="1"/>
            </p:cNvPicPr>
            <p:nvPr/>
          </p:nvPicPr>
          <p:blipFill>
            <a:blip r:embed="rId14" cstate="email"/>
            <a:srcRect/>
            <a:stretch>
              <a:fillRect/>
            </a:stretch>
          </p:blipFill>
          <p:spPr bwMode="auto">
            <a:xfrm>
              <a:off x="2401627" y="3580222"/>
              <a:ext cx="1598869" cy="945736"/>
            </a:xfrm>
            <a:prstGeom prst="rect">
              <a:avLst/>
            </a:prstGeom>
            <a:noFill/>
            <a:ln w="9525">
              <a:noFill/>
              <a:miter lim="800000"/>
              <a:headEnd/>
              <a:tailEnd/>
            </a:ln>
          </p:spPr>
        </p:pic>
        <p:pic>
          <p:nvPicPr>
            <p:cNvPr id="32825" name="図 42" descr="m_mcT_clr.gif"/>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71736" y="3741849"/>
              <a:ext cx="1214446" cy="544407"/>
            </a:xfrm>
            <a:prstGeom prst="rect">
              <a:avLst/>
            </a:prstGeom>
            <a:noFill/>
            <a:ln w="9525">
              <a:noFill/>
              <a:miter lim="800000"/>
              <a:headEnd/>
              <a:tailEnd/>
            </a:ln>
          </p:spPr>
        </p:pic>
      </p:grpSp>
      <p:grpSp>
        <p:nvGrpSpPr>
          <p:cNvPr id="8" name="グループ化 45"/>
          <p:cNvGrpSpPr/>
          <p:nvPr/>
        </p:nvGrpSpPr>
        <p:grpSpPr>
          <a:xfrm>
            <a:off x="2701608" y="3955034"/>
            <a:ext cx="2111375" cy="479425"/>
            <a:chOff x="4408488" y="3962400"/>
            <a:chExt cx="2111375" cy="479425"/>
          </a:xfrm>
        </p:grpSpPr>
        <p:sp>
          <p:nvSpPr>
            <p:cNvPr id="49" name="角丸四角形 48"/>
            <p:cNvSpPr/>
            <p:nvPr/>
          </p:nvSpPr>
          <p:spPr bwMode="auto">
            <a:xfrm>
              <a:off x="4408488" y="3962400"/>
              <a:ext cx="2111375" cy="479425"/>
            </a:xfrm>
            <a:prstGeom prst="roundRect">
              <a:avLst/>
            </a:prstGeom>
            <a:solidFill>
              <a:srgbClr val="FFFFFF"/>
            </a:solidFill>
            <a:ln w="12700" cap="flat" cmpd="sng" algn="ctr">
              <a:noFill/>
              <a:prstDash val="solid"/>
              <a:round/>
              <a:headEnd type="none" w="med" len="med"/>
              <a:tailEnd type="none" w="med" len="med"/>
            </a:ln>
            <a:effectLst>
              <a:outerShdw blurRad="50800" dist="50800" dir="5400000" algn="ctr" rotWithShape="0">
                <a:schemeClr val="tx1">
                  <a:lumMod val="50000"/>
                  <a:lumOff val="50000"/>
                </a:schemeClr>
              </a:outerShdw>
            </a:effectLst>
          </p:spPr>
          <p:txBody>
            <a:bodyPr wrap="none" lIns="0" tIns="0" rIns="0" bIns="0" anchor="ctr"/>
            <a:lstStyle/>
            <a:p>
              <a:pPr algn="ctr" eaLnBrk="0" fontAlgn="auto" hangingPunct="0">
                <a:spcBef>
                  <a:spcPts val="0"/>
                </a:spcBef>
                <a:spcAft>
                  <a:spcPts val="0"/>
                </a:spcAft>
                <a:defRPr/>
              </a:pPr>
              <a:endParaRPr kumimoji="0" lang="ja-JP" altLang="en-US" dirty="0">
                <a:latin typeface="Arial" charset="0"/>
                <a:ea typeface="+mn-ea"/>
              </a:endParaRPr>
            </a:p>
          </p:txBody>
        </p:sp>
        <p:pic>
          <p:nvPicPr>
            <p:cNvPr id="32816" name="図 47" descr="MOT_2007.jpg"/>
            <p:cNvPicPr>
              <a:picLocks noChangeAspect="1"/>
            </p:cNvPicPr>
            <p:nvPr/>
          </p:nvPicPr>
          <p:blipFill>
            <a:blip r:embed="rId16" cstate="email"/>
            <a:srcRect/>
            <a:stretch>
              <a:fillRect/>
            </a:stretch>
          </p:blipFill>
          <p:spPr bwMode="auto">
            <a:xfrm>
              <a:off x="4481513" y="4049713"/>
              <a:ext cx="1970087" cy="315912"/>
            </a:xfrm>
            <a:prstGeom prst="rect">
              <a:avLst/>
            </a:prstGeom>
            <a:noFill/>
            <a:ln w="9525">
              <a:noFill/>
              <a:miter lim="800000"/>
              <a:headEnd/>
              <a:tailEnd/>
            </a:ln>
          </p:spPr>
        </p:pic>
      </p:grpSp>
      <p:grpSp>
        <p:nvGrpSpPr>
          <p:cNvPr id="9" name="グループ化 47"/>
          <p:cNvGrpSpPr/>
          <p:nvPr/>
        </p:nvGrpSpPr>
        <p:grpSpPr>
          <a:xfrm>
            <a:off x="4141399" y="5617025"/>
            <a:ext cx="1184227" cy="801421"/>
            <a:chOff x="4484688" y="5783263"/>
            <a:chExt cx="892175" cy="660400"/>
          </a:xfrm>
        </p:grpSpPr>
        <p:sp>
          <p:nvSpPr>
            <p:cNvPr id="52" name="角丸四角形 51"/>
            <p:cNvSpPr/>
            <p:nvPr/>
          </p:nvSpPr>
          <p:spPr bwMode="auto">
            <a:xfrm>
              <a:off x="4484688" y="5783263"/>
              <a:ext cx="892175" cy="660400"/>
            </a:xfrm>
            <a:prstGeom prst="roundRect">
              <a:avLst/>
            </a:prstGeom>
            <a:solidFill>
              <a:srgbClr val="FFFFFF"/>
            </a:solidFill>
            <a:ln w="12700" cap="flat" cmpd="sng" algn="ctr">
              <a:noFill/>
              <a:prstDash val="solid"/>
              <a:round/>
              <a:headEnd type="none" w="med" len="med"/>
              <a:tailEnd type="none" w="med" len="med"/>
            </a:ln>
            <a:effectLst>
              <a:outerShdw blurRad="50800" dist="50800" dir="5400000" algn="ctr" rotWithShape="0">
                <a:schemeClr val="tx1">
                  <a:lumMod val="50000"/>
                  <a:lumOff val="50000"/>
                </a:schemeClr>
              </a:outerShdw>
            </a:effectLst>
          </p:spPr>
          <p:txBody>
            <a:bodyPr wrap="none" lIns="0" tIns="0" rIns="0" bIns="0" anchor="ctr"/>
            <a:lstStyle/>
            <a:p>
              <a:pPr algn="ctr" eaLnBrk="0" fontAlgn="auto" hangingPunct="0">
                <a:spcBef>
                  <a:spcPts val="0"/>
                </a:spcBef>
                <a:spcAft>
                  <a:spcPts val="0"/>
                </a:spcAft>
                <a:defRPr/>
              </a:pPr>
              <a:endParaRPr kumimoji="0" lang="ja-JP" altLang="en-US" dirty="0">
                <a:latin typeface="Arial" charset="0"/>
                <a:ea typeface="+mn-ea"/>
              </a:endParaRPr>
            </a:p>
          </p:txBody>
        </p:sp>
        <p:pic>
          <p:nvPicPr>
            <p:cNvPr id="32818" name="図 44" descr="cert_AppSp_rgb.jpg"/>
            <p:cNvPicPr>
              <a:picLocks noChangeAspect="1"/>
            </p:cNvPicPr>
            <p:nvPr/>
          </p:nvPicPr>
          <p:blipFill>
            <a:blip r:embed="rId17" cstate="email"/>
            <a:srcRect/>
            <a:stretch>
              <a:fillRect/>
            </a:stretch>
          </p:blipFill>
          <p:spPr bwMode="auto">
            <a:xfrm>
              <a:off x="4608513" y="5857875"/>
              <a:ext cx="709612" cy="512763"/>
            </a:xfrm>
            <a:prstGeom prst="rect">
              <a:avLst/>
            </a:prstGeom>
            <a:noFill/>
            <a:ln w="9525">
              <a:noFill/>
              <a:miter lim="800000"/>
              <a:headEnd/>
              <a:tailEnd/>
            </a:ln>
          </p:spPr>
        </p:pic>
      </p:grpSp>
      <p:sp>
        <p:nvSpPr>
          <p:cNvPr id="51" name="テキスト ボックス 50"/>
          <p:cNvSpPr txBox="1"/>
          <p:nvPr/>
        </p:nvSpPr>
        <p:spPr>
          <a:xfrm>
            <a:off x="6004560" y="1162809"/>
            <a:ext cx="2804160" cy="400110"/>
          </a:xfrm>
          <a:prstGeom prst="rect">
            <a:avLst/>
          </a:prstGeom>
          <a:noFill/>
        </p:spPr>
        <p:txBody>
          <a:bodyPr wrap="square">
            <a:spAutoFit/>
          </a:bodyPr>
          <a:lstStyle/>
          <a:p>
            <a:pPr algn="ctr" eaLnBrk="0" fontAlgn="auto" hangingPunct="0">
              <a:spcBef>
                <a:spcPts val="0"/>
              </a:spcBef>
              <a:spcAft>
                <a:spcPts val="0"/>
              </a:spcAft>
              <a:defRPr/>
            </a:pPr>
            <a:r>
              <a:rPr lang="en-US" altLang="ja-JP" sz="2000" dirty="0" smtClean="0">
                <a:solidFill>
                  <a:schemeClr val="bg1"/>
                </a:solidFill>
                <a:latin typeface="+mn-lt"/>
                <a:ea typeface="メイリオ" pitchFamily="50" charset="-128"/>
              </a:rPr>
              <a:t>IT</a:t>
            </a:r>
            <a:r>
              <a:rPr lang="ja-JP" altLang="en-US" sz="2000" dirty="0" smtClean="0">
                <a:solidFill>
                  <a:schemeClr val="bg1"/>
                </a:solidFill>
                <a:latin typeface="+mn-lt"/>
                <a:ea typeface="メイリオ" pitchFamily="50" charset="-128"/>
              </a:rPr>
              <a:t>エンジニア・開発者</a:t>
            </a:r>
            <a:endParaRPr lang="ja-JP" altLang="en-US" sz="2000" b="1" dirty="0">
              <a:solidFill>
                <a:schemeClr val="bg1"/>
              </a:solidFill>
              <a:latin typeface="+mn-lt"/>
              <a:ea typeface="メイリオ" pitchFamily="50" charset="-128"/>
            </a:endParaRPr>
          </a:p>
        </p:txBody>
      </p:sp>
      <p:pic>
        <p:nvPicPr>
          <p:cNvPr id="58" name="図 57" descr="Expert.jpg"/>
          <p:cNvPicPr>
            <a:picLocks noChangeAspect="1"/>
          </p:cNvPicPr>
          <p:nvPr/>
        </p:nvPicPr>
        <p:blipFill>
          <a:blip r:embed="rId18" cstate="email"/>
          <a:stretch>
            <a:fillRect/>
          </a:stretch>
        </p:blipFill>
        <p:spPr>
          <a:xfrm>
            <a:off x="2737104" y="4610354"/>
            <a:ext cx="2033016" cy="441960"/>
          </a:xfrm>
          <a:prstGeom prst="rect">
            <a:avLst/>
          </a:prstGeom>
        </p:spPr>
      </p:pic>
      <p:grpSp>
        <p:nvGrpSpPr>
          <p:cNvPr id="10" name="グループ化 72"/>
          <p:cNvGrpSpPr/>
          <p:nvPr/>
        </p:nvGrpSpPr>
        <p:grpSpPr>
          <a:xfrm>
            <a:off x="2688956" y="3332707"/>
            <a:ext cx="2247254" cy="545614"/>
            <a:chOff x="2231756" y="3282467"/>
            <a:chExt cx="2247254" cy="545614"/>
          </a:xfrm>
        </p:grpSpPr>
        <p:pic>
          <p:nvPicPr>
            <p:cNvPr id="66" name="Picture 80" descr="WhiteRoundedRectanlge"/>
            <p:cNvPicPr>
              <a:picLocks noChangeAspect="1" noChangeArrowheads="1"/>
            </p:cNvPicPr>
            <p:nvPr/>
          </p:nvPicPr>
          <p:blipFill>
            <a:blip r:embed="rId8" cstate="email"/>
            <a:srcRect/>
            <a:stretch>
              <a:fillRect/>
            </a:stretch>
          </p:blipFill>
          <p:spPr bwMode="auto">
            <a:xfrm>
              <a:off x="2231756" y="3282467"/>
              <a:ext cx="2247254" cy="545614"/>
            </a:xfrm>
            <a:prstGeom prst="rect">
              <a:avLst/>
            </a:prstGeom>
            <a:noFill/>
            <a:ln w="9525">
              <a:noFill/>
              <a:miter lim="800000"/>
              <a:headEnd/>
              <a:tailEnd/>
            </a:ln>
          </p:spPr>
        </p:pic>
        <p:pic>
          <p:nvPicPr>
            <p:cNvPr id="64" name="図 63" descr="mot-il.gif"/>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665712" y="3355852"/>
              <a:ext cx="836909" cy="379240"/>
            </a:xfrm>
            <a:prstGeom prst="rect">
              <a:avLst/>
            </a:prstGeom>
          </p:spPr>
        </p:pic>
        <p:sp>
          <p:nvSpPr>
            <p:cNvPr id="72" name="テキスト ボックス 71"/>
            <p:cNvSpPr txBox="1"/>
            <p:nvPr/>
          </p:nvSpPr>
          <p:spPr>
            <a:xfrm>
              <a:off x="3381213" y="3396934"/>
              <a:ext cx="973811" cy="338554"/>
            </a:xfrm>
            <a:prstGeom prst="rect">
              <a:avLst/>
            </a:prstGeom>
            <a:noFill/>
          </p:spPr>
          <p:txBody>
            <a:bodyPr wrap="square">
              <a:spAutoFit/>
            </a:bodyPr>
            <a:lstStyle/>
            <a:p>
              <a:pPr algn="ctr" eaLnBrk="0" fontAlgn="auto" hangingPunct="0">
                <a:spcBef>
                  <a:spcPts val="0"/>
                </a:spcBef>
                <a:spcAft>
                  <a:spcPts val="0"/>
                </a:spcAft>
                <a:defRPr/>
              </a:pPr>
              <a:r>
                <a:rPr lang="en-US" altLang="ja-JP" sz="1600" dirty="0" smtClean="0">
                  <a:latin typeface="+mn-lt"/>
                  <a:ea typeface="メイリオ" pitchFamily="50" charset="-128"/>
                </a:rPr>
                <a:t>2003</a:t>
              </a:r>
              <a:endParaRPr lang="ja-JP" altLang="en-US" sz="1600" b="1" dirty="0">
                <a:latin typeface="+mn-lt"/>
                <a:ea typeface="メイリオ" pitchFamily="50" charset="-128"/>
              </a:endParaRPr>
            </a:p>
          </p:txBody>
        </p:sp>
      </p:grpSp>
      <p:grpSp>
        <p:nvGrpSpPr>
          <p:cNvPr id="11" name="グループ化 83"/>
          <p:cNvGrpSpPr/>
          <p:nvPr/>
        </p:nvGrpSpPr>
        <p:grpSpPr>
          <a:xfrm>
            <a:off x="2377440" y="1726640"/>
            <a:ext cx="3977640" cy="3368040"/>
            <a:chOff x="2377440" y="1676400"/>
            <a:chExt cx="3977640" cy="3368040"/>
          </a:xfrm>
        </p:grpSpPr>
        <p:sp>
          <p:nvSpPr>
            <p:cNvPr id="80" name="右矢印 79"/>
            <p:cNvSpPr/>
            <p:nvPr/>
          </p:nvSpPr>
          <p:spPr bwMode="auto">
            <a:xfrm>
              <a:off x="5364480" y="1889760"/>
              <a:ext cx="944880" cy="853440"/>
            </a:xfrm>
            <a:prstGeom prst="rightArrow">
              <a:avLst/>
            </a:prstGeom>
            <a:solidFill>
              <a:srgbClr val="FF0066">
                <a:alpha val="69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1" i="0" u="none" strike="noStrike" cap="none" normalizeH="0" baseline="0" dirty="0" smtClean="0">
                <a:ln>
                  <a:noFill/>
                </a:ln>
                <a:solidFill>
                  <a:srgbClr val="FFFFFF"/>
                </a:solidFill>
                <a:effectLst/>
                <a:latin typeface="Arial" charset="0"/>
              </a:endParaRPr>
            </a:p>
          </p:txBody>
        </p:sp>
        <p:sp>
          <p:nvSpPr>
            <p:cNvPr id="81" name="右矢印 80"/>
            <p:cNvSpPr/>
            <p:nvPr/>
          </p:nvSpPr>
          <p:spPr bwMode="auto">
            <a:xfrm>
              <a:off x="5410200" y="3764280"/>
              <a:ext cx="944880" cy="853440"/>
            </a:xfrm>
            <a:prstGeom prst="rightArrow">
              <a:avLst/>
            </a:prstGeom>
            <a:solidFill>
              <a:srgbClr val="FF0066">
                <a:alpha val="69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1" i="0" u="none" strike="noStrike" cap="none" normalizeH="0" baseline="0" dirty="0" smtClean="0">
                <a:ln>
                  <a:noFill/>
                </a:ln>
                <a:solidFill>
                  <a:srgbClr val="FFFFFF"/>
                </a:solidFill>
                <a:effectLst/>
                <a:latin typeface="Arial" charset="0"/>
              </a:endParaRPr>
            </a:p>
          </p:txBody>
        </p:sp>
        <p:sp>
          <p:nvSpPr>
            <p:cNvPr id="82" name="角丸四角形 81"/>
            <p:cNvSpPr/>
            <p:nvPr/>
          </p:nvSpPr>
          <p:spPr bwMode="auto">
            <a:xfrm>
              <a:off x="2377440" y="1676400"/>
              <a:ext cx="3002280" cy="1203960"/>
            </a:xfrm>
            <a:prstGeom prst="roundRect">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charset="0"/>
              </a:endParaRPr>
            </a:p>
          </p:txBody>
        </p:sp>
        <p:sp>
          <p:nvSpPr>
            <p:cNvPr id="83" name="角丸四角形 82"/>
            <p:cNvSpPr/>
            <p:nvPr/>
          </p:nvSpPr>
          <p:spPr bwMode="auto">
            <a:xfrm>
              <a:off x="2407920" y="3261360"/>
              <a:ext cx="3002280" cy="1783080"/>
            </a:xfrm>
            <a:prstGeom prst="roundRect">
              <a:avLst/>
            </a:prstGeom>
            <a:noFill/>
            <a:ln w="381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dirty="0" smtClean="0">
                <a:ln>
                  <a:noFill/>
                </a:ln>
                <a:solidFill>
                  <a:schemeClr val="tx1"/>
                </a:solidFill>
                <a:effectLst/>
                <a:latin typeface="Arial" charset="0"/>
              </a:endParaRPr>
            </a:p>
          </p:txBody>
        </p:sp>
      </p:grpSp>
      <p:sp>
        <p:nvSpPr>
          <p:cNvPr id="46" name="Title 1"/>
          <p:cNvSpPr txBox="1">
            <a:spLocks/>
          </p:cNvSpPr>
          <p:nvPr/>
        </p:nvSpPr>
        <p:spPr>
          <a:xfrm>
            <a:off x="381000" y="230194"/>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sz="4800" spc="-150" dirty="0" smtClean="0">
                <a:ln w="3175">
                  <a:noFill/>
                </a:ln>
                <a:gradFill>
                  <a:gsLst>
                    <a:gs pos="0">
                      <a:schemeClr val="bg1"/>
                    </a:gs>
                    <a:gs pos="100000">
                      <a:schemeClr val="bg1"/>
                    </a:gs>
                  </a:gsLst>
                  <a:lin ang="5400000" scaled="0"/>
                </a:gradFill>
                <a:latin typeface="Segoe" pitchFamily="34" charset="0"/>
                <a:cs typeface="Arial" charset="0"/>
              </a:rPr>
              <a:t>パートナープログラムの統合</a:t>
            </a:r>
            <a:endParaRPr kumimoji="0" lang="en-US" sz="48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12" name="オーディオ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0"/>
          <a:stretch>
            <a:fillRect/>
          </a:stretch>
        </p:blipFill>
        <p:spPr>
          <a:xfrm>
            <a:off x="8382000" y="6096000"/>
            <a:ext cx="609600" cy="609600"/>
          </a:xfrm>
          <a:prstGeom prst="rect">
            <a:avLst/>
          </a:prstGeom>
        </p:spPr>
      </p:pic>
    </p:spTree>
    <p:custDataLst>
      <p:tags r:id="rId1"/>
    </p:custDataLst>
  </p:cSld>
  <p:clrMapOvr>
    <a:masterClrMapping/>
  </p:clrMapOvr>
  <p:transition advTm="327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p:cNvPicPr>
            <a:picLocks noChangeAspect="1" noChangeArrowheads="1"/>
          </p:cNvPicPr>
          <p:nvPr/>
        </p:nvPicPr>
        <p:blipFill>
          <a:blip r:embed="rId5" cstate="email"/>
          <a:srcRect/>
          <a:stretch>
            <a:fillRect/>
          </a:stretch>
        </p:blipFill>
        <p:spPr bwMode="auto">
          <a:xfrm>
            <a:off x="276225" y="1293494"/>
            <a:ext cx="8596318" cy="4421506"/>
          </a:xfrm>
          <a:prstGeom prst="rect">
            <a:avLst/>
          </a:prstGeom>
          <a:noFill/>
          <a:ln w="9525">
            <a:noFill/>
            <a:miter lim="800000"/>
            <a:headEnd/>
            <a:tailEnd/>
          </a:ln>
          <a:effectLst/>
        </p:spPr>
      </p:pic>
      <p:sp>
        <p:nvSpPr>
          <p:cNvPr id="4" name="Title 1"/>
          <p:cNvSpPr txBox="1">
            <a:spLocks/>
          </p:cNvSpPr>
          <p:nvPr/>
        </p:nvSpPr>
        <p:spPr>
          <a:xfrm>
            <a:off x="381000" y="230194"/>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ja-JP"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MOTS/CPLS </a:t>
            </a:r>
            <a:r>
              <a:rPr kumimoji="0" lang="ja-JP" altLang="en-US"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特典比較</a:t>
            </a:r>
            <a:endParaRPr kumimoji="0" lang="en-US" sz="48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174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rotWithShape="1">
          <a:blip r:embed="rId5" cstate="email"/>
          <a:srcRect b="23587"/>
          <a:stretch/>
        </p:blipFill>
        <p:spPr bwMode="auto">
          <a:xfrm>
            <a:off x="161925" y="852488"/>
            <a:ext cx="8802548" cy="3971760"/>
          </a:xfrm>
          <a:prstGeom prst="rect">
            <a:avLst/>
          </a:prstGeom>
          <a:noFill/>
          <a:ln w="9525">
            <a:noFill/>
            <a:miter lim="800000"/>
            <a:headEnd/>
            <a:tailEnd/>
          </a:ln>
        </p:spPr>
      </p:pic>
      <p:sp>
        <p:nvSpPr>
          <p:cNvPr id="5" name="円/楕円 4"/>
          <p:cNvSpPr/>
          <p:nvPr/>
        </p:nvSpPr>
        <p:spPr bwMode="auto">
          <a:xfrm>
            <a:off x="4471516" y="1115367"/>
            <a:ext cx="2371411" cy="80386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smtClean="0">
              <a:ln>
                <a:noFill/>
              </a:ln>
              <a:solidFill>
                <a:schemeClr val="tx1"/>
              </a:solidFill>
              <a:effectLst/>
              <a:latin typeface="Arial" charset="0"/>
            </a:endParaRPr>
          </a:p>
        </p:txBody>
      </p:sp>
      <p:sp>
        <p:nvSpPr>
          <p:cNvPr id="7" name="Title 1"/>
          <p:cNvSpPr txBox="1">
            <a:spLocks/>
          </p:cNvSpPr>
          <p:nvPr/>
        </p:nvSpPr>
        <p:spPr>
          <a:xfrm>
            <a:off x="381000" y="160919"/>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ja-JP"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MOTS/CPLS </a:t>
            </a:r>
            <a:r>
              <a:rPr kumimoji="0" lang="ja-JP" altLang="en-US"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要件比較</a:t>
            </a:r>
            <a:endParaRPr kumimoji="0" lang="en-US" sz="48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236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email"/>
          <a:srcRect/>
          <a:stretch>
            <a:fillRect/>
          </a:stretch>
        </p:blipFill>
        <p:spPr bwMode="auto">
          <a:xfrm>
            <a:off x="97944" y="1001158"/>
            <a:ext cx="8876191" cy="5108092"/>
          </a:xfrm>
          <a:prstGeom prst="rect">
            <a:avLst/>
          </a:prstGeom>
          <a:noFill/>
          <a:ln w="9525">
            <a:noFill/>
            <a:miter lim="800000"/>
            <a:headEnd/>
            <a:tailEnd/>
          </a:ln>
        </p:spPr>
      </p:pic>
      <p:sp>
        <p:nvSpPr>
          <p:cNvPr id="4" name="Title 1"/>
          <p:cNvSpPr txBox="1">
            <a:spLocks/>
          </p:cNvSpPr>
          <p:nvPr/>
        </p:nvSpPr>
        <p:spPr>
          <a:xfrm>
            <a:off x="381000" y="230194"/>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altLang="ja-JP"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MOT/MCT </a:t>
            </a:r>
            <a:r>
              <a:rPr kumimoji="0" lang="ja-JP" altLang="en-US"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要件比較</a:t>
            </a:r>
            <a:endParaRPr kumimoji="0" lang="en-US" sz="48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sp>
        <p:nvSpPr>
          <p:cNvPr id="5" name="円/楕円 4"/>
          <p:cNvSpPr/>
          <p:nvPr/>
        </p:nvSpPr>
        <p:spPr bwMode="auto">
          <a:xfrm>
            <a:off x="4566520" y="2169377"/>
            <a:ext cx="3657600" cy="144665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900" b="1" i="0" u="none" strike="noStrike" cap="none" normalizeH="0" baseline="0" smtClean="0">
              <a:ln>
                <a:noFill/>
              </a:ln>
              <a:solidFill>
                <a:schemeClr val="tx1"/>
              </a:solidFill>
              <a:effectLst/>
              <a:latin typeface="Arial" charset="0"/>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p:transition advTm="296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30194"/>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ja-JP" altLang="en-US" sz="4800" b="0" i="0" u="none" strike="noStrike" kern="1200" cap="none" spc="-150" normalizeH="0" baseline="0" noProof="0" dirty="0" smtClean="0">
                <a:ln w="3175">
                  <a:noFill/>
                </a:ln>
                <a:gradFill>
                  <a:gsLst>
                    <a:gs pos="0">
                      <a:schemeClr val="bg1"/>
                    </a:gs>
                    <a:gs pos="100000">
                      <a:schemeClr val="bg1"/>
                    </a:gs>
                  </a:gsLst>
                  <a:lin ang="5400000" scaled="0"/>
                </a:gradFill>
                <a:effectLst/>
                <a:uLnTx/>
                <a:uFillTx/>
                <a:latin typeface="Segoe" pitchFamily="34" charset="0"/>
                <a:ea typeface="+mn-ea"/>
                <a:cs typeface="Arial" charset="0"/>
              </a:rPr>
              <a:t>タイムライン</a:t>
            </a:r>
            <a:endParaRPr kumimoji="0" lang="en-US" sz="4800" b="0" i="0" u="none" strike="noStrike" kern="1200" cap="none" spc="-150" normalizeH="0" baseline="0" noProof="0" dirty="0">
              <a:ln w="3175">
                <a:noFill/>
              </a:ln>
              <a:gradFill>
                <a:gsLst>
                  <a:gs pos="0">
                    <a:schemeClr val="bg1"/>
                  </a:gs>
                  <a:gs pos="100000">
                    <a:schemeClr val="bg1"/>
                  </a:gs>
                </a:gsLst>
                <a:lin ang="5400000" scaled="0"/>
              </a:gradFill>
              <a:effectLst/>
              <a:uLnTx/>
              <a:uFillTx/>
              <a:latin typeface="Segoe" pitchFamily="34" charset="0"/>
              <a:ea typeface="+mn-ea"/>
              <a:cs typeface="Arial" charset="0"/>
            </a:endParaRPr>
          </a:p>
        </p:txBody>
      </p:sp>
      <p:pic>
        <p:nvPicPr>
          <p:cNvPr id="2058" name="Picture 10"/>
          <p:cNvPicPr>
            <a:picLocks noChangeAspect="1" noChangeArrowheads="1"/>
          </p:cNvPicPr>
          <p:nvPr/>
        </p:nvPicPr>
        <p:blipFill>
          <a:blip r:embed="rId4" cstate="email"/>
          <a:srcRect/>
          <a:stretch>
            <a:fillRect/>
          </a:stretch>
        </p:blipFill>
        <p:spPr bwMode="auto">
          <a:xfrm>
            <a:off x="0" y="954231"/>
            <a:ext cx="9144110" cy="4310496"/>
          </a:xfrm>
          <a:prstGeom prst="rect">
            <a:avLst/>
          </a:prstGeom>
          <a:noFill/>
          <a:ln w="9525">
            <a:noFill/>
            <a:miter lim="800000"/>
            <a:headEnd/>
            <a:tailEnd/>
          </a:ln>
          <a:effectLst/>
        </p:spPr>
      </p:pic>
      <p:sp>
        <p:nvSpPr>
          <p:cNvPr id="15" name="テキスト ボックス 14"/>
          <p:cNvSpPr txBox="1"/>
          <p:nvPr/>
        </p:nvSpPr>
        <p:spPr>
          <a:xfrm>
            <a:off x="997527" y="5694219"/>
            <a:ext cx="7350089" cy="523220"/>
          </a:xfrm>
          <a:prstGeom prst="rect">
            <a:avLst/>
          </a:prstGeom>
          <a:noFill/>
        </p:spPr>
        <p:txBody>
          <a:bodyPr wrap="none" rtlCol="0">
            <a:spAutoFit/>
          </a:bodyPr>
          <a:lstStyle/>
          <a:p>
            <a:pPr>
              <a:buFont typeface="Wingdings" pitchFamily="2" charset="2"/>
              <a:buChar char="ü"/>
            </a:pPr>
            <a:r>
              <a:rPr kumimoji="1" lang="ja-JP" altLang="en-US" sz="2800" dirty="0" smtClean="0">
                <a:solidFill>
                  <a:srgbClr val="FFC000"/>
                </a:solidFill>
              </a:rPr>
              <a:t>早期に</a:t>
            </a:r>
            <a:r>
              <a:rPr kumimoji="1" lang="en-US" altLang="ja-JP" sz="2800" dirty="0" smtClean="0">
                <a:solidFill>
                  <a:srgbClr val="FFC000"/>
                </a:solidFill>
              </a:rPr>
              <a:t>MCT</a:t>
            </a:r>
            <a:r>
              <a:rPr kumimoji="1" lang="ja-JP" altLang="en-US" sz="2800" dirty="0" smtClean="0">
                <a:solidFill>
                  <a:srgbClr val="FFC000"/>
                </a:solidFill>
              </a:rPr>
              <a:t>のご準備をお願いいたします。</a:t>
            </a:r>
            <a:endParaRPr kumimoji="1" lang="en-US" altLang="ja-JP" sz="2800" dirty="0" smtClean="0">
              <a:solidFill>
                <a:srgbClr val="FFC000"/>
              </a:solidFill>
            </a:endParaRP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advTm="142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WPC_Breakout_Template">
  <a:themeElements>
    <a:clrScheme name="WPC09">
      <a:dk1>
        <a:srgbClr val="000000"/>
      </a:dk1>
      <a:lt1>
        <a:srgbClr val="FFFFFF"/>
      </a:lt1>
      <a:dk2>
        <a:srgbClr val="A9C7E9"/>
      </a:dk2>
      <a:lt2>
        <a:srgbClr val="FEF194"/>
      </a:lt2>
      <a:accent1>
        <a:srgbClr val="FFCC29"/>
      </a:accent1>
      <a:accent2>
        <a:srgbClr val="4A7CC6"/>
      </a:accent2>
      <a:accent3>
        <a:srgbClr val="E0864E"/>
      </a:accent3>
      <a:accent4>
        <a:srgbClr val="6FB628"/>
      </a:accent4>
      <a:accent5>
        <a:srgbClr val="FF9B2D"/>
      </a:accent5>
      <a:accent6>
        <a:srgbClr val="A263C5"/>
      </a:accent6>
      <a:hlink>
        <a:srgbClr val="C2D8F0"/>
      </a:hlink>
      <a:folHlink>
        <a:srgbClr val="A6C5E8"/>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0">
                  <a:schemeClr val="bg1"/>
                </a:gs>
                <a:gs pos="100000">
                  <a:schemeClr val="bg1"/>
                </a:gs>
              </a:gsLst>
              <a:lin ang="5400000" scaled="0"/>
            </a:gradFill>
          </a:defRPr>
        </a:defPPr>
      </a:lstStyle>
    </a:tx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7-10451 - WPC Breakout Template">
  <a:themeElements>
    <a:clrScheme name="WPC09">
      <a:dk1>
        <a:srgbClr val="000000"/>
      </a:dk1>
      <a:lt1>
        <a:srgbClr val="FFFFFF"/>
      </a:lt1>
      <a:dk2>
        <a:srgbClr val="A9C7E9"/>
      </a:dk2>
      <a:lt2>
        <a:srgbClr val="FEF194"/>
      </a:lt2>
      <a:accent1>
        <a:srgbClr val="FFCC29"/>
      </a:accent1>
      <a:accent2>
        <a:srgbClr val="4A7CC6"/>
      </a:accent2>
      <a:accent3>
        <a:srgbClr val="E0864E"/>
      </a:accent3>
      <a:accent4>
        <a:srgbClr val="6FB628"/>
      </a:accent4>
      <a:accent5>
        <a:srgbClr val="FF9B2D"/>
      </a:accent5>
      <a:accent6>
        <a:srgbClr val="A263C5"/>
      </a:accent6>
      <a:hlink>
        <a:srgbClr val="C2D8F0"/>
      </a:hlink>
      <a:folHlink>
        <a:srgbClr val="A6C5E8"/>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0">
                  <a:schemeClr val="bg1"/>
                </a:gs>
                <a:gs pos="100000">
                  <a:schemeClr val="bg1"/>
                </a:gs>
              </a:gsLst>
              <a:lin ang="5400000" scaled="0"/>
            </a:gradFill>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5bfe__x8c61__x30e6__x30fc__x30b6__x30fc_ xmlns="845a1be5-ca49-470b-a5fa-1fca7ef9b6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6C6031364CADC4CBD0492EE519AA66C" ma:contentTypeVersion="1" ma:contentTypeDescription="新しいドキュメントを作成します。" ma:contentTypeScope="" ma:versionID="5f0f0172cdc13f071c16e90b29a63b05">
  <xsd:schema xmlns:xsd="http://www.w3.org/2001/XMLSchema" xmlns:p="http://schemas.microsoft.com/office/2006/metadata/properties" xmlns:ns2="845a1be5-ca49-470b-a5fa-1fca7ef9b6c9" targetNamespace="http://schemas.microsoft.com/office/2006/metadata/properties" ma:root="true" ma:fieldsID="89aaf6377f2a25666684e59a233b7047" ns2:_="">
    <xsd:import namespace="845a1be5-ca49-470b-a5fa-1fca7ef9b6c9"/>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dms="http://schemas.microsoft.com/office/2006/documentManagement/types" targetNamespace="845a1be5-ca49-470b-a5fa-1fca7ef9b6c9" elementFormDefault="qualified">
    <xsd:import namespace="http://schemas.microsoft.com/office/2006/documentManagement/types"/>
    <xsd:element name="_x5bfe__x8c61__x30e6__x30fc__x30b6__x30fc_" ma:index="8" nillable="true" ma:displayName="対象ユーザー" ma:internalName="_x5bfe__x8c61__x30e6__x30fc__x30b6__x30fc_">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DD53C2B-A2E7-4A0D-B1C2-A235420E72BD}">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845a1be5-ca49-470b-a5fa-1fca7ef9b6c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7A105C-D350-4359-8511-4B039406DBBF}">
  <ds:schemaRefs>
    <ds:schemaRef ds:uri="http://schemas.microsoft.com/sharepoint/v3/contenttype/forms"/>
  </ds:schemaRefs>
</ds:datastoreItem>
</file>

<file path=customXml/itemProps3.xml><?xml version="1.0" encoding="utf-8"?>
<ds:datastoreItem xmlns:ds="http://schemas.openxmlformats.org/officeDocument/2006/customXml" ds:itemID="{C11DED05-5576-4B6A-8A3F-678881357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5a1be5-ca49-470b-a5fa-1fca7ef9b6c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1804</Words>
  <Application>Microsoft Office PowerPoint</Application>
  <PresentationFormat>画面に合わせる (4:3)</PresentationFormat>
  <Paragraphs>291</Paragraphs>
  <Slides>45</Slides>
  <Notes>12</Notes>
  <HiddenSlides>0</HiddenSlides>
  <MMClips>45</MMClips>
  <ScaleCrop>false</ScaleCrop>
  <HeadingPairs>
    <vt:vector size="6" baseType="variant">
      <vt:variant>
        <vt:lpstr>テーマ</vt:lpstr>
      </vt:variant>
      <vt:variant>
        <vt:i4>7</vt:i4>
      </vt:variant>
      <vt:variant>
        <vt:lpstr>埋め込まれた OLE サーバー</vt:lpstr>
      </vt:variant>
      <vt:variant>
        <vt:i4>1</vt:i4>
      </vt:variant>
      <vt:variant>
        <vt:lpstr>スライド タイトル</vt:lpstr>
      </vt:variant>
      <vt:variant>
        <vt:i4>45</vt:i4>
      </vt:variant>
    </vt:vector>
  </HeadingPairs>
  <TitlesOfParts>
    <vt:vector size="53" baseType="lpstr">
      <vt:lpstr>WPC_Breakout_Template</vt:lpstr>
      <vt:lpstr>1_White with Courier font for code slides</vt:lpstr>
      <vt:lpstr>7-10451 - WPC Breakout Template</vt:lpstr>
      <vt:lpstr>Office テーマ</vt:lpstr>
      <vt:lpstr>3_Custom Design</vt:lpstr>
      <vt:lpstr>4_Custom Design</vt:lpstr>
      <vt:lpstr>5_Custom Design</vt:lpstr>
      <vt:lpstr>ビットマップ イメージ</vt:lpstr>
      <vt:lpstr>PowerPoint プレゼンテーション</vt:lpstr>
      <vt:lpstr>MCT/CPLS登録方法解説</vt:lpstr>
      <vt:lpstr>解説内容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MCTの要件</vt:lpstr>
      <vt:lpstr>PowerPoint プレゼンテーション</vt:lpstr>
      <vt:lpstr>MCTメンバーサイト：左メニューよりEnrollment（申請）</vt:lpstr>
      <vt:lpstr>個人情報は必ずシングルバイトの英文で登録願います</vt:lpstr>
      <vt:lpstr>CPLS所属、もしくはFreelance等を適宜選択してください</vt:lpstr>
      <vt:lpstr>専門分野を選択します</vt:lpstr>
      <vt:lpstr>インストラクタースキルの証明を選択します</vt:lpstr>
      <vt:lpstr>支払方法や割引バウチャーなどの情報を入力し完了</vt:lpstr>
      <vt:lpstr>解説内容</vt:lpstr>
      <vt:lpstr>プログラム参加ガイド：CPLS http://www.microsoft.com/japan/learning/partner/CPLS/default.mspx　</vt:lpstr>
      <vt:lpstr>コンピテンシー登録ガイド：Microsoft Partner Network  https://partner.microsoft.com/Japan/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解説内容</vt:lpstr>
      <vt:lpstr>プログラム参加ガイド：CPLS http://www.microsoft.com/japan/learning/partner/CPLS/default.mspx　</vt:lpstr>
      <vt:lpstr>コンピテンシー登録ガイド：Microsoft Partner Network  https://partner.microsoft.com/Japan/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Learning Solutions Competencyの  変更について</vt:lpstr>
      <vt:lpstr>Learning Key Performance Indicators (KPIs)</vt:lpstr>
      <vt:lpstr>Connection with MPN</vt:lpstr>
      <vt:lpstr>MSPP→MPNの全体像</vt:lpstr>
      <vt:lpstr>MPN移行のロードマップ</vt:lpstr>
      <vt:lpstr>ロードマップ</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2010-04-20T03:57:13Z</dcterms:created>
  <dcterms:modified xsi:type="dcterms:W3CDTF">2010-06-25T06:48:33Z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0x010100D6C6031364CADC4CBD0492EE519AA66C</vt:lpwstr>
  </property>
</Properties>
</file>